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32"/>
  </p:notesMasterIdLst>
  <p:sldIdLst>
    <p:sldId id="304" r:id="rId2"/>
    <p:sldId id="259" r:id="rId3"/>
    <p:sldId id="261" r:id="rId4"/>
    <p:sldId id="262" r:id="rId5"/>
    <p:sldId id="266" r:id="rId6"/>
    <p:sldId id="306" r:id="rId7"/>
    <p:sldId id="269" r:id="rId8"/>
    <p:sldId id="295" r:id="rId9"/>
    <p:sldId id="294" r:id="rId10"/>
    <p:sldId id="270" r:id="rId11"/>
    <p:sldId id="271" r:id="rId12"/>
    <p:sldId id="274" r:id="rId13"/>
    <p:sldId id="265" r:id="rId14"/>
    <p:sldId id="275" r:id="rId15"/>
    <p:sldId id="278" r:id="rId16"/>
    <p:sldId id="308" r:id="rId17"/>
    <p:sldId id="277" r:id="rId18"/>
    <p:sldId id="280" r:id="rId19"/>
    <p:sldId id="284" r:id="rId20"/>
    <p:sldId id="286" r:id="rId21"/>
    <p:sldId id="283" r:id="rId22"/>
    <p:sldId id="301" r:id="rId23"/>
    <p:sldId id="297" r:id="rId24"/>
    <p:sldId id="307" r:id="rId25"/>
    <p:sldId id="298" r:id="rId26"/>
    <p:sldId id="296" r:id="rId27"/>
    <p:sldId id="290" r:id="rId28"/>
    <p:sldId id="299" r:id="rId29"/>
    <p:sldId id="292" r:id="rId30"/>
    <p:sldId id="303" r:id="rId31"/>
  </p:sldIdLst>
  <p:sldSz cx="12193588" cy="6858000"/>
  <p:notesSz cx="6858000" cy="9144000"/>
  <p:defaultTextStyle>
    <a:defPPr>
      <a:defRPr lang="en-US"/>
    </a:defPPr>
    <a:lvl1pPr marL="0" algn="l" defTabSz="457120" rtl="0" eaLnBrk="1" latinLnBrk="0" hangingPunct="1">
      <a:defRPr sz="1799" kern="1200">
        <a:solidFill>
          <a:schemeClr val="tx1"/>
        </a:solidFill>
        <a:latin typeface="+mn-lt"/>
        <a:ea typeface="+mn-ea"/>
        <a:cs typeface="+mn-cs"/>
      </a:defRPr>
    </a:lvl1pPr>
    <a:lvl2pPr marL="457120" algn="l" defTabSz="457120" rtl="0" eaLnBrk="1" latinLnBrk="0" hangingPunct="1">
      <a:defRPr sz="1799" kern="1200">
        <a:solidFill>
          <a:schemeClr val="tx1"/>
        </a:solidFill>
        <a:latin typeface="+mn-lt"/>
        <a:ea typeface="+mn-ea"/>
        <a:cs typeface="+mn-cs"/>
      </a:defRPr>
    </a:lvl2pPr>
    <a:lvl3pPr marL="914241" algn="l" defTabSz="457120" rtl="0" eaLnBrk="1" latinLnBrk="0" hangingPunct="1">
      <a:defRPr sz="1799" kern="1200">
        <a:solidFill>
          <a:schemeClr val="tx1"/>
        </a:solidFill>
        <a:latin typeface="+mn-lt"/>
        <a:ea typeface="+mn-ea"/>
        <a:cs typeface="+mn-cs"/>
      </a:defRPr>
    </a:lvl3pPr>
    <a:lvl4pPr marL="1371361" algn="l" defTabSz="457120" rtl="0" eaLnBrk="1" latinLnBrk="0" hangingPunct="1">
      <a:defRPr sz="1799" kern="1200">
        <a:solidFill>
          <a:schemeClr val="tx1"/>
        </a:solidFill>
        <a:latin typeface="+mn-lt"/>
        <a:ea typeface="+mn-ea"/>
        <a:cs typeface="+mn-cs"/>
      </a:defRPr>
    </a:lvl4pPr>
    <a:lvl5pPr marL="1828482" algn="l" defTabSz="457120" rtl="0" eaLnBrk="1" latinLnBrk="0" hangingPunct="1">
      <a:defRPr sz="1799" kern="1200">
        <a:solidFill>
          <a:schemeClr val="tx1"/>
        </a:solidFill>
        <a:latin typeface="+mn-lt"/>
        <a:ea typeface="+mn-ea"/>
        <a:cs typeface="+mn-cs"/>
      </a:defRPr>
    </a:lvl5pPr>
    <a:lvl6pPr marL="2285602" algn="l" defTabSz="457120" rtl="0" eaLnBrk="1" latinLnBrk="0" hangingPunct="1">
      <a:defRPr sz="1799" kern="1200">
        <a:solidFill>
          <a:schemeClr val="tx1"/>
        </a:solidFill>
        <a:latin typeface="+mn-lt"/>
        <a:ea typeface="+mn-ea"/>
        <a:cs typeface="+mn-cs"/>
      </a:defRPr>
    </a:lvl6pPr>
    <a:lvl7pPr marL="2742723" algn="l" defTabSz="457120" rtl="0" eaLnBrk="1" latinLnBrk="0" hangingPunct="1">
      <a:defRPr sz="1799" kern="1200">
        <a:solidFill>
          <a:schemeClr val="tx1"/>
        </a:solidFill>
        <a:latin typeface="+mn-lt"/>
        <a:ea typeface="+mn-ea"/>
        <a:cs typeface="+mn-cs"/>
      </a:defRPr>
    </a:lvl7pPr>
    <a:lvl8pPr marL="3199843" algn="l" defTabSz="457120" rtl="0" eaLnBrk="1" latinLnBrk="0" hangingPunct="1">
      <a:defRPr sz="1799" kern="1200">
        <a:solidFill>
          <a:schemeClr val="tx1"/>
        </a:solidFill>
        <a:latin typeface="+mn-lt"/>
        <a:ea typeface="+mn-ea"/>
        <a:cs typeface="+mn-cs"/>
      </a:defRPr>
    </a:lvl8pPr>
    <a:lvl9pPr marL="3656964" algn="l" defTabSz="457120" rtl="0" eaLnBrk="1" latinLnBrk="0" hangingPunct="1">
      <a:defRPr sz="1799" kern="1200">
        <a:solidFill>
          <a:schemeClr val="tx1"/>
        </a:solidFill>
        <a:latin typeface="+mn-lt"/>
        <a:ea typeface="+mn-ea"/>
        <a:cs typeface="+mn-cs"/>
      </a:defRPr>
    </a:lvl9pPr>
  </p:defaultTextStyle>
  <p:extLst>
    <p:ext uri="{EFAFB233-063F-42B5-8137-9DF3F51BA10A}">
      <p15:sldGuideLst xmlns:p15="http://schemas.microsoft.com/office/powerpoint/2012/main">
        <p15:guide id="1" pos="3841"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id nurjamil" initials="fn" lastIdx="1" clrIdx="0">
    <p:extLst>
      <p:ext uri="{19B8F6BF-5375-455C-9EA6-DF929625EA0E}">
        <p15:presenceInfo xmlns:p15="http://schemas.microsoft.com/office/powerpoint/2012/main" userId="8f222afd016eafa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5E5E"/>
    <a:srgbClr val="737373"/>
    <a:srgbClr val="FEC586"/>
    <a:srgbClr val="FECD98"/>
    <a:srgbClr val="FED2A2"/>
    <a:srgbClr val="FEB96E"/>
    <a:srgbClr val="FFFFFF"/>
    <a:srgbClr val="F3F3F3"/>
    <a:srgbClr val="EEEEF0"/>
    <a:srgbClr val="DDDE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03" autoAdjust="0"/>
    <p:restoredTop sz="94660" autoAdjust="0"/>
  </p:normalViewPr>
  <p:slideViewPr>
    <p:cSldViewPr snapToGrid="0">
      <p:cViewPr>
        <p:scale>
          <a:sx n="75" d="100"/>
          <a:sy n="75" d="100"/>
        </p:scale>
        <p:origin x="1992" y="936"/>
      </p:cViewPr>
      <p:guideLst>
        <p:guide pos="3841"/>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59" d="100"/>
          <a:sy n="59" d="100"/>
        </p:scale>
        <p:origin x="279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2">
                  <a:lumMod val="85000"/>
                </a:schemeClr>
              </a:solidFill>
              <a:ln w="19050">
                <a:noFill/>
              </a:ln>
              <a:effectLst/>
            </c:spPr>
            <c:extLst>
              <c:ext xmlns:c16="http://schemas.microsoft.com/office/drawing/2014/chart" uri="{C3380CC4-5D6E-409C-BE32-E72D297353CC}">
                <c16:uniqueId val="{00000002-EBB4-4625-A13F-A66B5970B048}"/>
              </c:ext>
            </c:extLst>
          </c:dPt>
          <c:dPt>
            <c:idx val="1"/>
            <c:bubble3D val="0"/>
            <c:spPr>
              <a:solidFill>
                <a:schemeClr val="accent1"/>
              </a:solidFill>
              <a:ln w="19050">
                <a:noFill/>
              </a:ln>
              <a:effectLst/>
            </c:spPr>
            <c:extLst>
              <c:ext xmlns:c16="http://schemas.microsoft.com/office/drawing/2014/chart" uri="{C3380CC4-5D6E-409C-BE32-E72D297353CC}">
                <c16:uniqueId val="{00000003-EBB4-4625-A13F-A66B5970B048}"/>
              </c:ext>
            </c:extLst>
          </c:dPt>
          <c:cat>
            <c:strRef>
              <c:f>Sheet1!$A$2:$A$3</c:f>
              <c:strCache>
                <c:ptCount val="2"/>
                <c:pt idx="0">
                  <c:v>1st Qtr</c:v>
                </c:pt>
                <c:pt idx="1">
                  <c:v>2nd Qtr</c:v>
                </c:pt>
              </c:strCache>
            </c:strRef>
          </c:cat>
          <c:val>
            <c:numRef>
              <c:f>Sheet1!$B$2:$B$3</c:f>
              <c:numCache>
                <c:formatCode>General</c:formatCode>
                <c:ptCount val="2"/>
                <c:pt idx="0">
                  <c:v>2</c:v>
                </c:pt>
                <c:pt idx="1">
                  <c:v>8</c:v>
                </c:pt>
              </c:numCache>
            </c:numRef>
          </c:val>
          <c:extLst>
            <c:ext xmlns:c16="http://schemas.microsoft.com/office/drawing/2014/chart" uri="{C3380CC4-5D6E-409C-BE32-E72D297353CC}">
              <c16:uniqueId val="{00000000-EBB4-4625-A13F-A66B5970B04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218018855198665E-2"/>
          <c:y val="0.12482208077703978"/>
          <c:w val="0.92385965206289433"/>
          <c:h val="0.67216913066905937"/>
        </c:manualLayout>
      </c:layout>
      <c:barChart>
        <c:barDir val="col"/>
        <c:grouping val="clustered"/>
        <c:varyColors val="0"/>
        <c:ser>
          <c:idx val="0"/>
          <c:order val="0"/>
          <c:tx>
            <c:strRef>
              <c:f>Sheet1!$B$1</c:f>
              <c:strCache>
                <c:ptCount val="1"/>
                <c:pt idx="0">
                  <c:v>Series One</c:v>
                </c:pt>
              </c:strCache>
            </c:strRef>
          </c:tx>
          <c:spPr>
            <a:solidFill>
              <a:schemeClr val="accent2"/>
            </a:solidFill>
          </c:spPr>
          <c:invertIfNegative val="0"/>
          <c:dPt>
            <c:idx val="8"/>
            <c:invertIfNegative val="0"/>
            <c:bubble3D val="0"/>
            <c:extLst>
              <c:ext xmlns:c16="http://schemas.microsoft.com/office/drawing/2014/chart" uri="{C3380CC4-5D6E-409C-BE32-E72D297353CC}">
                <c16:uniqueId val="{00000000-7B59-4B85-AC7F-349DAAB256C9}"/>
              </c:ext>
            </c:extLst>
          </c:dPt>
          <c:dPt>
            <c:idx val="9"/>
            <c:invertIfNegative val="0"/>
            <c:bubble3D val="0"/>
            <c:extLst>
              <c:ext xmlns:c16="http://schemas.microsoft.com/office/drawing/2014/chart" uri="{C3380CC4-5D6E-409C-BE32-E72D297353CC}">
                <c16:uniqueId val="{00000001-7B59-4B85-AC7F-349DAAB256C9}"/>
              </c:ext>
            </c:extLst>
          </c:dPt>
          <c:dPt>
            <c:idx val="10"/>
            <c:invertIfNegative val="0"/>
            <c:bubble3D val="0"/>
            <c:extLst>
              <c:ext xmlns:c16="http://schemas.microsoft.com/office/drawing/2014/chart" uri="{C3380CC4-5D6E-409C-BE32-E72D297353CC}">
                <c16:uniqueId val="{00000002-7B59-4B85-AC7F-349DAAB256C9}"/>
              </c:ext>
            </c:extLst>
          </c:dPt>
          <c:dPt>
            <c:idx val="11"/>
            <c:invertIfNegative val="0"/>
            <c:bubble3D val="0"/>
            <c:extLst>
              <c:ext xmlns:c16="http://schemas.microsoft.com/office/drawing/2014/chart" uri="{C3380CC4-5D6E-409C-BE32-E72D297353CC}">
                <c16:uniqueId val="{00000003-7B59-4B85-AC7F-349DAAB256C9}"/>
              </c:ext>
            </c:extLst>
          </c:dPt>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25</c:v>
                </c:pt>
                <c:pt idx="1">
                  <c:v>40</c:v>
                </c:pt>
                <c:pt idx="2">
                  <c:v>35</c:v>
                </c:pt>
                <c:pt idx="3">
                  <c:v>15</c:v>
                </c:pt>
                <c:pt idx="4">
                  <c:v>27</c:v>
                </c:pt>
                <c:pt idx="5">
                  <c:v>75</c:v>
                </c:pt>
                <c:pt idx="6">
                  <c:v>47</c:v>
                </c:pt>
                <c:pt idx="7">
                  <c:v>71</c:v>
                </c:pt>
                <c:pt idx="8">
                  <c:v>77</c:v>
                </c:pt>
                <c:pt idx="9">
                  <c:v>70</c:v>
                </c:pt>
                <c:pt idx="10">
                  <c:v>50</c:v>
                </c:pt>
                <c:pt idx="11">
                  <c:v>91</c:v>
                </c:pt>
              </c:numCache>
            </c:numRef>
          </c:val>
          <c:extLst>
            <c:ext xmlns:c16="http://schemas.microsoft.com/office/drawing/2014/chart" uri="{C3380CC4-5D6E-409C-BE32-E72D297353CC}">
              <c16:uniqueId val="{00000004-7B59-4B85-AC7F-349DAAB256C9}"/>
            </c:ext>
          </c:extLst>
        </c:ser>
        <c:ser>
          <c:idx val="1"/>
          <c:order val="1"/>
          <c:tx>
            <c:strRef>
              <c:f>Sheet1!$C$1</c:f>
              <c:strCache>
                <c:ptCount val="1"/>
                <c:pt idx="0">
                  <c:v>Series Two</c:v>
                </c:pt>
              </c:strCache>
            </c:strRef>
          </c:tx>
          <c:spPr>
            <a:solidFill>
              <a:schemeClr val="accent1"/>
            </a:solidFill>
          </c:spPr>
          <c:invertIfNegative val="0"/>
          <c:dPt>
            <c:idx val="1"/>
            <c:invertIfNegative val="0"/>
            <c:bubble3D val="0"/>
            <c:extLst>
              <c:ext xmlns:c16="http://schemas.microsoft.com/office/drawing/2014/chart" uri="{C3380CC4-5D6E-409C-BE32-E72D297353CC}">
                <c16:uniqueId val="{00000006-7B59-4B85-AC7F-349DAAB256C9}"/>
              </c:ext>
            </c:extLst>
          </c:dPt>
          <c:dPt>
            <c:idx val="2"/>
            <c:invertIfNegative val="0"/>
            <c:bubble3D val="0"/>
            <c:extLst>
              <c:ext xmlns:c16="http://schemas.microsoft.com/office/drawing/2014/chart" uri="{C3380CC4-5D6E-409C-BE32-E72D297353CC}">
                <c16:uniqueId val="{00000008-7B59-4B85-AC7F-349DAAB256C9}"/>
              </c:ext>
            </c:extLst>
          </c:dPt>
          <c:dPt>
            <c:idx val="3"/>
            <c:invertIfNegative val="0"/>
            <c:bubble3D val="0"/>
            <c:extLst>
              <c:ext xmlns:c16="http://schemas.microsoft.com/office/drawing/2014/chart" uri="{C3380CC4-5D6E-409C-BE32-E72D297353CC}">
                <c16:uniqueId val="{0000000A-7B59-4B85-AC7F-349DAAB256C9}"/>
              </c:ext>
            </c:extLst>
          </c:dPt>
          <c:dPt>
            <c:idx val="4"/>
            <c:invertIfNegative val="0"/>
            <c:bubble3D val="0"/>
            <c:extLst>
              <c:ext xmlns:c16="http://schemas.microsoft.com/office/drawing/2014/chart" uri="{C3380CC4-5D6E-409C-BE32-E72D297353CC}">
                <c16:uniqueId val="{0000000C-7B59-4B85-AC7F-349DAAB256C9}"/>
              </c:ext>
            </c:extLst>
          </c:dPt>
          <c:dPt>
            <c:idx val="5"/>
            <c:invertIfNegative val="0"/>
            <c:bubble3D val="0"/>
            <c:extLst>
              <c:ext xmlns:c16="http://schemas.microsoft.com/office/drawing/2014/chart" uri="{C3380CC4-5D6E-409C-BE32-E72D297353CC}">
                <c16:uniqueId val="{0000000E-7B59-4B85-AC7F-349DAAB256C9}"/>
              </c:ext>
            </c:extLst>
          </c:dPt>
          <c:dPt>
            <c:idx val="6"/>
            <c:invertIfNegative val="0"/>
            <c:bubble3D val="0"/>
            <c:extLst>
              <c:ext xmlns:c16="http://schemas.microsoft.com/office/drawing/2014/chart" uri="{C3380CC4-5D6E-409C-BE32-E72D297353CC}">
                <c16:uniqueId val="{00000010-7B59-4B85-AC7F-349DAAB256C9}"/>
              </c:ext>
            </c:extLst>
          </c:dPt>
          <c:dPt>
            <c:idx val="7"/>
            <c:invertIfNegative val="0"/>
            <c:bubble3D val="0"/>
            <c:extLst>
              <c:ext xmlns:c16="http://schemas.microsoft.com/office/drawing/2014/chart" uri="{C3380CC4-5D6E-409C-BE32-E72D297353CC}">
                <c16:uniqueId val="{00000012-7B59-4B85-AC7F-349DAAB256C9}"/>
              </c:ext>
            </c:extLst>
          </c:dPt>
          <c:dPt>
            <c:idx val="8"/>
            <c:invertIfNegative val="0"/>
            <c:bubble3D val="0"/>
            <c:extLst>
              <c:ext xmlns:c16="http://schemas.microsoft.com/office/drawing/2014/chart" uri="{C3380CC4-5D6E-409C-BE32-E72D297353CC}">
                <c16:uniqueId val="{00000014-7B59-4B85-AC7F-349DAAB256C9}"/>
              </c:ext>
            </c:extLst>
          </c:dPt>
          <c:dPt>
            <c:idx val="9"/>
            <c:invertIfNegative val="0"/>
            <c:bubble3D val="0"/>
            <c:extLst>
              <c:ext xmlns:c16="http://schemas.microsoft.com/office/drawing/2014/chart" uri="{C3380CC4-5D6E-409C-BE32-E72D297353CC}">
                <c16:uniqueId val="{00000016-7B59-4B85-AC7F-349DAAB256C9}"/>
              </c:ext>
            </c:extLst>
          </c:dPt>
          <c:dPt>
            <c:idx val="10"/>
            <c:invertIfNegative val="0"/>
            <c:bubble3D val="0"/>
            <c:extLst>
              <c:ext xmlns:c16="http://schemas.microsoft.com/office/drawing/2014/chart" uri="{C3380CC4-5D6E-409C-BE32-E72D297353CC}">
                <c16:uniqueId val="{00000018-7B59-4B85-AC7F-349DAAB256C9}"/>
              </c:ext>
            </c:extLst>
          </c:dPt>
          <c:dPt>
            <c:idx val="11"/>
            <c:invertIfNegative val="0"/>
            <c:bubble3D val="0"/>
            <c:extLst>
              <c:ext xmlns:c16="http://schemas.microsoft.com/office/drawing/2014/chart" uri="{C3380CC4-5D6E-409C-BE32-E72D297353CC}">
                <c16:uniqueId val="{0000001A-7B59-4B85-AC7F-349DAAB256C9}"/>
              </c:ext>
            </c:extLst>
          </c:dPt>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50</c:v>
                </c:pt>
                <c:pt idx="1">
                  <c:v>89</c:v>
                </c:pt>
                <c:pt idx="2">
                  <c:v>77</c:v>
                </c:pt>
                <c:pt idx="3">
                  <c:v>50</c:v>
                </c:pt>
                <c:pt idx="4">
                  <c:v>73</c:v>
                </c:pt>
                <c:pt idx="5">
                  <c:v>111</c:v>
                </c:pt>
                <c:pt idx="6">
                  <c:v>125</c:v>
                </c:pt>
                <c:pt idx="7">
                  <c:v>137</c:v>
                </c:pt>
                <c:pt idx="8">
                  <c:v>141</c:v>
                </c:pt>
                <c:pt idx="9">
                  <c:v>157</c:v>
                </c:pt>
                <c:pt idx="10">
                  <c:v>177</c:v>
                </c:pt>
                <c:pt idx="11">
                  <c:v>235</c:v>
                </c:pt>
              </c:numCache>
            </c:numRef>
          </c:val>
          <c:extLst>
            <c:ext xmlns:c16="http://schemas.microsoft.com/office/drawing/2014/chart" uri="{C3380CC4-5D6E-409C-BE32-E72D297353CC}">
              <c16:uniqueId val="{0000001B-7B59-4B85-AC7F-349DAAB256C9}"/>
            </c:ext>
          </c:extLst>
        </c:ser>
        <c:dLbls>
          <c:showLegendKey val="0"/>
          <c:showVal val="0"/>
          <c:showCatName val="0"/>
          <c:showSerName val="0"/>
          <c:showPercent val="0"/>
          <c:showBubbleSize val="0"/>
        </c:dLbls>
        <c:gapWidth val="85"/>
        <c:axId val="-1930946160"/>
        <c:axId val="-1930945072"/>
      </c:barChart>
      <c:catAx>
        <c:axId val="-1930946160"/>
        <c:scaling>
          <c:orientation val="minMax"/>
        </c:scaling>
        <c:delete val="0"/>
        <c:axPos val="b"/>
        <c:majorGridlines>
          <c:spPr>
            <a:ln w="3175">
              <a:solidFill>
                <a:schemeClr val="tx1">
                  <a:lumMod val="60000"/>
                  <a:lumOff val="40000"/>
                  <a:alpha val="50000"/>
                </a:schemeClr>
              </a:solidFill>
            </a:ln>
          </c:spPr>
        </c:majorGridlines>
        <c:numFmt formatCode="General" sourceLinked="0"/>
        <c:majorTickMark val="none"/>
        <c:minorTickMark val="none"/>
        <c:tickLblPos val="nextTo"/>
        <c:spPr>
          <a:ln w="12700">
            <a:noFill/>
          </a:ln>
        </c:spPr>
        <c:crossAx val="-1930945072"/>
        <c:crosses val="autoZero"/>
        <c:auto val="1"/>
        <c:lblAlgn val="ctr"/>
        <c:lblOffset val="100"/>
        <c:noMultiLvlLbl val="0"/>
      </c:catAx>
      <c:valAx>
        <c:axId val="-1930945072"/>
        <c:scaling>
          <c:orientation val="minMax"/>
        </c:scaling>
        <c:delete val="0"/>
        <c:axPos val="l"/>
        <c:majorGridlines>
          <c:spPr>
            <a:ln w="3175">
              <a:solidFill>
                <a:schemeClr val="tx1">
                  <a:lumMod val="60000"/>
                  <a:lumOff val="40000"/>
                  <a:alpha val="50000"/>
                </a:schemeClr>
              </a:solidFill>
            </a:ln>
          </c:spPr>
        </c:majorGridlines>
        <c:numFmt formatCode="0&quot;%&quot;" sourceLinked="0"/>
        <c:majorTickMark val="none"/>
        <c:minorTickMark val="none"/>
        <c:tickLblPos val="nextTo"/>
        <c:spPr>
          <a:ln w="19050">
            <a:noFill/>
          </a:ln>
        </c:spPr>
        <c:crossAx val="-1930946160"/>
        <c:crosses val="autoZero"/>
        <c:crossBetween val="between"/>
      </c:valAx>
      <c:spPr>
        <a:ln w="19050">
          <a:noFill/>
        </a:ln>
      </c:spPr>
    </c:plotArea>
    <c:legend>
      <c:legendPos val="b"/>
      <c:overlay val="0"/>
    </c:legend>
    <c:plotVisOnly val="1"/>
    <c:dispBlanksAs val="gap"/>
    <c:showDLblsOverMax val="0"/>
  </c:chart>
  <c:txPr>
    <a:bodyPr/>
    <a:lstStyle/>
    <a:p>
      <a:pPr>
        <a:defRPr sz="1200">
          <a:solidFill>
            <a:schemeClr val="tx1"/>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482704051373899E-2"/>
          <c:y val="3.3881297757548556E-2"/>
          <c:w val="0.94760393911920737"/>
          <c:h val="0.85521522207551071"/>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numRef>
              <c:f>Sheet1!$A$2:$A$4</c:f>
              <c:numCache>
                <c:formatCode>General</c:formatCode>
                <c:ptCount val="3"/>
                <c:pt idx="0">
                  <c:v>2018</c:v>
                </c:pt>
                <c:pt idx="1">
                  <c:v>2019</c:v>
                </c:pt>
                <c:pt idx="2">
                  <c:v>2020</c:v>
                </c:pt>
              </c:numCache>
            </c:num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6565-4BD7-8E1D-6EFA722D2A33}"/>
            </c:ext>
          </c:extLst>
        </c:ser>
        <c:ser>
          <c:idx val="1"/>
          <c:order val="1"/>
          <c:tx>
            <c:strRef>
              <c:f>Sheet1!$C$1</c:f>
              <c:strCache>
                <c:ptCount val="1"/>
                <c:pt idx="0">
                  <c:v>Series 2</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6565-4BD7-8E1D-6EFA722D2A33}"/>
            </c:ext>
          </c:extLst>
        </c:ser>
        <c:ser>
          <c:idx val="2"/>
          <c:order val="2"/>
          <c:tx>
            <c:strRef>
              <c:f>Sheet1!$D$1</c:f>
              <c:strCache>
                <c:ptCount val="1"/>
                <c:pt idx="0">
                  <c:v>Series 3</c:v>
                </c:pt>
              </c:strCache>
            </c:strRef>
          </c:tx>
          <c:spPr>
            <a:solidFill>
              <a:schemeClr val="accent3"/>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6565-4BD7-8E1D-6EFA722D2A33}"/>
            </c:ext>
          </c:extLst>
        </c:ser>
        <c:dLbls>
          <c:showLegendKey val="0"/>
          <c:showVal val="0"/>
          <c:showCatName val="0"/>
          <c:showSerName val="0"/>
          <c:showPercent val="0"/>
          <c:showBubbleSize val="0"/>
        </c:dLbls>
        <c:gapWidth val="219"/>
        <c:overlap val="-27"/>
        <c:axId val="738536183"/>
        <c:axId val="738536839"/>
      </c:barChart>
      <c:catAx>
        <c:axId val="738536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38536839"/>
        <c:crosses val="autoZero"/>
        <c:auto val="1"/>
        <c:lblAlgn val="ctr"/>
        <c:lblOffset val="100"/>
        <c:noMultiLvlLbl val="0"/>
      </c:catAx>
      <c:valAx>
        <c:axId val="7385368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385361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numRef>
              <c:f>Sheet1!$A$2:$A$4</c:f>
              <c:numCache>
                <c:formatCode>General</c:formatCode>
                <c:ptCount val="3"/>
                <c:pt idx="0">
                  <c:v>2018</c:v>
                </c:pt>
                <c:pt idx="1">
                  <c:v>2019</c:v>
                </c:pt>
                <c:pt idx="2">
                  <c:v>2020</c:v>
                </c:pt>
              </c:numCache>
            </c:num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3605-464D-BE01-0B1FC32BCDAD}"/>
            </c:ext>
          </c:extLst>
        </c:ser>
        <c:ser>
          <c:idx val="1"/>
          <c:order val="1"/>
          <c:tx>
            <c:strRef>
              <c:f>Sheet1!$C$1</c:f>
              <c:strCache>
                <c:ptCount val="1"/>
                <c:pt idx="0">
                  <c:v>Series 2</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3605-464D-BE01-0B1FC32BCDAD}"/>
            </c:ext>
          </c:extLst>
        </c:ser>
        <c:ser>
          <c:idx val="2"/>
          <c:order val="2"/>
          <c:tx>
            <c:strRef>
              <c:f>Sheet1!$D$1</c:f>
              <c:strCache>
                <c:ptCount val="1"/>
                <c:pt idx="0">
                  <c:v>Series 3</c:v>
                </c:pt>
              </c:strCache>
            </c:strRef>
          </c:tx>
          <c:spPr>
            <a:solidFill>
              <a:schemeClr val="accent3"/>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3605-464D-BE01-0B1FC32BCDAD}"/>
            </c:ext>
          </c:extLst>
        </c:ser>
        <c:dLbls>
          <c:showLegendKey val="0"/>
          <c:showVal val="0"/>
          <c:showCatName val="0"/>
          <c:showSerName val="0"/>
          <c:showPercent val="0"/>
          <c:showBubbleSize val="0"/>
        </c:dLbls>
        <c:gapWidth val="219"/>
        <c:overlap val="-27"/>
        <c:axId val="738536183"/>
        <c:axId val="738536839"/>
      </c:barChart>
      <c:catAx>
        <c:axId val="738536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38536839"/>
        <c:crosses val="autoZero"/>
        <c:auto val="1"/>
        <c:lblAlgn val="ctr"/>
        <c:lblOffset val="100"/>
        <c:noMultiLvlLbl val="0"/>
      </c:catAx>
      <c:valAx>
        <c:axId val="7385368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385361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2">
                  <a:lumMod val="85000"/>
                </a:schemeClr>
              </a:solidFill>
              <a:ln w="19050">
                <a:noFill/>
              </a:ln>
              <a:effectLst/>
            </c:spPr>
            <c:extLst>
              <c:ext xmlns:c16="http://schemas.microsoft.com/office/drawing/2014/chart" uri="{C3380CC4-5D6E-409C-BE32-E72D297353CC}">
                <c16:uniqueId val="{00000001-B3AA-4F03-870E-D9E67651D6F8}"/>
              </c:ext>
            </c:extLst>
          </c:dPt>
          <c:dPt>
            <c:idx val="1"/>
            <c:bubble3D val="0"/>
            <c:spPr>
              <a:solidFill>
                <a:schemeClr val="accent1"/>
              </a:solidFill>
              <a:ln w="19050">
                <a:noFill/>
              </a:ln>
              <a:effectLst/>
            </c:spPr>
            <c:extLst>
              <c:ext xmlns:c16="http://schemas.microsoft.com/office/drawing/2014/chart" uri="{C3380CC4-5D6E-409C-BE32-E72D297353CC}">
                <c16:uniqueId val="{00000003-B3AA-4F03-870E-D9E67651D6F8}"/>
              </c:ext>
            </c:extLst>
          </c:dPt>
          <c:cat>
            <c:strRef>
              <c:f>Sheet1!$A$2:$A$3</c:f>
              <c:strCache>
                <c:ptCount val="2"/>
                <c:pt idx="0">
                  <c:v>1st Qtr</c:v>
                </c:pt>
                <c:pt idx="1">
                  <c:v>2nd Qtr</c:v>
                </c:pt>
              </c:strCache>
            </c:strRef>
          </c:cat>
          <c:val>
            <c:numRef>
              <c:f>Sheet1!$B$2:$B$3</c:f>
              <c:numCache>
                <c:formatCode>General</c:formatCode>
                <c:ptCount val="2"/>
                <c:pt idx="0">
                  <c:v>1</c:v>
                </c:pt>
                <c:pt idx="1">
                  <c:v>9</c:v>
                </c:pt>
              </c:numCache>
            </c:numRef>
          </c:val>
          <c:extLst>
            <c:ext xmlns:c16="http://schemas.microsoft.com/office/drawing/2014/chart" uri="{C3380CC4-5D6E-409C-BE32-E72D297353CC}">
              <c16:uniqueId val="{00000004-B3AA-4F03-870E-D9E67651D6F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2">
                  <a:lumMod val="85000"/>
                </a:schemeClr>
              </a:solidFill>
              <a:ln w="19050">
                <a:noFill/>
              </a:ln>
              <a:effectLst/>
            </c:spPr>
            <c:extLst>
              <c:ext xmlns:c16="http://schemas.microsoft.com/office/drawing/2014/chart" uri="{C3380CC4-5D6E-409C-BE32-E72D297353CC}">
                <c16:uniqueId val="{00000001-B3AA-4F03-870E-D9E67651D6F8}"/>
              </c:ext>
            </c:extLst>
          </c:dPt>
          <c:dPt>
            <c:idx val="1"/>
            <c:bubble3D val="0"/>
            <c:spPr>
              <a:solidFill>
                <a:schemeClr val="accent2"/>
              </a:solidFill>
              <a:ln w="19050">
                <a:noFill/>
              </a:ln>
              <a:effectLst/>
            </c:spPr>
            <c:extLst>
              <c:ext xmlns:c16="http://schemas.microsoft.com/office/drawing/2014/chart" uri="{C3380CC4-5D6E-409C-BE32-E72D297353CC}">
                <c16:uniqueId val="{00000003-B3AA-4F03-870E-D9E67651D6F8}"/>
              </c:ext>
            </c:extLst>
          </c:dPt>
          <c:cat>
            <c:strRef>
              <c:f>Sheet1!$A$2:$A$3</c:f>
              <c:strCache>
                <c:ptCount val="2"/>
                <c:pt idx="0">
                  <c:v>1st Qtr</c:v>
                </c:pt>
                <c:pt idx="1">
                  <c:v>2nd Qtr</c:v>
                </c:pt>
              </c:strCache>
            </c:strRef>
          </c:cat>
          <c:val>
            <c:numRef>
              <c:f>Sheet1!$B$2:$B$3</c:f>
              <c:numCache>
                <c:formatCode>General</c:formatCode>
                <c:ptCount val="2"/>
                <c:pt idx="0">
                  <c:v>2</c:v>
                </c:pt>
                <c:pt idx="1">
                  <c:v>8</c:v>
                </c:pt>
              </c:numCache>
            </c:numRef>
          </c:val>
          <c:extLst>
            <c:ext xmlns:c16="http://schemas.microsoft.com/office/drawing/2014/chart" uri="{C3380CC4-5D6E-409C-BE32-E72D297353CC}">
              <c16:uniqueId val="{00000004-B3AA-4F03-870E-D9E67651D6F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2">
                  <a:lumMod val="85000"/>
                </a:schemeClr>
              </a:solidFill>
              <a:ln w="19050">
                <a:noFill/>
              </a:ln>
              <a:effectLst/>
            </c:spPr>
            <c:extLst>
              <c:ext xmlns:c16="http://schemas.microsoft.com/office/drawing/2014/chart" uri="{C3380CC4-5D6E-409C-BE32-E72D297353CC}">
                <c16:uniqueId val="{00000001-B3AA-4F03-870E-D9E67651D6F8}"/>
              </c:ext>
            </c:extLst>
          </c:dPt>
          <c:dPt>
            <c:idx val="1"/>
            <c:bubble3D val="0"/>
            <c:spPr>
              <a:solidFill>
                <a:schemeClr val="accent3"/>
              </a:solidFill>
              <a:ln w="19050">
                <a:noFill/>
              </a:ln>
              <a:effectLst/>
            </c:spPr>
            <c:extLst>
              <c:ext xmlns:c16="http://schemas.microsoft.com/office/drawing/2014/chart" uri="{C3380CC4-5D6E-409C-BE32-E72D297353CC}">
                <c16:uniqueId val="{00000003-B3AA-4F03-870E-D9E67651D6F8}"/>
              </c:ext>
            </c:extLst>
          </c:dPt>
          <c:cat>
            <c:strRef>
              <c:f>Sheet1!$A$2:$A$3</c:f>
              <c:strCache>
                <c:ptCount val="2"/>
                <c:pt idx="0">
                  <c:v>1st Qtr</c:v>
                </c:pt>
                <c:pt idx="1">
                  <c:v>2nd Qtr</c:v>
                </c:pt>
              </c:strCache>
            </c:strRef>
          </c:cat>
          <c:val>
            <c:numRef>
              <c:f>Sheet1!$B$2:$B$3</c:f>
              <c:numCache>
                <c:formatCode>General</c:formatCode>
                <c:ptCount val="2"/>
                <c:pt idx="0">
                  <c:v>3</c:v>
                </c:pt>
                <c:pt idx="1">
                  <c:v>7</c:v>
                </c:pt>
              </c:numCache>
            </c:numRef>
          </c:val>
          <c:extLst>
            <c:ext xmlns:c16="http://schemas.microsoft.com/office/drawing/2014/chart" uri="{C3380CC4-5D6E-409C-BE32-E72D297353CC}">
              <c16:uniqueId val="{00000004-B3AA-4F03-870E-D9E67651D6F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3"/>
            <a:ext cx="2971800" cy="458788"/>
          </a:xfrm>
          <a:prstGeom prst="rect">
            <a:avLst/>
          </a:prstGeom>
        </p:spPr>
        <p:txBody>
          <a:bodyPr vert="horz" lIns="91440" tIns="45720" rIns="91440" bIns="45720" rtlCol="0"/>
          <a:lstStyle>
            <a:lvl1pPr algn="r">
              <a:defRPr sz="1200"/>
            </a:lvl1pPr>
          </a:lstStyle>
          <a:p>
            <a:fld id="{D08939A9-F7F4-4ABA-B53D-5991DD400101}" type="datetimeFigureOut">
              <a:rPr lang="en-ID" smtClean="0"/>
              <a:t>23/11/2020</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EE7763-7AA7-4511-95D0-0DC176BB7E31}" type="slidenum">
              <a:rPr lang="en-ID" smtClean="0"/>
              <a:t>‹#›</a:t>
            </a:fld>
            <a:endParaRPr lang="en-ID"/>
          </a:p>
        </p:txBody>
      </p:sp>
    </p:spTree>
    <p:extLst>
      <p:ext uri="{BB962C8B-B14F-4D97-AF65-F5344CB8AC3E}">
        <p14:creationId xmlns:p14="http://schemas.microsoft.com/office/powerpoint/2010/main" val="2274929329"/>
      </p:ext>
    </p:extLst>
  </p:cSld>
  <p:clrMap bg1="lt1" tx1="dk1" bg2="lt2" tx2="dk2" accent1="accent1" accent2="accent2" accent3="accent3" accent4="accent4" accent5="accent5" accent6="accent6" hlink="hlink" folHlink="folHlink"/>
  <p:notesStyle>
    <a:lvl1pPr marL="0" algn="l" defTabSz="658284" rtl="0" eaLnBrk="1" latinLnBrk="0" hangingPunct="1">
      <a:defRPr sz="864" kern="1200">
        <a:solidFill>
          <a:schemeClr val="tx1"/>
        </a:solidFill>
        <a:latin typeface="+mn-lt"/>
        <a:ea typeface="+mn-ea"/>
        <a:cs typeface="+mn-cs"/>
      </a:defRPr>
    </a:lvl1pPr>
    <a:lvl2pPr marL="329141" algn="l" defTabSz="658284" rtl="0" eaLnBrk="1" latinLnBrk="0" hangingPunct="1">
      <a:defRPr sz="864" kern="1200">
        <a:solidFill>
          <a:schemeClr val="tx1"/>
        </a:solidFill>
        <a:latin typeface="+mn-lt"/>
        <a:ea typeface="+mn-ea"/>
        <a:cs typeface="+mn-cs"/>
      </a:defRPr>
    </a:lvl2pPr>
    <a:lvl3pPr marL="658284" algn="l" defTabSz="658284" rtl="0" eaLnBrk="1" latinLnBrk="0" hangingPunct="1">
      <a:defRPr sz="864" kern="1200">
        <a:solidFill>
          <a:schemeClr val="tx1"/>
        </a:solidFill>
        <a:latin typeface="+mn-lt"/>
        <a:ea typeface="+mn-ea"/>
        <a:cs typeface="+mn-cs"/>
      </a:defRPr>
    </a:lvl3pPr>
    <a:lvl4pPr marL="987424" algn="l" defTabSz="658284" rtl="0" eaLnBrk="1" latinLnBrk="0" hangingPunct="1">
      <a:defRPr sz="864" kern="1200">
        <a:solidFill>
          <a:schemeClr val="tx1"/>
        </a:solidFill>
        <a:latin typeface="+mn-lt"/>
        <a:ea typeface="+mn-ea"/>
        <a:cs typeface="+mn-cs"/>
      </a:defRPr>
    </a:lvl4pPr>
    <a:lvl5pPr marL="1316567" algn="l" defTabSz="658284" rtl="0" eaLnBrk="1" latinLnBrk="0" hangingPunct="1">
      <a:defRPr sz="864" kern="1200">
        <a:solidFill>
          <a:schemeClr val="tx1"/>
        </a:solidFill>
        <a:latin typeface="+mn-lt"/>
        <a:ea typeface="+mn-ea"/>
        <a:cs typeface="+mn-cs"/>
      </a:defRPr>
    </a:lvl5pPr>
    <a:lvl6pPr marL="1645709" algn="l" defTabSz="658284" rtl="0" eaLnBrk="1" latinLnBrk="0" hangingPunct="1">
      <a:defRPr sz="864" kern="1200">
        <a:solidFill>
          <a:schemeClr val="tx1"/>
        </a:solidFill>
        <a:latin typeface="+mn-lt"/>
        <a:ea typeface="+mn-ea"/>
        <a:cs typeface="+mn-cs"/>
      </a:defRPr>
    </a:lvl6pPr>
    <a:lvl7pPr marL="1974852" algn="l" defTabSz="658284" rtl="0" eaLnBrk="1" latinLnBrk="0" hangingPunct="1">
      <a:defRPr sz="864" kern="1200">
        <a:solidFill>
          <a:schemeClr val="tx1"/>
        </a:solidFill>
        <a:latin typeface="+mn-lt"/>
        <a:ea typeface="+mn-ea"/>
        <a:cs typeface="+mn-cs"/>
      </a:defRPr>
    </a:lvl7pPr>
    <a:lvl8pPr marL="2303993" algn="l" defTabSz="658284" rtl="0" eaLnBrk="1" latinLnBrk="0" hangingPunct="1">
      <a:defRPr sz="864" kern="1200">
        <a:solidFill>
          <a:schemeClr val="tx1"/>
        </a:solidFill>
        <a:latin typeface="+mn-lt"/>
        <a:ea typeface="+mn-ea"/>
        <a:cs typeface="+mn-cs"/>
      </a:defRPr>
    </a:lvl8pPr>
    <a:lvl9pPr marL="2633136" algn="l" defTabSz="658284" rtl="0" eaLnBrk="1" latinLnBrk="0" hangingPunct="1">
      <a:defRPr sz="86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SlideAdd1">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6C051B-02E7-4450-BB64-F5F983E30C45}"/>
              </a:ext>
            </a:extLst>
          </p:cNvPr>
          <p:cNvSpPr>
            <a:spLocks noGrp="1"/>
          </p:cNvSpPr>
          <p:nvPr>
            <p:ph type="sldNum" sz="quarter" idx="11"/>
          </p:nvPr>
        </p:nvSpPr>
        <p:spPr/>
        <p:txBody>
          <a:bodyPr/>
          <a:lstStyle/>
          <a:p>
            <a:fld id="{950356F5-5040-45F3-9DFE-AA818FBF1AB1}" type="slidenum">
              <a:rPr lang="en-ID" smtClean="0"/>
              <a:pPr/>
              <a:t>‹#›</a:t>
            </a:fld>
            <a:endParaRPr lang="en-ID"/>
          </a:p>
        </p:txBody>
      </p:sp>
      <p:sp>
        <p:nvSpPr>
          <p:cNvPr id="5" name="PpHolder1">
            <a:extLst>
              <a:ext uri="{FF2B5EF4-FFF2-40B4-BE49-F238E27FC236}">
                <a16:creationId xmlns:a16="http://schemas.microsoft.com/office/drawing/2014/main" id="{E3ACDAE5-F510-452F-9FAA-F32F560E0392}"/>
              </a:ext>
            </a:extLst>
          </p:cNvPr>
          <p:cNvSpPr>
            <a:spLocks noGrp="1"/>
          </p:cNvSpPr>
          <p:nvPr>
            <p:ph type="pic" sz="quarter" idx="10"/>
          </p:nvPr>
        </p:nvSpPr>
        <p:spPr>
          <a:xfrm>
            <a:off x="0" y="0"/>
            <a:ext cx="12193588" cy="6858000"/>
          </a:xfrm>
          <a:custGeom>
            <a:avLst/>
            <a:gdLst>
              <a:gd name="connsiteX0" fmla="*/ 0 w 12193588"/>
              <a:gd name="connsiteY0" fmla="*/ 0 h 6858000"/>
              <a:gd name="connsiteX1" fmla="*/ 12193588 w 12193588"/>
              <a:gd name="connsiteY1" fmla="*/ 0 h 6858000"/>
              <a:gd name="connsiteX2" fmla="*/ 12193588 w 12193588"/>
              <a:gd name="connsiteY2" fmla="*/ 6858000 h 6858000"/>
              <a:gd name="connsiteX3" fmla="*/ 0 w 12193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588" h="6858000">
                <a:moveTo>
                  <a:pt x="0" y="0"/>
                </a:moveTo>
                <a:lnTo>
                  <a:pt x="12193588" y="0"/>
                </a:lnTo>
                <a:lnTo>
                  <a:pt x="12193588" y="6858000"/>
                </a:lnTo>
                <a:lnTo>
                  <a:pt x="0" y="6858000"/>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Tree>
    <p:extLst>
      <p:ext uri="{BB962C8B-B14F-4D97-AF65-F5344CB8AC3E}">
        <p14:creationId xmlns:p14="http://schemas.microsoft.com/office/powerpoint/2010/main" val="2329773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lideAdd10">
    <p:spTree>
      <p:nvGrpSpPr>
        <p:cNvPr id="1" name=""/>
        <p:cNvGrpSpPr/>
        <p:nvPr/>
      </p:nvGrpSpPr>
      <p:grpSpPr>
        <a:xfrm>
          <a:off x="0" y="0"/>
          <a:ext cx="0" cy="0"/>
          <a:chOff x="0" y="0"/>
          <a:chExt cx="0" cy="0"/>
        </a:xfrm>
      </p:grpSpPr>
      <p:sp>
        <p:nvSpPr>
          <p:cNvPr id="7" name="Freeform 54">
            <a:extLst>
              <a:ext uri="{FF2B5EF4-FFF2-40B4-BE49-F238E27FC236}">
                <a16:creationId xmlns:a16="http://schemas.microsoft.com/office/drawing/2014/main" id="{D0152B24-F2DE-41CF-B6DF-38539EE9D5F1}"/>
              </a:ext>
            </a:extLst>
          </p:cNvPr>
          <p:cNvSpPr/>
          <p:nvPr userDrawn="1"/>
        </p:nvSpPr>
        <p:spPr>
          <a:xfrm>
            <a:off x="9473188"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8" name="Freeform 136">
            <a:extLst>
              <a:ext uri="{FF2B5EF4-FFF2-40B4-BE49-F238E27FC236}">
                <a16:creationId xmlns:a16="http://schemas.microsoft.com/office/drawing/2014/main" id="{B7CAE207-9FF6-4184-AC84-DDE0DFC472B3}"/>
              </a:ext>
            </a:extLst>
          </p:cNvPr>
          <p:cNvSpPr/>
          <p:nvPr userDrawn="1"/>
        </p:nvSpPr>
        <p:spPr>
          <a:xfrm flipH="1">
            <a:off x="0"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5" name="PpHolder11">
            <a:extLst>
              <a:ext uri="{FF2B5EF4-FFF2-40B4-BE49-F238E27FC236}">
                <a16:creationId xmlns:a16="http://schemas.microsoft.com/office/drawing/2014/main" id="{0E47478E-8FB4-4E24-8DB3-364E31FD49F6}"/>
              </a:ext>
            </a:extLst>
          </p:cNvPr>
          <p:cNvSpPr>
            <a:spLocks noGrp="1"/>
          </p:cNvSpPr>
          <p:nvPr>
            <p:ph type="pic" sz="quarter" idx="10"/>
          </p:nvPr>
        </p:nvSpPr>
        <p:spPr>
          <a:xfrm>
            <a:off x="4860186" y="1169470"/>
            <a:ext cx="3057524" cy="4475823"/>
          </a:xfrm>
          <a:custGeom>
            <a:avLst/>
            <a:gdLst>
              <a:gd name="connsiteX0" fmla="*/ 363294 w 3057524"/>
              <a:gd name="connsiteY0" fmla="*/ 0 h 4475823"/>
              <a:gd name="connsiteX1" fmla="*/ 2694229 w 3057524"/>
              <a:gd name="connsiteY1" fmla="*/ 0 h 4475823"/>
              <a:gd name="connsiteX2" fmla="*/ 3057524 w 3057524"/>
              <a:gd name="connsiteY2" fmla="*/ 363295 h 4475823"/>
              <a:gd name="connsiteX3" fmla="*/ 3057524 w 3057524"/>
              <a:gd name="connsiteY3" fmla="*/ 4112528 h 4475823"/>
              <a:gd name="connsiteX4" fmla="*/ 2694229 w 3057524"/>
              <a:gd name="connsiteY4" fmla="*/ 4475823 h 4475823"/>
              <a:gd name="connsiteX5" fmla="*/ 363294 w 3057524"/>
              <a:gd name="connsiteY5" fmla="*/ 4475823 h 4475823"/>
              <a:gd name="connsiteX6" fmla="*/ 0 w 3057524"/>
              <a:gd name="connsiteY6" fmla="*/ 4112528 h 4475823"/>
              <a:gd name="connsiteX7" fmla="*/ 0 w 3057524"/>
              <a:gd name="connsiteY7" fmla="*/ 363295 h 4475823"/>
              <a:gd name="connsiteX8" fmla="*/ 363294 w 3057524"/>
              <a:gd name="connsiteY8" fmla="*/ 0 h 4475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57524" h="4475823">
                <a:moveTo>
                  <a:pt x="363294" y="0"/>
                </a:moveTo>
                <a:lnTo>
                  <a:pt x="2694229" y="0"/>
                </a:lnTo>
                <a:cubicBezTo>
                  <a:pt x="2894871" y="0"/>
                  <a:pt x="3057524" y="162653"/>
                  <a:pt x="3057524" y="363295"/>
                </a:cubicBezTo>
                <a:lnTo>
                  <a:pt x="3057524" y="4112528"/>
                </a:lnTo>
                <a:cubicBezTo>
                  <a:pt x="3057524" y="4313170"/>
                  <a:pt x="2894871" y="4475823"/>
                  <a:pt x="2694229" y="4475823"/>
                </a:cubicBezTo>
                <a:lnTo>
                  <a:pt x="363294" y="4475823"/>
                </a:lnTo>
                <a:cubicBezTo>
                  <a:pt x="162653" y="4475823"/>
                  <a:pt x="0" y="4313170"/>
                  <a:pt x="0" y="4112528"/>
                </a:cubicBezTo>
                <a:lnTo>
                  <a:pt x="0" y="363295"/>
                </a:lnTo>
                <a:cubicBezTo>
                  <a:pt x="0" y="162653"/>
                  <a:pt x="162653" y="0"/>
                  <a:pt x="363294"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4" name="Title 1">
            <a:extLst>
              <a:ext uri="{FF2B5EF4-FFF2-40B4-BE49-F238E27FC236}">
                <a16:creationId xmlns:a16="http://schemas.microsoft.com/office/drawing/2014/main" id="{99198C7E-9596-47BE-978E-AB102A997D29}"/>
              </a:ext>
            </a:extLst>
          </p:cNvPr>
          <p:cNvSpPr>
            <a:spLocks noGrp="1"/>
          </p:cNvSpPr>
          <p:nvPr>
            <p:ph type="title"/>
          </p:nvPr>
        </p:nvSpPr>
        <p:spPr>
          <a:xfrm>
            <a:off x="640557" y="1547435"/>
            <a:ext cx="6478326" cy="1325563"/>
          </a:xfrm>
          <a:prstGeom prst="rect">
            <a:avLst/>
          </a:prstGeom>
        </p:spPr>
        <p:txBody>
          <a:bodyPr anchor="ctr"/>
          <a:lstStyle>
            <a:lvl1pPr>
              <a:defRPr sz="4400" b="1"/>
            </a:lvl1pPr>
          </a:lstStyle>
          <a:p>
            <a:endParaRPr lang="en-ID"/>
          </a:p>
        </p:txBody>
      </p:sp>
      <p:sp>
        <p:nvSpPr>
          <p:cNvPr id="6" name="Subtitle 2">
            <a:extLst>
              <a:ext uri="{FF2B5EF4-FFF2-40B4-BE49-F238E27FC236}">
                <a16:creationId xmlns:a16="http://schemas.microsoft.com/office/drawing/2014/main" id="{013733F7-0D9A-43BD-AAA8-179363D84D4E}"/>
              </a:ext>
            </a:extLst>
          </p:cNvPr>
          <p:cNvSpPr>
            <a:spLocks noGrp="1"/>
          </p:cNvSpPr>
          <p:nvPr>
            <p:ph type="subTitle" idx="1"/>
          </p:nvPr>
        </p:nvSpPr>
        <p:spPr>
          <a:xfrm>
            <a:off x="640557" y="1212319"/>
            <a:ext cx="3055143" cy="285976"/>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B1126313-E1DE-4BE8-88A6-E976C1875375}"/>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1476840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lideAdd11">
    <p:spTree>
      <p:nvGrpSpPr>
        <p:cNvPr id="1" name=""/>
        <p:cNvGrpSpPr/>
        <p:nvPr/>
      </p:nvGrpSpPr>
      <p:grpSpPr>
        <a:xfrm>
          <a:off x="0" y="0"/>
          <a:ext cx="0" cy="0"/>
          <a:chOff x="0" y="0"/>
          <a:chExt cx="0" cy="0"/>
        </a:xfrm>
      </p:grpSpPr>
      <p:sp>
        <p:nvSpPr>
          <p:cNvPr id="6" name="Freeform 54">
            <a:extLst>
              <a:ext uri="{FF2B5EF4-FFF2-40B4-BE49-F238E27FC236}">
                <a16:creationId xmlns:a16="http://schemas.microsoft.com/office/drawing/2014/main" id="{FD105D55-8930-438C-89C4-4578BD997FAE}"/>
              </a:ext>
            </a:extLst>
          </p:cNvPr>
          <p:cNvSpPr/>
          <p:nvPr userDrawn="1"/>
        </p:nvSpPr>
        <p:spPr>
          <a:xfrm flipH="1">
            <a:off x="0"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7" name="Freeform 136">
            <a:extLst>
              <a:ext uri="{FF2B5EF4-FFF2-40B4-BE49-F238E27FC236}">
                <a16:creationId xmlns:a16="http://schemas.microsoft.com/office/drawing/2014/main" id="{12D8CC07-4D4F-428C-B30F-47914B787FF3}"/>
              </a:ext>
            </a:extLst>
          </p:cNvPr>
          <p:cNvSpPr/>
          <p:nvPr userDrawn="1"/>
        </p:nvSpPr>
        <p:spPr>
          <a:xfrm>
            <a:off x="5536863"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5" name="PpHolder10">
            <a:extLst>
              <a:ext uri="{FF2B5EF4-FFF2-40B4-BE49-F238E27FC236}">
                <a16:creationId xmlns:a16="http://schemas.microsoft.com/office/drawing/2014/main" id="{A1DD16A3-AFEE-4D8C-A5ED-BD1E579393E9}"/>
              </a:ext>
            </a:extLst>
          </p:cNvPr>
          <p:cNvSpPr>
            <a:spLocks noGrp="1"/>
          </p:cNvSpPr>
          <p:nvPr>
            <p:ph type="pic" sz="quarter" idx="10"/>
          </p:nvPr>
        </p:nvSpPr>
        <p:spPr>
          <a:xfrm>
            <a:off x="731839" y="1209675"/>
            <a:ext cx="3379095" cy="4772984"/>
          </a:xfrm>
          <a:custGeom>
            <a:avLst/>
            <a:gdLst>
              <a:gd name="connsiteX0" fmla="*/ 307160 w 3379095"/>
              <a:gd name="connsiteY0" fmla="*/ 0 h 4772984"/>
              <a:gd name="connsiteX1" fmla="*/ 3071934 w 3379095"/>
              <a:gd name="connsiteY1" fmla="*/ 0 h 4772984"/>
              <a:gd name="connsiteX2" fmla="*/ 3379095 w 3379095"/>
              <a:gd name="connsiteY2" fmla="*/ 307160 h 4772984"/>
              <a:gd name="connsiteX3" fmla="*/ 3379095 w 3379095"/>
              <a:gd name="connsiteY3" fmla="*/ 4465824 h 4772984"/>
              <a:gd name="connsiteX4" fmla="*/ 3071934 w 3379095"/>
              <a:gd name="connsiteY4" fmla="*/ 4772984 h 4772984"/>
              <a:gd name="connsiteX5" fmla="*/ 307160 w 3379095"/>
              <a:gd name="connsiteY5" fmla="*/ 4772984 h 4772984"/>
              <a:gd name="connsiteX6" fmla="*/ 0 w 3379095"/>
              <a:gd name="connsiteY6" fmla="*/ 4465824 h 4772984"/>
              <a:gd name="connsiteX7" fmla="*/ 0 w 3379095"/>
              <a:gd name="connsiteY7" fmla="*/ 307160 h 4772984"/>
              <a:gd name="connsiteX8" fmla="*/ 307160 w 3379095"/>
              <a:gd name="connsiteY8" fmla="*/ 0 h 4772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79095" h="4772984">
                <a:moveTo>
                  <a:pt x="307160" y="0"/>
                </a:moveTo>
                <a:lnTo>
                  <a:pt x="3071934" y="0"/>
                </a:lnTo>
                <a:cubicBezTo>
                  <a:pt x="3241575" y="0"/>
                  <a:pt x="3379095" y="137520"/>
                  <a:pt x="3379095" y="307160"/>
                </a:cubicBezTo>
                <a:lnTo>
                  <a:pt x="3379095" y="4465824"/>
                </a:lnTo>
                <a:cubicBezTo>
                  <a:pt x="3379095" y="4635464"/>
                  <a:pt x="3241575" y="4772984"/>
                  <a:pt x="3071934" y="4772984"/>
                </a:cubicBezTo>
                <a:lnTo>
                  <a:pt x="307160" y="4772984"/>
                </a:lnTo>
                <a:cubicBezTo>
                  <a:pt x="137519" y="4772984"/>
                  <a:pt x="0" y="4635464"/>
                  <a:pt x="0" y="4465824"/>
                </a:cubicBezTo>
                <a:lnTo>
                  <a:pt x="0" y="307160"/>
                </a:lnTo>
                <a:cubicBezTo>
                  <a:pt x="0" y="137520"/>
                  <a:pt x="137519" y="0"/>
                  <a:pt x="307160"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8" name="Title 1">
            <a:extLst>
              <a:ext uri="{FF2B5EF4-FFF2-40B4-BE49-F238E27FC236}">
                <a16:creationId xmlns:a16="http://schemas.microsoft.com/office/drawing/2014/main" id="{7985F61C-C39C-4BF0-99D2-0888F45EBDD2}"/>
              </a:ext>
            </a:extLst>
          </p:cNvPr>
          <p:cNvSpPr>
            <a:spLocks noGrp="1"/>
          </p:cNvSpPr>
          <p:nvPr>
            <p:ph type="title"/>
          </p:nvPr>
        </p:nvSpPr>
        <p:spPr>
          <a:xfrm>
            <a:off x="4955511" y="1572894"/>
            <a:ext cx="6478326" cy="846386"/>
          </a:xfrm>
          <a:prstGeom prst="rect">
            <a:avLst/>
          </a:prstGeom>
        </p:spPr>
        <p:txBody>
          <a:bodyPr anchor="ctr"/>
          <a:lstStyle>
            <a:lvl1pPr algn="l">
              <a:defRPr sz="4400" b="1"/>
            </a:lvl1pPr>
          </a:lstStyle>
          <a:p>
            <a:endParaRPr lang="en-ID"/>
          </a:p>
        </p:txBody>
      </p:sp>
      <p:sp>
        <p:nvSpPr>
          <p:cNvPr id="9" name="Subtitle 2">
            <a:extLst>
              <a:ext uri="{FF2B5EF4-FFF2-40B4-BE49-F238E27FC236}">
                <a16:creationId xmlns:a16="http://schemas.microsoft.com/office/drawing/2014/main" id="{15D9A755-F6E8-43CC-AF14-0E2A9D6F4A67}"/>
              </a:ext>
            </a:extLst>
          </p:cNvPr>
          <p:cNvSpPr>
            <a:spLocks noGrp="1"/>
          </p:cNvSpPr>
          <p:nvPr>
            <p:ph type="subTitle" idx="1"/>
          </p:nvPr>
        </p:nvSpPr>
        <p:spPr>
          <a:xfrm>
            <a:off x="4955511" y="1272893"/>
            <a:ext cx="3055143" cy="285976"/>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B099127E-5085-450B-8F79-A13E5A62F0C3}"/>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697965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ideAdd12">
    <p:spTree>
      <p:nvGrpSpPr>
        <p:cNvPr id="1" name=""/>
        <p:cNvGrpSpPr/>
        <p:nvPr/>
      </p:nvGrpSpPr>
      <p:grpSpPr>
        <a:xfrm>
          <a:off x="0" y="0"/>
          <a:ext cx="0" cy="0"/>
          <a:chOff x="0" y="0"/>
          <a:chExt cx="0" cy="0"/>
        </a:xfrm>
      </p:grpSpPr>
      <p:sp>
        <p:nvSpPr>
          <p:cNvPr id="4" name="Freeform 54">
            <a:extLst>
              <a:ext uri="{FF2B5EF4-FFF2-40B4-BE49-F238E27FC236}">
                <a16:creationId xmlns:a16="http://schemas.microsoft.com/office/drawing/2014/main" id="{B2DBAEA0-3129-463B-B072-5CE3E6B83AE4}"/>
              </a:ext>
            </a:extLst>
          </p:cNvPr>
          <p:cNvSpPr/>
          <p:nvPr userDrawn="1"/>
        </p:nvSpPr>
        <p:spPr>
          <a:xfrm>
            <a:off x="9473188"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6" name="Freeform 136">
            <a:extLst>
              <a:ext uri="{FF2B5EF4-FFF2-40B4-BE49-F238E27FC236}">
                <a16:creationId xmlns:a16="http://schemas.microsoft.com/office/drawing/2014/main" id="{61CB27FA-256D-4CF6-899E-6559E151631D}"/>
              </a:ext>
            </a:extLst>
          </p:cNvPr>
          <p:cNvSpPr/>
          <p:nvPr userDrawn="1"/>
        </p:nvSpPr>
        <p:spPr>
          <a:xfrm flipH="1">
            <a:off x="0"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5" name="PpHolder4">
            <a:extLst>
              <a:ext uri="{FF2B5EF4-FFF2-40B4-BE49-F238E27FC236}">
                <a16:creationId xmlns:a16="http://schemas.microsoft.com/office/drawing/2014/main" id="{336E2071-C5A3-4754-A2A5-CA8E12C0EBA0}"/>
              </a:ext>
            </a:extLst>
          </p:cNvPr>
          <p:cNvSpPr>
            <a:spLocks noGrp="1"/>
          </p:cNvSpPr>
          <p:nvPr>
            <p:ph type="pic" sz="quarter" idx="10"/>
          </p:nvPr>
        </p:nvSpPr>
        <p:spPr>
          <a:xfrm>
            <a:off x="5546913" y="896993"/>
            <a:ext cx="5808172" cy="4663964"/>
          </a:xfrm>
          <a:custGeom>
            <a:avLst/>
            <a:gdLst>
              <a:gd name="connsiteX0" fmla="*/ 249279 w 5005388"/>
              <a:gd name="connsiteY0" fmla="*/ 0 h 4019328"/>
              <a:gd name="connsiteX1" fmla="*/ 4756109 w 5005388"/>
              <a:gd name="connsiteY1" fmla="*/ 0 h 4019328"/>
              <a:gd name="connsiteX2" fmla="*/ 5005388 w 5005388"/>
              <a:gd name="connsiteY2" fmla="*/ 249279 h 4019328"/>
              <a:gd name="connsiteX3" fmla="*/ 5005388 w 5005388"/>
              <a:gd name="connsiteY3" fmla="*/ 3770049 h 4019328"/>
              <a:gd name="connsiteX4" fmla="*/ 4756109 w 5005388"/>
              <a:gd name="connsiteY4" fmla="*/ 4019328 h 4019328"/>
              <a:gd name="connsiteX5" fmla="*/ 249279 w 5005388"/>
              <a:gd name="connsiteY5" fmla="*/ 4019328 h 4019328"/>
              <a:gd name="connsiteX6" fmla="*/ 0 w 5005388"/>
              <a:gd name="connsiteY6" fmla="*/ 3770049 h 4019328"/>
              <a:gd name="connsiteX7" fmla="*/ 0 w 5005388"/>
              <a:gd name="connsiteY7" fmla="*/ 249279 h 4019328"/>
              <a:gd name="connsiteX8" fmla="*/ 249279 w 5005388"/>
              <a:gd name="connsiteY8" fmla="*/ 0 h 401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05388" h="4019328">
                <a:moveTo>
                  <a:pt x="249279" y="0"/>
                </a:moveTo>
                <a:lnTo>
                  <a:pt x="4756109" y="0"/>
                </a:lnTo>
                <a:cubicBezTo>
                  <a:pt x="4893782" y="0"/>
                  <a:pt x="5005388" y="111606"/>
                  <a:pt x="5005388" y="249279"/>
                </a:cubicBezTo>
                <a:lnTo>
                  <a:pt x="5005388" y="3770049"/>
                </a:lnTo>
                <a:cubicBezTo>
                  <a:pt x="5005388" y="3907722"/>
                  <a:pt x="4893782" y="4019328"/>
                  <a:pt x="4756109" y="4019328"/>
                </a:cubicBezTo>
                <a:lnTo>
                  <a:pt x="249279" y="4019328"/>
                </a:lnTo>
                <a:cubicBezTo>
                  <a:pt x="111606" y="4019328"/>
                  <a:pt x="0" y="3907722"/>
                  <a:pt x="0" y="3770049"/>
                </a:cubicBezTo>
                <a:lnTo>
                  <a:pt x="0" y="249279"/>
                </a:lnTo>
                <a:cubicBezTo>
                  <a:pt x="0" y="111606"/>
                  <a:pt x="111606" y="0"/>
                  <a:pt x="249279"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2" name="Slide Number Placeholder 1">
            <a:extLst>
              <a:ext uri="{FF2B5EF4-FFF2-40B4-BE49-F238E27FC236}">
                <a16:creationId xmlns:a16="http://schemas.microsoft.com/office/drawing/2014/main" id="{E0E675F9-AA46-493D-9B34-E06645EB2512}"/>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61992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lideAdd13">
    <p:spTree>
      <p:nvGrpSpPr>
        <p:cNvPr id="1" name=""/>
        <p:cNvGrpSpPr/>
        <p:nvPr/>
      </p:nvGrpSpPr>
      <p:grpSpPr>
        <a:xfrm>
          <a:off x="0" y="0"/>
          <a:ext cx="0" cy="0"/>
          <a:chOff x="0" y="0"/>
          <a:chExt cx="0" cy="0"/>
        </a:xfrm>
      </p:grpSpPr>
      <p:sp>
        <p:nvSpPr>
          <p:cNvPr id="7" name="Freeform 54">
            <a:extLst>
              <a:ext uri="{FF2B5EF4-FFF2-40B4-BE49-F238E27FC236}">
                <a16:creationId xmlns:a16="http://schemas.microsoft.com/office/drawing/2014/main" id="{82976575-77C9-4C9C-9DA2-65021265EEB0}"/>
              </a:ext>
            </a:extLst>
          </p:cNvPr>
          <p:cNvSpPr/>
          <p:nvPr userDrawn="1"/>
        </p:nvSpPr>
        <p:spPr>
          <a:xfrm>
            <a:off x="9473188"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8" name="Freeform 136">
            <a:extLst>
              <a:ext uri="{FF2B5EF4-FFF2-40B4-BE49-F238E27FC236}">
                <a16:creationId xmlns:a16="http://schemas.microsoft.com/office/drawing/2014/main" id="{BB614057-2233-4C25-84E1-BEE3FCAAFA79}"/>
              </a:ext>
            </a:extLst>
          </p:cNvPr>
          <p:cNvSpPr/>
          <p:nvPr userDrawn="1"/>
        </p:nvSpPr>
        <p:spPr>
          <a:xfrm flipH="1">
            <a:off x="0"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5" name="PpHolder12">
            <a:extLst>
              <a:ext uri="{FF2B5EF4-FFF2-40B4-BE49-F238E27FC236}">
                <a16:creationId xmlns:a16="http://schemas.microsoft.com/office/drawing/2014/main" id="{FE8DEAC9-A1D0-46FA-8BFE-6190BD2D1604}"/>
              </a:ext>
            </a:extLst>
          </p:cNvPr>
          <p:cNvSpPr>
            <a:spLocks noGrp="1"/>
          </p:cNvSpPr>
          <p:nvPr>
            <p:ph type="pic" sz="quarter" idx="10"/>
          </p:nvPr>
        </p:nvSpPr>
        <p:spPr>
          <a:xfrm>
            <a:off x="4822827" y="2080580"/>
            <a:ext cx="2546349" cy="2711450"/>
          </a:xfrm>
          <a:custGeom>
            <a:avLst/>
            <a:gdLst>
              <a:gd name="connsiteX0" fmla="*/ 214097 w 2546349"/>
              <a:gd name="connsiteY0" fmla="*/ 0 h 2711450"/>
              <a:gd name="connsiteX1" fmla="*/ 2332252 w 2546349"/>
              <a:gd name="connsiteY1" fmla="*/ 0 h 2711450"/>
              <a:gd name="connsiteX2" fmla="*/ 2546349 w 2546349"/>
              <a:gd name="connsiteY2" fmla="*/ 214097 h 2711450"/>
              <a:gd name="connsiteX3" fmla="*/ 2546349 w 2546349"/>
              <a:gd name="connsiteY3" fmla="*/ 2497353 h 2711450"/>
              <a:gd name="connsiteX4" fmla="*/ 2332252 w 2546349"/>
              <a:gd name="connsiteY4" fmla="*/ 2711450 h 2711450"/>
              <a:gd name="connsiteX5" fmla="*/ 214097 w 2546349"/>
              <a:gd name="connsiteY5" fmla="*/ 2711450 h 2711450"/>
              <a:gd name="connsiteX6" fmla="*/ 0 w 2546349"/>
              <a:gd name="connsiteY6" fmla="*/ 2497353 h 2711450"/>
              <a:gd name="connsiteX7" fmla="*/ 0 w 2546349"/>
              <a:gd name="connsiteY7" fmla="*/ 214097 h 2711450"/>
              <a:gd name="connsiteX8" fmla="*/ 214097 w 2546349"/>
              <a:gd name="connsiteY8" fmla="*/ 0 h 271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6349" h="2711450">
                <a:moveTo>
                  <a:pt x="214097" y="0"/>
                </a:moveTo>
                <a:lnTo>
                  <a:pt x="2332252" y="0"/>
                </a:lnTo>
                <a:cubicBezTo>
                  <a:pt x="2450495" y="0"/>
                  <a:pt x="2546349" y="95854"/>
                  <a:pt x="2546349" y="214097"/>
                </a:cubicBezTo>
                <a:lnTo>
                  <a:pt x="2546349" y="2497353"/>
                </a:lnTo>
                <a:cubicBezTo>
                  <a:pt x="2546349" y="2615596"/>
                  <a:pt x="2450495" y="2711450"/>
                  <a:pt x="2332252" y="2711450"/>
                </a:cubicBezTo>
                <a:lnTo>
                  <a:pt x="214097" y="2711450"/>
                </a:lnTo>
                <a:cubicBezTo>
                  <a:pt x="95854" y="2711450"/>
                  <a:pt x="0" y="2615596"/>
                  <a:pt x="0" y="2497353"/>
                </a:cubicBezTo>
                <a:lnTo>
                  <a:pt x="0" y="214097"/>
                </a:lnTo>
                <a:cubicBezTo>
                  <a:pt x="0" y="95854"/>
                  <a:pt x="95854" y="0"/>
                  <a:pt x="214097"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4" name="Title 1">
            <a:extLst>
              <a:ext uri="{FF2B5EF4-FFF2-40B4-BE49-F238E27FC236}">
                <a16:creationId xmlns:a16="http://schemas.microsoft.com/office/drawing/2014/main" id="{429E708E-CA8C-4868-A644-F21485A9859C}"/>
              </a:ext>
            </a:extLst>
          </p:cNvPr>
          <p:cNvSpPr>
            <a:spLocks noGrp="1"/>
          </p:cNvSpPr>
          <p:nvPr>
            <p:ph type="title"/>
          </p:nvPr>
        </p:nvSpPr>
        <p:spPr>
          <a:xfrm>
            <a:off x="2857629" y="798533"/>
            <a:ext cx="6478326" cy="846386"/>
          </a:xfrm>
          <a:prstGeom prst="rect">
            <a:avLst/>
          </a:prstGeom>
        </p:spPr>
        <p:txBody>
          <a:bodyPr anchor="ctr"/>
          <a:lstStyle>
            <a:lvl1pPr algn="ctr">
              <a:defRPr sz="4400" b="1"/>
            </a:lvl1pPr>
          </a:lstStyle>
          <a:p>
            <a:endParaRPr lang="en-ID"/>
          </a:p>
        </p:txBody>
      </p:sp>
      <p:sp>
        <p:nvSpPr>
          <p:cNvPr id="6" name="Subtitle 2">
            <a:extLst>
              <a:ext uri="{FF2B5EF4-FFF2-40B4-BE49-F238E27FC236}">
                <a16:creationId xmlns:a16="http://schemas.microsoft.com/office/drawing/2014/main" id="{8FCBDC44-C726-4B31-BDF4-3F433EE06971}"/>
              </a:ext>
            </a:extLst>
          </p:cNvPr>
          <p:cNvSpPr>
            <a:spLocks noGrp="1"/>
          </p:cNvSpPr>
          <p:nvPr>
            <p:ph type="subTitle" idx="1"/>
          </p:nvPr>
        </p:nvSpPr>
        <p:spPr>
          <a:xfrm>
            <a:off x="4569221" y="500913"/>
            <a:ext cx="3055143" cy="285976"/>
          </a:xfrm>
          <a:prstGeom prst="rect">
            <a:avLst/>
          </a:prstGeom>
        </p:spPr>
        <p:txBody>
          <a:bodyPr anchor="ct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8CA52EFD-1294-4689-8608-4D6D4A40114D}"/>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533008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lideAdd14">
    <p:spTree>
      <p:nvGrpSpPr>
        <p:cNvPr id="1" name=""/>
        <p:cNvGrpSpPr/>
        <p:nvPr/>
      </p:nvGrpSpPr>
      <p:grpSpPr>
        <a:xfrm>
          <a:off x="0" y="0"/>
          <a:ext cx="0" cy="0"/>
          <a:chOff x="0" y="0"/>
          <a:chExt cx="0" cy="0"/>
        </a:xfrm>
      </p:grpSpPr>
      <p:sp>
        <p:nvSpPr>
          <p:cNvPr id="8" name="Freeform 54">
            <a:extLst>
              <a:ext uri="{FF2B5EF4-FFF2-40B4-BE49-F238E27FC236}">
                <a16:creationId xmlns:a16="http://schemas.microsoft.com/office/drawing/2014/main" id="{C6A18872-4DA3-4AAD-AB01-8EF8AE89382F}"/>
              </a:ext>
            </a:extLst>
          </p:cNvPr>
          <p:cNvSpPr/>
          <p:nvPr userDrawn="1"/>
        </p:nvSpPr>
        <p:spPr>
          <a:xfrm flipH="1">
            <a:off x="0"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10" name="Freeform 136">
            <a:extLst>
              <a:ext uri="{FF2B5EF4-FFF2-40B4-BE49-F238E27FC236}">
                <a16:creationId xmlns:a16="http://schemas.microsoft.com/office/drawing/2014/main" id="{6EAEAAA9-C8E7-4013-BC2C-B9288B622E67}"/>
              </a:ext>
            </a:extLst>
          </p:cNvPr>
          <p:cNvSpPr/>
          <p:nvPr userDrawn="1"/>
        </p:nvSpPr>
        <p:spPr>
          <a:xfrm>
            <a:off x="5536863"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9" name="PpHolder11">
            <a:extLst>
              <a:ext uri="{FF2B5EF4-FFF2-40B4-BE49-F238E27FC236}">
                <a16:creationId xmlns:a16="http://schemas.microsoft.com/office/drawing/2014/main" id="{DAEBDE9D-E1B9-4254-9FA4-54C8BD084006}"/>
              </a:ext>
            </a:extLst>
          </p:cNvPr>
          <p:cNvSpPr>
            <a:spLocks noGrp="1"/>
          </p:cNvSpPr>
          <p:nvPr>
            <p:ph type="pic" sz="quarter" idx="11"/>
          </p:nvPr>
        </p:nvSpPr>
        <p:spPr>
          <a:xfrm>
            <a:off x="529617" y="2366365"/>
            <a:ext cx="2211387" cy="2711449"/>
          </a:xfrm>
          <a:custGeom>
            <a:avLst/>
            <a:gdLst>
              <a:gd name="connsiteX0" fmla="*/ 185933 w 2211387"/>
              <a:gd name="connsiteY0" fmla="*/ 0 h 2711449"/>
              <a:gd name="connsiteX1" fmla="*/ 2025455 w 2211387"/>
              <a:gd name="connsiteY1" fmla="*/ 0 h 2711449"/>
              <a:gd name="connsiteX2" fmla="*/ 2211387 w 2211387"/>
              <a:gd name="connsiteY2" fmla="*/ 185932 h 2711449"/>
              <a:gd name="connsiteX3" fmla="*/ 2211387 w 2211387"/>
              <a:gd name="connsiteY3" fmla="*/ 2525516 h 2711449"/>
              <a:gd name="connsiteX4" fmla="*/ 2025455 w 2211387"/>
              <a:gd name="connsiteY4" fmla="*/ 2711449 h 2711449"/>
              <a:gd name="connsiteX5" fmla="*/ 185933 w 2211387"/>
              <a:gd name="connsiteY5" fmla="*/ 2711449 h 2711449"/>
              <a:gd name="connsiteX6" fmla="*/ 0 w 2211387"/>
              <a:gd name="connsiteY6" fmla="*/ 2525516 h 2711449"/>
              <a:gd name="connsiteX7" fmla="*/ 0 w 2211387"/>
              <a:gd name="connsiteY7" fmla="*/ 185932 h 2711449"/>
              <a:gd name="connsiteX8" fmla="*/ 185933 w 2211387"/>
              <a:gd name="connsiteY8" fmla="*/ 0 h 2711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1387" h="2711449">
                <a:moveTo>
                  <a:pt x="185933" y="0"/>
                </a:moveTo>
                <a:lnTo>
                  <a:pt x="2025455" y="0"/>
                </a:lnTo>
                <a:cubicBezTo>
                  <a:pt x="2128143" y="0"/>
                  <a:pt x="2211387" y="83244"/>
                  <a:pt x="2211387" y="185932"/>
                </a:cubicBezTo>
                <a:lnTo>
                  <a:pt x="2211387" y="2525516"/>
                </a:lnTo>
                <a:cubicBezTo>
                  <a:pt x="2211387" y="2628204"/>
                  <a:pt x="2128143" y="2711449"/>
                  <a:pt x="2025455" y="2711449"/>
                </a:cubicBezTo>
                <a:lnTo>
                  <a:pt x="185933" y="2711449"/>
                </a:lnTo>
                <a:cubicBezTo>
                  <a:pt x="83246" y="2711449"/>
                  <a:pt x="0" y="2628204"/>
                  <a:pt x="0" y="2525516"/>
                </a:cubicBezTo>
                <a:lnTo>
                  <a:pt x="0" y="185932"/>
                </a:lnTo>
                <a:cubicBezTo>
                  <a:pt x="0" y="83244"/>
                  <a:pt x="83246" y="0"/>
                  <a:pt x="185933"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7" name="PpHolder22">
            <a:extLst>
              <a:ext uri="{FF2B5EF4-FFF2-40B4-BE49-F238E27FC236}">
                <a16:creationId xmlns:a16="http://schemas.microsoft.com/office/drawing/2014/main" id="{396ACBCB-DC96-4E4C-9FDA-8DD2D6F29DBA}"/>
              </a:ext>
            </a:extLst>
          </p:cNvPr>
          <p:cNvSpPr>
            <a:spLocks noGrp="1"/>
          </p:cNvSpPr>
          <p:nvPr userDrawn="1">
            <p:ph type="pic" sz="quarter" idx="10"/>
          </p:nvPr>
        </p:nvSpPr>
        <p:spPr>
          <a:xfrm>
            <a:off x="6621468" y="2366365"/>
            <a:ext cx="2211387" cy="2711449"/>
          </a:xfrm>
          <a:custGeom>
            <a:avLst/>
            <a:gdLst>
              <a:gd name="connsiteX0" fmla="*/ 185933 w 2211387"/>
              <a:gd name="connsiteY0" fmla="*/ 0 h 2711449"/>
              <a:gd name="connsiteX1" fmla="*/ 2025454 w 2211387"/>
              <a:gd name="connsiteY1" fmla="*/ 0 h 2711449"/>
              <a:gd name="connsiteX2" fmla="*/ 2211387 w 2211387"/>
              <a:gd name="connsiteY2" fmla="*/ 185932 h 2711449"/>
              <a:gd name="connsiteX3" fmla="*/ 2211387 w 2211387"/>
              <a:gd name="connsiteY3" fmla="*/ 2525516 h 2711449"/>
              <a:gd name="connsiteX4" fmla="*/ 2025454 w 2211387"/>
              <a:gd name="connsiteY4" fmla="*/ 2711449 h 2711449"/>
              <a:gd name="connsiteX5" fmla="*/ 185933 w 2211387"/>
              <a:gd name="connsiteY5" fmla="*/ 2711449 h 2711449"/>
              <a:gd name="connsiteX6" fmla="*/ 0 w 2211387"/>
              <a:gd name="connsiteY6" fmla="*/ 2525516 h 2711449"/>
              <a:gd name="connsiteX7" fmla="*/ 0 w 2211387"/>
              <a:gd name="connsiteY7" fmla="*/ 185932 h 2711449"/>
              <a:gd name="connsiteX8" fmla="*/ 185933 w 2211387"/>
              <a:gd name="connsiteY8" fmla="*/ 0 h 2711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1387" h="2711449">
                <a:moveTo>
                  <a:pt x="185933" y="0"/>
                </a:moveTo>
                <a:lnTo>
                  <a:pt x="2025454" y="0"/>
                </a:lnTo>
                <a:cubicBezTo>
                  <a:pt x="2128142" y="0"/>
                  <a:pt x="2211387" y="83244"/>
                  <a:pt x="2211387" y="185932"/>
                </a:cubicBezTo>
                <a:lnTo>
                  <a:pt x="2211387" y="2525516"/>
                </a:lnTo>
                <a:cubicBezTo>
                  <a:pt x="2211387" y="2628204"/>
                  <a:pt x="2128142" y="2711449"/>
                  <a:pt x="2025454" y="2711449"/>
                </a:cubicBezTo>
                <a:lnTo>
                  <a:pt x="185933" y="2711449"/>
                </a:lnTo>
                <a:cubicBezTo>
                  <a:pt x="83245" y="2711449"/>
                  <a:pt x="0" y="2628204"/>
                  <a:pt x="0" y="2525516"/>
                </a:cubicBezTo>
                <a:lnTo>
                  <a:pt x="0" y="185932"/>
                </a:lnTo>
                <a:cubicBezTo>
                  <a:pt x="0" y="83244"/>
                  <a:pt x="83245" y="0"/>
                  <a:pt x="185933"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5" name="Title 1">
            <a:extLst>
              <a:ext uri="{FF2B5EF4-FFF2-40B4-BE49-F238E27FC236}">
                <a16:creationId xmlns:a16="http://schemas.microsoft.com/office/drawing/2014/main" id="{C9CEEAB8-B924-47A5-A32A-5055ABBE80FB}"/>
              </a:ext>
            </a:extLst>
          </p:cNvPr>
          <p:cNvSpPr>
            <a:spLocks noGrp="1"/>
          </p:cNvSpPr>
          <p:nvPr>
            <p:ph type="title"/>
          </p:nvPr>
        </p:nvSpPr>
        <p:spPr>
          <a:xfrm>
            <a:off x="2857629" y="798533"/>
            <a:ext cx="6478326" cy="846386"/>
          </a:xfrm>
          <a:prstGeom prst="rect">
            <a:avLst/>
          </a:prstGeom>
        </p:spPr>
        <p:txBody>
          <a:bodyPr anchor="ctr"/>
          <a:lstStyle>
            <a:lvl1pPr algn="ctr">
              <a:defRPr sz="4400" b="1"/>
            </a:lvl1pPr>
          </a:lstStyle>
          <a:p>
            <a:endParaRPr lang="en-ID"/>
          </a:p>
        </p:txBody>
      </p:sp>
      <p:sp>
        <p:nvSpPr>
          <p:cNvPr id="6" name="Subtitle 2">
            <a:extLst>
              <a:ext uri="{FF2B5EF4-FFF2-40B4-BE49-F238E27FC236}">
                <a16:creationId xmlns:a16="http://schemas.microsoft.com/office/drawing/2014/main" id="{56AFB85A-787C-4EB6-BA15-A87611610AD1}"/>
              </a:ext>
            </a:extLst>
          </p:cNvPr>
          <p:cNvSpPr>
            <a:spLocks noGrp="1"/>
          </p:cNvSpPr>
          <p:nvPr>
            <p:ph type="subTitle" idx="1"/>
          </p:nvPr>
        </p:nvSpPr>
        <p:spPr>
          <a:xfrm>
            <a:off x="4569221" y="500913"/>
            <a:ext cx="3055143" cy="285976"/>
          </a:xfrm>
          <a:prstGeom prst="rect">
            <a:avLst/>
          </a:prstGeom>
        </p:spPr>
        <p:txBody>
          <a:bodyPr anchor="ct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659FD48A-757D-448D-8A77-4BF4663D283C}"/>
              </a:ext>
            </a:extLst>
          </p:cNvPr>
          <p:cNvSpPr>
            <a:spLocks noGrp="1"/>
          </p:cNvSpPr>
          <p:nvPr>
            <p:ph type="sldNum" sz="quarter" idx="12"/>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698990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lideAdd15">
    <p:spTree>
      <p:nvGrpSpPr>
        <p:cNvPr id="1" name=""/>
        <p:cNvGrpSpPr/>
        <p:nvPr/>
      </p:nvGrpSpPr>
      <p:grpSpPr>
        <a:xfrm>
          <a:off x="0" y="0"/>
          <a:ext cx="0" cy="0"/>
          <a:chOff x="0" y="0"/>
          <a:chExt cx="0" cy="0"/>
        </a:xfrm>
      </p:grpSpPr>
      <p:sp>
        <p:nvSpPr>
          <p:cNvPr id="12" name="Freeform 54">
            <a:extLst>
              <a:ext uri="{FF2B5EF4-FFF2-40B4-BE49-F238E27FC236}">
                <a16:creationId xmlns:a16="http://schemas.microsoft.com/office/drawing/2014/main" id="{7E422B3B-9E52-4227-BEB6-F1DF6BC9C17C}"/>
              </a:ext>
            </a:extLst>
          </p:cNvPr>
          <p:cNvSpPr/>
          <p:nvPr userDrawn="1"/>
        </p:nvSpPr>
        <p:spPr>
          <a:xfrm>
            <a:off x="9473188"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14" name="Freeform 136">
            <a:extLst>
              <a:ext uri="{FF2B5EF4-FFF2-40B4-BE49-F238E27FC236}">
                <a16:creationId xmlns:a16="http://schemas.microsoft.com/office/drawing/2014/main" id="{CC5B3BD2-E593-451D-918C-84BD27CCF8E3}"/>
              </a:ext>
            </a:extLst>
          </p:cNvPr>
          <p:cNvSpPr/>
          <p:nvPr userDrawn="1"/>
        </p:nvSpPr>
        <p:spPr>
          <a:xfrm flipH="1">
            <a:off x="0"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21" name="PpHolder12">
            <a:extLst>
              <a:ext uri="{FF2B5EF4-FFF2-40B4-BE49-F238E27FC236}">
                <a16:creationId xmlns:a16="http://schemas.microsoft.com/office/drawing/2014/main" id="{D7F4121C-5B40-44F3-8169-C3B67A724E81}"/>
              </a:ext>
            </a:extLst>
          </p:cNvPr>
          <p:cNvSpPr>
            <a:spLocks noGrp="1"/>
          </p:cNvSpPr>
          <p:nvPr>
            <p:ph type="pic" sz="quarter" idx="15"/>
          </p:nvPr>
        </p:nvSpPr>
        <p:spPr>
          <a:xfrm>
            <a:off x="5293616" y="1283769"/>
            <a:ext cx="1797049" cy="1698404"/>
          </a:xfrm>
          <a:custGeom>
            <a:avLst/>
            <a:gdLst>
              <a:gd name="connsiteX0" fmla="*/ 142802 w 1797049"/>
              <a:gd name="connsiteY0" fmla="*/ 0 h 1698404"/>
              <a:gd name="connsiteX1" fmla="*/ 1654247 w 1797049"/>
              <a:gd name="connsiteY1" fmla="*/ 0 h 1698404"/>
              <a:gd name="connsiteX2" fmla="*/ 1797049 w 1797049"/>
              <a:gd name="connsiteY2" fmla="*/ 142802 h 1698404"/>
              <a:gd name="connsiteX3" fmla="*/ 1797049 w 1797049"/>
              <a:gd name="connsiteY3" fmla="*/ 1555602 h 1698404"/>
              <a:gd name="connsiteX4" fmla="*/ 1654247 w 1797049"/>
              <a:gd name="connsiteY4" fmla="*/ 1698404 h 1698404"/>
              <a:gd name="connsiteX5" fmla="*/ 142802 w 1797049"/>
              <a:gd name="connsiteY5" fmla="*/ 1698404 h 1698404"/>
              <a:gd name="connsiteX6" fmla="*/ 0 w 1797049"/>
              <a:gd name="connsiteY6" fmla="*/ 1555602 h 1698404"/>
              <a:gd name="connsiteX7" fmla="*/ 0 w 1797049"/>
              <a:gd name="connsiteY7" fmla="*/ 142802 h 1698404"/>
              <a:gd name="connsiteX8" fmla="*/ 142802 w 1797049"/>
              <a:gd name="connsiteY8" fmla="*/ 0 h 1698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7049" h="1698404">
                <a:moveTo>
                  <a:pt x="142802" y="0"/>
                </a:moveTo>
                <a:lnTo>
                  <a:pt x="1654247" y="0"/>
                </a:lnTo>
                <a:cubicBezTo>
                  <a:pt x="1733114" y="0"/>
                  <a:pt x="1797049" y="63935"/>
                  <a:pt x="1797049" y="142802"/>
                </a:cubicBezTo>
                <a:lnTo>
                  <a:pt x="1797049" y="1555602"/>
                </a:lnTo>
                <a:cubicBezTo>
                  <a:pt x="1797049" y="1634469"/>
                  <a:pt x="1733114" y="1698404"/>
                  <a:pt x="1654247" y="1698404"/>
                </a:cubicBezTo>
                <a:lnTo>
                  <a:pt x="142802" y="1698404"/>
                </a:lnTo>
                <a:cubicBezTo>
                  <a:pt x="63935" y="1698404"/>
                  <a:pt x="0" y="1634469"/>
                  <a:pt x="0" y="1555602"/>
                </a:cubicBezTo>
                <a:lnTo>
                  <a:pt x="0" y="142802"/>
                </a:lnTo>
                <a:cubicBezTo>
                  <a:pt x="0" y="63935"/>
                  <a:pt x="63935" y="0"/>
                  <a:pt x="142802"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9" name="PpHolder15">
            <a:extLst>
              <a:ext uri="{FF2B5EF4-FFF2-40B4-BE49-F238E27FC236}">
                <a16:creationId xmlns:a16="http://schemas.microsoft.com/office/drawing/2014/main" id="{621FAB55-FC82-420E-8F78-34A800F21B71}"/>
              </a:ext>
            </a:extLst>
          </p:cNvPr>
          <p:cNvSpPr>
            <a:spLocks noGrp="1"/>
          </p:cNvSpPr>
          <p:nvPr>
            <p:ph type="pic" sz="quarter" idx="14"/>
          </p:nvPr>
        </p:nvSpPr>
        <p:spPr>
          <a:xfrm>
            <a:off x="7483179" y="1283769"/>
            <a:ext cx="1797050" cy="1698404"/>
          </a:xfrm>
          <a:custGeom>
            <a:avLst/>
            <a:gdLst>
              <a:gd name="connsiteX0" fmla="*/ 142802 w 1797050"/>
              <a:gd name="connsiteY0" fmla="*/ 0 h 1698404"/>
              <a:gd name="connsiteX1" fmla="*/ 1654248 w 1797050"/>
              <a:gd name="connsiteY1" fmla="*/ 0 h 1698404"/>
              <a:gd name="connsiteX2" fmla="*/ 1797050 w 1797050"/>
              <a:gd name="connsiteY2" fmla="*/ 142802 h 1698404"/>
              <a:gd name="connsiteX3" fmla="*/ 1797050 w 1797050"/>
              <a:gd name="connsiteY3" fmla="*/ 1555602 h 1698404"/>
              <a:gd name="connsiteX4" fmla="*/ 1654248 w 1797050"/>
              <a:gd name="connsiteY4" fmla="*/ 1698404 h 1698404"/>
              <a:gd name="connsiteX5" fmla="*/ 142802 w 1797050"/>
              <a:gd name="connsiteY5" fmla="*/ 1698404 h 1698404"/>
              <a:gd name="connsiteX6" fmla="*/ 0 w 1797050"/>
              <a:gd name="connsiteY6" fmla="*/ 1555602 h 1698404"/>
              <a:gd name="connsiteX7" fmla="*/ 0 w 1797050"/>
              <a:gd name="connsiteY7" fmla="*/ 142802 h 1698404"/>
              <a:gd name="connsiteX8" fmla="*/ 142802 w 1797050"/>
              <a:gd name="connsiteY8" fmla="*/ 0 h 1698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7050" h="1698404">
                <a:moveTo>
                  <a:pt x="142802" y="0"/>
                </a:moveTo>
                <a:lnTo>
                  <a:pt x="1654248" y="0"/>
                </a:lnTo>
                <a:cubicBezTo>
                  <a:pt x="1733115" y="0"/>
                  <a:pt x="1797050" y="63935"/>
                  <a:pt x="1797050" y="142802"/>
                </a:cubicBezTo>
                <a:lnTo>
                  <a:pt x="1797050" y="1555602"/>
                </a:lnTo>
                <a:cubicBezTo>
                  <a:pt x="1797050" y="1634469"/>
                  <a:pt x="1733115" y="1698404"/>
                  <a:pt x="1654248" y="1698404"/>
                </a:cubicBezTo>
                <a:lnTo>
                  <a:pt x="142802" y="1698404"/>
                </a:lnTo>
                <a:cubicBezTo>
                  <a:pt x="63935" y="1698404"/>
                  <a:pt x="0" y="1634469"/>
                  <a:pt x="0" y="1555602"/>
                </a:cubicBezTo>
                <a:lnTo>
                  <a:pt x="0" y="142802"/>
                </a:lnTo>
                <a:cubicBezTo>
                  <a:pt x="0" y="63935"/>
                  <a:pt x="63935" y="0"/>
                  <a:pt x="142802"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7" name="PpHolder18">
            <a:extLst>
              <a:ext uri="{FF2B5EF4-FFF2-40B4-BE49-F238E27FC236}">
                <a16:creationId xmlns:a16="http://schemas.microsoft.com/office/drawing/2014/main" id="{FA25B501-0F9C-4419-88DC-A87468115A2E}"/>
              </a:ext>
            </a:extLst>
          </p:cNvPr>
          <p:cNvSpPr>
            <a:spLocks noGrp="1"/>
          </p:cNvSpPr>
          <p:nvPr>
            <p:ph type="pic" sz="quarter" idx="13"/>
          </p:nvPr>
        </p:nvSpPr>
        <p:spPr>
          <a:xfrm>
            <a:off x="9672744" y="1283769"/>
            <a:ext cx="1797050" cy="1698404"/>
          </a:xfrm>
          <a:custGeom>
            <a:avLst/>
            <a:gdLst>
              <a:gd name="connsiteX0" fmla="*/ 142802 w 1797050"/>
              <a:gd name="connsiteY0" fmla="*/ 0 h 1698404"/>
              <a:gd name="connsiteX1" fmla="*/ 1654248 w 1797050"/>
              <a:gd name="connsiteY1" fmla="*/ 0 h 1698404"/>
              <a:gd name="connsiteX2" fmla="*/ 1797050 w 1797050"/>
              <a:gd name="connsiteY2" fmla="*/ 142802 h 1698404"/>
              <a:gd name="connsiteX3" fmla="*/ 1797050 w 1797050"/>
              <a:gd name="connsiteY3" fmla="*/ 1555602 h 1698404"/>
              <a:gd name="connsiteX4" fmla="*/ 1654248 w 1797050"/>
              <a:gd name="connsiteY4" fmla="*/ 1698404 h 1698404"/>
              <a:gd name="connsiteX5" fmla="*/ 142802 w 1797050"/>
              <a:gd name="connsiteY5" fmla="*/ 1698404 h 1698404"/>
              <a:gd name="connsiteX6" fmla="*/ 0 w 1797050"/>
              <a:gd name="connsiteY6" fmla="*/ 1555602 h 1698404"/>
              <a:gd name="connsiteX7" fmla="*/ 0 w 1797050"/>
              <a:gd name="connsiteY7" fmla="*/ 142802 h 1698404"/>
              <a:gd name="connsiteX8" fmla="*/ 142802 w 1797050"/>
              <a:gd name="connsiteY8" fmla="*/ 0 h 1698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7050" h="1698404">
                <a:moveTo>
                  <a:pt x="142802" y="0"/>
                </a:moveTo>
                <a:lnTo>
                  <a:pt x="1654248" y="0"/>
                </a:lnTo>
                <a:cubicBezTo>
                  <a:pt x="1733115" y="0"/>
                  <a:pt x="1797050" y="63935"/>
                  <a:pt x="1797050" y="142802"/>
                </a:cubicBezTo>
                <a:lnTo>
                  <a:pt x="1797050" y="1555602"/>
                </a:lnTo>
                <a:cubicBezTo>
                  <a:pt x="1797050" y="1634469"/>
                  <a:pt x="1733115" y="1698404"/>
                  <a:pt x="1654248" y="1698404"/>
                </a:cubicBezTo>
                <a:lnTo>
                  <a:pt x="142802" y="1698404"/>
                </a:lnTo>
                <a:cubicBezTo>
                  <a:pt x="63935" y="1698404"/>
                  <a:pt x="0" y="1634469"/>
                  <a:pt x="0" y="1555602"/>
                </a:cubicBezTo>
                <a:lnTo>
                  <a:pt x="0" y="142802"/>
                </a:lnTo>
                <a:cubicBezTo>
                  <a:pt x="0" y="63935"/>
                  <a:pt x="63935" y="0"/>
                  <a:pt x="142802"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5" name="PpHolder21">
            <a:extLst>
              <a:ext uri="{FF2B5EF4-FFF2-40B4-BE49-F238E27FC236}">
                <a16:creationId xmlns:a16="http://schemas.microsoft.com/office/drawing/2014/main" id="{B997F004-AF7C-4AB7-8F04-4304898837A0}"/>
              </a:ext>
            </a:extLst>
          </p:cNvPr>
          <p:cNvSpPr>
            <a:spLocks noGrp="1"/>
          </p:cNvSpPr>
          <p:nvPr>
            <p:ph type="pic" sz="quarter" idx="12"/>
          </p:nvPr>
        </p:nvSpPr>
        <p:spPr>
          <a:xfrm>
            <a:off x="5293616" y="3607652"/>
            <a:ext cx="1797049" cy="1698404"/>
          </a:xfrm>
          <a:custGeom>
            <a:avLst/>
            <a:gdLst>
              <a:gd name="connsiteX0" fmla="*/ 142802 w 1797049"/>
              <a:gd name="connsiteY0" fmla="*/ 0 h 1698404"/>
              <a:gd name="connsiteX1" fmla="*/ 1654247 w 1797049"/>
              <a:gd name="connsiteY1" fmla="*/ 0 h 1698404"/>
              <a:gd name="connsiteX2" fmla="*/ 1797049 w 1797049"/>
              <a:gd name="connsiteY2" fmla="*/ 142802 h 1698404"/>
              <a:gd name="connsiteX3" fmla="*/ 1797049 w 1797049"/>
              <a:gd name="connsiteY3" fmla="*/ 1555602 h 1698404"/>
              <a:gd name="connsiteX4" fmla="*/ 1654247 w 1797049"/>
              <a:gd name="connsiteY4" fmla="*/ 1698404 h 1698404"/>
              <a:gd name="connsiteX5" fmla="*/ 142802 w 1797049"/>
              <a:gd name="connsiteY5" fmla="*/ 1698404 h 1698404"/>
              <a:gd name="connsiteX6" fmla="*/ 0 w 1797049"/>
              <a:gd name="connsiteY6" fmla="*/ 1555602 h 1698404"/>
              <a:gd name="connsiteX7" fmla="*/ 0 w 1797049"/>
              <a:gd name="connsiteY7" fmla="*/ 142802 h 1698404"/>
              <a:gd name="connsiteX8" fmla="*/ 142802 w 1797049"/>
              <a:gd name="connsiteY8" fmla="*/ 0 h 1698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7049" h="1698404">
                <a:moveTo>
                  <a:pt x="142802" y="0"/>
                </a:moveTo>
                <a:lnTo>
                  <a:pt x="1654247" y="0"/>
                </a:lnTo>
                <a:cubicBezTo>
                  <a:pt x="1733114" y="0"/>
                  <a:pt x="1797049" y="63935"/>
                  <a:pt x="1797049" y="142802"/>
                </a:cubicBezTo>
                <a:lnTo>
                  <a:pt x="1797049" y="1555602"/>
                </a:lnTo>
                <a:cubicBezTo>
                  <a:pt x="1797049" y="1634469"/>
                  <a:pt x="1733114" y="1698404"/>
                  <a:pt x="1654247" y="1698404"/>
                </a:cubicBezTo>
                <a:lnTo>
                  <a:pt x="142802" y="1698404"/>
                </a:lnTo>
                <a:cubicBezTo>
                  <a:pt x="63935" y="1698404"/>
                  <a:pt x="0" y="1634469"/>
                  <a:pt x="0" y="1555602"/>
                </a:cubicBezTo>
                <a:lnTo>
                  <a:pt x="0" y="142802"/>
                </a:lnTo>
                <a:cubicBezTo>
                  <a:pt x="0" y="63935"/>
                  <a:pt x="63935" y="0"/>
                  <a:pt x="142802"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3" name="PpHolder24">
            <a:extLst>
              <a:ext uri="{FF2B5EF4-FFF2-40B4-BE49-F238E27FC236}">
                <a16:creationId xmlns:a16="http://schemas.microsoft.com/office/drawing/2014/main" id="{13E3F504-3B63-4FAB-A8B6-CFC7984CA2F4}"/>
              </a:ext>
            </a:extLst>
          </p:cNvPr>
          <p:cNvSpPr>
            <a:spLocks noGrp="1"/>
          </p:cNvSpPr>
          <p:nvPr>
            <p:ph type="pic" sz="quarter" idx="11"/>
          </p:nvPr>
        </p:nvSpPr>
        <p:spPr>
          <a:xfrm>
            <a:off x="7483179" y="3607652"/>
            <a:ext cx="1797050" cy="1698404"/>
          </a:xfrm>
          <a:custGeom>
            <a:avLst/>
            <a:gdLst>
              <a:gd name="connsiteX0" fmla="*/ 142802 w 1797050"/>
              <a:gd name="connsiteY0" fmla="*/ 0 h 1698404"/>
              <a:gd name="connsiteX1" fmla="*/ 1654248 w 1797050"/>
              <a:gd name="connsiteY1" fmla="*/ 0 h 1698404"/>
              <a:gd name="connsiteX2" fmla="*/ 1797050 w 1797050"/>
              <a:gd name="connsiteY2" fmla="*/ 142802 h 1698404"/>
              <a:gd name="connsiteX3" fmla="*/ 1797050 w 1797050"/>
              <a:gd name="connsiteY3" fmla="*/ 1555602 h 1698404"/>
              <a:gd name="connsiteX4" fmla="*/ 1654248 w 1797050"/>
              <a:gd name="connsiteY4" fmla="*/ 1698404 h 1698404"/>
              <a:gd name="connsiteX5" fmla="*/ 142802 w 1797050"/>
              <a:gd name="connsiteY5" fmla="*/ 1698404 h 1698404"/>
              <a:gd name="connsiteX6" fmla="*/ 0 w 1797050"/>
              <a:gd name="connsiteY6" fmla="*/ 1555602 h 1698404"/>
              <a:gd name="connsiteX7" fmla="*/ 0 w 1797050"/>
              <a:gd name="connsiteY7" fmla="*/ 142802 h 1698404"/>
              <a:gd name="connsiteX8" fmla="*/ 142802 w 1797050"/>
              <a:gd name="connsiteY8" fmla="*/ 0 h 1698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7050" h="1698404">
                <a:moveTo>
                  <a:pt x="142802" y="0"/>
                </a:moveTo>
                <a:lnTo>
                  <a:pt x="1654248" y="0"/>
                </a:lnTo>
                <a:cubicBezTo>
                  <a:pt x="1733115" y="0"/>
                  <a:pt x="1797050" y="63935"/>
                  <a:pt x="1797050" y="142802"/>
                </a:cubicBezTo>
                <a:lnTo>
                  <a:pt x="1797050" y="1555602"/>
                </a:lnTo>
                <a:cubicBezTo>
                  <a:pt x="1797050" y="1634469"/>
                  <a:pt x="1733115" y="1698404"/>
                  <a:pt x="1654248" y="1698404"/>
                </a:cubicBezTo>
                <a:lnTo>
                  <a:pt x="142802" y="1698404"/>
                </a:lnTo>
                <a:cubicBezTo>
                  <a:pt x="63935" y="1698404"/>
                  <a:pt x="0" y="1634469"/>
                  <a:pt x="0" y="1555602"/>
                </a:cubicBezTo>
                <a:lnTo>
                  <a:pt x="0" y="142802"/>
                </a:lnTo>
                <a:cubicBezTo>
                  <a:pt x="0" y="63935"/>
                  <a:pt x="63935" y="0"/>
                  <a:pt x="142802"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1" name="PpHolder27">
            <a:extLst>
              <a:ext uri="{FF2B5EF4-FFF2-40B4-BE49-F238E27FC236}">
                <a16:creationId xmlns:a16="http://schemas.microsoft.com/office/drawing/2014/main" id="{D2F6479A-502D-4B7E-86CB-853A65DD793C}"/>
              </a:ext>
            </a:extLst>
          </p:cNvPr>
          <p:cNvSpPr>
            <a:spLocks noGrp="1"/>
          </p:cNvSpPr>
          <p:nvPr userDrawn="1">
            <p:ph type="pic" sz="quarter" idx="10"/>
          </p:nvPr>
        </p:nvSpPr>
        <p:spPr>
          <a:xfrm>
            <a:off x="9672744" y="3607652"/>
            <a:ext cx="1797050" cy="1698404"/>
          </a:xfrm>
          <a:custGeom>
            <a:avLst/>
            <a:gdLst>
              <a:gd name="connsiteX0" fmla="*/ 142802 w 1797050"/>
              <a:gd name="connsiteY0" fmla="*/ 0 h 1698404"/>
              <a:gd name="connsiteX1" fmla="*/ 1654248 w 1797050"/>
              <a:gd name="connsiteY1" fmla="*/ 0 h 1698404"/>
              <a:gd name="connsiteX2" fmla="*/ 1797050 w 1797050"/>
              <a:gd name="connsiteY2" fmla="*/ 142802 h 1698404"/>
              <a:gd name="connsiteX3" fmla="*/ 1797050 w 1797050"/>
              <a:gd name="connsiteY3" fmla="*/ 1555602 h 1698404"/>
              <a:gd name="connsiteX4" fmla="*/ 1654248 w 1797050"/>
              <a:gd name="connsiteY4" fmla="*/ 1698404 h 1698404"/>
              <a:gd name="connsiteX5" fmla="*/ 142802 w 1797050"/>
              <a:gd name="connsiteY5" fmla="*/ 1698404 h 1698404"/>
              <a:gd name="connsiteX6" fmla="*/ 0 w 1797050"/>
              <a:gd name="connsiteY6" fmla="*/ 1555602 h 1698404"/>
              <a:gd name="connsiteX7" fmla="*/ 0 w 1797050"/>
              <a:gd name="connsiteY7" fmla="*/ 142802 h 1698404"/>
              <a:gd name="connsiteX8" fmla="*/ 142802 w 1797050"/>
              <a:gd name="connsiteY8" fmla="*/ 0 h 1698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7050" h="1698404">
                <a:moveTo>
                  <a:pt x="142802" y="0"/>
                </a:moveTo>
                <a:lnTo>
                  <a:pt x="1654248" y="0"/>
                </a:lnTo>
                <a:cubicBezTo>
                  <a:pt x="1733115" y="0"/>
                  <a:pt x="1797050" y="63935"/>
                  <a:pt x="1797050" y="142802"/>
                </a:cubicBezTo>
                <a:lnTo>
                  <a:pt x="1797050" y="1555602"/>
                </a:lnTo>
                <a:cubicBezTo>
                  <a:pt x="1797050" y="1634469"/>
                  <a:pt x="1733115" y="1698404"/>
                  <a:pt x="1654248" y="1698404"/>
                </a:cubicBezTo>
                <a:lnTo>
                  <a:pt x="142802" y="1698404"/>
                </a:lnTo>
                <a:cubicBezTo>
                  <a:pt x="63935" y="1698404"/>
                  <a:pt x="0" y="1634469"/>
                  <a:pt x="0" y="1555602"/>
                </a:cubicBezTo>
                <a:lnTo>
                  <a:pt x="0" y="142802"/>
                </a:lnTo>
                <a:cubicBezTo>
                  <a:pt x="0" y="63935"/>
                  <a:pt x="63935" y="0"/>
                  <a:pt x="142802"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9" name="Title 1">
            <a:extLst>
              <a:ext uri="{FF2B5EF4-FFF2-40B4-BE49-F238E27FC236}">
                <a16:creationId xmlns:a16="http://schemas.microsoft.com/office/drawing/2014/main" id="{E2E86450-BE05-46E9-B6A9-3B4C3BAC5463}"/>
              </a:ext>
            </a:extLst>
          </p:cNvPr>
          <p:cNvSpPr>
            <a:spLocks noGrp="1"/>
          </p:cNvSpPr>
          <p:nvPr>
            <p:ph type="title"/>
          </p:nvPr>
        </p:nvSpPr>
        <p:spPr>
          <a:xfrm>
            <a:off x="640557" y="1547435"/>
            <a:ext cx="6478326" cy="1325563"/>
          </a:xfrm>
          <a:prstGeom prst="rect">
            <a:avLst/>
          </a:prstGeom>
        </p:spPr>
        <p:txBody>
          <a:bodyPr anchor="ctr"/>
          <a:lstStyle>
            <a:lvl1pPr>
              <a:defRPr sz="4400" b="1"/>
            </a:lvl1pPr>
          </a:lstStyle>
          <a:p>
            <a:endParaRPr lang="en-ID"/>
          </a:p>
        </p:txBody>
      </p:sp>
      <p:sp>
        <p:nvSpPr>
          <p:cNvPr id="10" name="Subtitle 2">
            <a:extLst>
              <a:ext uri="{FF2B5EF4-FFF2-40B4-BE49-F238E27FC236}">
                <a16:creationId xmlns:a16="http://schemas.microsoft.com/office/drawing/2014/main" id="{67832589-3F0D-44C7-BBEC-4F10B3B4153A}"/>
              </a:ext>
            </a:extLst>
          </p:cNvPr>
          <p:cNvSpPr>
            <a:spLocks noGrp="1"/>
          </p:cNvSpPr>
          <p:nvPr>
            <p:ph type="subTitle" idx="1"/>
          </p:nvPr>
        </p:nvSpPr>
        <p:spPr>
          <a:xfrm>
            <a:off x="640557" y="1212319"/>
            <a:ext cx="3055143" cy="285976"/>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EF52E6E1-AB1C-48F2-AA48-717F16BCBE81}"/>
              </a:ext>
            </a:extLst>
          </p:cNvPr>
          <p:cNvSpPr>
            <a:spLocks noGrp="1"/>
          </p:cNvSpPr>
          <p:nvPr>
            <p:ph type="sldNum" sz="quarter" idx="16"/>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458666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lideAdd16">
    <p:spTree>
      <p:nvGrpSpPr>
        <p:cNvPr id="1" name=""/>
        <p:cNvGrpSpPr/>
        <p:nvPr/>
      </p:nvGrpSpPr>
      <p:grpSpPr>
        <a:xfrm>
          <a:off x="0" y="0"/>
          <a:ext cx="0" cy="0"/>
          <a:chOff x="0" y="0"/>
          <a:chExt cx="0" cy="0"/>
        </a:xfrm>
      </p:grpSpPr>
      <p:sp>
        <p:nvSpPr>
          <p:cNvPr id="4" name="Freeform 54">
            <a:extLst>
              <a:ext uri="{FF2B5EF4-FFF2-40B4-BE49-F238E27FC236}">
                <a16:creationId xmlns:a16="http://schemas.microsoft.com/office/drawing/2014/main" id="{88A122BD-FC52-4DAD-B8C5-B3861EC3433F}"/>
              </a:ext>
            </a:extLst>
          </p:cNvPr>
          <p:cNvSpPr/>
          <p:nvPr userDrawn="1"/>
        </p:nvSpPr>
        <p:spPr>
          <a:xfrm>
            <a:off x="9473188"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6" name="Freeform 136">
            <a:extLst>
              <a:ext uri="{FF2B5EF4-FFF2-40B4-BE49-F238E27FC236}">
                <a16:creationId xmlns:a16="http://schemas.microsoft.com/office/drawing/2014/main" id="{CC46DE11-EBE9-43A2-8CE2-628D4BB6B81B}"/>
              </a:ext>
            </a:extLst>
          </p:cNvPr>
          <p:cNvSpPr/>
          <p:nvPr userDrawn="1"/>
        </p:nvSpPr>
        <p:spPr>
          <a:xfrm flipH="1">
            <a:off x="0"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5" name="PpHolder4">
            <a:extLst>
              <a:ext uri="{FF2B5EF4-FFF2-40B4-BE49-F238E27FC236}">
                <a16:creationId xmlns:a16="http://schemas.microsoft.com/office/drawing/2014/main" id="{C667ABD0-2B94-4CF4-825F-0F9490CBA244}"/>
              </a:ext>
            </a:extLst>
          </p:cNvPr>
          <p:cNvSpPr>
            <a:spLocks noGrp="1"/>
          </p:cNvSpPr>
          <p:nvPr>
            <p:ph type="pic" sz="quarter" idx="10"/>
          </p:nvPr>
        </p:nvSpPr>
        <p:spPr>
          <a:xfrm>
            <a:off x="731838" y="549275"/>
            <a:ext cx="10729912" cy="2879725"/>
          </a:xfrm>
          <a:prstGeom prst="roundRect">
            <a:avLst>
              <a:gd name="adj" fmla="val 10713"/>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2" name="Slide Number Placeholder 1">
            <a:extLst>
              <a:ext uri="{FF2B5EF4-FFF2-40B4-BE49-F238E27FC236}">
                <a16:creationId xmlns:a16="http://schemas.microsoft.com/office/drawing/2014/main" id="{1C6C4A72-48D8-4287-B689-E27FB3B80692}"/>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2365879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ideAdd17">
    <p:spTree>
      <p:nvGrpSpPr>
        <p:cNvPr id="1" name=""/>
        <p:cNvGrpSpPr/>
        <p:nvPr/>
      </p:nvGrpSpPr>
      <p:grpSpPr>
        <a:xfrm>
          <a:off x="0" y="0"/>
          <a:ext cx="0" cy="0"/>
          <a:chOff x="0" y="0"/>
          <a:chExt cx="0" cy="0"/>
        </a:xfrm>
      </p:grpSpPr>
      <p:sp>
        <p:nvSpPr>
          <p:cNvPr id="6" name="Freeform 54">
            <a:extLst>
              <a:ext uri="{FF2B5EF4-FFF2-40B4-BE49-F238E27FC236}">
                <a16:creationId xmlns:a16="http://schemas.microsoft.com/office/drawing/2014/main" id="{E72F0F72-4B9C-4E1A-AE2F-8AD9D7F1C9F7}"/>
              </a:ext>
            </a:extLst>
          </p:cNvPr>
          <p:cNvSpPr/>
          <p:nvPr userDrawn="1"/>
        </p:nvSpPr>
        <p:spPr>
          <a:xfrm flipH="1">
            <a:off x="0"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7" name="Freeform 136">
            <a:extLst>
              <a:ext uri="{FF2B5EF4-FFF2-40B4-BE49-F238E27FC236}">
                <a16:creationId xmlns:a16="http://schemas.microsoft.com/office/drawing/2014/main" id="{9197914C-F392-44A2-A320-2D8CAB0A1E28}"/>
              </a:ext>
            </a:extLst>
          </p:cNvPr>
          <p:cNvSpPr/>
          <p:nvPr userDrawn="1"/>
        </p:nvSpPr>
        <p:spPr>
          <a:xfrm>
            <a:off x="5536863"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5" name="PpHolder12">
            <a:extLst>
              <a:ext uri="{FF2B5EF4-FFF2-40B4-BE49-F238E27FC236}">
                <a16:creationId xmlns:a16="http://schemas.microsoft.com/office/drawing/2014/main" id="{6CB4DE47-DC7E-487A-878E-D0CE9DC23F0F}"/>
              </a:ext>
            </a:extLst>
          </p:cNvPr>
          <p:cNvSpPr>
            <a:spLocks noGrp="1"/>
          </p:cNvSpPr>
          <p:nvPr>
            <p:ph type="pic" sz="quarter" idx="10"/>
          </p:nvPr>
        </p:nvSpPr>
        <p:spPr>
          <a:xfrm>
            <a:off x="2273593" y="1169470"/>
            <a:ext cx="2240620" cy="4781274"/>
          </a:xfrm>
          <a:custGeom>
            <a:avLst/>
            <a:gdLst>
              <a:gd name="connsiteX0" fmla="*/ 221037 w 2240620"/>
              <a:gd name="connsiteY0" fmla="*/ 0 h 4781274"/>
              <a:gd name="connsiteX1" fmla="*/ 2019583 w 2240620"/>
              <a:gd name="connsiteY1" fmla="*/ 0 h 4781274"/>
              <a:gd name="connsiteX2" fmla="*/ 2240620 w 2240620"/>
              <a:gd name="connsiteY2" fmla="*/ 221037 h 4781274"/>
              <a:gd name="connsiteX3" fmla="*/ 2240620 w 2240620"/>
              <a:gd name="connsiteY3" fmla="*/ 4560237 h 4781274"/>
              <a:gd name="connsiteX4" fmla="*/ 2019583 w 2240620"/>
              <a:gd name="connsiteY4" fmla="*/ 4781274 h 4781274"/>
              <a:gd name="connsiteX5" fmla="*/ 221037 w 2240620"/>
              <a:gd name="connsiteY5" fmla="*/ 4781274 h 4781274"/>
              <a:gd name="connsiteX6" fmla="*/ 0 w 2240620"/>
              <a:gd name="connsiteY6" fmla="*/ 4560237 h 4781274"/>
              <a:gd name="connsiteX7" fmla="*/ 0 w 2240620"/>
              <a:gd name="connsiteY7" fmla="*/ 221037 h 4781274"/>
              <a:gd name="connsiteX8" fmla="*/ 221037 w 2240620"/>
              <a:gd name="connsiteY8" fmla="*/ 0 h 4781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0620" h="4781274">
                <a:moveTo>
                  <a:pt x="221037" y="0"/>
                </a:moveTo>
                <a:lnTo>
                  <a:pt x="2019583" y="0"/>
                </a:lnTo>
                <a:cubicBezTo>
                  <a:pt x="2141657" y="0"/>
                  <a:pt x="2240620" y="98962"/>
                  <a:pt x="2240620" y="221037"/>
                </a:cubicBezTo>
                <a:lnTo>
                  <a:pt x="2240620" y="4560237"/>
                </a:lnTo>
                <a:cubicBezTo>
                  <a:pt x="2240620" y="4682312"/>
                  <a:pt x="2141657" y="4781274"/>
                  <a:pt x="2019583" y="4781274"/>
                </a:cubicBezTo>
                <a:lnTo>
                  <a:pt x="221037" y="4781274"/>
                </a:lnTo>
                <a:cubicBezTo>
                  <a:pt x="98962" y="4781274"/>
                  <a:pt x="0" y="4682312"/>
                  <a:pt x="0" y="4560237"/>
                </a:cubicBezTo>
                <a:lnTo>
                  <a:pt x="0" y="221037"/>
                </a:lnTo>
                <a:cubicBezTo>
                  <a:pt x="0" y="98962"/>
                  <a:pt x="98962" y="0"/>
                  <a:pt x="221037"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8" name="Title 1">
            <a:extLst>
              <a:ext uri="{FF2B5EF4-FFF2-40B4-BE49-F238E27FC236}">
                <a16:creationId xmlns:a16="http://schemas.microsoft.com/office/drawing/2014/main" id="{FE45CA30-61E5-4FFD-B7E9-BD7328A8E0CA}"/>
              </a:ext>
            </a:extLst>
          </p:cNvPr>
          <p:cNvSpPr>
            <a:spLocks noGrp="1"/>
          </p:cNvSpPr>
          <p:nvPr>
            <p:ph type="title"/>
          </p:nvPr>
        </p:nvSpPr>
        <p:spPr>
          <a:xfrm>
            <a:off x="6261230" y="1549485"/>
            <a:ext cx="6478326" cy="1325563"/>
          </a:xfrm>
          <a:prstGeom prst="rect">
            <a:avLst/>
          </a:prstGeom>
        </p:spPr>
        <p:txBody>
          <a:bodyPr anchor="ctr"/>
          <a:lstStyle>
            <a:lvl1pPr>
              <a:defRPr sz="4400" b="1"/>
            </a:lvl1pPr>
          </a:lstStyle>
          <a:p>
            <a:endParaRPr lang="en-ID"/>
          </a:p>
        </p:txBody>
      </p:sp>
      <p:sp>
        <p:nvSpPr>
          <p:cNvPr id="9" name="Subtitle 2">
            <a:extLst>
              <a:ext uri="{FF2B5EF4-FFF2-40B4-BE49-F238E27FC236}">
                <a16:creationId xmlns:a16="http://schemas.microsoft.com/office/drawing/2014/main" id="{014A877C-A5BF-41B5-BC3A-D9D970C6F595}"/>
              </a:ext>
            </a:extLst>
          </p:cNvPr>
          <p:cNvSpPr>
            <a:spLocks noGrp="1"/>
          </p:cNvSpPr>
          <p:nvPr>
            <p:ph type="subTitle" idx="1"/>
          </p:nvPr>
        </p:nvSpPr>
        <p:spPr>
          <a:xfrm>
            <a:off x="6261230" y="1211988"/>
            <a:ext cx="3055143" cy="285976"/>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398ADE72-8DFC-471B-B98B-4319DB8633EF}"/>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28359005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lideAdd18">
    <p:spTree>
      <p:nvGrpSpPr>
        <p:cNvPr id="1" name=""/>
        <p:cNvGrpSpPr/>
        <p:nvPr/>
      </p:nvGrpSpPr>
      <p:grpSpPr>
        <a:xfrm>
          <a:off x="0" y="0"/>
          <a:ext cx="0" cy="0"/>
          <a:chOff x="0" y="0"/>
          <a:chExt cx="0" cy="0"/>
        </a:xfrm>
      </p:grpSpPr>
      <p:sp>
        <p:nvSpPr>
          <p:cNvPr id="7" name="Freeform 54">
            <a:extLst>
              <a:ext uri="{FF2B5EF4-FFF2-40B4-BE49-F238E27FC236}">
                <a16:creationId xmlns:a16="http://schemas.microsoft.com/office/drawing/2014/main" id="{C5BACCD6-0246-48E0-86A7-6AD65F0396E2}"/>
              </a:ext>
            </a:extLst>
          </p:cNvPr>
          <p:cNvSpPr/>
          <p:nvPr userDrawn="1"/>
        </p:nvSpPr>
        <p:spPr>
          <a:xfrm flipH="1">
            <a:off x="0"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8" name="Freeform 136">
            <a:extLst>
              <a:ext uri="{FF2B5EF4-FFF2-40B4-BE49-F238E27FC236}">
                <a16:creationId xmlns:a16="http://schemas.microsoft.com/office/drawing/2014/main" id="{C29A2C0B-2910-4446-B90C-23AD3FD46B4C}"/>
              </a:ext>
            </a:extLst>
          </p:cNvPr>
          <p:cNvSpPr/>
          <p:nvPr userDrawn="1"/>
        </p:nvSpPr>
        <p:spPr>
          <a:xfrm>
            <a:off x="5536863"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5" name="PpHolder24">
            <a:extLst>
              <a:ext uri="{FF2B5EF4-FFF2-40B4-BE49-F238E27FC236}">
                <a16:creationId xmlns:a16="http://schemas.microsoft.com/office/drawing/2014/main" id="{0006F50F-4202-44CB-A304-72EF27EA2CA4}"/>
              </a:ext>
            </a:extLst>
          </p:cNvPr>
          <p:cNvSpPr>
            <a:spLocks noGrp="1"/>
          </p:cNvSpPr>
          <p:nvPr>
            <p:ph type="pic" sz="quarter" idx="10"/>
          </p:nvPr>
        </p:nvSpPr>
        <p:spPr>
          <a:xfrm>
            <a:off x="881063" y="2186189"/>
            <a:ext cx="4829176" cy="2727439"/>
          </a:xfrm>
          <a:custGeom>
            <a:avLst/>
            <a:gdLst>
              <a:gd name="connsiteX0" fmla="*/ 0 w 4829176"/>
              <a:gd name="connsiteY0" fmla="*/ 0 h 2727439"/>
              <a:gd name="connsiteX1" fmla="*/ 4829176 w 4829176"/>
              <a:gd name="connsiteY1" fmla="*/ 0 h 2727439"/>
              <a:gd name="connsiteX2" fmla="*/ 4829176 w 4829176"/>
              <a:gd name="connsiteY2" fmla="*/ 2727439 h 2727439"/>
              <a:gd name="connsiteX3" fmla="*/ 0 w 4829176"/>
              <a:gd name="connsiteY3" fmla="*/ 2727439 h 2727439"/>
            </a:gdLst>
            <a:ahLst/>
            <a:cxnLst>
              <a:cxn ang="0">
                <a:pos x="connsiteX0" y="connsiteY0"/>
              </a:cxn>
              <a:cxn ang="0">
                <a:pos x="connsiteX1" y="connsiteY1"/>
              </a:cxn>
              <a:cxn ang="0">
                <a:pos x="connsiteX2" y="connsiteY2"/>
              </a:cxn>
              <a:cxn ang="0">
                <a:pos x="connsiteX3" y="connsiteY3"/>
              </a:cxn>
            </a:cxnLst>
            <a:rect l="l" t="t" r="r" b="b"/>
            <a:pathLst>
              <a:path w="4829176" h="2727439">
                <a:moveTo>
                  <a:pt x="0" y="0"/>
                </a:moveTo>
                <a:lnTo>
                  <a:pt x="4829176" y="0"/>
                </a:lnTo>
                <a:lnTo>
                  <a:pt x="4829176" y="2727439"/>
                </a:lnTo>
                <a:lnTo>
                  <a:pt x="0" y="2727439"/>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4" name="Title 1">
            <a:extLst>
              <a:ext uri="{FF2B5EF4-FFF2-40B4-BE49-F238E27FC236}">
                <a16:creationId xmlns:a16="http://schemas.microsoft.com/office/drawing/2014/main" id="{C6A6138F-857C-415D-9066-DA842CB0F8B9}"/>
              </a:ext>
            </a:extLst>
          </p:cNvPr>
          <p:cNvSpPr>
            <a:spLocks noGrp="1"/>
          </p:cNvSpPr>
          <p:nvPr>
            <p:ph type="title"/>
          </p:nvPr>
        </p:nvSpPr>
        <p:spPr>
          <a:xfrm>
            <a:off x="2857629" y="798533"/>
            <a:ext cx="6478326" cy="846386"/>
          </a:xfrm>
          <a:prstGeom prst="rect">
            <a:avLst/>
          </a:prstGeom>
        </p:spPr>
        <p:txBody>
          <a:bodyPr anchor="ctr"/>
          <a:lstStyle>
            <a:lvl1pPr algn="ctr">
              <a:defRPr sz="4400" b="1"/>
            </a:lvl1pPr>
          </a:lstStyle>
          <a:p>
            <a:endParaRPr lang="en-ID"/>
          </a:p>
        </p:txBody>
      </p:sp>
      <p:sp>
        <p:nvSpPr>
          <p:cNvPr id="6" name="Subtitle 2">
            <a:extLst>
              <a:ext uri="{FF2B5EF4-FFF2-40B4-BE49-F238E27FC236}">
                <a16:creationId xmlns:a16="http://schemas.microsoft.com/office/drawing/2014/main" id="{DBDA5AE6-90B1-41DB-8B53-8E7EC56EEA47}"/>
              </a:ext>
            </a:extLst>
          </p:cNvPr>
          <p:cNvSpPr>
            <a:spLocks noGrp="1"/>
          </p:cNvSpPr>
          <p:nvPr>
            <p:ph type="subTitle" idx="1"/>
          </p:nvPr>
        </p:nvSpPr>
        <p:spPr>
          <a:xfrm>
            <a:off x="4569221" y="500913"/>
            <a:ext cx="3055143" cy="285976"/>
          </a:xfrm>
          <a:prstGeom prst="rect">
            <a:avLst/>
          </a:prstGeom>
        </p:spPr>
        <p:txBody>
          <a:bodyPr anchor="ct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9841C136-B514-44AB-A305-E87C0883253C}"/>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9153838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lideAdd19">
    <p:spTree>
      <p:nvGrpSpPr>
        <p:cNvPr id="1" name=""/>
        <p:cNvGrpSpPr/>
        <p:nvPr/>
      </p:nvGrpSpPr>
      <p:grpSpPr>
        <a:xfrm>
          <a:off x="0" y="0"/>
          <a:ext cx="0" cy="0"/>
          <a:chOff x="0" y="0"/>
          <a:chExt cx="0" cy="0"/>
        </a:xfrm>
      </p:grpSpPr>
      <p:sp>
        <p:nvSpPr>
          <p:cNvPr id="9" name="Freeform 54">
            <a:extLst>
              <a:ext uri="{FF2B5EF4-FFF2-40B4-BE49-F238E27FC236}">
                <a16:creationId xmlns:a16="http://schemas.microsoft.com/office/drawing/2014/main" id="{818AC1AD-871E-451A-BE3C-0F9C074F4572}"/>
              </a:ext>
            </a:extLst>
          </p:cNvPr>
          <p:cNvSpPr/>
          <p:nvPr userDrawn="1"/>
        </p:nvSpPr>
        <p:spPr>
          <a:xfrm>
            <a:off x="9473188"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11" name="Freeform 136">
            <a:extLst>
              <a:ext uri="{FF2B5EF4-FFF2-40B4-BE49-F238E27FC236}">
                <a16:creationId xmlns:a16="http://schemas.microsoft.com/office/drawing/2014/main" id="{3E515D16-F8F6-4AE3-BF46-52930A512CEE}"/>
              </a:ext>
            </a:extLst>
          </p:cNvPr>
          <p:cNvSpPr/>
          <p:nvPr userDrawn="1"/>
        </p:nvSpPr>
        <p:spPr>
          <a:xfrm flipH="1">
            <a:off x="0"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12" name="PpHolder11">
            <a:extLst>
              <a:ext uri="{FF2B5EF4-FFF2-40B4-BE49-F238E27FC236}">
                <a16:creationId xmlns:a16="http://schemas.microsoft.com/office/drawing/2014/main" id="{754517EC-4ADD-436B-87BD-80D5973E6B8A}"/>
              </a:ext>
            </a:extLst>
          </p:cNvPr>
          <p:cNvSpPr>
            <a:spLocks noGrp="1"/>
          </p:cNvSpPr>
          <p:nvPr>
            <p:ph type="pic" sz="quarter" idx="12"/>
          </p:nvPr>
        </p:nvSpPr>
        <p:spPr>
          <a:xfrm>
            <a:off x="5677861" y="1149993"/>
            <a:ext cx="5783889" cy="2436801"/>
          </a:xfrm>
          <a:custGeom>
            <a:avLst/>
            <a:gdLst>
              <a:gd name="connsiteX0" fmla="*/ 264126 w 5783889"/>
              <a:gd name="connsiteY0" fmla="*/ 0 h 2436801"/>
              <a:gd name="connsiteX1" fmla="*/ 5519764 w 5783889"/>
              <a:gd name="connsiteY1" fmla="*/ 0 h 2436801"/>
              <a:gd name="connsiteX2" fmla="*/ 5783889 w 5783889"/>
              <a:gd name="connsiteY2" fmla="*/ 264125 h 2436801"/>
              <a:gd name="connsiteX3" fmla="*/ 5783889 w 5783889"/>
              <a:gd name="connsiteY3" fmla="*/ 2172677 h 2436801"/>
              <a:gd name="connsiteX4" fmla="*/ 5519764 w 5783889"/>
              <a:gd name="connsiteY4" fmla="*/ 2436801 h 2436801"/>
              <a:gd name="connsiteX5" fmla="*/ 264126 w 5783889"/>
              <a:gd name="connsiteY5" fmla="*/ 2436801 h 2436801"/>
              <a:gd name="connsiteX6" fmla="*/ 0 w 5783889"/>
              <a:gd name="connsiteY6" fmla="*/ 2172677 h 2436801"/>
              <a:gd name="connsiteX7" fmla="*/ 0 w 5783889"/>
              <a:gd name="connsiteY7" fmla="*/ 264125 h 2436801"/>
              <a:gd name="connsiteX8" fmla="*/ 264126 w 5783889"/>
              <a:gd name="connsiteY8" fmla="*/ 0 h 243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83889" h="2436801">
                <a:moveTo>
                  <a:pt x="264126" y="0"/>
                </a:moveTo>
                <a:lnTo>
                  <a:pt x="5519764" y="0"/>
                </a:lnTo>
                <a:cubicBezTo>
                  <a:pt x="5665636" y="0"/>
                  <a:pt x="5783889" y="118253"/>
                  <a:pt x="5783889" y="264125"/>
                </a:cubicBezTo>
                <a:lnTo>
                  <a:pt x="5783889" y="2172677"/>
                </a:lnTo>
                <a:cubicBezTo>
                  <a:pt x="5783889" y="2318548"/>
                  <a:pt x="5665636" y="2436801"/>
                  <a:pt x="5519764" y="2436801"/>
                </a:cubicBezTo>
                <a:lnTo>
                  <a:pt x="264126" y="2436801"/>
                </a:lnTo>
                <a:cubicBezTo>
                  <a:pt x="118254" y="2436801"/>
                  <a:pt x="0" y="2318548"/>
                  <a:pt x="0" y="2172677"/>
                </a:cubicBezTo>
                <a:lnTo>
                  <a:pt x="0" y="264125"/>
                </a:lnTo>
                <a:cubicBezTo>
                  <a:pt x="0" y="118253"/>
                  <a:pt x="118254" y="0"/>
                  <a:pt x="264126"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0" name="PpHolder14">
            <a:extLst>
              <a:ext uri="{FF2B5EF4-FFF2-40B4-BE49-F238E27FC236}">
                <a16:creationId xmlns:a16="http://schemas.microsoft.com/office/drawing/2014/main" id="{AEADC981-1991-4D20-8CBE-88891D3DC0D4}"/>
              </a:ext>
            </a:extLst>
          </p:cNvPr>
          <p:cNvSpPr>
            <a:spLocks noGrp="1"/>
          </p:cNvSpPr>
          <p:nvPr>
            <p:ph type="pic" sz="quarter" idx="11"/>
          </p:nvPr>
        </p:nvSpPr>
        <p:spPr>
          <a:xfrm>
            <a:off x="5677860" y="3733801"/>
            <a:ext cx="2818440" cy="1876424"/>
          </a:xfrm>
          <a:custGeom>
            <a:avLst/>
            <a:gdLst>
              <a:gd name="connsiteX0" fmla="*/ 268290 w 2818440"/>
              <a:gd name="connsiteY0" fmla="*/ 0 h 1876424"/>
              <a:gd name="connsiteX1" fmla="*/ 2550149 w 2818440"/>
              <a:gd name="connsiteY1" fmla="*/ 0 h 1876424"/>
              <a:gd name="connsiteX2" fmla="*/ 2818440 w 2818440"/>
              <a:gd name="connsiteY2" fmla="*/ 268291 h 1876424"/>
              <a:gd name="connsiteX3" fmla="*/ 2818440 w 2818440"/>
              <a:gd name="connsiteY3" fmla="*/ 1608133 h 1876424"/>
              <a:gd name="connsiteX4" fmla="*/ 2550149 w 2818440"/>
              <a:gd name="connsiteY4" fmla="*/ 1876424 h 1876424"/>
              <a:gd name="connsiteX5" fmla="*/ 268290 w 2818440"/>
              <a:gd name="connsiteY5" fmla="*/ 1876424 h 1876424"/>
              <a:gd name="connsiteX6" fmla="*/ 0 w 2818440"/>
              <a:gd name="connsiteY6" fmla="*/ 1608133 h 1876424"/>
              <a:gd name="connsiteX7" fmla="*/ 0 w 2818440"/>
              <a:gd name="connsiteY7" fmla="*/ 268291 h 1876424"/>
              <a:gd name="connsiteX8" fmla="*/ 268290 w 2818440"/>
              <a:gd name="connsiteY8" fmla="*/ 0 h 1876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8440" h="1876424">
                <a:moveTo>
                  <a:pt x="268290" y="0"/>
                </a:moveTo>
                <a:lnTo>
                  <a:pt x="2550149" y="0"/>
                </a:lnTo>
                <a:cubicBezTo>
                  <a:pt x="2698322" y="0"/>
                  <a:pt x="2818440" y="120118"/>
                  <a:pt x="2818440" y="268291"/>
                </a:cubicBezTo>
                <a:lnTo>
                  <a:pt x="2818440" y="1608133"/>
                </a:lnTo>
                <a:cubicBezTo>
                  <a:pt x="2818440" y="1756306"/>
                  <a:pt x="2698322" y="1876424"/>
                  <a:pt x="2550149" y="1876424"/>
                </a:cubicBezTo>
                <a:lnTo>
                  <a:pt x="268290" y="1876424"/>
                </a:lnTo>
                <a:cubicBezTo>
                  <a:pt x="120118" y="1876424"/>
                  <a:pt x="0" y="1756306"/>
                  <a:pt x="0" y="1608133"/>
                </a:cubicBezTo>
                <a:lnTo>
                  <a:pt x="0" y="268291"/>
                </a:lnTo>
                <a:cubicBezTo>
                  <a:pt x="0" y="120118"/>
                  <a:pt x="120118" y="0"/>
                  <a:pt x="268290"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8" name="PpHolder15">
            <a:extLst>
              <a:ext uri="{FF2B5EF4-FFF2-40B4-BE49-F238E27FC236}">
                <a16:creationId xmlns:a16="http://schemas.microsoft.com/office/drawing/2014/main" id="{4B49F2C3-444C-4D72-A557-0529AF27BFCF}"/>
              </a:ext>
            </a:extLst>
          </p:cNvPr>
          <p:cNvSpPr>
            <a:spLocks noGrp="1"/>
          </p:cNvSpPr>
          <p:nvPr userDrawn="1">
            <p:ph type="pic" sz="quarter" idx="10"/>
          </p:nvPr>
        </p:nvSpPr>
        <p:spPr>
          <a:xfrm>
            <a:off x="8643309" y="3733801"/>
            <a:ext cx="2818441" cy="1876424"/>
          </a:xfrm>
          <a:custGeom>
            <a:avLst/>
            <a:gdLst>
              <a:gd name="connsiteX0" fmla="*/ 268291 w 2818441"/>
              <a:gd name="connsiteY0" fmla="*/ 0 h 1876424"/>
              <a:gd name="connsiteX1" fmla="*/ 2550150 w 2818441"/>
              <a:gd name="connsiteY1" fmla="*/ 0 h 1876424"/>
              <a:gd name="connsiteX2" fmla="*/ 2818441 w 2818441"/>
              <a:gd name="connsiteY2" fmla="*/ 268291 h 1876424"/>
              <a:gd name="connsiteX3" fmla="*/ 2818441 w 2818441"/>
              <a:gd name="connsiteY3" fmla="*/ 1608133 h 1876424"/>
              <a:gd name="connsiteX4" fmla="*/ 2550150 w 2818441"/>
              <a:gd name="connsiteY4" fmla="*/ 1876424 h 1876424"/>
              <a:gd name="connsiteX5" fmla="*/ 268291 w 2818441"/>
              <a:gd name="connsiteY5" fmla="*/ 1876424 h 1876424"/>
              <a:gd name="connsiteX6" fmla="*/ 0 w 2818441"/>
              <a:gd name="connsiteY6" fmla="*/ 1608133 h 1876424"/>
              <a:gd name="connsiteX7" fmla="*/ 0 w 2818441"/>
              <a:gd name="connsiteY7" fmla="*/ 268291 h 1876424"/>
              <a:gd name="connsiteX8" fmla="*/ 268291 w 2818441"/>
              <a:gd name="connsiteY8" fmla="*/ 0 h 1876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8441" h="1876424">
                <a:moveTo>
                  <a:pt x="268291" y="0"/>
                </a:moveTo>
                <a:lnTo>
                  <a:pt x="2550150" y="0"/>
                </a:lnTo>
                <a:cubicBezTo>
                  <a:pt x="2698323" y="0"/>
                  <a:pt x="2818441" y="120118"/>
                  <a:pt x="2818441" y="268291"/>
                </a:cubicBezTo>
                <a:lnTo>
                  <a:pt x="2818441" y="1608133"/>
                </a:lnTo>
                <a:cubicBezTo>
                  <a:pt x="2818441" y="1756306"/>
                  <a:pt x="2698323" y="1876424"/>
                  <a:pt x="2550150" y="1876424"/>
                </a:cubicBezTo>
                <a:lnTo>
                  <a:pt x="268291" y="1876424"/>
                </a:lnTo>
                <a:cubicBezTo>
                  <a:pt x="120118" y="1876424"/>
                  <a:pt x="0" y="1756306"/>
                  <a:pt x="0" y="1608133"/>
                </a:cubicBezTo>
                <a:lnTo>
                  <a:pt x="0" y="268291"/>
                </a:lnTo>
                <a:cubicBezTo>
                  <a:pt x="0" y="120118"/>
                  <a:pt x="120118" y="0"/>
                  <a:pt x="268291"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E2FA8C48-5B85-47BA-A103-2FCF8DB70D52}"/>
              </a:ext>
            </a:extLst>
          </p:cNvPr>
          <p:cNvSpPr>
            <a:spLocks noGrp="1"/>
          </p:cNvSpPr>
          <p:nvPr>
            <p:ph type="title"/>
          </p:nvPr>
        </p:nvSpPr>
        <p:spPr>
          <a:xfrm>
            <a:off x="640557" y="1547435"/>
            <a:ext cx="6478326" cy="1325563"/>
          </a:xfrm>
          <a:prstGeom prst="rect">
            <a:avLst/>
          </a:prstGeom>
        </p:spPr>
        <p:txBody>
          <a:bodyPr anchor="ctr"/>
          <a:lstStyle>
            <a:lvl1pPr>
              <a:defRPr sz="4400" b="1"/>
            </a:lvl1pPr>
          </a:lstStyle>
          <a:p>
            <a:endParaRPr lang="en-ID"/>
          </a:p>
        </p:txBody>
      </p:sp>
      <p:sp>
        <p:nvSpPr>
          <p:cNvPr id="7" name="Subtitle 2">
            <a:extLst>
              <a:ext uri="{FF2B5EF4-FFF2-40B4-BE49-F238E27FC236}">
                <a16:creationId xmlns:a16="http://schemas.microsoft.com/office/drawing/2014/main" id="{FC3C56AE-F7CD-4671-8756-E6C129954FF4}"/>
              </a:ext>
            </a:extLst>
          </p:cNvPr>
          <p:cNvSpPr>
            <a:spLocks noGrp="1"/>
          </p:cNvSpPr>
          <p:nvPr>
            <p:ph type="subTitle" idx="1"/>
          </p:nvPr>
        </p:nvSpPr>
        <p:spPr>
          <a:xfrm>
            <a:off x="640557" y="1212319"/>
            <a:ext cx="3055143" cy="285976"/>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32C7B060-4FCA-4450-826F-7F9B5B4423AD}"/>
              </a:ext>
            </a:extLst>
          </p:cNvPr>
          <p:cNvSpPr>
            <a:spLocks noGrp="1"/>
          </p:cNvSpPr>
          <p:nvPr>
            <p:ph type="sldNum" sz="quarter" idx="13"/>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818745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lideAdd2">
    <p:spTree>
      <p:nvGrpSpPr>
        <p:cNvPr id="1" name=""/>
        <p:cNvGrpSpPr/>
        <p:nvPr/>
      </p:nvGrpSpPr>
      <p:grpSpPr>
        <a:xfrm>
          <a:off x="0" y="0"/>
          <a:ext cx="0" cy="0"/>
          <a:chOff x="0" y="0"/>
          <a:chExt cx="0" cy="0"/>
        </a:xfrm>
      </p:grpSpPr>
      <p:sp>
        <p:nvSpPr>
          <p:cNvPr id="8" name="Freeform 136">
            <a:extLst>
              <a:ext uri="{FF2B5EF4-FFF2-40B4-BE49-F238E27FC236}">
                <a16:creationId xmlns:a16="http://schemas.microsoft.com/office/drawing/2014/main" id="{ED69BC89-8359-4644-B724-30A73FCB7438}"/>
              </a:ext>
            </a:extLst>
          </p:cNvPr>
          <p:cNvSpPr/>
          <p:nvPr userDrawn="1"/>
        </p:nvSpPr>
        <p:spPr>
          <a:xfrm flipH="1">
            <a:off x="0"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9" name="Freeform 54">
            <a:extLst>
              <a:ext uri="{FF2B5EF4-FFF2-40B4-BE49-F238E27FC236}">
                <a16:creationId xmlns:a16="http://schemas.microsoft.com/office/drawing/2014/main" id="{EBA4AF00-8165-47EA-9A2E-FEF2956B4A23}"/>
              </a:ext>
            </a:extLst>
          </p:cNvPr>
          <p:cNvSpPr/>
          <p:nvPr userDrawn="1"/>
        </p:nvSpPr>
        <p:spPr>
          <a:xfrm>
            <a:off x="9473188"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5" name="PpHolder8">
            <a:extLst>
              <a:ext uri="{FF2B5EF4-FFF2-40B4-BE49-F238E27FC236}">
                <a16:creationId xmlns:a16="http://schemas.microsoft.com/office/drawing/2014/main" id="{12092569-438B-4B8F-B065-9DD452C2D64D}"/>
              </a:ext>
            </a:extLst>
          </p:cNvPr>
          <p:cNvSpPr>
            <a:spLocks noGrp="1"/>
          </p:cNvSpPr>
          <p:nvPr>
            <p:ph type="pic" sz="quarter" idx="10"/>
          </p:nvPr>
        </p:nvSpPr>
        <p:spPr>
          <a:xfrm>
            <a:off x="7316526" y="1098836"/>
            <a:ext cx="4152900" cy="4666456"/>
          </a:xfrm>
          <a:custGeom>
            <a:avLst/>
            <a:gdLst>
              <a:gd name="connsiteX0" fmla="*/ 335554 w 4152900"/>
              <a:gd name="connsiteY0" fmla="*/ 0 h 4666456"/>
              <a:gd name="connsiteX1" fmla="*/ 3817346 w 4152900"/>
              <a:gd name="connsiteY1" fmla="*/ 0 h 4666456"/>
              <a:gd name="connsiteX2" fmla="*/ 4152900 w 4152900"/>
              <a:gd name="connsiteY2" fmla="*/ 335554 h 4666456"/>
              <a:gd name="connsiteX3" fmla="*/ 4152900 w 4152900"/>
              <a:gd name="connsiteY3" fmla="*/ 4330902 h 4666456"/>
              <a:gd name="connsiteX4" fmla="*/ 3817346 w 4152900"/>
              <a:gd name="connsiteY4" fmla="*/ 4666456 h 4666456"/>
              <a:gd name="connsiteX5" fmla="*/ 335554 w 4152900"/>
              <a:gd name="connsiteY5" fmla="*/ 4666456 h 4666456"/>
              <a:gd name="connsiteX6" fmla="*/ 0 w 4152900"/>
              <a:gd name="connsiteY6" fmla="*/ 4330902 h 4666456"/>
              <a:gd name="connsiteX7" fmla="*/ 0 w 4152900"/>
              <a:gd name="connsiteY7" fmla="*/ 335554 h 4666456"/>
              <a:gd name="connsiteX8" fmla="*/ 335554 w 4152900"/>
              <a:gd name="connsiteY8" fmla="*/ 0 h 466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2900" h="4666456">
                <a:moveTo>
                  <a:pt x="335554" y="0"/>
                </a:moveTo>
                <a:lnTo>
                  <a:pt x="3817346" y="0"/>
                </a:lnTo>
                <a:cubicBezTo>
                  <a:pt x="4002667" y="0"/>
                  <a:pt x="4152900" y="150233"/>
                  <a:pt x="4152900" y="335554"/>
                </a:cubicBezTo>
                <a:lnTo>
                  <a:pt x="4152900" y="4330902"/>
                </a:lnTo>
                <a:cubicBezTo>
                  <a:pt x="4152900" y="4516223"/>
                  <a:pt x="4002667" y="4666456"/>
                  <a:pt x="3817346" y="4666456"/>
                </a:cubicBezTo>
                <a:lnTo>
                  <a:pt x="335554" y="4666456"/>
                </a:lnTo>
                <a:cubicBezTo>
                  <a:pt x="150233" y="4666456"/>
                  <a:pt x="0" y="4516223"/>
                  <a:pt x="0" y="4330902"/>
                </a:cubicBezTo>
                <a:lnTo>
                  <a:pt x="0" y="335554"/>
                </a:lnTo>
                <a:cubicBezTo>
                  <a:pt x="0" y="150233"/>
                  <a:pt x="150233" y="0"/>
                  <a:pt x="335554"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A08A0F89-3C5C-431E-96BB-E48AC94C470F}"/>
              </a:ext>
            </a:extLst>
          </p:cNvPr>
          <p:cNvSpPr>
            <a:spLocks noGrp="1"/>
          </p:cNvSpPr>
          <p:nvPr>
            <p:ph type="title"/>
          </p:nvPr>
        </p:nvSpPr>
        <p:spPr>
          <a:xfrm>
            <a:off x="640557" y="2164702"/>
            <a:ext cx="6478326" cy="1325563"/>
          </a:xfrm>
          <a:prstGeom prst="rect">
            <a:avLst/>
          </a:prstGeom>
        </p:spPr>
        <p:txBody>
          <a:bodyPr anchor="ctr"/>
          <a:lstStyle>
            <a:lvl1pPr>
              <a:defRPr sz="4400" b="1"/>
            </a:lvl1pPr>
          </a:lstStyle>
          <a:p>
            <a:endParaRPr lang="en-ID"/>
          </a:p>
        </p:txBody>
      </p:sp>
      <p:sp>
        <p:nvSpPr>
          <p:cNvPr id="7" name="Subtitle 2">
            <a:extLst>
              <a:ext uri="{FF2B5EF4-FFF2-40B4-BE49-F238E27FC236}">
                <a16:creationId xmlns:a16="http://schemas.microsoft.com/office/drawing/2014/main" id="{F19DC53E-D437-4912-A38C-F781EFF79F15}"/>
              </a:ext>
            </a:extLst>
          </p:cNvPr>
          <p:cNvSpPr>
            <a:spLocks noGrp="1"/>
          </p:cNvSpPr>
          <p:nvPr>
            <p:ph type="subTitle" idx="1"/>
          </p:nvPr>
        </p:nvSpPr>
        <p:spPr>
          <a:xfrm>
            <a:off x="640557" y="1829586"/>
            <a:ext cx="3055143" cy="285976"/>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1F7F8842-2658-4944-9009-1CB7240BDB2F}"/>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0241511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lideAdd20">
    <p:spTree>
      <p:nvGrpSpPr>
        <p:cNvPr id="1" name=""/>
        <p:cNvGrpSpPr/>
        <p:nvPr/>
      </p:nvGrpSpPr>
      <p:grpSpPr>
        <a:xfrm>
          <a:off x="0" y="0"/>
          <a:ext cx="0" cy="0"/>
          <a:chOff x="0" y="0"/>
          <a:chExt cx="0" cy="0"/>
        </a:xfrm>
      </p:grpSpPr>
      <p:sp>
        <p:nvSpPr>
          <p:cNvPr id="7" name="Freeform 54">
            <a:extLst>
              <a:ext uri="{FF2B5EF4-FFF2-40B4-BE49-F238E27FC236}">
                <a16:creationId xmlns:a16="http://schemas.microsoft.com/office/drawing/2014/main" id="{7D55F9B1-0B7B-4A9B-8C6F-3B42DB3984BB}"/>
              </a:ext>
            </a:extLst>
          </p:cNvPr>
          <p:cNvSpPr/>
          <p:nvPr userDrawn="1"/>
        </p:nvSpPr>
        <p:spPr>
          <a:xfrm>
            <a:off x="9473188"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8" name="Freeform 136">
            <a:extLst>
              <a:ext uri="{FF2B5EF4-FFF2-40B4-BE49-F238E27FC236}">
                <a16:creationId xmlns:a16="http://schemas.microsoft.com/office/drawing/2014/main" id="{32E843DD-E627-411B-AF6D-76367050789C}"/>
              </a:ext>
            </a:extLst>
          </p:cNvPr>
          <p:cNvSpPr/>
          <p:nvPr userDrawn="1"/>
        </p:nvSpPr>
        <p:spPr>
          <a:xfrm flipH="1">
            <a:off x="0"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12" name="PpHolder13">
            <a:extLst>
              <a:ext uri="{FF2B5EF4-FFF2-40B4-BE49-F238E27FC236}">
                <a16:creationId xmlns:a16="http://schemas.microsoft.com/office/drawing/2014/main" id="{FDEEFE79-19EF-4527-938C-78A188908AFB}"/>
              </a:ext>
            </a:extLst>
          </p:cNvPr>
          <p:cNvSpPr>
            <a:spLocks noGrp="1"/>
          </p:cNvSpPr>
          <p:nvPr>
            <p:ph type="pic" sz="quarter" idx="12"/>
          </p:nvPr>
        </p:nvSpPr>
        <p:spPr>
          <a:xfrm>
            <a:off x="6096002" y="1264719"/>
            <a:ext cx="2559646" cy="2611956"/>
          </a:xfrm>
          <a:custGeom>
            <a:avLst/>
            <a:gdLst>
              <a:gd name="connsiteX0" fmla="*/ 294432 w 2338068"/>
              <a:gd name="connsiteY0" fmla="*/ 0 h 2611956"/>
              <a:gd name="connsiteX1" fmla="*/ 2043635 w 2338068"/>
              <a:gd name="connsiteY1" fmla="*/ 0 h 2611956"/>
              <a:gd name="connsiteX2" fmla="*/ 2338068 w 2338068"/>
              <a:gd name="connsiteY2" fmla="*/ 294433 h 2611956"/>
              <a:gd name="connsiteX3" fmla="*/ 2338068 w 2338068"/>
              <a:gd name="connsiteY3" fmla="*/ 2611956 h 2611956"/>
              <a:gd name="connsiteX4" fmla="*/ 0 w 2338068"/>
              <a:gd name="connsiteY4" fmla="*/ 2611956 h 2611956"/>
              <a:gd name="connsiteX5" fmla="*/ 0 w 2338068"/>
              <a:gd name="connsiteY5" fmla="*/ 294433 h 2611956"/>
              <a:gd name="connsiteX6" fmla="*/ 294432 w 2338068"/>
              <a:gd name="connsiteY6" fmla="*/ 0 h 26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8068" h="2611956">
                <a:moveTo>
                  <a:pt x="294432" y="0"/>
                </a:moveTo>
                <a:lnTo>
                  <a:pt x="2043635" y="0"/>
                </a:lnTo>
                <a:cubicBezTo>
                  <a:pt x="2206246" y="0"/>
                  <a:pt x="2338068" y="131822"/>
                  <a:pt x="2338068" y="294433"/>
                </a:cubicBezTo>
                <a:lnTo>
                  <a:pt x="2338068" y="2611956"/>
                </a:lnTo>
                <a:lnTo>
                  <a:pt x="0" y="2611956"/>
                </a:lnTo>
                <a:lnTo>
                  <a:pt x="0" y="294433"/>
                </a:lnTo>
                <a:cubicBezTo>
                  <a:pt x="0" y="131822"/>
                  <a:pt x="131822" y="0"/>
                  <a:pt x="294432"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0" name="PpHolder14">
            <a:extLst>
              <a:ext uri="{FF2B5EF4-FFF2-40B4-BE49-F238E27FC236}">
                <a16:creationId xmlns:a16="http://schemas.microsoft.com/office/drawing/2014/main" id="{00D0F736-D555-4F53-9DCA-CB543CEEE5BA}"/>
              </a:ext>
            </a:extLst>
          </p:cNvPr>
          <p:cNvSpPr>
            <a:spLocks noGrp="1"/>
          </p:cNvSpPr>
          <p:nvPr>
            <p:ph type="pic" sz="quarter" idx="11"/>
          </p:nvPr>
        </p:nvSpPr>
        <p:spPr>
          <a:xfrm>
            <a:off x="8887556" y="1264719"/>
            <a:ext cx="2561233" cy="2611956"/>
          </a:xfrm>
          <a:custGeom>
            <a:avLst/>
            <a:gdLst>
              <a:gd name="connsiteX0" fmla="*/ 294433 w 2338069"/>
              <a:gd name="connsiteY0" fmla="*/ 0 h 2611956"/>
              <a:gd name="connsiteX1" fmla="*/ 2043636 w 2338069"/>
              <a:gd name="connsiteY1" fmla="*/ 0 h 2611956"/>
              <a:gd name="connsiteX2" fmla="*/ 2338069 w 2338069"/>
              <a:gd name="connsiteY2" fmla="*/ 294433 h 2611956"/>
              <a:gd name="connsiteX3" fmla="*/ 2338069 w 2338069"/>
              <a:gd name="connsiteY3" fmla="*/ 2611956 h 2611956"/>
              <a:gd name="connsiteX4" fmla="*/ 0 w 2338069"/>
              <a:gd name="connsiteY4" fmla="*/ 2611956 h 2611956"/>
              <a:gd name="connsiteX5" fmla="*/ 0 w 2338069"/>
              <a:gd name="connsiteY5" fmla="*/ 294433 h 2611956"/>
              <a:gd name="connsiteX6" fmla="*/ 294433 w 2338069"/>
              <a:gd name="connsiteY6" fmla="*/ 0 h 26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8069" h="2611956">
                <a:moveTo>
                  <a:pt x="294433" y="0"/>
                </a:moveTo>
                <a:lnTo>
                  <a:pt x="2043636" y="0"/>
                </a:lnTo>
                <a:cubicBezTo>
                  <a:pt x="2206247" y="0"/>
                  <a:pt x="2338069" y="131822"/>
                  <a:pt x="2338069" y="294433"/>
                </a:cubicBezTo>
                <a:lnTo>
                  <a:pt x="2338069" y="2611956"/>
                </a:lnTo>
                <a:lnTo>
                  <a:pt x="0" y="2611956"/>
                </a:lnTo>
                <a:lnTo>
                  <a:pt x="0" y="294433"/>
                </a:lnTo>
                <a:cubicBezTo>
                  <a:pt x="0" y="131822"/>
                  <a:pt x="131822" y="0"/>
                  <a:pt x="294433"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3" name="Title 1">
            <a:extLst>
              <a:ext uri="{FF2B5EF4-FFF2-40B4-BE49-F238E27FC236}">
                <a16:creationId xmlns:a16="http://schemas.microsoft.com/office/drawing/2014/main" id="{34448B06-01D9-4DE9-9BC3-C6AD7741AA42}"/>
              </a:ext>
            </a:extLst>
          </p:cNvPr>
          <p:cNvSpPr>
            <a:spLocks noGrp="1"/>
          </p:cNvSpPr>
          <p:nvPr>
            <p:ph type="title"/>
          </p:nvPr>
        </p:nvSpPr>
        <p:spPr>
          <a:xfrm>
            <a:off x="640557" y="1547435"/>
            <a:ext cx="6478326" cy="1325563"/>
          </a:xfrm>
          <a:prstGeom prst="rect">
            <a:avLst/>
          </a:prstGeom>
        </p:spPr>
        <p:txBody>
          <a:bodyPr anchor="ctr"/>
          <a:lstStyle>
            <a:lvl1pPr>
              <a:defRPr sz="4400" b="1"/>
            </a:lvl1pPr>
          </a:lstStyle>
          <a:p>
            <a:endParaRPr lang="en-ID"/>
          </a:p>
        </p:txBody>
      </p:sp>
      <p:sp>
        <p:nvSpPr>
          <p:cNvPr id="14" name="Subtitle 2">
            <a:extLst>
              <a:ext uri="{FF2B5EF4-FFF2-40B4-BE49-F238E27FC236}">
                <a16:creationId xmlns:a16="http://schemas.microsoft.com/office/drawing/2014/main" id="{064DD7BA-2800-4479-A5F4-9B21488528FF}"/>
              </a:ext>
            </a:extLst>
          </p:cNvPr>
          <p:cNvSpPr>
            <a:spLocks noGrp="1"/>
          </p:cNvSpPr>
          <p:nvPr>
            <p:ph type="subTitle" idx="1"/>
          </p:nvPr>
        </p:nvSpPr>
        <p:spPr>
          <a:xfrm>
            <a:off x="640557" y="1212319"/>
            <a:ext cx="3055143" cy="285976"/>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2B700E45-2610-47F7-A1C4-1CC7A9E954B3}"/>
              </a:ext>
            </a:extLst>
          </p:cNvPr>
          <p:cNvSpPr>
            <a:spLocks noGrp="1"/>
          </p:cNvSpPr>
          <p:nvPr>
            <p:ph type="sldNum" sz="quarter" idx="13"/>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29533134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lideAdd21">
    <p:spTree>
      <p:nvGrpSpPr>
        <p:cNvPr id="1" name=""/>
        <p:cNvGrpSpPr/>
        <p:nvPr/>
      </p:nvGrpSpPr>
      <p:grpSpPr>
        <a:xfrm>
          <a:off x="0" y="0"/>
          <a:ext cx="0" cy="0"/>
          <a:chOff x="0" y="0"/>
          <a:chExt cx="0" cy="0"/>
        </a:xfrm>
      </p:grpSpPr>
      <p:sp>
        <p:nvSpPr>
          <p:cNvPr id="10" name="Freeform 54">
            <a:extLst>
              <a:ext uri="{FF2B5EF4-FFF2-40B4-BE49-F238E27FC236}">
                <a16:creationId xmlns:a16="http://schemas.microsoft.com/office/drawing/2014/main" id="{C59F46A0-F1A4-48D2-BBB7-4F397FACEFF8}"/>
              </a:ext>
            </a:extLst>
          </p:cNvPr>
          <p:cNvSpPr/>
          <p:nvPr userDrawn="1"/>
        </p:nvSpPr>
        <p:spPr>
          <a:xfrm>
            <a:off x="9473188"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12" name="Freeform 136">
            <a:extLst>
              <a:ext uri="{FF2B5EF4-FFF2-40B4-BE49-F238E27FC236}">
                <a16:creationId xmlns:a16="http://schemas.microsoft.com/office/drawing/2014/main" id="{0C0D6339-8B25-4F4A-9E91-E2D465C2C6A1}"/>
              </a:ext>
            </a:extLst>
          </p:cNvPr>
          <p:cNvSpPr/>
          <p:nvPr userDrawn="1"/>
        </p:nvSpPr>
        <p:spPr>
          <a:xfrm flipH="1">
            <a:off x="0"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15" name="PpHolder9">
            <a:extLst>
              <a:ext uri="{FF2B5EF4-FFF2-40B4-BE49-F238E27FC236}">
                <a16:creationId xmlns:a16="http://schemas.microsoft.com/office/drawing/2014/main" id="{BADB8C26-69CE-4B65-B217-B4CBF3FC3D33}"/>
              </a:ext>
            </a:extLst>
          </p:cNvPr>
          <p:cNvSpPr>
            <a:spLocks noGrp="1"/>
          </p:cNvSpPr>
          <p:nvPr>
            <p:ph type="pic" sz="quarter" idx="13"/>
          </p:nvPr>
        </p:nvSpPr>
        <p:spPr>
          <a:xfrm>
            <a:off x="4430024" y="1855970"/>
            <a:ext cx="3215005" cy="4150372"/>
          </a:xfrm>
          <a:custGeom>
            <a:avLst/>
            <a:gdLst>
              <a:gd name="connsiteX0" fmla="*/ 348475 w 3215005"/>
              <a:gd name="connsiteY0" fmla="*/ 0 h 4150372"/>
              <a:gd name="connsiteX1" fmla="*/ 2866530 w 3215005"/>
              <a:gd name="connsiteY1" fmla="*/ 0 h 4150372"/>
              <a:gd name="connsiteX2" fmla="*/ 3215005 w 3215005"/>
              <a:gd name="connsiteY2" fmla="*/ 348476 h 4150372"/>
              <a:gd name="connsiteX3" fmla="*/ 3215005 w 3215005"/>
              <a:gd name="connsiteY3" fmla="*/ 3801897 h 4150372"/>
              <a:gd name="connsiteX4" fmla="*/ 2866530 w 3215005"/>
              <a:gd name="connsiteY4" fmla="*/ 4150372 h 4150372"/>
              <a:gd name="connsiteX5" fmla="*/ 348475 w 3215005"/>
              <a:gd name="connsiteY5" fmla="*/ 4150372 h 4150372"/>
              <a:gd name="connsiteX6" fmla="*/ 0 w 3215005"/>
              <a:gd name="connsiteY6" fmla="*/ 3801897 h 4150372"/>
              <a:gd name="connsiteX7" fmla="*/ 0 w 3215005"/>
              <a:gd name="connsiteY7" fmla="*/ 348476 h 4150372"/>
              <a:gd name="connsiteX8" fmla="*/ 348475 w 3215005"/>
              <a:gd name="connsiteY8" fmla="*/ 0 h 415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5005" h="4150372">
                <a:moveTo>
                  <a:pt x="348475" y="0"/>
                </a:moveTo>
                <a:lnTo>
                  <a:pt x="2866530" y="0"/>
                </a:lnTo>
                <a:cubicBezTo>
                  <a:pt x="3058987" y="0"/>
                  <a:pt x="3215005" y="156018"/>
                  <a:pt x="3215005" y="348476"/>
                </a:cubicBezTo>
                <a:lnTo>
                  <a:pt x="3215005" y="3801897"/>
                </a:lnTo>
                <a:cubicBezTo>
                  <a:pt x="3215005" y="3994354"/>
                  <a:pt x="3058987" y="4150372"/>
                  <a:pt x="2866530" y="4150372"/>
                </a:cubicBezTo>
                <a:lnTo>
                  <a:pt x="348475" y="4150372"/>
                </a:lnTo>
                <a:cubicBezTo>
                  <a:pt x="156018" y="4150372"/>
                  <a:pt x="0" y="3994354"/>
                  <a:pt x="0" y="3801897"/>
                </a:cubicBezTo>
                <a:lnTo>
                  <a:pt x="0" y="348476"/>
                </a:lnTo>
                <a:cubicBezTo>
                  <a:pt x="0" y="156018"/>
                  <a:pt x="156018" y="0"/>
                  <a:pt x="348475"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3" name="PpHolder10">
            <a:extLst>
              <a:ext uri="{FF2B5EF4-FFF2-40B4-BE49-F238E27FC236}">
                <a16:creationId xmlns:a16="http://schemas.microsoft.com/office/drawing/2014/main" id="{8E5E2DC0-BE2D-4FEB-8BB0-74D518581F94}"/>
              </a:ext>
            </a:extLst>
          </p:cNvPr>
          <p:cNvSpPr>
            <a:spLocks noGrp="1"/>
          </p:cNvSpPr>
          <p:nvPr>
            <p:ph type="pic" sz="quarter" idx="12"/>
          </p:nvPr>
        </p:nvSpPr>
        <p:spPr>
          <a:xfrm>
            <a:off x="1206020" y="1855970"/>
            <a:ext cx="3095307" cy="2012308"/>
          </a:xfrm>
          <a:custGeom>
            <a:avLst/>
            <a:gdLst>
              <a:gd name="connsiteX0" fmla="*/ 218114 w 3095307"/>
              <a:gd name="connsiteY0" fmla="*/ 0 h 2012308"/>
              <a:gd name="connsiteX1" fmla="*/ 2877193 w 3095307"/>
              <a:gd name="connsiteY1" fmla="*/ 0 h 2012308"/>
              <a:gd name="connsiteX2" fmla="*/ 3095307 w 3095307"/>
              <a:gd name="connsiteY2" fmla="*/ 218114 h 2012308"/>
              <a:gd name="connsiteX3" fmla="*/ 3095307 w 3095307"/>
              <a:gd name="connsiteY3" fmla="*/ 1794194 h 2012308"/>
              <a:gd name="connsiteX4" fmla="*/ 2877193 w 3095307"/>
              <a:gd name="connsiteY4" fmla="*/ 2012308 h 2012308"/>
              <a:gd name="connsiteX5" fmla="*/ 218114 w 3095307"/>
              <a:gd name="connsiteY5" fmla="*/ 2012308 h 2012308"/>
              <a:gd name="connsiteX6" fmla="*/ 0 w 3095307"/>
              <a:gd name="connsiteY6" fmla="*/ 1794194 h 2012308"/>
              <a:gd name="connsiteX7" fmla="*/ 0 w 3095307"/>
              <a:gd name="connsiteY7" fmla="*/ 218114 h 2012308"/>
              <a:gd name="connsiteX8" fmla="*/ 218114 w 3095307"/>
              <a:gd name="connsiteY8" fmla="*/ 0 h 201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5307" h="2012308">
                <a:moveTo>
                  <a:pt x="218114" y="0"/>
                </a:moveTo>
                <a:lnTo>
                  <a:pt x="2877193" y="0"/>
                </a:lnTo>
                <a:cubicBezTo>
                  <a:pt x="2997654" y="0"/>
                  <a:pt x="3095307" y="97653"/>
                  <a:pt x="3095307" y="218114"/>
                </a:cubicBezTo>
                <a:lnTo>
                  <a:pt x="3095307" y="1794194"/>
                </a:lnTo>
                <a:cubicBezTo>
                  <a:pt x="3095307" y="1914655"/>
                  <a:pt x="2997654" y="2012308"/>
                  <a:pt x="2877193" y="2012308"/>
                </a:cubicBezTo>
                <a:lnTo>
                  <a:pt x="218114" y="2012308"/>
                </a:lnTo>
                <a:cubicBezTo>
                  <a:pt x="97652" y="2012308"/>
                  <a:pt x="0" y="1914655"/>
                  <a:pt x="0" y="1794194"/>
                </a:cubicBezTo>
                <a:lnTo>
                  <a:pt x="0" y="218114"/>
                </a:lnTo>
                <a:cubicBezTo>
                  <a:pt x="0" y="97653"/>
                  <a:pt x="97652" y="0"/>
                  <a:pt x="218114"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1" name="PpHolder11">
            <a:extLst>
              <a:ext uri="{FF2B5EF4-FFF2-40B4-BE49-F238E27FC236}">
                <a16:creationId xmlns:a16="http://schemas.microsoft.com/office/drawing/2014/main" id="{93B478F8-01BA-4932-91F4-49DA655E7AC6}"/>
              </a:ext>
            </a:extLst>
          </p:cNvPr>
          <p:cNvSpPr>
            <a:spLocks noGrp="1"/>
          </p:cNvSpPr>
          <p:nvPr>
            <p:ph type="pic" sz="quarter" idx="11"/>
          </p:nvPr>
        </p:nvSpPr>
        <p:spPr>
          <a:xfrm>
            <a:off x="1206020" y="3994033"/>
            <a:ext cx="3095307" cy="2012308"/>
          </a:xfrm>
          <a:custGeom>
            <a:avLst/>
            <a:gdLst>
              <a:gd name="connsiteX0" fmla="*/ 218114 w 3095307"/>
              <a:gd name="connsiteY0" fmla="*/ 0 h 2012308"/>
              <a:gd name="connsiteX1" fmla="*/ 2877193 w 3095307"/>
              <a:gd name="connsiteY1" fmla="*/ 0 h 2012308"/>
              <a:gd name="connsiteX2" fmla="*/ 3095307 w 3095307"/>
              <a:gd name="connsiteY2" fmla="*/ 218114 h 2012308"/>
              <a:gd name="connsiteX3" fmla="*/ 3095307 w 3095307"/>
              <a:gd name="connsiteY3" fmla="*/ 1794194 h 2012308"/>
              <a:gd name="connsiteX4" fmla="*/ 2877193 w 3095307"/>
              <a:gd name="connsiteY4" fmla="*/ 2012308 h 2012308"/>
              <a:gd name="connsiteX5" fmla="*/ 218114 w 3095307"/>
              <a:gd name="connsiteY5" fmla="*/ 2012308 h 2012308"/>
              <a:gd name="connsiteX6" fmla="*/ 0 w 3095307"/>
              <a:gd name="connsiteY6" fmla="*/ 1794194 h 2012308"/>
              <a:gd name="connsiteX7" fmla="*/ 0 w 3095307"/>
              <a:gd name="connsiteY7" fmla="*/ 218114 h 2012308"/>
              <a:gd name="connsiteX8" fmla="*/ 218114 w 3095307"/>
              <a:gd name="connsiteY8" fmla="*/ 0 h 201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5307" h="2012308">
                <a:moveTo>
                  <a:pt x="218114" y="0"/>
                </a:moveTo>
                <a:lnTo>
                  <a:pt x="2877193" y="0"/>
                </a:lnTo>
                <a:cubicBezTo>
                  <a:pt x="2997654" y="0"/>
                  <a:pt x="3095307" y="97653"/>
                  <a:pt x="3095307" y="218114"/>
                </a:cubicBezTo>
                <a:lnTo>
                  <a:pt x="3095307" y="1794194"/>
                </a:lnTo>
                <a:cubicBezTo>
                  <a:pt x="3095307" y="1914655"/>
                  <a:pt x="2997654" y="2012308"/>
                  <a:pt x="2877193" y="2012308"/>
                </a:cubicBezTo>
                <a:lnTo>
                  <a:pt x="218114" y="2012308"/>
                </a:lnTo>
                <a:cubicBezTo>
                  <a:pt x="97652" y="2012308"/>
                  <a:pt x="0" y="1914655"/>
                  <a:pt x="0" y="1794194"/>
                </a:cubicBezTo>
                <a:lnTo>
                  <a:pt x="0" y="218114"/>
                </a:lnTo>
                <a:cubicBezTo>
                  <a:pt x="0" y="97653"/>
                  <a:pt x="97652" y="0"/>
                  <a:pt x="218114"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9" name="PpHolder12">
            <a:extLst>
              <a:ext uri="{FF2B5EF4-FFF2-40B4-BE49-F238E27FC236}">
                <a16:creationId xmlns:a16="http://schemas.microsoft.com/office/drawing/2014/main" id="{333314CF-5E20-4B11-94DD-06C01440D242}"/>
              </a:ext>
            </a:extLst>
          </p:cNvPr>
          <p:cNvSpPr>
            <a:spLocks noGrp="1"/>
          </p:cNvSpPr>
          <p:nvPr userDrawn="1">
            <p:ph type="pic" sz="quarter" idx="10"/>
          </p:nvPr>
        </p:nvSpPr>
        <p:spPr>
          <a:xfrm>
            <a:off x="7772564" y="1855970"/>
            <a:ext cx="3215006" cy="4150372"/>
          </a:xfrm>
          <a:custGeom>
            <a:avLst/>
            <a:gdLst>
              <a:gd name="connsiteX0" fmla="*/ 348475 w 3215006"/>
              <a:gd name="connsiteY0" fmla="*/ 0 h 4150372"/>
              <a:gd name="connsiteX1" fmla="*/ 2866531 w 3215006"/>
              <a:gd name="connsiteY1" fmla="*/ 0 h 4150372"/>
              <a:gd name="connsiteX2" fmla="*/ 3215006 w 3215006"/>
              <a:gd name="connsiteY2" fmla="*/ 348476 h 4150372"/>
              <a:gd name="connsiteX3" fmla="*/ 3215006 w 3215006"/>
              <a:gd name="connsiteY3" fmla="*/ 3801897 h 4150372"/>
              <a:gd name="connsiteX4" fmla="*/ 2866531 w 3215006"/>
              <a:gd name="connsiteY4" fmla="*/ 4150372 h 4150372"/>
              <a:gd name="connsiteX5" fmla="*/ 348475 w 3215006"/>
              <a:gd name="connsiteY5" fmla="*/ 4150372 h 4150372"/>
              <a:gd name="connsiteX6" fmla="*/ 0 w 3215006"/>
              <a:gd name="connsiteY6" fmla="*/ 3801897 h 4150372"/>
              <a:gd name="connsiteX7" fmla="*/ 0 w 3215006"/>
              <a:gd name="connsiteY7" fmla="*/ 348476 h 4150372"/>
              <a:gd name="connsiteX8" fmla="*/ 348475 w 3215006"/>
              <a:gd name="connsiteY8" fmla="*/ 0 h 415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5006" h="4150372">
                <a:moveTo>
                  <a:pt x="348475" y="0"/>
                </a:moveTo>
                <a:lnTo>
                  <a:pt x="2866531" y="0"/>
                </a:lnTo>
                <a:cubicBezTo>
                  <a:pt x="3058988" y="0"/>
                  <a:pt x="3215006" y="156018"/>
                  <a:pt x="3215006" y="348476"/>
                </a:cubicBezTo>
                <a:lnTo>
                  <a:pt x="3215006" y="3801897"/>
                </a:lnTo>
                <a:cubicBezTo>
                  <a:pt x="3215006" y="3994354"/>
                  <a:pt x="3058988" y="4150372"/>
                  <a:pt x="2866531" y="4150372"/>
                </a:cubicBezTo>
                <a:lnTo>
                  <a:pt x="348475" y="4150372"/>
                </a:lnTo>
                <a:cubicBezTo>
                  <a:pt x="156018" y="4150372"/>
                  <a:pt x="0" y="3994354"/>
                  <a:pt x="0" y="3801897"/>
                </a:cubicBezTo>
                <a:lnTo>
                  <a:pt x="0" y="348476"/>
                </a:lnTo>
                <a:cubicBezTo>
                  <a:pt x="0" y="156018"/>
                  <a:pt x="156018" y="0"/>
                  <a:pt x="348475"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7" name="Title 1">
            <a:extLst>
              <a:ext uri="{FF2B5EF4-FFF2-40B4-BE49-F238E27FC236}">
                <a16:creationId xmlns:a16="http://schemas.microsoft.com/office/drawing/2014/main" id="{D8EAD784-0A44-4BA3-9CDC-AB13AF69A00F}"/>
              </a:ext>
            </a:extLst>
          </p:cNvPr>
          <p:cNvSpPr>
            <a:spLocks noGrp="1"/>
          </p:cNvSpPr>
          <p:nvPr>
            <p:ph type="title"/>
          </p:nvPr>
        </p:nvSpPr>
        <p:spPr>
          <a:xfrm>
            <a:off x="2857629" y="798533"/>
            <a:ext cx="6478326" cy="846386"/>
          </a:xfrm>
          <a:prstGeom prst="rect">
            <a:avLst/>
          </a:prstGeom>
        </p:spPr>
        <p:txBody>
          <a:bodyPr anchor="ctr"/>
          <a:lstStyle>
            <a:lvl1pPr algn="ctr">
              <a:defRPr sz="4400" b="1"/>
            </a:lvl1pPr>
          </a:lstStyle>
          <a:p>
            <a:endParaRPr lang="en-ID"/>
          </a:p>
        </p:txBody>
      </p:sp>
      <p:sp>
        <p:nvSpPr>
          <p:cNvPr id="8" name="Subtitle 2">
            <a:extLst>
              <a:ext uri="{FF2B5EF4-FFF2-40B4-BE49-F238E27FC236}">
                <a16:creationId xmlns:a16="http://schemas.microsoft.com/office/drawing/2014/main" id="{E10AA86F-4F12-4717-AF5E-E7E08EFB57A8}"/>
              </a:ext>
            </a:extLst>
          </p:cNvPr>
          <p:cNvSpPr>
            <a:spLocks noGrp="1"/>
          </p:cNvSpPr>
          <p:nvPr>
            <p:ph type="subTitle" idx="1"/>
          </p:nvPr>
        </p:nvSpPr>
        <p:spPr>
          <a:xfrm>
            <a:off x="4569221" y="500913"/>
            <a:ext cx="3055143" cy="285976"/>
          </a:xfrm>
          <a:prstGeom prst="rect">
            <a:avLst/>
          </a:prstGeom>
        </p:spPr>
        <p:txBody>
          <a:bodyPr anchor="ct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E29F4EA5-B7E6-4385-9934-9350786C1EFC}"/>
              </a:ext>
            </a:extLst>
          </p:cNvPr>
          <p:cNvSpPr>
            <a:spLocks noGrp="1"/>
          </p:cNvSpPr>
          <p:nvPr>
            <p:ph type="sldNum" sz="quarter" idx="14"/>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10254177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Freeform 54">
            <a:extLst>
              <a:ext uri="{FF2B5EF4-FFF2-40B4-BE49-F238E27FC236}">
                <a16:creationId xmlns:a16="http://schemas.microsoft.com/office/drawing/2014/main" id="{734ED345-6A03-4BAB-8CB0-5A9C5E8AEBF6}"/>
              </a:ext>
            </a:extLst>
          </p:cNvPr>
          <p:cNvSpPr/>
          <p:nvPr userDrawn="1"/>
        </p:nvSpPr>
        <p:spPr>
          <a:xfrm>
            <a:off x="9473188"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6" name="Freeform 136">
            <a:extLst>
              <a:ext uri="{FF2B5EF4-FFF2-40B4-BE49-F238E27FC236}">
                <a16:creationId xmlns:a16="http://schemas.microsoft.com/office/drawing/2014/main" id="{091869B6-09B1-4235-8885-69FF6AD4BC43}"/>
              </a:ext>
            </a:extLst>
          </p:cNvPr>
          <p:cNvSpPr/>
          <p:nvPr userDrawn="1"/>
        </p:nvSpPr>
        <p:spPr>
          <a:xfrm flipH="1">
            <a:off x="0"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11" name="Title 1">
            <a:extLst>
              <a:ext uri="{FF2B5EF4-FFF2-40B4-BE49-F238E27FC236}">
                <a16:creationId xmlns:a16="http://schemas.microsoft.com/office/drawing/2014/main" id="{DABB7370-3B1C-421F-8883-4A900D17F160}"/>
              </a:ext>
            </a:extLst>
          </p:cNvPr>
          <p:cNvSpPr>
            <a:spLocks noGrp="1"/>
          </p:cNvSpPr>
          <p:nvPr>
            <p:ph type="title"/>
          </p:nvPr>
        </p:nvSpPr>
        <p:spPr>
          <a:xfrm>
            <a:off x="639732" y="1513364"/>
            <a:ext cx="6922355" cy="846386"/>
          </a:xfrm>
          <a:prstGeom prst="rect">
            <a:avLst/>
          </a:prstGeom>
        </p:spPr>
        <p:txBody>
          <a:bodyPr anchor="ctr"/>
          <a:lstStyle>
            <a:lvl1pPr algn="l">
              <a:defRPr sz="4400" b="1"/>
            </a:lvl1pPr>
          </a:lstStyle>
          <a:p>
            <a:endParaRPr lang="en-ID"/>
          </a:p>
        </p:txBody>
      </p:sp>
      <p:sp>
        <p:nvSpPr>
          <p:cNvPr id="12" name="Subtitle 2">
            <a:extLst>
              <a:ext uri="{FF2B5EF4-FFF2-40B4-BE49-F238E27FC236}">
                <a16:creationId xmlns:a16="http://schemas.microsoft.com/office/drawing/2014/main" id="{B08A4B80-4047-4206-9785-83AEAFC95BC5}"/>
              </a:ext>
            </a:extLst>
          </p:cNvPr>
          <p:cNvSpPr>
            <a:spLocks noGrp="1"/>
          </p:cNvSpPr>
          <p:nvPr>
            <p:ph type="subTitle" idx="1"/>
          </p:nvPr>
        </p:nvSpPr>
        <p:spPr>
          <a:xfrm>
            <a:off x="639733" y="1213363"/>
            <a:ext cx="3055143" cy="285976"/>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35E6FECC-9774-4969-BF1A-5AE0D0E5C8FA}"/>
              </a:ext>
            </a:extLst>
          </p:cNvPr>
          <p:cNvSpPr>
            <a:spLocks noGrp="1"/>
          </p:cNvSpPr>
          <p:nvPr>
            <p:ph type="sldNum" sz="quarter" idx="10"/>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28434359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Freeform 54">
            <a:extLst>
              <a:ext uri="{FF2B5EF4-FFF2-40B4-BE49-F238E27FC236}">
                <a16:creationId xmlns:a16="http://schemas.microsoft.com/office/drawing/2014/main" id="{978738F0-CC8C-4D8B-9139-CB10050DBB06}"/>
              </a:ext>
            </a:extLst>
          </p:cNvPr>
          <p:cNvSpPr/>
          <p:nvPr userDrawn="1"/>
        </p:nvSpPr>
        <p:spPr>
          <a:xfrm>
            <a:off x="9473188"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6" name="Freeform 136">
            <a:extLst>
              <a:ext uri="{FF2B5EF4-FFF2-40B4-BE49-F238E27FC236}">
                <a16:creationId xmlns:a16="http://schemas.microsoft.com/office/drawing/2014/main" id="{5DF1974E-FA00-412D-8666-23D4774E5E3C}"/>
              </a:ext>
            </a:extLst>
          </p:cNvPr>
          <p:cNvSpPr/>
          <p:nvPr userDrawn="1"/>
        </p:nvSpPr>
        <p:spPr>
          <a:xfrm flipH="1">
            <a:off x="0"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11" name="Title 1">
            <a:extLst>
              <a:ext uri="{FF2B5EF4-FFF2-40B4-BE49-F238E27FC236}">
                <a16:creationId xmlns:a16="http://schemas.microsoft.com/office/drawing/2014/main" id="{DABB7370-3B1C-421F-8883-4A900D17F160}"/>
              </a:ext>
            </a:extLst>
          </p:cNvPr>
          <p:cNvSpPr>
            <a:spLocks noGrp="1"/>
          </p:cNvSpPr>
          <p:nvPr>
            <p:ph type="title"/>
          </p:nvPr>
        </p:nvSpPr>
        <p:spPr>
          <a:xfrm>
            <a:off x="639732" y="1896746"/>
            <a:ext cx="6922355" cy="846386"/>
          </a:xfrm>
          <a:prstGeom prst="rect">
            <a:avLst/>
          </a:prstGeom>
        </p:spPr>
        <p:txBody>
          <a:bodyPr anchor="ctr"/>
          <a:lstStyle>
            <a:lvl1pPr algn="l">
              <a:defRPr sz="4400" b="1"/>
            </a:lvl1pPr>
          </a:lstStyle>
          <a:p>
            <a:endParaRPr lang="en-ID"/>
          </a:p>
        </p:txBody>
      </p:sp>
      <p:sp>
        <p:nvSpPr>
          <p:cNvPr id="12" name="Subtitle 2">
            <a:extLst>
              <a:ext uri="{FF2B5EF4-FFF2-40B4-BE49-F238E27FC236}">
                <a16:creationId xmlns:a16="http://schemas.microsoft.com/office/drawing/2014/main" id="{B08A4B80-4047-4206-9785-83AEAFC95BC5}"/>
              </a:ext>
            </a:extLst>
          </p:cNvPr>
          <p:cNvSpPr>
            <a:spLocks noGrp="1"/>
          </p:cNvSpPr>
          <p:nvPr>
            <p:ph type="subTitle" idx="1"/>
          </p:nvPr>
        </p:nvSpPr>
        <p:spPr>
          <a:xfrm>
            <a:off x="639733" y="1596745"/>
            <a:ext cx="3055143" cy="285976"/>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36142FBF-CF0D-4087-BDA0-32E36B256680}"/>
              </a:ext>
            </a:extLst>
          </p:cNvPr>
          <p:cNvSpPr>
            <a:spLocks noGrp="1"/>
          </p:cNvSpPr>
          <p:nvPr>
            <p:ph type="sldNum" sz="quarter" idx="10"/>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24663893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lideAdd31">
    <p:spTree>
      <p:nvGrpSpPr>
        <p:cNvPr id="1" name=""/>
        <p:cNvGrpSpPr/>
        <p:nvPr/>
      </p:nvGrpSpPr>
      <p:grpSpPr>
        <a:xfrm>
          <a:off x="0" y="0"/>
          <a:ext cx="0" cy="0"/>
          <a:chOff x="0" y="0"/>
          <a:chExt cx="0" cy="0"/>
        </a:xfrm>
      </p:grpSpPr>
      <p:sp>
        <p:nvSpPr>
          <p:cNvPr id="8" name="Freeform 54">
            <a:extLst>
              <a:ext uri="{FF2B5EF4-FFF2-40B4-BE49-F238E27FC236}">
                <a16:creationId xmlns:a16="http://schemas.microsoft.com/office/drawing/2014/main" id="{51A7A833-EF87-41CE-885F-AB8E9F7ADE2C}"/>
              </a:ext>
            </a:extLst>
          </p:cNvPr>
          <p:cNvSpPr/>
          <p:nvPr userDrawn="1"/>
        </p:nvSpPr>
        <p:spPr>
          <a:xfrm flipH="1">
            <a:off x="0"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10" name="Freeform 136">
            <a:extLst>
              <a:ext uri="{FF2B5EF4-FFF2-40B4-BE49-F238E27FC236}">
                <a16:creationId xmlns:a16="http://schemas.microsoft.com/office/drawing/2014/main" id="{60006ACD-036E-4FF1-A5D4-0AEDFCA7D8E2}"/>
              </a:ext>
            </a:extLst>
          </p:cNvPr>
          <p:cNvSpPr/>
          <p:nvPr userDrawn="1"/>
        </p:nvSpPr>
        <p:spPr>
          <a:xfrm>
            <a:off x="5536863"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9" name="PpHolder16">
            <a:extLst>
              <a:ext uri="{FF2B5EF4-FFF2-40B4-BE49-F238E27FC236}">
                <a16:creationId xmlns:a16="http://schemas.microsoft.com/office/drawing/2014/main" id="{8D10280B-8CEE-4B48-9C38-FFB5A81AB704}"/>
              </a:ext>
            </a:extLst>
          </p:cNvPr>
          <p:cNvSpPr>
            <a:spLocks noGrp="1"/>
          </p:cNvSpPr>
          <p:nvPr>
            <p:ph type="pic" sz="quarter" idx="11"/>
          </p:nvPr>
        </p:nvSpPr>
        <p:spPr>
          <a:xfrm>
            <a:off x="1224476" y="2242806"/>
            <a:ext cx="1611786" cy="2254223"/>
          </a:xfrm>
          <a:custGeom>
            <a:avLst/>
            <a:gdLst>
              <a:gd name="connsiteX0" fmla="*/ 135293 w 1611786"/>
              <a:gd name="connsiteY0" fmla="*/ 0 h 2254223"/>
              <a:gd name="connsiteX1" fmla="*/ 1476493 w 1611786"/>
              <a:gd name="connsiteY1" fmla="*/ 0 h 2254223"/>
              <a:gd name="connsiteX2" fmla="*/ 1611786 w 1611786"/>
              <a:gd name="connsiteY2" fmla="*/ 135294 h 2254223"/>
              <a:gd name="connsiteX3" fmla="*/ 1611786 w 1611786"/>
              <a:gd name="connsiteY3" fmla="*/ 2118930 h 2254223"/>
              <a:gd name="connsiteX4" fmla="*/ 1476493 w 1611786"/>
              <a:gd name="connsiteY4" fmla="*/ 2254223 h 2254223"/>
              <a:gd name="connsiteX5" fmla="*/ 135293 w 1611786"/>
              <a:gd name="connsiteY5" fmla="*/ 2254223 h 2254223"/>
              <a:gd name="connsiteX6" fmla="*/ 0 w 1611786"/>
              <a:gd name="connsiteY6" fmla="*/ 2118930 h 2254223"/>
              <a:gd name="connsiteX7" fmla="*/ 0 w 1611786"/>
              <a:gd name="connsiteY7" fmla="*/ 135294 h 2254223"/>
              <a:gd name="connsiteX8" fmla="*/ 135293 w 1611786"/>
              <a:gd name="connsiteY8" fmla="*/ 0 h 225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1786" h="2254223">
                <a:moveTo>
                  <a:pt x="135293" y="0"/>
                </a:moveTo>
                <a:lnTo>
                  <a:pt x="1476493" y="0"/>
                </a:lnTo>
                <a:cubicBezTo>
                  <a:pt x="1551212" y="0"/>
                  <a:pt x="1611786" y="60573"/>
                  <a:pt x="1611786" y="135294"/>
                </a:cubicBezTo>
                <a:lnTo>
                  <a:pt x="1611786" y="2118930"/>
                </a:lnTo>
                <a:cubicBezTo>
                  <a:pt x="1611786" y="2193650"/>
                  <a:pt x="1551212" y="2254223"/>
                  <a:pt x="1476493" y="2254223"/>
                </a:cubicBezTo>
                <a:lnTo>
                  <a:pt x="135293" y="2254223"/>
                </a:lnTo>
                <a:cubicBezTo>
                  <a:pt x="60574" y="2254223"/>
                  <a:pt x="0" y="2193650"/>
                  <a:pt x="0" y="2118930"/>
                </a:cubicBezTo>
                <a:lnTo>
                  <a:pt x="0" y="135294"/>
                </a:lnTo>
                <a:cubicBezTo>
                  <a:pt x="0" y="60573"/>
                  <a:pt x="60574" y="0"/>
                  <a:pt x="135293"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7" name="PpHolder25">
            <a:extLst>
              <a:ext uri="{FF2B5EF4-FFF2-40B4-BE49-F238E27FC236}">
                <a16:creationId xmlns:a16="http://schemas.microsoft.com/office/drawing/2014/main" id="{D9531262-C695-4000-B6CD-8A9302FF0CBD}"/>
              </a:ext>
            </a:extLst>
          </p:cNvPr>
          <p:cNvSpPr>
            <a:spLocks noGrp="1"/>
          </p:cNvSpPr>
          <p:nvPr userDrawn="1">
            <p:ph type="pic" sz="quarter" idx="10"/>
          </p:nvPr>
        </p:nvSpPr>
        <p:spPr>
          <a:xfrm>
            <a:off x="6679127" y="2242806"/>
            <a:ext cx="1611785" cy="2254223"/>
          </a:xfrm>
          <a:custGeom>
            <a:avLst/>
            <a:gdLst>
              <a:gd name="connsiteX0" fmla="*/ 135293 w 1611785"/>
              <a:gd name="connsiteY0" fmla="*/ 0 h 2254223"/>
              <a:gd name="connsiteX1" fmla="*/ 1476492 w 1611785"/>
              <a:gd name="connsiteY1" fmla="*/ 0 h 2254223"/>
              <a:gd name="connsiteX2" fmla="*/ 1611785 w 1611785"/>
              <a:gd name="connsiteY2" fmla="*/ 135294 h 2254223"/>
              <a:gd name="connsiteX3" fmla="*/ 1611785 w 1611785"/>
              <a:gd name="connsiteY3" fmla="*/ 2118930 h 2254223"/>
              <a:gd name="connsiteX4" fmla="*/ 1476492 w 1611785"/>
              <a:gd name="connsiteY4" fmla="*/ 2254223 h 2254223"/>
              <a:gd name="connsiteX5" fmla="*/ 135293 w 1611785"/>
              <a:gd name="connsiteY5" fmla="*/ 2254223 h 2254223"/>
              <a:gd name="connsiteX6" fmla="*/ 0 w 1611785"/>
              <a:gd name="connsiteY6" fmla="*/ 2118930 h 2254223"/>
              <a:gd name="connsiteX7" fmla="*/ 0 w 1611785"/>
              <a:gd name="connsiteY7" fmla="*/ 135294 h 2254223"/>
              <a:gd name="connsiteX8" fmla="*/ 135293 w 1611785"/>
              <a:gd name="connsiteY8" fmla="*/ 0 h 225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1785" h="2254223">
                <a:moveTo>
                  <a:pt x="135293" y="0"/>
                </a:moveTo>
                <a:lnTo>
                  <a:pt x="1476492" y="0"/>
                </a:lnTo>
                <a:cubicBezTo>
                  <a:pt x="1551212" y="0"/>
                  <a:pt x="1611785" y="60573"/>
                  <a:pt x="1611785" y="135294"/>
                </a:cubicBezTo>
                <a:lnTo>
                  <a:pt x="1611785" y="2118930"/>
                </a:lnTo>
                <a:cubicBezTo>
                  <a:pt x="1611785" y="2193650"/>
                  <a:pt x="1551212" y="2254223"/>
                  <a:pt x="1476492" y="2254223"/>
                </a:cubicBezTo>
                <a:lnTo>
                  <a:pt x="135293" y="2254223"/>
                </a:lnTo>
                <a:cubicBezTo>
                  <a:pt x="60573" y="2254223"/>
                  <a:pt x="0" y="2193650"/>
                  <a:pt x="0" y="2118930"/>
                </a:cubicBezTo>
                <a:lnTo>
                  <a:pt x="0" y="135294"/>
                </a:lnTo>
                <a:cubicBezTo>
                  <a:pt x="0" y="60573"/>
                  <a:pt x="60573" y="0"/>
                  <a:pt x="135293"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5" name="Title 1">
            <a:extLst>
              <a:ext uri="{FF2B5EF4-FFF2-40B4-BE49-F238E27FC236}">
                <a16:creationId xmlns:a16="http://schemas.microsoft.com/office/drawing/2014/main" id="{84BBC0FA-8EF0-46C5-A2D7-0227C87429A1}"/>
              </a:ext>
            </a:extLst>
          </p:cNvPr>
          <p:cNvSpPr>
            <a:spLocks noGrp="1"/>
          </p:cNvSpPr>
          <p:nvPr>
            <p:ph type="title"/>
          </p:nvPr>
        </p:nvSpPr>
        <p:spPr>
          <a:xfrm>
            <a:off x="2857629" y="798533"/>
            <a:ext cx="6478326" cy="846386"/>
          </a:xfrm>
          <a:prstGeom prst="rect">
            <a:avLst/>
          </a:prstGeom>
        </p:spPr>
        <p:txBody>
          <a:bodyPr anchor="ctr"/>
          <a:lstStyle>
            <a:lvl1pPr algn="ctr">
              <a:defRPr sz="4400" b="1"/>
            </a:lvl1pPr>
          </a:lstStyle>
          <a:p>
            <a:endParaRPr lang="en-ID"/>
          </a:p>
        </p:txBody>
      </p:sp>
      <p:sp>
        <p:nvSpPr>
          <p:cNvPr id="6" name="Subtitle 2">
            <a:extLst>
              <a:ext uri="{FF2B5EF4-FFF2-40B4-BE49-F238E27FC236}">
                <a16:creationId xmlns:a16="http://schemas.microsoft.com/office/drawing/2014/main" id="{6C2523D9-9AF3-4164-A778-4D7B71FAF7DC}"/>
              </a:ext>
            </a:extLst>
          </p:cNvPr>
          <p:cNvSpPr>
            <a:spLocks noGrp="1"/>
          </p:cNvSpPr>
          <p:nvPr>
            <p:ph type="subTitle" idx="1"/>
          </p:nvPr>
        </p:nvSpPr>
        <p:spPr>
          <a:xfrm>
            <a:off x="4569221" y="500913"/>
            <a:ext cx="3055143" cy="285976"/>
          </a:xfrm>
          <a:prstGeom prst="rect">
            <a:avLst/>
          </a:prstGeom>
        </p:spPr>
        <p:txBody>
          <a:bodyPr anchor="ct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0E946E25-290E-4F4C-BA16-556A83A60CF7}"/>
              </a:ext>
            </a:extLst>
          </p:cNvPr>
          <p:cNvSpPr>
            <a:spLocks noGrp="1"/>
          </p:cNvSpPr>
          <p:nvPr>
            <p:ph type="sldNum" sz="quarter" idx="12"/>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26251409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lideAdd32">
    <p:spTree>
      <p:nvGrpSpPr>
        <p:cNvPr id="1" name=""/>
        <p:cNvGrpSpPr/>
        <p:nvPr/>
      </p:nvGrpSpPr>
      <p:grpSpPr>
        <a:xfrm>
          <a:off x="0" y="0"/>
          <a:ext cx="0" cy="0"/>
          <a:chOff x="0" y="0"/>
          <a:chExt cx="0" cy="0"/>
        </a:xfrm>
      </p:grpSpPr>
      <p:sp>
        <p:nvSpPr>
          <p:cNvPr id="6" name="Freeform 54">
            <a:extLst>
              <a:ext uri="{FF2B5EF4-FFF2-40B4-BE49-F238E27FC236}">
                <a16:creationId xmlns:a16="http://schemas.microsoft.com/office/drawing/2014/main" id="{ED52FC41-A268-4CEE-B715-F4F13EA78991}"/>
              </a:ext>
            </a:extLst>
          </p:cNvPr>
          <p:cNvSpPr/>
          <p:nvPr userDrawn="1"/>
        </p:nvSpPr>
        <p:spPr>
          <a:xfrm flipH="1">
            <a:off x="0"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7" name="Freeform 136">
            <a:extLst>
              <a:ext uri="{FF2B5EF4-FFF2-40B4-BE49-F238E27FC236}">
                <a16:creationId xmlns:a16="http://schemas.microsoft.com/office/drawing/2014/main" id="{636D612A-A341-4992-9976-1DF85A102383}"/>
              </a:ext>
            </a:extLst>
          </p:cNvPr>
          <p:cNvSpPr/>
          <p:nvPr userDrawn="1"/>
        </p:nvSpPr>
        <p:spPr>
          <a:xfrm>
            <a:off x="5536863"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5" name="PpHolder16">
            <a:extLst>
              <a:ext uri="{FF2B5EF4-FFF2-40B4-BE49-F238E27FC236}">
                <a16:creationId xmlns:a16="http://schemas.microsoft.com/office/drawing/2014/main" id="{8C60555C-6B36-4F32-BFE3-4626A8A8C050}"/>
              </a:ext>
            </a:extLst>
          </p:cNvPr>
          <p:cNvSpPr>
            <a:spLocks noGrp="1"/>
          </p:cNvSpPr>
          <p:nvPr>
            <p:ph type="pic" sz="quarter" idx="10"/>
          </p:nvPr>
        </p:nvSpPr>
        <p:spPr>
          <a:xfrm>
            <a:off x="1130563" y="1435467"/>
            <a:ext cx="6603737" cy="2828759"/>
          </a:xfrm>
          <a:custGeom>
            <a:avLst/>
            <a:gdLst>
              <a:gd name="connsiteX0" fmla="*/ 229979 w 6603737"/>
              <a:gd name="connsiteY0" fmla="*/ 0 h 2828759"/>
              <a:gd name="connsiteX1" fmla="*/ 6373759 w 6603737"/>
              <a:gd name="connsiteY1" fmla="*/ 0 h 2828759"/>
              <a:gd name="connsiteX2" fmla="*/ 6603737 w 6603737"/>
              <a:gd name="connsiteY2" fmla="*/ 229978 h 2828759"/>
              <a:gd name="connsiteX3" fmla="*/ 6603737 w 6603737"/>
              <a:gd name="connsiteY3" fmla="*/ 2598781 h 2828759"/>
              <a:gd name="connsiteX4" fmla="*/ 6373759 w 6603737"/>
              <a:gd name="connsiteY4" fmla="*/ 2828759 h 2828759"/>
              <a:gd name="connsiteX5" fmla="*/ 229979 w 6603737"/>
              <a:gd name="connsiteY5" fmla="*/ 2828759 h 2828759"/>
              <a:gd name="connsiteX6" fmla="*/ 0 w 6603737"/>
              <a:gd name="connsiteY6" fmla="*/ 2598781 h 2828759"/>
              <a:gd name="connsiteX7" fmla="*/ 0 w 6603737"/>
              <a:gd name="connsiteY7" fmla="*/ 229978 h 2828759"/>
              <a:gd name="connsiteX8" fmla="*/ 229979 w 6603737"/>
              <a:gd name="connsiteY8" fmla="*/ 0 h 2828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03737" h="2828759">
                <a:moveTo>
                  <a:pt x="229979" y="0"/>
                </a:moveTo>
                <a:lnTo>
                  <a:pt x="6373759" y="0"/>
                </a:lnTo>
                <a:cubicBezTo>
                  <a:pt x="6500772" y="0"/>
                  <a:pt x="6603737" y="102965"/>
                  <a:pt x="6603737" y="229978"/>
                </a:cubicBezTo>
                <a:lnTo>
                  <a:pt x="6603737" y="2598781"/>
                </a:lnTo>
                <a:cubicBezTo>
                  <a:pt x="6603737" y="2725794"/>
                  <a:pt x="6500772" y="2828759"/>
                  <a:pt x="6373759" y="2828759"/>
                </a:cubicBezTo>
                <a:lnTo>
                  <a:pt x="229979" y="2828759"/>
                </a:lnTo>
                <a:cubicBezTo>
                  <a:pt x="102965" y="2828759"/>
                  <a:pt x="0" y="2725794"/>
                  <a:pt x="0" y="2598781"/>
                </a:cubicBezTo>
                <a:lnTo>
                  <a:pt x="0" y="229978"/>
                </a:lnTo>
                <a:cubicBezTo>
                  <a:pt x="0" y="102965"/>
                  <a:pt x="102965" y="0"/>
                  <a:pt x="229979"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8" name="Title 1">
            <a:extLst>
              <a:ext uri="{FF2B5EF4-FFF2-40B4-BE49-F238E27FC236}">
                <a16:creationId xmlns:a16="http://schemas.microsoft.com/office/drawing/2014/main" id="{6DFAE91B-E49B-473A-9C01-EBFD760A5B67}"/>
              </a:ext>
            </a:extLst>
          </p:cNvPr>
          <p:cNvSpPr>
            <a:spLocks noGrp="1"/>
          </p:cNvSpPr>
          <p:nvPr>
            <p:ph type="title"/>
          </p:nvPr>
        </p:nvSpPr>
        <p:spPr>
          <a:xfrm>
            <a:off x="1038194" y="5031750"/>
            <a:ext cx="6922355" cy="846386"/>
          </a:xfrm>
          <a:prstGeom prst="rect">
            <a:avLst/>
          </a:prstGeom>
        </p:spPr>
        <p:txBody>
          <a:bodyPr anchor="ctr"/>
          <a:lstStyle>
            <a:lvl1pPr algn="l">
              <a:defRPr sz="4400" b="1"/>
            </a:lvl1pPr>
          </a:lstStyle>
          <a:p>
            <a:endParaRPr lang="en-ID"/>
          </a:p>
        </p:txBody>
      </p:sp>
      <p:sp>
        <p:nvSpPr>
          <p:cNvPr id="9" name="Subtitle 2">
            <a:extLst>
              <a:ext uri="{FF2B5EF4-FFF2-40B4-BE49-F238E27FC236}">
                <a16:creationId xmlns:a16="http://schemas.microsoft.com/office/drawing/2014/main" id="{0822158E-B348-407E-8332-EEBB963DC90B}"/>
              </a:ext>
            </a:extLst>
          </p:cNvPr>
          <p:cNvSpPr>
            <a:spLocks noGrp="1"/>
          </p:cNvSpPr>
          <p:nvPr>
            <p:ph type="subTitle" idx="1"/>
          </p:nvPr>
        </p:nvSpPr>
        <p:spPr>
          <a:xfrm>
            <a:off x="1038195" y="4731749"/>
            <a:ext cx="3055143" cy="285976"/>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91B127B6-5FEF-409B-91E2-B83899C9602C}"/>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439225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reeform 54">
            <a:extLst>
              <a:ext uri="{FF2B5EF4-FFF2-40B4-BE49-F238E27FC236}">
                <a16:creationId xmlns:a16="http://schemas.microsoft.com/office/drawing/2014/main" id="{6DDE32B3-735C-4A0A-82D7-53910050FAE8}"/>
              </a:ext>
            </a:extLst>
          </p:cNvPr>
          <p:cNvSpPr/>
          <p:nvPr userDrawn="1"/>
        </p:nvSpPr>
        <p:spPr>
          <a:xfrm flipH="1">
            <a:off x="0"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8" name="Freeform 136">
            <a:extLst>
              <a:ext uri="{FF2B5EF4-FFF2-40B4-BE49-F238E27FC236}">
                <a16:creationId xmlns:a16="http://schemas.microsoft.com/office/drawing/2014/main" id="{458A9FCB-C94E-4267-9AE3-24FBF015165F}"/>
              </a:ext>
            </a:extLst>
          </p:cNvPr>
          <p:cNvSpPr/>
          <p:nvPr userDrawn="1"/>
        </p:nvSpPr>
        <p:spPr>
          <a:xfrm>
            <a:off x="5536863"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6" name="Title 1">
            <a:extLst>
              <a:ext uri="{FF2B5EF4-FFF2-40B4-BE49-F238E27FC236}">
                <a16:creationId xmlns:a16="http://schemas.microsoft.com/office/drawing/2014/main" id="{0122E0F7-A7E0-49AA-B1A8-271E65F9C06A}"/>
              </a:ext>
            </a:extLst>
          </p:cNvPr>
          <p:cNvSpPr>
            <a:spLocks noGrp="1"/>
          </p:cNvSpPr>
          <p:nvPr>
            <p:ph type="title"/>
          </p:nvPr>
        </p:nvSpPr>
        <p:spPr>
          <a:xfrm>
            <a:off x="2078034" y="798533"/>
            <a:ext cx="8037516" cy="846386"/>
          </a:xfrm>
          <a:prstGeom prst="rect">
            <a:avLst/>
          </a:prstGeom>
        </p:spPr>
        <p:txBody>
          <a:bodyPr anchor="ctr"/>
          <a:lstStyle>
            <a:lvl1pPr algn="ctr">
              <a:defRPr sz="4400" b="1"/>
            </a:lvl1pPr>
          </a:lstStyle>
          <a:p>
            <a:endParaRPr lang="en-ID"/>
          </a:p>
        </p:txBody>
      </p:sp>
      <p:sp>
        <p:nvSpPr>
          <p:cNvPr id="7" name="Subtitle 2">
            <a:extLst>
              <a:ext uri="{FF2B5EF4-FFF2-40B4-BE49-F238E27FC236}">
                <a16:creationId xmlns:a16="http://schemas.microsoft.com/office/drawing/2014/main" id="{F3D8D29E-5FA4-4F47-99BB-076E0681A2B6}"/>
              </a:ext>
            </a:extLst>
          </p:cNvPr>
          <p:cNvSpPr>
            <a:spLocks noGrp="1"/>
          </p:cNvSpPr>
          <p:nvPr>
            <p:ph type="subTitle" idx="1"/>
          </p:nvPr>
        </p:nvSpPr>
        <p:spPr>
          <a:xfrm>
            <a:off x="4569221" y="500913"/>
            <a:ext cx="3055143" cy="285976"/>
          </a:xfrm>
          <a:prstGeom prst="rect">
            <a:avLst/>
          </a:prstGeom>
        </p:spPr>
        <p:txBody>
          <a:bodyPr anchor="ct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1CE61912-FDD7-466F-93A7-3D5263B37AAD}"/>
              </a:ext>
            </a:extLst>
          </p:cNvPr>
          <p:cNvSpPr>
            <a:spLocks noGrp="1"/>
          </p:cNvSpPr>
          <p:nvPr>
            <p:ph type="sldNum" sz="quarter" idx="10"/>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294448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lideAdd4">
    <p:spTree>
      <p:nvGrpSpPr>
        <p:cNvPr id="1" name=""/>
        <p:cNvGrpSpPr/>
        <p:nvPr/>
      </p:nvGrpSpPr>
      <p:grpSpPr>
        <a:xfrm>
          <a:off x="0" y="0"/>
          <a:ext cx="0" cy="0"/>
          <a:chOff x="0" y="0"/>
          <a:chExt cx="0" cy="0"/>
        </a:xfrm>
      </p:grpSpPr>
      <p:sp>
        <p:nvSpPr>
          <p:cNvPr id="4" name="Freeform 54">
            <a:extLst>
              <a:ext uri="{FF2B5EF4-FFF2-40B4-BE49-F238E27FC236}">
                <a16:creationId xmlns:a16="http://schemas.microsoft.com/office/drawing/2014/main" id="{68E25A07-F006-41B3-923E-61DDFBEDCBD7}"/>
              </a:ext>
            </a:extLst>
          </p:cNvPr>
          <p:cNvSpPr/>
          <p:nvPr userDrawn="1"/>
        </p:nvSpPr>
        <p:spPr>
          <a:xfrm flipH="1">
            <a:off x="0"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6" name="Freeform 136">
            <a:extLst>
              <a:ext uri="{FF2B5EF4-FFF2-40B4-BE49-F238E27FC236}">
                <a16:creationId xmlns:a16="http://schemas.microsoft.com/office/drawing/2014/main" id="{8BF7CB80-A632-43A3-9DE9-01A1BE798FA5}"/>
              </a:ext>
            </a:extLst>
          </p:cNvPr>
          <p:cNvSpPr/>
          <p:nvPr userDrawn="1"/>
        </p:nvSpPr>
        <p:spPr>
          <a:xfrm>
            <a:off x="5536863"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5" name="PpHolder6">
            <a:extLst>
              <a:ext uri="{FF2B5EF4-FFF2-40B4-BE49-F238E27FC236}">
                <a16:creationId xmlns:a16="http://schemas.microsoft.com/office/drawing/2014/main" id="{A102CD46-87AA-4DE7-BBF7-1DB30C13E561}"/>
              </a:ext>
            </a:extLst>
          </p:cNvPr>
          <p:cNvSpPr>
            <a:spLocks noGrp="1"/>
          </p:cNvSpPr>
          <p:nvPr>
            <p:ph type="pic" sz="quarter" idx="10"/>
          </p:nvPr>
        </p:nvSpPr>
        <p:spPr>
          <a:xfrm>
            <a:off x="731838" y="1419336"/>
            <a:ext cx="5005388" cy="4019328"/>
          </a:xfrm>
          <a:custGeom>
            <a:avLst/>
            <a:gdLst>
              <a:gd name="connsiteX0" fmla="*/ 249279 w 5005388"/>
              <a:gd name="connsiteY0" fmla="*/ 0 h 4019328"/>
              <a:gd name="connsiteX1" fmla="*/ 4756109 w 5005388"/>
              <a:gd name="connsiteY1" fmla="*/ 0 h 4019328"/>
              <a:gd name="connsiteX2" fmla="*/ 5005388 w 5005388"/>
              <a:gd name="connsiteY2" fmla="*/ 249279 h 4019328"/>
              <a:gd name="connsiteX3" fmla="*/ 5005388 w 5005388"/>
              <a:gd name="connsiteY3" fmla="*/ 3770049 h 4019328"/>
              <a:gd name="connsiteX4" fmla="*/ 4756109 w 5005388"/>
              <a:gd name="connsiteY4" fmla="*/ 4019328 h 4019328"/>
              <a:gd name="connsiteX5" fmla="*/ 249279 w 5005388"/>
              <a:gd name="connsiteY5" fmla="*/ 4019328 h 4019328"/>
              <a:gd name="connsiteX6" fmla="*/ 0 w 5005388"/>
              <a:gd name="connsiteY6" fmla="*/ 3770049 h 4019328"/>
              <a:gd name="connsiteX7" fmla="*/ 0 w 5005388"/>
              <a:gd name="connsiteY7" fmla="*/ 249279 h 4019328"/>
              <a:gd name="connsiteX8" fmla="*/ 249279 w 5005388"/>
              <a:gd name="connsiteY8" fmla="*/ 0 h 401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05388" h="4019328">
                <a:moveTo>
                  <a:pt x="249279" y="0"/>
                </a:moveTo>
                <a:lnTo>
                  <a:pt x="4756109" y="0"/>
                </a:lnTo>
                <a:cubicBezTo>
                  <a:pt x="4893782" y="0"/>
                  <a:pt x="5005388" y="111606"/>
                  <a:pt x="5005388" y="249279"/>
                </a:cubicBezTo>
                <a:lnTo>
                  <a:pt x="5005388" y="3770049"/>
                </a:lnTo>
                <a:cubicBezTo>
                  <a:pt x="5005388" y="3907722"/>
                  <a:pt x="4893782" y="4019328"/>
                  <a:pt x="4756109" y="4019328"/>
                </a:cubicBezTo>
                <a:lnTo>
                  <a:pt x="249279" y="4019328"/>
                </a:lnTo>
                <a:cubicBezTo>
                  <a:pt x="111606" y="4019328"/>
                  <a:pt x="0" y="3907722"/>
                  <a:pt x="0" y="3770049"/>
                </a:cubicBezTo>
                <a:lnTo>
                  <a:pt x="0" y="249279"/>
                </a:lnTo>
                <a:cubicBezTo>
                  <a:pt x="0" y="111606"/>
                  <a:pt x="111606" y="0"/>
                  <a:pt x="249279"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2" name="Slide Number Placeholder 1">
            <a:extLst>
              <a:ext uri="{FF2B5EF4-FFF2-40B4-BE49-F238E27FC236}">
                <a16:creationId xmlns:a16="http://schemas.microsoft.com/office/drawing/2014/main" id="{D182128A-CCD4-4C6C-8488-8D374F4EFEAB}"/>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659538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lideAdd5">
    <p:spTree>
      <p:nvGrpSpPr>
        <p:cNvPr id="1" name=""/>
        <p:cNvGrpSpPr/>
        <p:nvPr/>
      </p:nvGrpSpPr>
      <p:grpSpPr>
        <a:xfrm>
          <a:off x="0" y="0"/>
          <a:ext cx="0" cy="0"/>
          <a:chOff x="0" y="0"/>
          <a:chExt cx="0" cy="0"/>
        </a:xfrm>
      </p:grpSpPr>
      <p:sp>
        <p:nvSpPr>
          <p:cNvPr id="8" name="Freeform 54">
            <a:extLst>
              <a:ext uri="{FF2B5EF4-FFF2-40B4-BE49-F238E27FC236}">
                <a16:creationId xmlns:a16="http://schemas.microsoft.com/office/drawing/2014/main" id="{4A3B528C-54D1-4D60-A598-4C17F6D265EB}"/>
              </a:ext>
            </a:extLst>
          </p:cNvPr>
          <p:cNvSpPr/>
          <p:nvPr userDrawn="1"/>
        </p:nvSpPr>
        <p:spPr>
          <a:xfrm flipH="1">
            <a:off x="0"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12" name="Freeform 136">
            <a:extLst>
              <a:ext uri="{FF2B5EF4-FFF2-40B4-BE49-F238E27FC236}">
                <a16:creationId xmlns:a16="http://schemas.microsoft.com/office/drawing/2014/main" id="{34ABD32C-FB56-4F92-A1CB-DF24C0B6C68B}"/>
              </a:ext>
            </a:extLst>
          </p:cNvPr>
          <p:cNvSpPr/>
          <p:nvPr userDrawn="1"/>
        </p:nvSpPr>
        <p:spPr>
          <a:xfrm>
            <a:off x="5536863"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9" name="PpHolder21">
            <a:extLst>
              <a:ext uri="{FF2B5EF4-FFF2-40B4-BE49-F238E27FC236}">
                <a16:creationId xmlns:a16="http://schemas.microsoft.com/office/drawing/2014/main" id="{8CFBF211-1C03-4BF7-BA31-DFF592139AE9}"/>
              </a:ext>
            </a:extLst>
          </p:cNvPr>
          <p:cNvSpPr>
            <a:spLocks noGrp="1"/>
          </p:cNvSpPr>
          <p:nvPr>
            <p:ph type="pic" sz="quarter" idx="11"/>
          </p:nvPr>
        </p:nvSpPr>
        <p:spPr>
          <a:xfrm>
            <a:off x="731838" y="1273106"/>
            <a:ext cx="3896092" cy="3155856"/>
          </a:xfrm>
          <a:custGeom>
            <a:avLst/>
            <a:gdLst>
              <a:gd name="connsiteX0" fmla="*/ 233376 w 3896092"/>
              <a:gd name="connsiteY0" fmla="*/ 0 h 3155856"/>
              <a:gd name="connsiteX1" fmla="*/ 3662716 w 3896092"/>
              <a:gd name="connsiteY1" fmla="*/ 0 h 3155856"/>
              <a:gd name="connsiteX2" fmla="*/ 3896092 w 3896092"/>
              <a:gd name="connsiteY2" fmla="*/ 233376 h 3155856"/>
              <a:gd name="connsiteX3" fmla="*/ 3896092 w 3896092"/>
              <a:gd name="connsiteY3" fmla="*/ 2922480 h 3155856"/>
              <a:gd name="connsiteX4" fmla="*/ 3662716 w 3896092"/>
              <a:gd name="connsiteY4" fmla="*/ 3155856 h 3155856"/>
              <a:gd name="connsiteX5" fmla="*/ 233376 w 3896092"/>
              <a:gd name="connsiteY5" fmla="*/ 3155856 h 3155856"/>
              <a:gd name="connsiteX6" fmla="*/ 0 w 3896092"/>
              <a:gd name="connsiteY6" fmla="*/ 2922480 h 3155856"/>
              <a:gd name="connsiteX7" fmla="*/ 0 w 3896092"/>
              <a:gd name="connsiteY7" fmla="*/ 233376 h 3155856"/>
              <a:gd name="connsiteX8" fmla="*/ 233376 w 3896092"/>
              <a:gd name="connsiteY8" fmla="*/ 0 h 315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6092" h="3155856">
                <a:moveTo>
                  <a:pt x="233376" y="0"/>
                </a:moveTo>
                <a:lnTo>
                  <a:pt x="3662716" y="0"/>
                </a:lnTo>
                <a:cubicBezTo>
                  <a:pt x="3791606" y="0"/>
                  <a:pt x="3896092" y="104486"/>
                  <a:pt x="3896092" y="233376"/>
                </a:cubicBezTo>
                <a:lnTo>
                  <a:pt x="3896092" y="2922480"/>
                </a:lnTo>
                <a:cubicBezTo>
                  <a:pt x="3896092" y="3051370"/>
                  <a:pt x="3791606" y="3155856"/>
                  <a:pt x="3662716" y="3155856"/>
                </a:cubicBezTo>
                <a:lnTo>
                  <a:pt x="233376" y="3155856"/>
                </a:lnTo>
                <a:cubicBezTo>
                  <a:pt x="104486" y="3155856"/>
                  <a:pt x="0" y="3051370"/>
                  <a:pt x="0" y="2922480"/>
                </a:cubicBezTo>
                <a:lnTo>
                  <a:pt x="0" y="233376"/>
                </a:lnTo>
                <a:cubicBezTo>
                  <a:pt x="0" y="104486"/>
                  <a:pt x="104486" y="0"/>
                  <a:pt x="233376"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7" name="PpHolder22">
            <a:extLst>
              <a:ext uri="{FF2B5EF4-FFF2-40B4-BE49-F238E27FC236}">
                <a16:creationId xmlns:a16="http://schemas.microsoft.com/office/drawing/2014/main" id="{7762D95B-8476-45B5-A26D-93884B95C015}"/>
              </a:ext>
            </a:extLst>
          </p:cNvPr>
          <p:cNvSpPr>
            <a:spLocks noGrp="1"/>
          </p:cNvSpPr>
          <p:nvPr userDrawn="1">
            <p:ph type="pic" sz="quarter" idx="10"/>
          </p:nvPr>
        </p:nvSpPr>
        <p:spPr>
          <a:xfrm>
            <a:off x="2528865" y="2757318"/>
            <a:ext cx="3252812" cy="3155857"/>
          </a:xfrm>
          <a:custGeom>
            <a:avLst/>
            <a:gdLst>
              <a:gd name="connsiteX0" fmla="*/ 251679 w 3252812"/>
              <a:gd name="connsiteY0" fmla="*/ 0 h 3155857"/>
              <a:gd name="connsiteX1" fmla="*/ 3001132 w 3252812"/>
              <a:gd name="connsiteY1" fmla="*/ 0 h 3155857"/>
              <a:gd name="connsiteX2" fmla="*/ 3252812 w 3252812"/>
              <a:gd name="connsiteY2" fmla="*/ 251680 h 3155857"/>
              <a:gd name="connsiteX3" fmla="*/ 3252812 w 3252812"/>
              <a:gd name="connsiteY3" fmla="*/ 2904177 h 3155857"/>
              <a:gd name="connsiteX4" fmla="*/ 3001132 w 3252812"/>
              <a:gd name="connsiteY4" fmla="*/ 3155857 h 3155857"/>
              <a:gd name="connsiteX5" fmla="*/ 251679 w 3252812"/>
              <a:gd name="connsiteY5" fmla="*/ 3155857 h 3155857"/>
              <a:gd name="connsiteX6" fmla="*/ 0 w 3252812"/>
              <a:gd name="connsiteY6" fmla="*/ 2904177 h 3155857"/>
              <a:gd name="connsiteX7" fmla="*/ 0 w 3252812"/>
              <a:gd name="connsiteY7" fmla="*/ 251680 h 3155857"/>
              <a:gd name="connsiteX8" fmla="*/ 251679 w 3252812"/>
              <a:gd name="connsiteY8" fmla="*/ 0 h 315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2812" h="3155857">
                <a:moveTo>
                  <a:pt x="251679" y="0"/>
                </a:moveTo>
                <a:lnTo>
                  <a:pt x="3001132" y="0"/>
                </a:lnTo>
                <a:cubicBezTo>
                  <a:pt x="3140131" y="0"/>
                  <a:pt x="3252812" y="112682"/>
                  <a:pt x="3252812" y="251680"/>
                </a:cubicBezTo>
                <a:lnTo>
                  <a:pt x="3252812" y="2904177"/>
                </a:lnTo>
                <a:cubicBezTo>
                  <a:pt x="3252812" y="3043176"/>
                  <a:pt x="3140131" y="3155857"/>
                  <a:pt x="3001132" y="3155857"/>
                </a:cubicBezTo>
                <a:lnTo>
                  <a:pt x="251679" y="3155857"/>
                </a:lnTo>
                <a:cubicBezTo>
                  <a:pt x="112680" y="3155857"/>
                  <a:pt x="0" y="3043176"/>
                  <a:pt x="0" y="2904177"/>
                </a:cubicBezTo>
                <a:lnTo>
                  <a:pt x="0" y="251680"/>
                </a:lnTo>
                <a:cubicBezTo>
                  <a:pt x="0" y="112682"/>
                  <a:pt x="112680" y="0"/>
                  <a:pt x="251679" y="0"/>
                </a:cubicBezTo>
                <a:close/>
              </a:path>
            </a:pathLst>
          </a:custGeom>
          <a:blipFill dpi="0" rotWithShape="1">
            <a:blip r:embed="rId2"/>
            <a:srcRect/>
            <a:tile tx="0" ty="0" sx="100000" sy="100000" flip="none" algn="tl"/>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0" name="Title 1">
            <a:extLst>
              <a:ext uri="{FF2B5EF4-FFF2-40B4-BE49-F238E27FC236}">
                <a16:creationId xmlns:a16="http://schemas.microsoft.com/office/drawing/2014/main" id="{D35BA814-EF74-4CD2-85FE-8533BEF80EAE}"/>
              </a:ext>
            </a:extLst>
          </p:cNvPr>
          <p:cNvSpPr>
            <a:spLocks noGrp="1"/>
          </p:cNvSpPr>
          <p:nvPr>
            <p:ph type="title"/>
          </p:nvPr>
        </p:nvSpPr>
        <p:spPr>
          <a:xfrm>
            <a:off x="6975432" y="1549485"/>
            <a:ext cx="6478326" cy="1325563"/>
          </a:xfrm>
          <a:prstGeom prst="rect">
            <a:avLst/>
          </a:prstGeom>
        </p:spPr>
        <p:txBody>
          <a:bodyPr anchor="ctr"/>
          <a:lstStyle>
            <a:lvl1pPr>
              <a:defRPr sz="4400" b="1"/>
            </a:lvl1pPr>
          </a:lstStyle>
          <a:p>
            <a:endParaRPr lang="en-ID"/>
          </a:p>
        </p:txBody>
      </p:sp>
      <p:sp>
        <p:nvSpPr>
          <p:cNvPr id="11" name="Subtitle 2">
            <a:extLst>
              <a:ext uri="{FF2B5EF4-FFF2-40B4-BE49-F238E27FC236}">
                <a16:creationId xmlns:a16="http://schemas.microsoft.com/office/drawing/2014/main" id="{55256C62-907B-4AE3-917A-3E59E9527D4F}"/>
              </a:ext>
            </a:extLst>
          </p:cNvPr>
          <p:cNvSpPr>
            <a:spLocks noGrp="1"/>
          </p:cNvSpPr>
          <p:nvPr>
            <p:ph type="subTitle" idx="1"/>
          </p:nvPr>
        </p:nvSpPr>
        <p:spPr>
          <a:xfrm>
            <a:off x="6975432" y="1211988"/>
            <a:ext cx="3055143" cy="285976"/>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0070A0BC-4E36-43BC-9F0A-AB2F1E2F6072}"/>
              </a:ext>
            </a:extLst>
          </p:cNvPr>
          <p:cNvSpPr>
            <a:spLocks noGrp="1"/>
          </p:cNvSpPr>
          <p:nvPr>
            <p:ph type="sldNum" sz="quarter" idx="12"/>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1954852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lideAdd6">
    <p:spTree>
      <p:nvGrpSpPr>
        <p:cNvPr id="1" name=""/>
        <p:cNvGrpSpPr/>
        <p:nvPr/>
      </p:nvGrpSpPr>
      <p:grpSpPr>
        <a:xfrm>
          <a:off x="0" y="0"/>
          <a:ext cx="0" cy="0"/>
          <a:chOff x="0" y="0"/>
          <a:chExt cx="0" cy="0"/>
        </a:xfrm>
      </p:grpSpPr>
      <p:sp>
        <p:nvSpPr>
          <p:cNvPr id="7" name="Freeform 54">
            <a:extLst>
              <a:ext uri="{FF2B5EF4-FFF2-40B4-BE49-F238E27FC236}">
                <a16:creationId xmlns:a16="http://schemas.microsoft.com/office/drawing/2014/main" id="{89AB8A6C-6BE1-43FE-B7B8-C7BB52195605}"/>
              </a:ext>
            </a:extLst>
          </p:cNvPr>
          <p:cNvSpPr/>
          <p:nvPr userDrawn="1"/>
        </p:nvSpPr>
        <p:spPr>
          <a:xfrm>
            <a:off x="9473188"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8" name="Freeform 136">
            <a:extLst>
              <a:ext uri="{FF2B5EF4-FFF2-40B4-BE49-F238E27FC236}">
                <a16:creationId xmlns:a16="http://schemas.microsoft.com/office/drawing/2014/main" id="{AEA71A27-E8AD-415A-A063-3B7B469CC9F8}"/>
              </a:ext>
            </a:extLst>
          </p:cNvPr>
          <p:cNvSpPr/>
          <p:nvPr userDrawn="1"/>
        </p:nvSpPr>
        <p:spPr>
          <a:xfrm flipH="1">
            <a:off x="0"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5" name="PpHolder9">
            <a:extLst>
              <a:ext uri="{FF2B5EF4-FFF2-40B4-BE49-F238E27FC236}">
                <a16:creationId xmlns:a16="http://schemas.microsoft.com/office/drawing/2014/main" id="{6D8A6967-DE14-4D52-BE7C-C383EE66CADB}"/>
              </a:ext>
            </a:extLst>
          </p:cNvPr>
          <p:cNvSpPr>
            <a:spLocks noGrp="1"/>
          </p:cNvSpPr>
          <p:nvPr>
            <p:ph type="pic" sz="quarter" idx="10"/>
          </p:nvPr>
        </p:nvSpPr>
        <p:spPr>
          <a:xfrm>
            <a:off x="6748272" y="2052075"/>
            <a:ext cx="4718240" cy="3685789"/>
          </a:xfrm>
          <a:custGeom>
            <a:avLst/>
            <a:gdLst>
              <a:gd name="connsiteX0" fmla="*/ 339977 w 4718240"/>
              <a:gd name="connsiteY0" fmla="*/ 0 h 3685789"/>
              <a:gd name="connsiteX1" fmla="*/ 4378263 w 4718240"/>
              <a:gd name="connsiteY1" fmla="*/ 0 h 3685789"/>
              <a:gd name="connsiteX2" fmla="*/ 4718240 w 4718240"/>
              <a:gd name="connsiteY2" fmla="*/ 339977 h 3685789"/>
              <a:gd name="connsiteX3" fmla="*/ 4718240 w 4718240"/>
              <a:gd name="connsiteY3" fmla="*/ 3345812 h 3685789"/>
              <a:gd name="connsiteX4" fmla="*/ 4378263 w 4718240"/>
              <a:gd name="connsiteY4" fmla="*/ 3685789 h 3685789"/>
              <a:gd name="connsiteX5" fmla="*/ 339977 w 4718240"/>
              <a:gd name="connsiteY5" fmla="*/ 3685789 h 3685789"/>
              <a:gd name="connsiteX6" fmla="*/ 0 w 4718240"/>
              <a:gd name="connsiteY6" fmla="*/ 3345812 h 3685789"/>
              <a:gd name="connsiteX7" fmla="*/ 0 w 4718240"/>
              <a:gd name="connsiteY7" fmla="*/ 339977 h 3685789"/>
              <a:gd name="connsiteX8" fmla="*/ 339977 w 4718240"/>
              <a:gd name="connsiteY8" fmla="*/ 0 h 368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18240" h="3685789">
                <a:moveTo>
                  <a:pt x="339977" y="0"/>
                </a:moveTo>
                <a:lnTo>
                  <a:pt x="4378263" y="0"/>
                </a:lnTo>
                <a:cubicBezTo>
                  <a:pt x="4566027" y="0"/>
                  <a:pt x="4718240" y="152213"/>
                  <a:pt x="4718240" y="339977"/>
                </a:cubicBezTo>
                <a:lnTo>
                  <a:pt x="4718240" y="3345812"/>
                </a:lnTo>
                <a:cubicBezTo>
                  <a:pt x="4718240" y="3533576"/>
                  <a:pt x="4566027" y="3685789"/>
                  <a:pt x="4378263" y="3685789"/>
                </a:cubicBezTo>
                <a:lnTo>
                  <a:pt x="339977" y="3685789"/>
                </a:lnTo>
                <a:cubicBezTo>
                  <a:pt x="152213" y="3685789"/>
                  <a:pt x="0" y="3533576"/>
                  <a:pt x="0" y="3345812"/>
                </a:cubicBezTo>
                <a:lnTo>
                  <a:pt x="0" y="339977"/>
                </a:lnTo>
                <a:cubicBezTo>
                  <a:pt x="0" y="152213"/>
                  <a:pt x="152213" y="0"/>
                  <a:pt x="339977"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4" name="Title 1">
            <a:extLst>
              <a:ext uri="{FF2B5EF4-FFF2-40B4-BE49-F238E27FC236}">
                <a16:creationId xmlns:a16="http://schemas.microsoft.com/office/drawing/2014/main" id="{F6B090F0-6715-475D-BC96-1744B92652B6}"/>
              </a:ext>
            </a:extLst>
          </p:cNvPr>
          <p:cNvSpPr>
            <a:spLocks noGrp="1"/>
          </p:cNvSpPr>
          <p:nvPr>
            <p:ph type="title"/>
          </p:nvPr>
        </p:nvSpPr>
        <p:spPr>
          <a:xfrm>
            <a:off x="2857629" y="798533"/>
            <a:ext cx="6478326" cy="846386"/>
          </a:xfrm>
          <a:prstGeom prst="rect">
            <a:avLst/>
          </a:prstGeom>
        </p:spPr>
        <p:txBody>
          <a:bodyPr anchor="ctr"/>
          <a:lstStyle>
            <a:lvl1pPr algn="ctr">
              <a:defRPr sz="4400" b="1"/>
            </a:lvl1pPr>
          </a:lstStyle>
          <a:p>
            <a:endParaRPr lang="en-ID"/>
          </a:p>
        </p:txBody>
      </p:sp>
      <p:sp>
        <p:nvSpPr>
          <p:cNvPr id="6" name="Subtitle 2">
            <a:extLst>
              <a:ext uri="{FF2B5EF4-FFF2-40B4-BE49-F238E27FC236}">
                <a16:creationId xmlns:a16="http://schemas.microsoft.com/office/drawing/2014/main" id="{A9622C64-B9AD-41FA-94DF-620E9D76DECF}"/>
              </a:ext>
            </a:extLst>
          </p:cNvPr>
          <p:cNvSpPr>
            <a:spLocks noGrp="1"/>
          </p:cNvSpPr>
          <p:nvPr>
            <p:ph type="subTitle" idx="1"/>
          </p:nvPr>
        </p:nvSpPr>
        <p:spPr>
          <a:xfrm>
            <a:off x="4569221" y="500913"/>
            <a:ext cx="3055143" cy="285976"/>
          </a:xfrm>
          <a:prstGeom prst="rect">
            <a:avLst/>
          </a:prstGeom>
        </p:spPr>
        <p:txBody>
          <a:bodyPr anchor="ct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EF9FCD56-2A81-4B5D-A2BB-41158E376B2E}"/>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4261878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lideAdd7">
    <p:spTree>
      <p:nvGrpSpPr>
        <p:cNvPr id="1" name=""/>
        <p:cNvGrpSpPr/>
        <p:nvPr/>
      </p:nvGrpSpPr>
      <p:grpSpPr>
        <a:xfrm>
          <a:off x="0" y="0"/>
          <a:ext cx="0" cy="0"/>
          <a:chOff x="0" y="0"/>
          <a:chExt cx="0" cy="0"/>
        </a:xfrm>
      </p:grpSpPr>
      <p:sp>
        <p:nvSpPr>
          <p:cNvPr id="8" name="Freeform 54">
            <a:extLst>
              <a:ext uri="{FF2B5EF4-FFF2-40B4-BE49-F238E27FC236}">
                <a16:creationId xmlns:a16="http://schemas.microsoft.com/office/drawing/2014/main" id="{B1584A52-7586-4D14-A8B9-B576D00C6923}"/>
              </a:ext>
            </a:extLst>
          </p:cNvPr>
          <p:cNvSpPr/>
          <p:nvPr userDrawn="1"/>
        </p:nvSpPr>
        <p:spPr>
          <a:xfrm>
            <a:off x="9473188"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12" name="Freeform 136">
            <a:extLst>
              <a:ext uri="{FF2B5EF4-FFF2-40B4-BE49-F238E27FC236}">
                <a16:creationId xmlns:a16="http://schemas.microsoft.com/office/drawing/2014/main" id="{40AA2ECF-7103-455B-954D-AB06F1FF5325}"/>
              </a:ext>
            </a:extLst>
          </p:cNvPr>
          <p:cNvSpPr/>
          <p:nvPr userDrawn="1"/>
        </p:nvSpPr>
        <p:spPr>
          <a:xfrm flipH="1">
            <a:off x="0"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9" name="PpHolder17">
            <a:extLst>
              <a:ext uri="{FF2B5EF4-FFF2-40B4-BE49-F238E27FC236}">
                <a16:creationId xmlns:a16="http://schemas.microsoft.com/office/drawing/2014/main" id="{616CE19D-CF3A-4D4D-BEF2-6360B25E3ECC}"/>
              </a:ext>
            </a:extLst>
          </p:cNvPr>
          <p:cNvSpPr>
            <a:spLocks noGrp="1"/>
          </p:cNvSpPr>
          <p:nvPr>
            <p:ph type="pic" sz="quarter" idx="11"/>
          </p:nvPr>
        </p:nvSpPr>
        <p:spPr>
          <a:xfrm>
            <a:off x="6429252" y="1273106"/>
            <a:ext cx="3896091" cy="3155856"/>
          </a:xfrm>
          <a:custGeom>
            <a:avLst/>
            <a:gdLst>
              <a:gd name="connsiteX0" fmla="*/ 187647 w 3896091"/>
              <a:gd name="connsiteY0" fmla="*/ 0 h 3155856"/>
              <a:gd name="connsiteX1" fmla="*/ 3708444 w 3896091"/>
              <a:gd name="connsiteY1" fmla="*/ 0 h 3155856"/>
              <a:gd name="connsiteX2" fmla="*/ 3896091 w 3896091"/>
              <a:gd name="connsiteY2" fmla="*/ 187647 h 3155856"/>
              <a:gd name="connsiteX3" fmla="*/ 3896091 w 3896091"/>
              <a:gd name="connsiteY3" fmla="*/ 2968209 h 3155856"/>
              <a:gd name="connsiteX4" fmla="*/ 3708444 w 3896091"/>
              <a:gd name="connsiteY4" fmla="*/ 3155856 h 3155856"/>
              <a:gd name="connsiteX5" fmla="*/ 187647 w 3896091"/>
              <a:gd name="connsiteY5" fmla="*/ 3155856 h 3155856"/>
              <a:gd name="connsiteX6" fmla="*/ 0 w 3896091"/>
              <a:gd name="connsiteY6" fmla="*/ 2968209 h 3155856"/>
              <a:gd name="connsiteX7" fmla="*/ 0 w 3896091"/>
              <a:gd name="connsiteY7" fmla="*/ 187647 h 3155856"/>
              <a:gd name="connsiteX8" fmla="*/ 187647 w 3896091"/>
              <a:gd name="connsiteY8" fmla="*/ 0 h 315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6091" h="3155856">
                <a:moveTo>
                  <a:pt x="187647" y="0"/>
                </a:moveTo>
                <a:lnTo>
                  <a:pt x="3708444" y="0"/>
                </a:lnTo>
                <a:cubicBezTo>
                  <a:pt x="3812079" y="0"/>
                  <a:pt x="3896091" y="84012"/>
                  <a:pt x="3896091" y="187647"/>
                </a:cubicBezTo>
                <a:lnTo>
                  <a:pt x="3896091" y="2968209"/>
                </a:lnTo>
                <a:cubicBezTo>
                  <a:pt x="3896091" y="3071844"/>
                  <a:pt x="3812079" y="3155856"/>
                  <a:pt x="3708444" y="3155856"/>
                </a:cubicBezTo>
                <a:lnTo>
                  <a:pt x="187647" y="3155856"/>
                </a:lnTo>
                <a:cubicBezTo>
                  <a:pt x="84012" y="3155856"/>
                  <a:pt x="0" y="3071844"/>
                  <a:pt x="0" y="2968209"/>
                </a:cubicBezTo>
                <a:lnTo>
                  <a:pt x="0" y="187647"/>
                </a:lnTo>
                <a:cubicBezTo>
                  <a:pt x="0" y="84012"/>
                  <a:pt x="84012" y="0"/>
                  <a:pt x="187647"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7" name="PpHolder18">
            <a:extLst>
              <a:ext uri="{FF2B5EF4-FFF2-40B4-BE49-F238E27FC236}">
                <a16:creationId xmlns:a16="http://schemas.microsoft.com/office/drawing/2014/main" id="{4C2E7F23-1969-48B2-8FC2-39A2E710E3CA}"/>
              </a:ext>
            </a:extLst>
          </p:cNvPr>
          <p:cNvSpPr>
            <a:spLocks noGrp="1"/>
          </p:cNvSpPr>
          <p:nvPr userDrawn="1">
            <p:ph type="pic" sz="quarter" idx="10"/>
          </p:nvPr>
        </p:nvSpPr>
        <p:spPr>
          <a:xfrm>
            <a:off x="8420100" y="2757318"/>
            <a:ext cx="3058989" cy="3155857"/>
          </a:xfrm>
          <a:custGeom>
            <a:avLst/>
            <a:gdLst>
              <a:gd name="connsiteX0" fmla="*/ 189810 w 3058989"/>
              <a:gd name="connsiteY0" fmla="*/ 0 h 3155857"/>
              <a:gd name="connsiteX1" fmla="*/ 2869179 w 3058989"/>
              <a:gd name="connsiteY1" fmla="*/ 0 h 3155857"/>
              <a:gd name="connsiteX2" fmla="*/ 3058989 w 3058989"/>
              <a:gd name="connsiteY2" fmla="*/ 189810 h 3155857"/>
              <a:gd name="connsiteX3" fmla="*/ 3058989 w 3058989"/>
              <a:gd name="connsiteY3" fmla="*/ 2966047 h 3155857"/>
              <a:gd name="connsiteX4" fmla="*/ 2869179 w 3058989"/>
              <a:gd name="connsiteY4" fmla="*/ 3155857 h 3155857"/>
              <a:gd name="connsiteX5" fmla="*/ 189810 w 3058989"/>
              <a:gd name="connsiteY5" fmla="*/ 3155857 h 3155857"/>
              <a:gd name="connsiteX6" fmla="*/ 0 w 3058989"/>
              <a:gd name="connsiteY6" fmla="*/ 2966047 h 3155857"/>
              <a:gd name="connsiteX7" fmla="*/ 0 w 3058989"/>
              <a:gd name="connsiteY7" fmla="*/ 189810 h 3155857"/>
              <a:gd name="connsiteX8" fmla="*/ 189810 w 3058989"/>
              <a:gd name="connsiteY8" fmla="*/ 0 h 315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58989" h="3155857">
                <a:moveTo>
                  <a:pt x="189810" y="0"/>
                </a:moveTo>
                <a:lnTo>
                  <a:pt x="2869179" y="0"/>
                </a:lnTo>
                <a:cubicBezTo>
                  <a:pt x="2974008" y="0"/>
                  <a:pt x="3058989" y="84981"/>
                  <a:pt x="3058989" y="189810"/>
                </a:cubicBezTo>
                <a:lnTo>
                  <a:pt x="3058989" y="2966047"/>
                </a:lnTo>
                <a:cubicBezTo>
                  <a:pt x="3058989" y="3070876"/>
                  <a:pt x="2974008" y="3155857"/>
                  <a:pt x="2869179" y="3155857"/>
                </a:cubicBezTo>
                <a:lnTo>
                  <a:pt x="189810" y="3155857"/>
                </a:lnTo>
                <a:cubicBezTo>
                  <a:pt x="84981" y="3155857"/>
                  <a:pt x="0" y="3070876"/>
                  <a:pt x="0" y="2966047"/>
                </a:cubicBezTo>
                <a:lnTo>
                  <a:pt x="0" y="189810"/>
                </a:lnTo>
                <a:cubicBezTo>
                  <a:pt x="0" y="84981"/>
                  <a:pt x="84981" y="0"/>
                  <a:pt x="189810" y="0"/>
                </a:cubicBezTo>
                <a:close/>
              </a:path>
            </a:pathLst>
          </a:custGeom>
          <a:blipFill dpi="0" rotWithShape="1">
            <a:blip r:embed="rId2"/>
            <a:srcRect/>
            <a:tile tx="0" ty="0" sx="100000" sy="100000" flip="none" algn="tl"/>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0" name="Title 1">
            <a:extLst>
              <a:ext uri="{FF2B5EF4-FFF2-40B4-BE49-F238E27FC236}">
                <a16:creationId xmlns:a16="http://schemas.microsoft.com/office/drawing/2014/main" id="{F73E1C1F-4A0A-411F-875F-BB1AE546FC4F}"/>
              </a:ext>
            </a:extLst>
          </p:cNvPr>
          <p:cNvSpPr>
            <a:spLocks noGrp="1"/>
          </p:cNvSpPr>
          <p:nvPr>
            <p:ph type="title"/>
          </p:nvPr>
        </p:nvSpPr>
        <p:spPr>
          <a:xfrm>
            <a:off x="640557" y="1547435"/>
            <a:ext cx="6478326" cy="1325563"/>
          </a:xfrm>
          <a:prstGeom prst="rect">
            <a:avLst/>
          </a:prstGeom>
        </p:spPr>
        <p:txBody>
          <a:bodyPr anchor="ctr"/>
          <a:lstStyle>
            <a:lvl1pPr>
              <a:defRPr sz="4400" b="1"/>
            </a:lvl1pPr>
          </a:lstStyle>
          <a:p>
            <a:endParaRPr lang="en-ID"/>
          </a:p>
        </p:txBody>
      </p:sp>
      <p:sp>
        <p:nvSpPr>
          <p:cNvPr id="11" name="Subtitle 2">
            <a:extLst>
              <a:ext uri="{FF2B5EF4-FFF2-40B4-BE49-F238E27FC236}">
                <a16:creationId xmlns:a16="http://schemas.microsoft.com/office/drawing/2014/main" id="{D34ED729-3F3B-412C-97E5-6BC87A2DE720}"/>
              </a:ext>
            </a:extLst>
          </p:cNvPr>
          <p:cNvSpPr>
            <a:spLocks noGrp="1"/>
          </p:cNvSpPr>
          <p:nvPr>
            <p:ph type="subTitle" idx="1"/>
          </p:nvPr>
        </p:nvSpPr>
        <p:spPr>
          <a:xfrm>
            <a:off x="640557" y="1212319"/>
            <a:ext cx="3055143" cy="285976"/>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E741EFCF-12A6-488A-83B7-26E2FADFE95F}"/>
              </a:ext>
            </a:extLst>
          </p:cNvPr>
          <p:cNvSpPr>
            <a:spLocks noGrp="1"/>
          </p:cNvSpPr>
          <p:nvPr>
            <p:ph type="sldNum" sz="quarter" idx="12"/>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4244343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lideAdd8">
    <p:spTree>
      <p:nvGrpSpPr>
        <p:cNvPr id="1" name=""/>
        <p:cNvGrpSpPr/>
        <p:nvPr/>
      </p:nvGrpSpPr>
      <p:grpSpPr>
        <a:xfrm>
          <a:off x="0" y="0"/>
          <a:ext cx="0" cy="0"/>
          <a:chOff x="0" y="0"/>
          <a:chExt cx="0" cy="0"/>
        </a:xfrm>
      </p:grpSpPr>
      <p:sp>
        <p:nvSpPr>
          <p:cNvPr id="7" name="Freeform 54">
            <a:extLst>
              <a:ext uri="{FF2B5EF4-FFF2-40B4-BE49-F238E27FC236}">
                <a16:creationId xmlns:a16="http://schemas.microsoft.com/office/drawing/2014/main" id="{9EFFBC9D-9483-41DD-8B49-59B424E2BA3D}"/>
              </a:ext>
            </a:extLst>
          </p:cNvPr>
          <p:cNvSpPr/>
          <p:nvPr userDrawn="1"/>
        </p:nvSpPr>
        <p:spPr>
          <a:xfrm flipH="1">
            <a:off x="0"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8" name="Freeform 136">
            <a:extLst>
              <a:ext uri="{FF2B5EF4-FFF2-40B4-BE49-F238E27FC236}">
                <a16:creationId xmlns:a16="http://schemas.microsoft.com/office/drawing/2014/main" id="{2FDA4740-0C2C-4C5B-9B26-F5D27B9428D4}"/>
              </a:ext>
            </a:extLst>
          </p:cNvPr>
          <p:cNvSpPr/>
          <p:nvPr userDrawn="1"/>
        </p:nvSpPr>
        <p:spPr>
          <a:xfrm>
            <a:off x="5536863"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5" name="PpHolder13">
            <a:extLst>
              <a:ext uri="{FF2B5EF4-FFF2-40B4-BE49-F238E27FC236}">
                <a16:creationId xmlns:a16="http://schemas.microsoft.com/office/drawing/2014/main" id="{A25CCFC8-F01C-4D7B-B7EB-CDF6DF5B6744}"/>
              </a:ext>
            </a:extLst>
          </p:cNvPr>
          <p:cNvSpPr>
            <a:spLocks noGrp="1"/>
          </p:cNvSpPr>
          <p:nvPr>
            <p:ph type="pic" sz="quarter" idx="10"/>
          </p:nvPr>
        </p:nvSpPr>
        <p:spPr>
          <a:xfrm>
            <a:off x="731839" y="3025350"/>
            <a:ext cx="4690555" cy="2838640"/>
          </a:xfrm>
          <a:custGeom>
            <a:avLst/>
            <a:gdLst>
              <a:gd name="connsiteX0" fmla="*/ 237255 w 4690555"/>
              <a:gd name="connsiteY0" fmla="*/ 0 h 2838640"/>
              <a:gd name="connsiteX1" fmla="*/ 4453301 w 4690555"/>
              <a:gd name="connsiteY1" fmla="*/ 0 h 2838640"/>
              <a:gd name="connsiteX2" fmla="*/ 4690555 w 4690555"/>
              <a:gd name="connsiteY2" fmla="*/ 237254 h 2838640"/>
              <a:gd name="connsiteX3" fmla="*/ 4690555 w 4690555"/>
              <a:gd name="connsiteY3" fmla="*/ 2601386 h 2838640"/>
              <a:gd name="connsiteX4" fmla="*/ 4453301 w 4690555"/>
              <a:gd name="connsiteY4" fmla="*/ 2838640 h 2838640"/>
              <a:gd name="connsiteX5" fmla="*/ 237255 w 4690555"/>
              <a:gd name="connsiteY5" fmla="*/ 2838640 h 2838640"/>
              <a:gd name="connsiteX6" fmla="*/ 0 w 4690555"/>
              <a:gd name="connsiteY6" fmla="*/ 2601386 h 2838640"/>
              <a:gd name="connsiteX7" fmla="*/ 0 w 4690555"/>
              <a:gd name="connsiteY7" fmla="*/ 237254 h 2838640"/>
              <a:gd name="connsiteX8" fmla="*/ 237255 w 4690555"/>
              <a:gd name="connsiteY8" fmla="*/ 0 h 283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90555" h="2838640">
                <a:moveTo>
                  <a:pt x="237255" y="0"/>
                </a:moveTo>
                <a:lnTo>
                  <a:pt x="4453301" y="0"/>
                </a:lnTo>
                <a:cubicBezTo>
                  <a:pt x="4584333" y="0"/>
                  <a:pt x="4690555" y="106222"/>
                  <a:pt x="4690555" y="237254"/>
                </a:cubicBezTo>
                <a:lnTo>
                  <a:pt x="4690555" y="2601386"/>
                </a:lnTo>
                <a:cubicBezTo>
                  <a:pt x="4690555" y="2732418"/>
                  <a:pt x="4584333" y="2838640"/>
                  <a:pt x="4453301" y="2838640"/>
                </a:cubicBezTo>
                <a:lnTo>
                  <a:pt x="237255" y="2838640"/>
                </a:lnTo>
                <a:cubicBezTo>
                  <a:pt x="106223" y="2838640"/>
                  <a:pt x="0" y="2732418"/>
                  <a:pt x="0" y="2601386"/>
                </a:cubicBezTo>
                <a:lnTo>
                  <a:pt x="0" y="237254"/>
                </a:lnTo>
                <a:cubicBezTo>
                  <a:pt x="0" y="106222"/>
                  <a:pt x="106223" y="0"/>
                  <a:pt x="237255"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4" name="Title 1">
            <a:extLst>
              <a:ext uri="{FF2B5EF4-FFF2-40B4-BE49-F238E27FC236}">
                <a16:creationId xmlns:a16="http://schemas.microsoft.com/office/drawing/2014/main" id="{8661D662-6938-463E-AAB1-C7A150F8265D}"/>
              </a:ext>
            </a:extLst>
          </p:cNvPr>
          <p:cNvSpPr>
            <a:spLocks noGrp="1"/>
          </p:cNvSpPr>
          <p:nvPr>
            <p:ph type="title"/>
          </p:nvPr>
        </p:nvSpPr>
        <p:spPr>
          <a:xfrm>
            <a:off x="2857629" y="798533"/>
            <a:ext cx="6478326" cy="846386"/>
          </a:xfrm>
          <a:prstGeom prst="rect">
            <a:avLst/>
          </a:prstGeom>
        </p:spPr>
        <p:txBody>
          <a:bodyPr anchor="ctr"/>
          <a:lstStyle>
            <a:lvl1pPr algn="ctr">
              <a:defRPr sz="4400" b="1"/>
            </a:lvl1pPr>
          </a:lstStyle>
          <a:p>
            <a:endParaRPr lang="en-ID"/>
          </a:p>
        </p:txBody>
      </p:sp>
      <p:sp>
        <p:nvSpPr>
          <p:cNvPr id="6" name="Subtitle 2">
            <a:extLst>
              <a:ext uri="{FF2B5EF4-FFF2-40B4-BE49-F238E27FC236}">
                <a16:creationId xmlns:a16="http://schemas.microsoft.com/office/drawing/2014/main" id="{085A6912-2517-4450-8C32-8AFC550E92AF}"/>
              </a:ext>
            </a:extLst>
          </p:cNvPr>
          <p:cNvSpPr>
            <a:spLocks noGrp="1"/>
          </p:cNvSpPr>
          <p:nvPr>
            <p:ph type="subTitle" idx="1"/>
          </p:nvPr>
        </p:nvSpPr>
        <p:spPr>
          <a:xfrm>
            <a:off x="4569221" y="500913"/>
            <a:ext cx="3055143" cy="285976"/>
          </a:xfrm>
          <a:prstGeom prst="rect">
            <a:avLst/>
          </a:prstGeom>
        </p:spPr>
        <p:txBody>
          <a:bodyPr anchor="ct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2" name="Slide Number Placeholder 1">
            <a:extLst>
              <a:ext uri="{FF2B5EF4-FFF2-40B4-BE49-F238E27FC236}">
                <a16:creationId xmlns:a16="http://schemas.microsoft.com/office/drawing/2014/main" id="{9BAB3BC3-881B-4AF0-BB3C-4E2BA2517EB6}"/>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4162795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lideAdd9">
    <p:spTree>
      <p:nvGrpSpPr>
        <p:cNvPr id="1" name=""/>
        <p:cNvGrpSpPr/>
        <p:nvPr/>
      </p:nvGrpSpPr>
      <p:grpSpPr>
        <a:xfrm>
          <a:off x="0" y="0"/>
          <a:ext cx="0" cy="0"/>
          <a:chOff x="0" y="0"/>
          <a:chExt cx="0" cy="0"/>
        </a:xfrm>
      </p:grpSpPr>
      <p:sp>
        <p:nvSpPr>
          <p:cNvPr id="5" name="Freeform 54">
            <a:extLst>
              <a:ext uri="{FF2B5EF4-FFF2-40B4-BE49-F238E27FC236}">
                <a16:creationId xmlns:a16="http://schemas.microsoft.com/office/drawing/2014/main" id="{4CADE3CB-8457-4996-9348-0296591F48C4}"/>
              </a:ext>
            </a:extLst>
          </p:cNvPr>
          <p:cNvSpPr/>
          <p:nvPr userDrawn="1"/>
        </p:nvSpPr>
        <p:spPr>
          <a:xfrm flipH="1">
            <a:off x="0" y="4864471"/>
            <a:ext cx="2720400" cy="1993530"/>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6" name="Freeform 136">
            <a:extLst>
              <a:ext uri="{FF2B5EF4-FFF2-40B4-BE49-F238E27FC236}">
                <a16:creationId xmlns:a16="http://schemas.microsoft.com/office/drawing/2014/main" id="{59ABFC05-D53B-4C28-977F-1C004961722C}"/>
              </a:ext>
            </a:extLst>
          </p:cNvPr>
          <p:cNvSpPr/>
          <p:nvPr userDrawn="1"/>
        </p:nvSpPr>
        <p:spPr>
          <a:xfrm>
            <a:off x="5536863" y="2213709"/>
            <a:ext cx="6656725" cy="4644291"/>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a:solidFill>
                <a:schemeClr val="tx1"/>
              </a:solidFill>
            </a:endParaRPr>
          </a:p>
        </p:txBody>
      </p:sp>
      <p:sp>
        <p:nvSpPr>
          <p:cNvPr id="9" name="PpHolder9">
            <a:extLst>
              <a:ext uri="{FF2B5EF4-FFF2-40B4-BE49-F238E27FC236}">
                <a16:creationId xmlns:a16="http://schemas.microsoft.com/office/drawing/2014/main" id="{E2CFF208-E454-459D-9BC0-E3A2CD1A2EA4}"/>
              </a:ext>
            </a:extLst>
          </p:cNvPr>
          <p:cNvSpPr>
            <a:spLocks noGrp="1"/>
          </p:cNvSpPr>
          <p:nvPr>
            <p:ph type="pic" sz="quarter" idx="11"/>
          </p:nvPr>
        </p:nvSpPr>
        <p:spPr>
          <a:xfrm>
            <a:off x="741051" y="801802"/>
            <a:ext cx="3195439" cy="5062189"/>
          </a:xfrm>
          <a:custGeom>
            <a:avLst/>
            <a:gdLst>
              <a:gd name="connsiteX0" fmla="*/ 267075 w 3195439"/>
              <a:gd name="connsiteY0" fmla="*/ 0 h 5062189"/>
              <a:gd name="connsiteX1" fmla="*/ 2928363 w 3195439"/>
              <a:gd name="connsiteY1" fmla="*/ 0 h 5062189"/>
              <a:gd name="connsiteX2" fmla="*/ 3195439 w 3195439"/>
              <a:gd name="connsiteY2" fmla="*/ 267075 h 5062189"/>
              <a:gd name="connsiteX3" fmla="*/ 3195439 w 3195439"/>
              <a:gd name="connsiteY3" fmla="*/ 4795114 h 5062189"/>
              <a:gd name="connsiteX4" fmla="*/ 2928363 w 3195439"/>
              <a:gd name="connsiteY4" fmla="*/ 5062189 h 5062189"/>
              <a:gd name="connsiteX5" fmla="*/ 267075 w 3195439"/>
              <a:gd name="connsiteY5" fmla="*/ 5062189 h 5062189"/>
              <a:gd name="connsiteX6" fmla="*/ 0 w 3195439"/>
              <a:gd name="connsiteY6" fmla="*/ 4795114 h 5062189"/>
              <a:gd name="connsiteX7" fmla="*/ 0 w 3195439"/>
              <a:gd name="connsiteY7" fmla="*/ 267075 h 5062189"/>
              <a:gd name="connsiteX8" fmla="*/ 267075 w 3195439"/>
              <a:gd name="connsiteY8" fmla="*/ 0 h 506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95439" h="5062189">
                <a:moveTo>
                  <a:pt x="267075" y="0"/>
                </a:moveTo>
                <a:lnTo>
                  <a:pt x="2928363" y="0"/>
                </a:lnTo>
                <a:cubicBezTo>
                  <a:pt x="3075865" y="0"/>
                  <a:pt x="3195439" y="119574"/>
                  <a:pt x="3195439" y="267075"/>
                </a:cubicBezTo>
                <a:lnTo>
                  <a:pt x="3195439" y="4795114"/>
                </a:lnTo>
                <a:cubicBezTo>
                  <a:pt x="3195439" y="4942615"/>
                  <a:pt x="3075865" y="5062189"/>
                  <a:pt x="2928363" y="5062189"/>
                </a:cubicBezTo>
                <a:lnTo>
                  <a:pt x="267075" y="5062189"/>
                </a:lnTo>
                <a:cubicBezTo>
                  <a:pt x="119574" y="5062189"/>
                  <a:pt x="0" y="4942615"/>
                  <a:pt x="0" y="4795114"/>
                </a:cubicBezTo>
                <a:lnTo>
                  <a:pt x="0" y="267075"/>
                </a:lnTo>
                <a:cubicBezTo>
                  <a:pt x="0" y="119574"/>
                  <a:pt x="119574" y="0"/>
                  <a:pt x="267075"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7" name="PpHolder21">
            <a:extLst>
              <a:ext uri="{FF2B5EF4-FFF2-40B4-BE49-F238E27FC236}">
                <a16:creationId xmlns:a16="http://schemas.microsoft.com/office/drawing/2014/main" id="{42AF5B9D-4551-453C-B647-2B5971A802CF}"/>
              </a:ext>
            </a:extLst>
          </p:cNvPr>
          <p:cNvSpPr>
            <a:spLocks noGrp="1"/>
          </p:cNvSpPr>
          <p:nvPr userDrawn="1">
            <p:ph type="pic" sz="quarter" idx="10"/>
          </p:nvPr>
        </p:nvSpPr>
        <p:spPr>
          <a:xfrm>
            <a:off x="2615185" y="2729135"/>
            <a:ext cx="2886721" cy="3155856"/>
          </a:xfrm>
          <a:custGeom>
            <a:avLst/>
            <a:gdLst>
              <a:gd name="connsiteX0" fmla="*/ 230215 w 2886721"/>
              <a:gd name="connsiteY0" fmla="*/ 0 h 3155856"/>
              <a:gd name="connsiteX1" fmla="*/ 2656505 w 2886721"/>
              <a:gd name="connsiteY1" fmla="*/ 0 h 3155856"/>
              <a:gd name="connsiteX2" fmla="*/ 2886721 w 2886721"/>
              <a:gd name="connsiteY2" fmla="*/ 230215 h 3155856"/>
              <a:gd name="connsiteX3" fmla="*/ 2886721 w 2886721"/>
              <a:gd name="connsiteY3" fmla="*/ 2925640 h 3155856"/>
              <a:gd name="connsiteX4" fmla="*/ 2656505 w 2886721"/>
              <a:gd name="connsiteY4" fmla="*/ 3155856 h 3155856"/>
              <a:gd name="connsiteX5" fmla="*/ 230215 w 2886721"/>
              <a:gd name="connsiteY5" fmla="*/ 3155856 h 3155856"/>
              <a:gd name="connsiteX6" fmla="*/ 0 w 2886721"/>
              <a:gd name="connsiteY6" fmla="*/ 2925640 h 3155856"/>
              <a:gd name="connsiteX7" fmla="*/ 0 w 2886721"/>
              <a:gd name="connsiteY7" fmla="*/ 230215 h 3155856"/>
              <a:gd name="connsiteX8" fmla="*/ 230215 w 2886721"/>
              <a:gd name="connsiteY8" fmla="*/ 0 h 315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6721" h="3155856">
                <a:moveTo>
                  <a:pt x="230215" y="0"/>
                </a:moveTo>
                <a:lnTo>
                  <a:pt x="2656505" y="0"/>
                </a:lnTo>
                <a:cubicBezTo>
                  <a:pt x="2783650" y="0"/>
                  <a:pt x="2886721" y="103070"/>
                  <a:pt x="2886721" y="230215"/>
                </a:cubicBezTo>
                <a:lnTo>
                  <a:pt x="2886721" y="2925640"/>
                </a:lnTo>
                <a:cubicBezTo>
                  <a:pt x="2886721" y="3052785"/>
                  <a:pt x="2783650" y="3155856"/>
                  <a:pt x="2656505" y="3155856"/>
                </a:cubicBezTo>
                <a:lnTo>
                  <a:pt x="230215" y="3155856"/>
                </a:lnTo>
                <a:cubicBezTo>
                  <a:pt x="103071" y="3155856"/>
                  <a:pt x="0" y="3052785"/>
                  <a:pt x="0" y="2925640"/>
                </a:cubicBezTo>
                <a:lnTo>
                  <a:pt x="0" y="230215"/>
                </a:lnTo>
                <a:cubicBezTo>
                  <a:pt x="0" y="103070"/>
                  <a:pt x="103071" y="0"/>
                  <a:pt x="230215" y="0"/>
                </a:cubicBezTo>
                <a:close/>
              </a:path>
            </a:pathLst>
          </a:custGeom>
          <a:blipFill dpi="0" rotWithShape="1">
            <a:blip r:embed="rId2"/>
            <a:srcRect/>
            <a:tile tx="0" ty="0" sx="100000" sy="100000" flip="none" algn="tl"/>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2" name="Slide Number Placeholder 1">
            <a:extLst>
              <a:ext uri="{FF2B5EF4-FFF2-40B4-BE49-F238E27FC236}">
                <a16:creationId xmlns:a16="http://schemas.microsoft.com/office/drawing/2014/main" id="{FD02D45E-3BAE-4D08-979A-53AD353A5DA2}"/>
              </a:ext>
            </a:extLst>
          </p:cNvPr>
          <p:cNvSpPr>
            <a:spLocks noGrp="1"/>
          </p:cNvSpPr>
          <p:nvPr>
            <p:ph type="sldNum" sz="quarter" idx="12"/>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007094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F605044F-6631-49CE-8ECB-D2B7AC3995D4}"/>
              </a:ext>
            </a:extLst>
          </p:cNvPr>
          <p:cNvSpPr/>
          <p:nvPr userDrawn="1"/>
        </p:nvSpPr>
        <p:spPr>
          <a:xfrm>
            <a:off x="10910381" y="6253706"/>
            <a:ext cx="196307" cy="19630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TextBox">
            <a:extLst>
              <a:ext uri="{FF2B5EF4-FFF2-40B4-BE49-F238E27FC236}">
                <a16:creationId xmlns:a16="http://schemas.microsoft.com/office/drawing/2014/main" id="{2F459742-C4DA-475A-8C65-AAB5688F0F2C}"/>
              </a:ext>
            </a:extLst>
          </p:cNvPr>
          <p:cNvSpPr txBox="1"/>
          <p:nvPr userDrawn="1"/>
        </p:nvSpPr>
        <p:spPr>
          <a:xfrm>
            <a:off x="10990911" y="6286819"/>
            <a:ext cx="385763" cy="253916"/>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Page</a:t>
            </a:r>
            <a:endParaRPr lang="en-ID" sz="1200">
              <a:solidFill>
                <a:schemeClr val="accent1"/>
              </a:solidFill>
              <a:latin typeface="+mj-lt"/>
            </a:endParaRPr>
          </a:p>
        </p:txBody>
      </p:sp>
      <p:cxnSp>
        <p:nvCxnSpPr>
          <p:cNvPr id="5" name="Straight Connector 4">
            <a:extLst>
              <a:ext uri="{FF2B5EF4-FFF2-40B4-BE49-F238E27FC236}">
                <a16:creationId xmlns:a16="http://schemas.microsoft.com/office/drawing/2014/main" id="{F859006B-1A6D-4750-BA95-60BBBEEA1CCE}"/>
              </a:ext>
            </a:extLst>
          </p:cNvPr>
          <p:cNvCxnSpPr/>
          <p:nvPr userDrawn="1"/>
        </p:nvCxnSpPr>
        <p:spPr>
          <a:xfrm>
            <a:off x="10988150" y="6577541"/>
            <a:ext cx="478361"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TextBox">
            <a:extLst>
              <a:ext uri="{FF2B5EF4-FFF2-40B4-BE49-F238E27FC236}">
                <a16:creationId xmlns:a16="http://schemas.microsoft.com/office/drawing/2014/main" id="{26158460-7856-47C7-BF8F-2BF25844B5FD}"/>
              </a:ext>
            </a:extLst>
          </p:cNvPr>
          <p:cNvSpPr txBox="1"/>
          <p:nvPr userDrawn="1"/>
        </p:nvSpPr>
        <p:spPr>
          <a:xfrm>
            <a:off x="393676" y="6245268"/>
            <a:ext cx="2135187" cy="296235"/>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accent1"/>
                </a:solidFill>
                <a:latin typeface="+mj-lt"/>
              </a:rPr>
              <a:t>www.yourwebsite.com</a:t>
            </a:r>
            <a:endParaRPr lang="en-ID">
              <a:solidFill>
                <a:schemeClr val="accent1"/>
              </a:solidFill>
              <a:latin typeface="+mj-lt"/>
            </a:endParaRPr>
          </a:p>
        </p:txBody>
      </p:sp>
      <p:sp>
        <p:nvSpPr>
          <p:cNvPr id="7" name="Slide Number Placeholder 5">
            <a:extLst>
              <a:ext uri="{FF2B5EF4-FFF2-40B4-BE49-F238E27FC236}">
                <a16:creationId xmlns:a16="http://schemas.microsoft.com/office/drawing/2014/main" id="{E986D868-97C0-495F-9C44-2C883C6E7B4D}"/>
              </a:ext>
            </a:extLst>
          </p:cNvPr>
          <p:cNvSpPr>
            <a:spLocks noGrp="1"/>
          </p:cNvSpPr>
          <p:nvPr>
            <p:ph type="sldNum" sz="quarter" idx="4"/>
          </p:nvPr>
        </p:nvSpPr>
        <p:spPr>
          <a:xfrm>
            <a:off x="11280773" y="6319934"/>
            <a:ext cx="385762" cy="253914"/>
          </a:xfrm>
          <a:prstGeom prst="rect">
            <a:avLst/>
          </a:prstGeom>
        </p:spPr>
        <p:txBody>
          <a:bodyPr vert="horz" lIns="91440" tIns="45720" rIns="91440" bIns="45720" rtlCol="0" anchor="ctr"/>
          <a:lstStyle>
            <a:lvl1pPr algn="l">
              <a:defRPr sz="1200" b="1">
                <a:solidFill>
                  <a:schemeClr val="tx1"/>
                </a:solidFill>
                <a:latin typeface="+mj-lt"/>
              </a:defRPr>
            </a:lvl1pPr>
          </a:lstStyle>
          <a:p>
            <a:fld id="{950356F5-5040-45F3-9DFE-AA818FBF1AB1}" type="slidenum">
              <a:rPr lang="en-ID" smtClean="0"/>
              <a:pPr/>
              <a:t>‹#›</a:t>
            </a:fld>
            <a:endParaRPr lang="en-ID"/>
          </a:p>
        </p:txBody>
      </p:sp>
    </p:spTree>
    <p:extLst>
      <p:ext uri="{BB962C8B-B14F-4D97-AF65-F5344CB8AC3E}">
        <p14:creationId xmlns:p14="http://schemas.microsoft.com/office/powerpoint/2010/main" val="124538324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0"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5" r:id="rId22"/>
    <p:sldLayoutId id="2147483716" r:id="rId23"/>
    <p:sldLayoutId id="2147483712" r:id="rId24"/>
    <p:sldLayoutId id="2147483713" r:id="rId25"/>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7" grpId="0"/>
    </p:bldLst>
  </p:timing>
  <p:hf hdr="0" dt="0"/>
  <p:txStyles>
    <p:titleStyle>
      <a:lvl1pPr algn="l" defTabSz="914119" rtl="0" eaLnBrk="1" latinLnBrk="0" hangingPunct="1">
        <a:lnSpc>
          <a:spcPct val="90000"/>
        </a:lnSpc>
        <a:spcBef>
          <a:spcPct val="0"/>
        </a:spcBef>
        <a:buNone/>
        <a:defRPr sz="4402" kern="1200">
          <a:solidFill>
            <a:schemeClr val="tx1"/>
          </a:solidFill>
          <a:latin typeface="+mj-lt"/>
          <a:ea typeface="+mj-ea"/>
          <a:cs typeface="+mj-cs"/>
        </a:defRPr>
      </a:lvl1pPr>
    </p:titleStyle>
    <p:bodyStyle>
      <a:lvl1pPr marL="228531" indent="-228531" algn="l" defTabSz="91411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590" indent="-228531" algn="l" defTabSz="91411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664" indent="-228531" algn="l" defTabSz="91411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736" indent="-228531" algn="l" defTabSz="9141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96" indent="-228531" algn="l" defTabSz="9141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11" indent="-228531" algn="l" defTabSz="9141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967" indent="-228531" algn="l" defTabSz="9141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028" indent="-228531" algn="l" defTabSz="9141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088" indent="-228531" algn="l" defTabSz="9141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19" rtl="0" eaLnBrk="1" latinLnBrk="0" hangingPunct="1">
        <a:defRPr sz="1800" kern="1200">
          <a:solidFill>
            <a:schemeClr val="tx1"/>
          </a:solidFill>
          <a:latin typeface="+mn-lt"/>
          <a:ea typeface="+mn-ea"/>
          <a:cs typeface="+mn-cs"/>
        </a:defRPr>
      </a:lvl1pPr>
      <a:lvl2pPr marL="457060" algn="l" defTabSz="914119" rtl="0" eaLnBrk="1" latinLnBrk="0" hangingPunct="1">
        <a:defRPr sz="1800" kern="1200">
          <a:solidFill>
            <a:schemeClr val="tx1"/>
          </a:solidFill>
          <a:latin typeface="+mn-lt"/>
          <a:ea typeface="+mn-ea"/>
          <a:cs typeface="+mn-cs"/>
        </a:defRPr>
      </a:lvl2pPr>
      <a:lvl3pPr marL="914119" algn="l" defTabSz="914119" rtl="0" eaLnBrk="1" latinLnBrk="0" hangingPunct="1">
        <a:defRPr sz="1800" kern="1200">
          <a:solidFill>
            <a:schemeClr val="tx1"/>
          </a:solidFill>
          <a:latin typeface="+mn-lt"/>
          <a:ea typeface="+mn-ea"/>
          <a:cs typeface="+mn-cs"/>
        </a:defRPr>
      </a:lvl3pPr>
      <a:lvl4pPr marL="1371181" algn="l" defTabSz="914119" rtl="0" eaLnBrk="1" latinLnBrk="0" hangingPunct="1">
        <a:defRPr sz="1800" kern="1200">
          <a:solidFill>
            <a:schemeClr val="tx1"/>
          </a:solidFill>
          <a:latin typeface="+mn-lt"/>
          <a:ea typeface="+mn-ea"/>
          <a:cs typeface="+mn-cs"/>
        </a:defRPr>
      </a:lvl4pPr>
      <a:lvl5pPr marL="1828240" algn="l" defTabSz="914119" rtl="0" eaLnBrk="1" latinLnBrk="0" hangingPunct="1">
        <a:defRPr sz="1800" kern="1200">
          <a:solidFill>
            <a:schemeClr val="tx1"/>
          </a:solidFill>
          <a:latin typeface="+mn-lt"/>
          <a:ea typeface="+mn-ea"/>
          <a:cs typeface="+mn-cs"/>
        </a:defRPr>
      </a:lvl5pPr>
      <a:lvl6pPr marL="2285297" algn="l" defTabSz="914119" rtl="0" eaLnBrk="1" latinLnBrk="0" hangingPunct="1">
        <a:defRPr sz="1800" kern="1200">
          <a:solidFill>
            <a:schemeClr val="tx1"/>
          </a:solidFill>
          <a:latin typeface="+mn-lt"/>
          <a:ea typeface="+mn-ea"/>
          <a:cs typeface="+mn-cs"/>
        </a:defRPr>
      </a:lvl6pPr>
      <a:lvl7pPr marL="2742386" algn="l" defTabSz="914119" rtl="0" eaLnBrk="1" latinLnBrk="0" hangingPunct="1">
        <a:defRPr sz="1800" kern="1200">
          <a:solidFill>
            <a:schemeClr val="tx1"/>
          </a:solidFill>
          <a:latin typeface="+mn-lt"/>
          <a:ea typeface="+mn-ea"/>
          <a:cs typeface="+mn-cs"/>
        </a:defRPr>
      </a:lvl7pPr>
      <a:lvl8pPr marL="3199473" algn="l" defTabSz="914119" rtl="0" eaLnBrk="1" latinLnBrk="0" hangingPunct="1">
        <a:defRPr sz="1800" kern="1200">
          <a:solidFill>
            <a:schemeClr val="tx1"/>
          </a:solidFill>
          <a:latin typeface="+mn-lt"/>
          <a:ea typeface="+mn-ea"/>
          <a:cs typeface="+mn-cs"/>
        </a:defRPr>
      </a:lvl8pPr>
      <a:lvl9pPr marL="3656531" algn="l" defTabSz="91411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userDrawn="1">
          <p15:clr>
            <a:srgbClr val="F26B43"/>
          </p15:clr>
        </p15:guide>
        <p15:guide id="2" pos="461" userDrawn="1">
          <p15:clr>
            <a:srgbClr val="F26B43"/>
          </p15:clr>
        </p15:guide>
        <p15:guide id="3" pos="7220" userDrawn="1">
          <p15:clr>
            <a:srgbClr val="F26B43"/>
          </p15:clr>
        </p15:guide>
        <p15:guide id="4" orient="horz" pos="34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2.xml"/><Relationship Id="rId5" Type="http://schemas.openxmlformats.org/officeDocument/2006/relationships/chart" Target="../charts/chart7.xml"/><Relationship Id="rId4" Type="http://schemas.openxmlformats.org/officeDocument/2006/relationships/chart" Target="../charts/char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3DC686A-0ED6-455D-85A3-A9EFDE8895E3}"/>
              </a:ext>
            </a:extLst>
          </p:cNvPr>
          <p:cNvSpPr>
            <a:spLocks noGrp="1"/>
          </p:cNvSpPr>
          <p:nvPr>
            <p:ph type="sldNum" sz="quarter" idx="11"/>
          </p:nvPr>
        </p:nvSpPr>
        <p:spPr/>
        <p:txBody>
          <a:bodyPr/>
          <a:lstStyle/>
          <a:p>
            <a:fld id="{950356F5-5040-45F3-9DFE-AA818FBF1AB1}" type="slidenum">
              <a:rPr lang="en-ID" smtClean="0"/>
              <a:pPr/>
              <a:t>1</a:t>
            </a:fld>
            <a:endParaRPr lang="en-ID"/>
          </a:p>
        </p:txBody>
      </p:sp>
      <p:sp>
        <p:nvSpPr>
          <p:cNvPr id="4" name="PpHolder1">
            <a:extLst>
              <a:ext uri="{FF2B5EF4-FFF2-40B4-BE49-F238E27FC236}">
                <a16:creationId xmlns:a16="http://schemas.microsoft.com/office/drawing/2014/main" id="{676CE035-5377-4CA7-AA12-888FF7FD547D}"/>
              </a:ext>
            </a:extLst>
          </p:cNvPr>
          <p:cNvSpPr>
            <a:spLocks noGrp="1"/>
          </p:cNvSpPr>
          <p:nvPr>
            <p:ph type="pic" sz="quarter" idx="10"/>
          </p:nvPr>
        </p:nvSpPr>
        <p:spPr/>
      </p:sp>
      <p:sp>
        <p:nvSpPr>
          <p:cNvPr id="2" name="Rectangle 1">
            <a:extLst>
              <a:ext uri="{FF2B5EF4-FFF2-40B4-BE49-F238E27FC236}">
                <a16:creationId xmlns:a16="http://schemas.microsoft.com/office/drawing/2014/main" id="{1A0C9518-8C55-4810-B7E9-EA2C7CED356B}"/>
              </a:ext>
            </a:extLst>
          </p:cNvPr>
          <p:cNvSpPr>
            <a:spLocks/>
          </p:cNvSpPr>
          <p:nvPr/>
        </p:nvSpPr>
        <p:spPr>
          <a:xfrm>
            <a:off x="0" y="0"/>
            <a:ext cx="12193588"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TextBox">
            <a:extLst>
              <a:ext uri="{FF2B5EF4-FFF2-40B4-BE49-F238E27FC236}">
                <a16:creationId xmlns:a16="http://schemas.microsoft.com/office/drawing/2014/main" id="{6022D091-55B4-4A4C-9131-4E9EA87EEAB9}"/>
              </a:ext>
            </a:extLst>
          </p:cNvPr>
          <p:cNvSpPr txBox="1"/>
          <p:nvPr/>
        </p:nvSpPr>
        <p:spPr>
          <a:xfrm>
            <a:off x="3553620" y="3133657"/>
            <a:ext cx="5086346" cy="1751826"/>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8800">
                <a:solidFill>
                  <a:schemeClr val="bg2"/>
                </a:solidFill>
                <a:latin typeface="+mj-lt"/>
              </a:rPr>
              <a:t>Eco Leaf</a:t>
            </a:r>
          </a:p>
        </p:txBody>
      </p:sp>
      <p:sp>
        <p:nvSpPr>
          <p:cNvPr id="8" name="TextBox">
            <a:extLst>
              <a:ext uri="{FF2B5EF4-FFF2-40B4-BE49-F238E27FC236}">
                <a16:creationId xmlns:a16="http://schemas.microsoft.com/office/drawing/2014/main" id="{6DE70DA1-00E7-4B70-AC70-A651762BB6BB}"/>
              </a:ext>
            </a:extLst>
          </p:cNvPr>
          <p:cNvSpPr txBox="1"/>
          <p:nvPr/>
        </p:nvSpPr>
        <p:spPr>
          <a:xfrm>
            <a:off x="3595231" y="4802409"/>
            <a:ext cx="5003125" cy="24506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kern="800" spc="300">
                <a:solidFill>
                  <a:schemeClr val="bg2"/>
                </a:solidFill>
              </a:rPr>
              <a:t>Ecology &amp; Environment Presentation Template</a:t>
            </a:r>
            <a:endParaRPr lang="en-ID" sz="1200" kern="800" spc="300">
              <a:solidFill>
                <a:schemeClr val="bg2"/>
              </a:solidFill>
            </a:endParaRPr>
          </a:p>
        </p:txBody>
      </p:sp>
      <p:sp>
        <p:nvSpPr>
          <p:cNvPr id="15" name="Graphic 13">
            <a:extLst>
              <a:ext uri="{FF2B5EF4-FFF2-40B4-BE49-F238E27FC236}">
                <a16:creationId xmlns:a16="http://schemas.microsoft.com/office/drawing/2014/main" id="{C99A35D8-E1F1-4643-9D1B-E12E44371966}"/>
              </a:ext>
            </a:extLst>
          </p:cNvPr>
          <p:cNvSpPr/>
          <p:nvPr/>
        </p:nvSpPr>
        <p:spPr>
          <a:xfrm>
            <a:off x="5566226" y="1477664"/>
            <a:ext cx="1061136" cy="1951336"/>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Tree>
    <p:extLst>
      <p:ext uri="{BB962C8B-B14F-4D97-AF65-F5344CB8AC3E}">
        <p14:creationId xmlns:p14="http://schemas.microsoft.com/office/powerpoint/2010/main" val="288659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P spid="8" grpId="0"/>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Rounded Corners 84">
            <a:extLst>
              <a:ext uri="{FF2B5EF4-FFF2-40B4-BE49-F238E27FC236}">
                <a16:creationId xmlns:a16="http://schemas.microsoft.com/office/drawing/2014/main" id="{AC355D02-4E67-4FB4-833A-654E93656EA3}"/>
              </a:ext>
            </a:extLst>
          </p:cNvPr>
          <p:cNvSpPr/>
          <p:nvPr/>
        </p:nvSpPr>
        <p:spPr>
          <a:xfrm>
            <a:off x="4620056" y="909284"/>
            <a:ext cx="1080041" cy="108004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TextBox">
            <a:extLst>
              <a:ext uri="{FF2B5EF4-FFF2-40B4-BE49-F238E27FC236}">
                <a16:creationId xmlns:a16="http://schemas.microsoft.com/office/drawing/2014/main" id="{D314359F-58C5-4416-B7C1-4612A05DA027}"/>
              </a:ext>
            </a:extLst>
          </p:cNvPr>
          <p:cNvSpPr txBox="1"/>
          <p:nvPr/>
        </p:nvSpPr>
        <p:spPr>
          <a:xfrm>
            <a:off x="731839" y="3339015"/>
            <a:ext cx="3163886" cy="157863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tincidunt quo alias ducimus possimus auctor consequatur dolor quos distinctio excepturi rerum eligendi blanditiis tristique praesentium sapiente antes turpis officia facilis cum provident hic da iste voluptas occaecati</a:t>
            </a:r>
            <a:endParaRPr lang="en-ID">
              <a:solidFill>
                <a:schemeClr val="tx1"/>
              </a:solidFill>
            </a:endParaRPr>
          </a:p>
        </p:txBody>
      </p:sp>
      <p:sp>
        <p:nvSpPr>
          <p:cNvPr id="7" name="PpHolder3">
            <a:extLst>
              <a:ext uri="{FF2B5EF4-FFF2-40B4-BE49-F238E27FC236}">
                <a16:creationId xmlns:a16="http://schemas.microsoft.com/office/drawing/2014/main" id="{E5325B9C-91BC-4CC8-AADA-C7EA94D7B3DA}"/>
              </a:ext>
            </a:extLst>
          </p:cNvPr>
          <p:cNvSpPr>
            <a:spLocks noGrp="1"/>
          </p:cNvSpPr>
          <p:nvPr>
            <p:ph type="pic" sz="quarter" idx="10"/>
          </p:nvPr>
        </p:nvSpPr>
        <p:spPr/>
      </p:sp>
      <p:sp>
        <p:nvSpPr>
          <p:cNvPr id="5" name="Title 4">
            <a:extLst>
              <a:ext uri="{FF2B5EF4-FFF2-40B4-BE49-F238E27FC236}">
                <a16:creationId xmlns:a16="http://schemas.microsoft.com/office/drawing/2014/main" id="{1BF79F02-A030-4E4A-857D-17736FE0B5E9}"/>
              </a:ext>
            </a:extLst>
          </p:cNvPr>
          <p:cNvSpPr>
            <a:spLocks noGrp="1"/>
          </p:cNvSpPr>
          <p:nvPr>
            <p:ph type="title"/>
          </p:nvPr>
        </p:nvSpPr>
        <p:spPr/>
        <p:txBody>
          <a:bodyPr/>
          <a:lstStyle/>
          <a:p>
            <a:pPr>
              <a:lnSpc>
                <a:spcPct val="100000"/>
              </a:lnSpc>
            </a:pPr>
            <a:r>
              <a:rPr lang="en-ID"/>
              <a:t>This About</a:t>
            </a:r>
            <a:br>
              <a:rPr lang="en-ID"/>
            </a:br>
            <a:r>
              <a:rPr lang="en-ID">
                <a:solidFill>
                  <a:schemeClr val="accent1"/>
                </a:solidFill>
              </a:rPr>
              <a:t>Our Services</a:t>
            </a:r>
            <a:endParaRPr lang="en-ID"/>
          </a:p>
        </p:txBody>
      </p:sp>
      <p:sp>
        <p:nvSpPr>
          <p:cNvPr id="6" name="Subtitle 5">
            <a:extLst>
              <a:ext uri="{FF2B5EF4-FFF2-40B4-BE49-F238E27FC236}">
                <a16:creationId xmlns:a16="http://schemas.microsoft.com/office/drawing/2014/main" id="{1415AD00-4F24-48A8-BFB3-46804E545057}"/>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50" name="Rectangle: Rounded Corners 49">
            <a:extLst>
              <a:ext uri="{FF2B5EF4-FFF2-40B4-BE49-F238E27FC236}">
                <a16:creationId xmlns:a16="http://schemas.microsoft.com/office/drawing/2014/main" id="{9463E643-E1BF-4655-9931-3EDA527F225A}"/>
              </a:ext>
            </a:extLst>
          </p:cNvPr>
          <p:cNvSpPr/>
          <p:nvPr/>
        </p:nvSpPr>
        <p:spPr>
          <a:xfrm>
            <a:off x="8628044" y="1554105"/>
            <a:ext cx="430128" cy="43012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3" name="TextBox">
            <a:extLst>
              <a:ext uri="{FF2B5EF4-FFF2-40B4-BE49-F238E27FC236}">
                <a16:creationId xmlns:a16="http://schemas.microsoft.com/office/drawing/2014/main" id="{4A62CD02-FF6E-4C35-8B3F-6F401D2FBF2D}"/>
              </a:ext>
            </a:extLst>
          </p:cNvPr>
          <p:cNvSpPr txBox="1"/>
          <p:nvPr/>
        </p:nvSpPr>
        <p:spPr>
          <a:xfrm>
            <a:off x="9214079" y="1504719"/>
            <a:ext cx="1949336" cy="4231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000">
                <a:solidFill>
                  <a:schemeClr val="tx1"/>
                </a:solidFill>
                <a:latin typeface="+mj-lt"/>
              </a:rPr>
              <a:t>Services One</a:t>
            </a:r>
          </a:p>
        </p:txBody>
      </p:sp>
      <p:sp>
        <p:nvSpPr>
          <p:cNvPr id="64" name="TextBox">
            <a:extLst>
              <a:ext uri="{FF2B5EF4-FFF2-40B4-BE49-F238E27FC236}">
                <a16:creationId xmlns:a16="http://schemas.microsoft.com/office/drawing/2014/main" id="{AA109F57-365D-4E3B-B8CD-8CEFAA9E4385}"/>
              </a:ext>
            </a:extLst>
          </p:cNvPr>
          <p:cNvSpPr txBox="1"/>
          <p:nvPr/>
        </p:nvSpPr>
        <p:spPr>
          <a:xfrm>
            <a:off x="8628044" y="1992967"/>
            <a:ext cx="3044209"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ornare feug tristique expedita suscipit distinctio dolor impedit lorem quod sied</a:t>
            </a:r>
            <a:endParaRPr lang="en-ID">
              <a:solidFill>
                <a:schemeClr val="tx1"/>
              </a:solidFill>
            </a:endParaRPr>
          </a:p>
        </p:txBody>
      </p:sp>
      <p:sp>
        <p:nvSpPr>
          <p:cNvPr id="69" name="Rectangle: Rounded Corners 68">
            <a:extLst>
              <a:ext uri="{FF2B5EF4-FFF2-40B4-BE49-F238E27FC236}">
                <a16:creationId xmlns:a16="http://schemas.microsoft.com/office/drawing/2014/main" id="{6296C4D9-38B8-42F8-B80C-C96AE386321B}"/>
              </a:ext>
            </a:extLst>
          </p:cNvPr>
          <p:cNvSpPr/>
          <p:nvPr/>
        </p:nvSpPr>
        <p:spPr>
          <a:xfrm>
            <a:off x="8628044" y="2908073"/>
            <a:ext cx="430128" cy="43012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70" name="Group 69">
            <a:extLst>
              <a:ext uri="{FF2B5EF4-FFF2-40B4-BE49-F238E27FC236}">
                <a16:creationId xmlns:a16="http://schemas.microsoft.com/office/drawing/2014/main" id="{9FA3A5B5-14F7-4770-B94D-9EAA1E66481D}"/>
              </a:ext>
            </a:extLst>
          </p:cNvPr>
          <p:cNvGrpSpPr/>
          <p:nvPr/>
        </p:nvGrpSpPr>
        <p:grpSpPr>
          <a:xfrm>
            <a:off x="8692101" y="3009932"/>
            <a:ext cx="302014" cy="226410"/>
            <a:chOff x="6420436" y="3032330"/>
            <a:chExt cx="838200" cy="628370"/>
          </a:xfrm>
          <a:solidFill>
            <a:schemeClr val="bg2"/>
          </a:solidFill>
        </p:grpSpPr>
        <p:sp>
          <p:nvSpPr>
            <p:cNvPr id="71" name="Freeform: Shape 70">
              <a:extLst>
                <a:ext uri="{FF2B5EF4-FFF2-40B4-BE49-F238E27FC236}">
                  <a16:creationId xmlns:a16="http://schemas.microsoft.com/office/drawing/2014/main" id="{84DA7E98-C1DA-47C4-A38E-DF485A03537E}"/>
                </a:ext>
              </a:extLst>
            </p:cNvPr>
            <p:cNvSpPr/>
            <p:nvPr/>
          </p:nvSpPr>
          <p:spPr>
            <a:xfrm>
              <a:off x="6420436" y="3308275"/>
              <a:ext cx="838200" cy="352425"/>
            </a:xfrm>
            <a:custGeom>
              <a:avLst/>
              <a:gdLst>
                <a:gd name="connsiteX0" fmla="*/ 838200 w 838200"/>
                <a:gd name="connsiteY0" fmla="*/ 38100 h 352425"/>
                <a:gd name="connsiteX1" fmla="*/ 800100 w 838200"/>
                <a:gd name="connsiteY1" fmla="*/ 0 h 352425"/>
                <a:gd name="connsiteX2" fmla="*/ 780098 w 838200"/>
                <a:gd name="connsiteY2" fmla="*/ 5715 h 352425"/>
                <a:gd name="connsiteX3" fmla="*/ 617220 w 838200"/>
                <a:gd name="connsiteY3" fmla="*/ 99060 h 352425"/>
                <a:gd name="connsiteX4" fmla="*/ 617220 w 838200"/>
                <a:gd name="connsiteY4" fmla="*/ 131445 h 352425"/>
                <a:gd name="connsiteX5" fmla="*/ 540068 w 838200"/>
                <a:gd name="connsiteY5" fmla="*/ 190500 h 352425"/>
                <a:gd name="connsiteX6" fmla="*/ 371475 w 838200"/>
                <a:gd name="connsiteY6" fmla="*/ 190500 h 352425"/>
                <a:gd name="connsiteX7" fmla="*/ 371475 w 838200"/>
                <a:gd name="connsiteY7" fmla="*/ 152400 h 352425"/>
                <a:gd name="connsiteX8" fmla="*/ 542925 w 838200"/>
                <a:gd name="connsiteY8" fmla="*/ 152400 h 352425"/>
                <a:gd name="connsiteX9" fmla="*/ 581025 w 838200"/>
                <a:gd name="connsiteY9" fmla="*/ 114300 h 352425"/>
                <a:gd name="connsiteX10" fmla="*/ 542925 w 838200"/>
                <a:gd name="connsiteY10" fmla="*/ 76200 h 352425"/>
                <a:gd name="connsiteX11" fmla="*/ 314325 w 838200"/>
                <a:gd name="connsiteY11" fmla="*/ 76200 h 352425"/>
                <a:gd name="connsiteX12" fmla="*/ 269558 w 838200"/>
                <a:gd name="connsiteY12" fmla="*/ 88582 h 352425"/>
                <a:gd name="connsiteX13" fmla="*/ 0 w 838200"/>
                <a:gd name="connsiteY13" fmla="*/ 219075 h 352425"/>
                <a:gd name="connsiteX14" fmla="*/ 133350 w 838200"/>
                <a:gd name="connsiteY14" fmla="*/ 352425 h 352425"/>
                <a:gd name="connsiteX15" fmla="*/ 361950 w 838200"/>
                <a:gd name="connsiteY15" fmla="*/ 266700 h 352425"/>
                <a:gd name="connsiteX16" fmla="*/ 540068 w 838200"/>
                <a:gd name="connsiteY16" fmla="*/ 266700 h 352425"/>
                <a:gd name="connsiteX17" fmla="*/ 562928 w 838200"/>
                <a:gd name="connsiteY17" fmla="*/ 259080 h 352425"/>
                <a:gd name="connsiteX18" fmla="*/ 824865 w 838200"/>
                <a:gd name="connsiteY18" fmla="*/ 67627 h 352425"/>
                <a:gd name="connsiteX19" fmla="*/ 838200 w 838200"/>
                <a:gd name="connsiteY19" fmla="*/ 381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8200" h="352425">
                  <a:moveTo>
                    <a:pt x="838200" y="38100"/>
                  </a:moveTo>
                  <a:cubicBezTo>
                    <a:pt x="838200" y="17145"/>
                    <a:pt x="821055" y="0"/>
                    <a:pt x="800100" y="0"/>
                  </a:cubicBezTo>
                  <a:cubicBezTo>
                    <a:pt x="792480" y="0"/>
                    <a:pt x="785813" y="1905"/>
                    <a:pt x="780098" y="5715"/>
                  </a:cubicBezTo>
                  <a:lnTo>
                    <a:pt x="617220" y="99060"/>
                  </a:lnTo>
                  <a:cubicBezTo>
                    <a:pt x="619125" y="109538"/>
                    <a:pt x="619125" y="120015"/>
                    <a:pt x="617220" y="131445"/>
                  </a:cubicBezTo>
                  <a:cubicBezTo>
                    <a:pt x="609600" y="166688"/>
                    <a:pt x="576263" y="190500"/>
                    <a:pt x="540068" y="190500"/>
                  </a:cubicBezTo>
                  <a:lnTo>
                    <a:pt x="371475" y="190500"/>
                  </a:lnTo>
                  <a:lnTo>
                    <a:pt x="371475" y="152400"/>
                  </a:lnTo>
                  <a:lnTo>
                    <a:pt x="542925" y="152400"/>
                  </a:lnTo>
                  <a:cubicBezTo>
                    <a:pt x="563880" y="152400"/>
                    <a:pt x="581025" y="135255"/>
                    <a:pt x="581025" y="114300"/>
                  </a:cubicBezTo>
                  <a:cubicBezTo>
                    <a:pt x="581025" y="93345"/>
                    <a:pt x="563880" y="76200"/>
                    <a:pt x="542925" y="76200"/>
                  </a:cubicBezTo>
                  <a:cubicBezTo>
                    <a:pt x="542925" y="76200"/>
                    <a:pt x="316230" y="76200"/>
                    <a:pt x="314325" y="76200"/>
                  </a:cubicBezTo>
                  <a:cubicBezTo>
                    <a:pt x="298133" y="76200"/>
                    <a:pt x="282893" y="80963"/>
                    <a:pt x="269558" y="88582"/>
                  </a:cubicBezTo>
                  <a:lnTo>
                    <a:pt x="0" y="219075"/>
                  </a:lnTo>
                  <a:lnTo>
                    <a:pt x="133350" y="352425"/>
                  </a:lnTo>
                  <a:cubicBezTo>
                    <a:pt x="195263" y="290513"/>
                    <a:pt x="275273" y="266700"/>
                    <a:pt x="361950" y="266700"/>
                  </a:cubicBezTo>
                  <a:lnTo>
                    <a:pt x="540068" y="266700"/>
                  </a:lnTo>
                  <a:cubicBezTo>
                    <a:pt x="548640" y="266700"/>
                    <a:pt x="556260" y="263842"/>
                    <a:pt x="562928" y="259080"/>
                  </a:cubicBezTo>
                  <a:lnTo>
                    <a:pt x="824865" y="67627"/>
                  </a:lnTo>
                  <a:cubicBezTo>
                    <a:pt x="832485" y="60007"/>
                    <a:pt x="838200" y="49530"/>
                    <a:pt x="838200" y="38100"/>
                  </a:cubicBezTo>
                  <a:close/>
                </a:path>
              </a:pathLst>
            </a:custGeom>
            <a:grpFill/>
            <a:ln w="9525" cap="flat">
              <a:noFill/>
              <a:prstDash val="solid"/>
              <a:miter/>
            </a:ln>
          </p:spPr>
          <p:txBody>
            <a:bodyPr rtlCol="0" anchor="ctr"/>
            <a:lstStyle/>
            <a:p>
              <a:endParaRPr lang="en-ID"/>
            </a:p>
          </p:txBody>
        </p:sp>
        <p:sp>
          <p:nvSpPr>
            <p:cNvPr id="72" name="Freeform: Shape 71">
              <a:extLst>
                <a:ext uri="{FF2B5EF4-FFF2-40B4-BE49-F238E27FC236}">
                  <a16:creationId xmlns:a16="http://schemas.microsoft.com/office/drawing/2014/main" id="{10798984-430F-4AC2-BE9F-84CBA27EC1AB}"/>
                </a:ext>
              </a:extLst>
            </p:cNvPr>
            <p:cNvSpPr/>
            <p:nvPr/>
          </p:nvSpPr>
          <p:spPr>
            <a:xfrm>
              <a:off x="6647728" y="3032330"/>
              <a:ext cx="480135" cy="334999"/>
            </a:xfrm>
            <a:custGeom>
              <a:avLst/>
              <a:gdLst>
                <a:gd name="connsiteX0" fmla="*/ 478510 w 480135"/>
                <a:gd name="connsiteY0" fmla="*/ 1625 h 334999"/>
                <a:gd name="connsiteX1" fmla="*/ 297535 w 480135"/>
                <a:gd name="connsiteY1" fmla="*/ 49250 h 334999"/>
                <a:gd name="connsiteX2" fmla="*/ 248005 w 480135"/>
                <a:gd name="connsiteY2" fmla="*/ 206412 h 334999"/>
                <a:gd name="connsiteX3" fmla="*/ 199428 w 480135"/>
                <a:gd name="connsiteY3" fmla="*/ 266420 h 334999"/>
                <a:gd name="connsiteX4" fmla="*/ 191808 w 480135"/>
                <a:gd name="connsiteY4" fmla="*/ 254990 h 334999"/>
                <a:gd name="connsiteX5" fmla="*/ 150850 w 480135"/>
                <a:gd name="connsiteY5" fmla="*/ 126402 h 334999"/>
                <a:gd name="connsiteX6" fmla="*/ 1308 w 480135"/>
                <a:gd name="connsiteY6" fmla="*/ 87350 h 334999"/>
                <a:gd name="connsiteX7" fmla="*/ 40360 w 480135"/>
                <a:gd name="connsiteY7" fmla="*/ 236892 h 334999"/>
                <a:gd name="connsiteX8" fmla="*/ 159423 w 480135"/>
                <a:gd name="connsiteY8" fmla="*/ 277850 h 334999"/>
                <a:gd name="connsiteX9" fmla="*/ 180378 w 480135"/>
                <a:gd name="connsiteY9" fmla="*/ 316902 h 334999"/>
                <a:gd name="connsiteX10" fmla="*/ 182283 w 480135"/>
                <a:gd name="connsiteY10" fmla="*/ 335000 h 334999"/>
                <a:gd name="connsiteX11" fmla="*/ 221335 w 480135"/>
                <a:gd name="connsiteY11" fmla="*/ 335000 h 334999"/>
                <a:gd name="connsiteX12" fmla="*/ 232765 w 480135"/>
                <a:gd name="connsiteY12" fmla="*/ 287375 h 334999"/>
                <a:gd name="connsiteX13" fmla="*/ 277533 w 480135"/>
                <a:gd name="connsiteY13" fmla="*/ 234035 h 334999"/>
                <a:gd name="connsiteX14" fmla="*/ 430885 w 480135"/>
                <a:gd name="connsiteY14" fmla="*/ 184505 h 334999"/>
                <a:gd name="connsiteX15" fmla="*/ 478510 w 480135"/>
                <a:gd name="connsiteY15" fmla="*/ 1625 h 33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0135" h="334999">
                  <a:moveTo>
                    <a:pt x="478510" y="1625"/>
                  </a:moveTo>
                  <a:cubicBezTo>
                    <a:pt x="478510" y="1625"/>
                    <a:pt x="360400" y="-13615"/>
                    <a:pt x="297535" y="49250"/>
                  </a:cubicBezTo>
                  <a:cubicBezTo>
                    <a:pt x="251815" y="94970"/>
                    <a:pt x="247053" y="168312"/>
                    <a:pt x="248005" y="206412"/>
                  </a:cubicBezTo>
                  <a:cubicBezTo>
                    <a:pt x="228003" y="220700"/>
                    <a:pt x="210858" y="241655"/>
                    <a:pt x="199428" y="266420"/>
                  </a:cubicBezTo>
                  <a:cubicBezTo>
                    <a:pt x="196570" y="262610"/>
                    <a:pt x="194665" y="258800"/>
                    <a:pt x="191808" y="254990"/>
                  </a:cubicBezTo>
                  <a:cubicBezTo>
                    <a:pt x="192760" y="223557"/>
                    <a:pt x="187998" y="163550"/>
                    <a:pt x="150850" y="126402"/>
                  </a:cubicBezTo>
                  <a:cubicBezTo>
                    <a:pt x="98463" y="74015"/>
                    <a:pt x="1308" y="87350"/>
                    <a:pt x="1308" y="87350"/>
                  </a:cubicBezTo>
                  <a:cubicBezTo>
                    <a:pt x="1308" y="87350"/>
                    <a:pt x="-11075" y="184505"/>
                    <a:pt x="40360" y="236892"/>
                  </a:cubicBezTo>
                  <a:cubicBezTo>
                    <a:pt x="73698" y="270230"/>
                    <a:pt x="127038" y="276897"/>
                    <a:pt x="159423" y="277850"/>
                  </a:cubicBezTo>
                  <a:cubicBezTo>
                    <a:pt x="168948" y="288327"/>
                    <a:pt x="175615" y="303567"/>
                    <a:pt x="180378" y="316902"/>
                  </a:cubicBezTo>
                  <a:cubicBezTo>
                    <a:pt x="181330" y="319760"/>
                    <a:pt x="182283" y="326427"/>
                    <a:pt x="182283" y="335000"/>
                  </a:cubicBezTo>
                  <a:lnTo>
                    <a:pt x="221335" y="335000"/>
                  </a:lnTo>
                  <a:cubicBezTo>
                    <a:pt x="222288" y="314997"/>
                    <a:pt x="225145" y="303567"/>
                    <a:pt x="232765" y="287375"/>
                  </a:cubicBezTo>
                  <a:cubicBezTo>
                    <a:pt x="242290" y="264515"/>
                    <a:pt x="258483" y="245465"/>
                    <a:pt x="277533" y="234035"/>
                  </a:cubicBezTo>
                  <a:cubicBezTo>
                    <a:pt x="316585" y="234987"/>
                    <a:pt x="387070" y="228320"/>
                    <a:pt x="430885" y="184505"/>
                  </a:cubicBezTo>
                  <a:cubicBezTo>
                    <a:pt x="493750" y="119735"/>
                    <a:pt x="478510" y="1625"/>
                    <a:pt x="478510" y="1625"/>
                  </a:cubicBezTo>
                  <a:close/>
                </a:path>
              </a:pathLst>
            </a:custGeom>
            <a:grpFill/>
            <a:ln w="9525" cap="flat">
              <a:noFill/>
              <a:prstDash val="solid"/>
              <a:miter/>
            </a:ln>
          </p:spPr>
          <p:txBody>
            <a:bodyPr rtlCol="0" anchor="ctr"/>
            <a:lstStyle/>
            <a:p>
              <a:endParaRPr lang="en-ID"/>
            </a:p>
          </p:txBody>
        </p:sp>
      </p:grpSp>
      <p:sp>
        <p:nvSpPr>
          <p:cNvPr id="67" name="TextBox">
            <a:extLst>
              <a:ext uri="{FF2B5EF4-FFF2-40B4-BE49-F238E27FC236}">
                <a16:creationId xmlns:a16="http://schemas.microsoft.com/office/drawing/2014/main" id="{4BB27495-F64C-475D-B237-CE8ABADA6B85}"/>
              </a:ext>
            </a:extLst>
          </p:cNvPr>
          <p:cNvSpPr txBox="1"/>
          <p:nvPr/>
        </p:nvSpPr>
        <p:spPr>
          <a:xfrm>
            <a:off x="9214079" y="2858687"/>
            <a:ext cx="1949336" cy="4231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000">
                <a:solidFill>
                  <a:schemeClr val="tx1"/>
                </a:solidFill>
                <a:latin typeface="+mj-lt"/>
              </a:rPr>
              <a:t>Services Two</a:t>
            </a:r>
          </a:p>
        </p:txBody>
      </p:sp>
      <p:sp>
        <p:nvSpPr>
          <p:cNvPr id="68" name="TextBox">
            <a:extLst>
              <a:ext uri="{FF2B5EF4-FFF2-40B4-BE49-F238E27FC236}">
                <a16:creationId xmlns:a16="http://schemas.microsoft.com/office/drawing/2014/main" id="{84305194-1959-4945-AC0D-6DE0C3EA35CD}"/>
              </a:ext>
            </a:extLst>
          </p:cNvPr>
          <p:cNvSpPr txBox="1"/>
          <p:nvPr/>
        </p:nvSpPr>
        <p:spPr>
          <a:xfrm>
            <a:off x="8628044" y="3346935"/>
            <a:ext cx="3044209"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ornare feug tristique expedita suscipit distinctio dolor impedit lorem quod sied</a:t>
            </a:r>
            <a:endParaRPr lang="en-ID">
              <a:solidFill>
                <a:schemeClr val="tx1"/>
              </a:solidFill>
            </a:endParaRPr>
          </a:p>
        </p:txBody>
      </p:sp>
      <p:sp>
        <p:nvSpPr>
          <p:cNvPr id="78" name="Rectangle: Rounded Corners 77">
            <a:extLst>
              <a:ext uri="{FF2B5EF4-FFF2-40B4-BE49-F238E27FC236}">
                <a16:creationId xmlns:a16="http://schemas.microsoft.com/office/drawing/2014/main" id="{C60E1EBF-D8EA-4251-BC9E-B5282DF2A73A}"/>
              </a:ext>
            </a:extLst>
          </p:cNvPr>
          <p:cNvSpPr/>
          <p:nvPr/>
        </p:nvSpPr>
        <p:spPr>
          <a:xfrm>
            <a:off x="8628044" y="4262040"/>
            <a:ext cx="430128" cy="43012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5" name="TextBox">
            <a:extLst>
              <a:ext uri="{FF2B5EF4-FFF2-40B4-BE49-F238E27FC236}">
                <a16:creationId xmlns:a16="http://schemas.microsoft.com/office/drawing/2014/main" id="{9DB101D0-79AA-44E4-9596-236578B71A8C}"/>
              </a:ext>
            </a:extLst>
          </p:cNvPr>
          <p:cNvSpPr txBox="1"/>
          <p:nvPr/>
        </p:nvSpPr>
        <p:spPr>
          <a:xfrm>
            <a:off x="9214079" y="4212654"/>
            <a:ext cx="1949336" cy="4231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000">
                <a:solidFill>
                  <a:schemeClr val="tx1"/>
                </a:solidFill>
                <a:latin typeface="+mj-lt"/>
              </a:rPr>
              <a:t>Services Three</a:t>
            </a:r>
          </a:p>
        </p:txBody>
      </p:sp>
      <p:sp>
        <p:nvSpPr>
          <p:cNvPr id="76" name="TextBox">
            <a:extLst>
              <a:ext uri="{FF2B5EF4-FFF2-40B4-BE49-F238E27FC236}">
                <a16:creationId xmlns:a16="http://schemas.microsoft.com/office/drawing/2014/main" id="{5974A963-FEFC-4B93-92DD-11C8E377E4B4}"/>
              </a:ext>
            </a:extLst>
          </p:cNvPr>
          <p:cNvSpPr txBox="1"/>
          <p:nvPr/>
        </p:nvSpPr>
        <p:spPr>
          <a:xfrm>
            <a:off x="8628044" y="4700902"/>
            <a:ext cx="3044209"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ornare feug tristique expedita suscipit distinctio dolor impedit lorem quod sied</a:t>
            </a:r>
            <a:endParaRPr lang="en-ID">
              <a:solidFill>
                <a:schemeClr val="tx1"/>
              </a:solidFill>
            </a:endParaRPr>
          </a:p>
        </p:txBody>
      </p:sp>
      <p:grpSp>
        <p:nvGrpSpPr>
          <p:cNvPr id="56" name="Group 55">
            <a:extLst>
              <a:ext uri="{FF2B5EF4-FFF2-40B4-BE49-F238E27FC236}">
                <a16:creationId xmlns:a16="http://schemas.microsoft.com/office/drawing/2014/main" id="{E13EC7EE-0BC6-42DE-9B06-75E402C31A67}"/>
              </a:ext>
            </a:extLst>
          </p:cNvPr>
          <p:cNvGrpSpPr/>
          <p:nvPr/>
        </p:nvGrpSpPr>
        <p:grpSpPr>
          <a:xfrm>
            <a:off x="8718673" y="4348581"/>
            <a:ext cx="248869" cy="257045"/>
            <a:chOff x="5721280" y="3049426"/>
            <a:chExt cx="741178" cy="765526"/>
          </a:xfrm>
          <a:solidFill>
            <a:schemeClr val="bg2"/>
          </a:solidFill>
        </p:grpSpPr>
        <p:sp>
          <p:nvSpPr>
            <p:cNvPr id="57" name="Freeform: Shape 56">
              <a:extLst>
                <a:ext uri="{FF2B5EF4-FFF2-40B4-BE49-F238E27FC236}">
                  <a16:creationId xmlns:a16="http://schemas.microsoft.com/office/drawing/2014/main" id="{6AF0B339-CCAD-4B35-9739-0475113A4031}"/>
                </a:ext>
              </a:extLst>
            </p:cNvPr>
            <p:cNvSpPr/>
            <p:nvPr/>
          </p:nvSpPr>
          <p:spPr>
            <a:xfrm>
              <a:off x="6091174" y="3443668"/>
              <a:ext cx="371284" cy="371284"/>
            </a:xfrm>
            <a:custGeom>
              <a:avLst/>
              <a:gdLst>
                <a:gd name="connsiteX0" fmla="*/ 191357 w 371284"/>
                <a:gd name="connsiteY0" fmla="*/ 130112 h 371284"/>
                <a:gd name="connsiteX1" fmla="*/ 184499 w 371284"/>
                <a:gd name="connsiteY1" fmla="*/ 132874 h 371284"/>
                <a:gd name="connsiteX2" fmla="*/ 80391 w 371284"/>
                <a:gd name="connsiteY2" fmla="*/ 221647 h 371284"/>
                <a:gd name="connsiteX3" fmla="*/ 44387 w 371284"/>
                <a:gd name="connsiteY3" fmla="*/ 258794 h 371284"/>
                <a:gd name="connsiteX4" fmla="*/ 26099 w 371284"/>
                <a:gd name="connsiteY4" fmla="*/ 185356 h 371284"/>
                <a:gd name="connsiteX5" fmla="*/ 172498 w 371284"/>
                <a:gd name="connsiteY5" fmla="*/ 32956 h 371284"/>
                <a:gd name="connsiteX6" fmla="*/ 371285 w 371284"/>
                <a:gd name="connsiteY6" fmla="*/ 0 h 371284"/>
                <a:gd name="connsiteX7" fmla="*/ 245174 w 371284"/>
                <a:gd name="connsiteY7" fmla="*/ 318421 h 371284"/>
                <a:gd name="connsiteX8" fmla="*/ 172498 w 371284"/>
                <a:gd name="connsiteY8" fmla="*/ 338519 h 371284"/>
                <a:gd name="connsiteX9" fmla="*/ 77248 w 371284"/>
                <a:gd name="connsiteY9" fmla="*/ 302038 h 371284"/>
                <a:gd name="connsiteX10" fmla="*/ 30861 w 371284"/>
                <a:gd name="connsiteY10" fmla="*/ 371284 h 371284"/>
                <a:gd name="connsiteX11" fmla="*/ 0 w 371284"/>
                <a:gd name="connsiteY11" fmla="*/ 371284 h 371284"/>
                <a:gd name="connsiteX12" fmla="*/ 39243 w 371284"/>
                <a:gd name="connsiteY12" fmla="*/ 297656 h 371284"/>
                <a:gd name="connsiteX13" fmla="*/ 47625 w 371284"/>
                <a:gd name="connsiteY13" fmla="*/ 288131 h 371284"/>
                <a:gd name="connsiteX14" fmla="*/ 202311 w 371284"/>
                <a:gd name="connsiteY14" fmla="*/ 141446 h 371284"/>
                <a:gd name="connsiteX15" fmla="*/ 192136 w 371284"/>
                <a:gd name="connsiteY15" fmla="*/ 130125 h 371284"/>
                <a:gd name="connsiteX16" fmla="*/ 191357 w 371284"/>
                <a:gd name="connsiteY16" fmla="*/ 130112 h 37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284" h="371284">
                  <a:moveTo>
                    <a:pt x="191357" y="130112"/>
                  </a:moveTo>
                  <a:cubicBezTo>
                    <a:pt x="188817" y="130193"/>
                    <a:pt x="186387" y="131173"/>
                    <a:pt x="184499" y="132874"/>
                  </a:cubicBezTo>
                  <a:cubicBezTo>
                    <a:pt x="147925" y="160197"/>
                    <a:pt x="113150" y="189849"/>
                    <a:pt x="80391" y="221647"/>
                  </a:cubicBezTo>
                  <a:cubicBezTo>
                    <a:pt x="67247" y="234791"/>
                    <a:pt x="55340" y="246793"/>
                    <a:pt x="44387" y="258794"/>
                  </a:cubicBezTo>
                  <a:cubicBezTo>
                    <a:pt x="32403" y="236169"/>
                    <a:pt x="26125" y="210960"/>
                    <a:pt x="26099" y="185356"/>
                  </a:cubicBezTo>
                  <a:cubicBezTo>
                    <a:pt x="24452" y="102849"/>
                    <a:pt x="89991" y="34623"/>
                    <a:pt x="172498" y="32956"/>
                  </a:cubicBezTo>
                  <a:cubicBezTo>
                    <a:pt x="249364" y="34957"/>
                    <a:pt x="371285" y="0"/>
                    <a:pt x="371285" y="0"/>
                  </a:cubicBezTo>
                  <a:cubicBezTo>
                    <a:pt x="371285" y="134112"/>
                    <a:pt x="357188" y="253556"/>
                    <a:pt x="245174" y="318421"/>
                  </a:cubicBezTo>
                  <a:cubicBezTo>
                    <a:pt x="223252" y="331662"/>
                    <a:pt x="198109" y="338616"/>
                    <a:pt x="172498" y="338519"/>
                  </a:cubicBezTo>
                  <a:cubicBezTo>
                    <a:pt x="137319" y="338609"/>
                    <a:pt x="103365" y="325604"/>
                    <a:pt x="77248" y="302038"/>
                  </a:cubicBezTo>
                  <a:cubicBezTo>
                    <a:pt x="49530" y="332994"/>
                    <a:pt x="30861" y="359188"/>
                    <a:pt x="30861" y="371284"/>
                  </a:cubicBezTo>
                  <a:lnTo>
                    <a:pt x="0" y="371284"/>
                  </a:lnTo>
                  <a:cubicBezTo>
                    <a:pt x="0" y="352806"/>
                    <a:pt x="15430" y="326612"/>
                    <a:pt x="39243" y="297656"/>
                  </a:cubicBezTo>
                  <a:cubicBezTo>
                    <a:pt x="41910" y="294418"/>
                    <a:pt x="47625" y="288131"/>
                    <a:pt x="47625" y="288131"/>
                  </a:cubicBezTo>
                  <a:lnTo>
                    <a:pt x="202311" y="141446"/>
                  </a:lnTo>
                  <a:cubicBezTo>
                    <a:pt x="202628" y="135510"/>
                    <a:pt x="198072" y="130441"/>
                    <a:pt x="192136" y="130125"/>
                  </a:cubicBezTo>
                  <a:cubicBezTo>
                    <a:pt x="191877" y="130111"/>
                    <a:pt x="191617" y="130107"/>
                    <a:pt x="191357" y="130112"/>
                  </a:cubicBezTo>
                  <a:close/>
                </a:path>
              </a:pathLst>
            </a:custGeom>
            <a:grpFill/>
            <a:ln w="9525" cap="flat">
              <a:noFill/>
              <a:prstDash val="solid"/>
              <a:miter/>
            </a:ln>
          </p:spPr>
          <p:txBody>
            <a:bodyPr rtlCol="0" anchor="ctr"/>
            <a:lstStyle/>
            <a:p>
              <a:endParaRPr lang="en-ID">
                <a:solidFill>
                  <a:schemeClr val="bg2"/>
                </a:solidFill>
              </a:endParaRPr>
            </a:p>
          </p:txBody>
        </p:sp>
        <p:sp>
          <p:nvSpPr>
            <p:cNvPr id="58" name="Freeform: Shape 57">
              <a:extLst>
                <a:ext uri="{FF2B5EF4-FFF2-40B4-BE49-F238E27FC236}">
                  <a16:creationId xmlns:a16="http://schemas.microsoft.com/office/drawing/2014/main" id="{B27596C9-6839-41B5-929D-3F8BC67CB665}"/>
                </a:ext>
              </a:extLst>
            </p:cNvPr>
            <p:cNvSpPr/>
            <p:nvPr/>
          </p:nvSpPr>
          <p:spPr>
            <a:xfrm>
              <a:off x="5721280" y="3321653"/>
              <a:ext cx="289788" cy="431196"/>
            </a:xfrm>
            <a:custGeom>
              <a:avLst/>
              <a:gdLst>
                <a:gd name="connsiteX0" fmla="*/ 81858 w 289788"/>
                <a:gd name="connsiteY0" fmla="*/ 330518 h 431196"/>
                <a:gd name="connsiteX1" fmla="*/ 118339 w 289788"/>
                <a:gd name="connsiteY1" fmla="*/ 354997 h 431196"/>
                <a:gd name="connsiteX2" fmla="*/ 289789 w 289788"/>
                <a:gd name="connsiteY2" fmla="*/ 354997 h 431196"/>
                <a:gd name="connsiteX3" fmla="*/ 289789 w 289788"/>
                <a:gd name="connsiteY3" fmla="*/ 431197 h 431196"/>
                <a:gd name="connsiteX4" fmla="*/ 118339 w 289788"/>
                <a:gd name="connsiteY4" fmla="*/ 431197 h 431196"/>
                <a:gd name="connsiteX5" fmla="*/ 14040 w 289788"/>
                <a:gd name="connsiteY5" fmla="*/ 368618 h 431196"/>
                <a:gd name="connsiteX6" fmla="*/ 18612 w 289788"/>
                <a:gd name="connsiteY6" fmla="*/ 252222 h 431196"/>
                <a:gd name="connsiteX7" fmla="*/ 117672 w 289788"/>
                <a:gd name="connsiteY7" fmla="*/ 80772 h 431196"/>
                <a:gd name="connsiteX8" fmla="*/ 52331 w 289788"/>
                <a:gd name="connsiteY8" fmla="*/ 42672 h 431196"/>
                <a:gd name="connsiteX9" fmla="*/ 211779 w 289788"/>
                <a:gd name="connsiteY9" fmla="*/ 0 h 431196"/>
                <a:gd name="connsiteX10" fmla="*/ 254451 w 289788"/>
                <a:gd name="connsiteY10" fmla="*/ 159449 h 431196"/>
                <a:gd name="connsiteX11" fmla="*/ 185014 w 289788"/>
                <a:gd name="connsiteY11" fmla="*/ 119539 h 431196"/>
                <a:gd name="connsiteX12" fmla="*/ 85573 w 289788"/>
                <a:gd name="connsiteY12" fmla="*/ 291941 h 431196"/>
                <a:gd name="connsiteX13" fmla="*/ 81858 w 289788"/>
                <a:gd name="connsiteY13" fmla="*/ 330518 h 4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788" h="431196">
                  <a:moveTo>
                    <a:pt x="81858" y="330518"/>
                  </a:moveTo>
                  <a:cubicBezTo>
                    <a:pt x="89045" y="344368"/>
                    <a:pt x="102798" y="353597"/>
                    <a:pt x="118339" y="354997"/>
                  </a:cubicBezTo>
                  <a:lnTo>
                    <a:pt x="289789" y="354997"/>
                  </a:lnTo>
                  <a:lnTo>
                    <a:pt x="289789" y="431197"/>
                  </a:lnTo>
                  <a:lnTo>
                    <a:pt x="118339" y="431197"/>
                  </a:lnTo>
                  <a:cubicBezTo>
                    <a:pt x="74907" y="430407"/>
                    <a:pt x="35175" y="406568"/>
                    <a:pt x="14040" y="368618"/>
                  </a:cubicBezTo>
                  <a:cubicBezTo>
                    <a:pt x="-6207" y="331989"/>
                    <a:pt x="-4446" y="287149"/>
                    <a:pt x="18612" y="252222"/>
                  </a:cubicBezTo>
                  <a:lnTo>
                    <a:pt x="117672" y="80772"/>
                  </a:lnTo>
                  <a:lnTo>
                    <a:pt x="52331" y="42672"/>
                  </a:lnTo>
                  <a:lnTo>
                    <a:pt x="211779" y="0"/>
                  </a:lnTo>
                  <a:lnTo>
                    <a:pt x="254451" y="159449"/>
                  </a:lnTo>
                  <a:lnTo>
                    <a:pt x="185014" y="119539"/>
                  </a:lnTo>
                  <a:lnTo>
                    <a:pt x="85573" y="291941"/>
                  </a:lnTo>
                  <a:cubicBezTo>
                    <a:pt x="77086" y="303042"/>
                    <a:pt x="75646" y="318002"/>
                    <a:pt x="81858" y="330518"/>
                  </a:cubicBezTo>
                  <a:close/>
                </a:path>
              </a:pathLst>
            </a:custGeom>
            <a:grpFill/>
            <a:ln w="9525" cap="flat">
              <a:noFill/>
              <a:prstDash val="solid"/>
              <a:miter/>
            </a:ln>
          </p:spPr>
          <p:txBody>
            <a:bodyPr rtlCol="0" anchor="ctr"/>
            <a:lstStyle/>
            <a:p>
              <a:endParaRPr lang="en-ID">
                <a:solidFill>
                  <a:schemeClr val="bg2"/>
                </a:solidFill>
              </a:endParaRPr>
            </a:p>
          </p:txBody>
        </p:sp>
        <p:sp>
          <p:nvSpPr>
            <p:cNvPr id="59" name="Freeform: Shape 58">
              <a:extLst>
                <a:ext uri="{FF2B5EF4-FFF2-40B4-BE49-F238E27FC236}">
                  <a16:creationId xmlns:a16="http://schemas.microsoft.com/office/drawing/2014/main" id="{0CEFEE1E-CFE4-4B2A-9C45-38070CECD90D}"/>
                </a:ext>
              </a:extLst>
            </p:cNvPr>
            <p:cNvSpPr/>
            <p:nvPr/>
          </p:nvSpPr>
          <p:spPr>
            <a:xfrm>
              <a:off x="5937916" y="3049426"/>
              <a:ext cx="446341" cy="355570"/>
            </a:xfrm>
            <a:custGeom>
              <a:avLst/>
              <a:gdLst>
                <a:gd name="connsiteX0" fmla="*/ 0 w 446341"/>
                <a:gd name="connsiteY0" fmla="*/ 209457 h 355570"/>
                <a:gd name="connsiteX1" fmla="*/ 79724 w 446341"/>
                <a:gd name="connsiteY1" fmla="*/ 60581 h 355570"/>
                <a:gd name="connsiteX2" fmla="*/ 183452 w 446341"/>
                <a:gd name="connsiteY2" fmla="*/ 2 h 355570"/>
                <a:gd name="connsiteX3" fmla="*/ 281940 w 446341"/>
                <a:gd name="connsiteY3" fmla="*/ 62296 h 355570"/>
                <a:gd name="connsiteX4" fmla="*/ 381000 w 446341"/>
                <a:gd name="connsiteY4" fmla="*/ 233746 h 355570"/>
                <a:gd name="connsiteX5" fmla="*/ 446342 w 446341"/>
                <a:gd name="connsiteY5" fmla="*/ 195646 h 355570"/>
                <a:gd name="connsiteX6" fmla="*/ 403669 w 446341"/>
                <a:gd name="connsiteY6" fmla="*/ 355571 h 355570"/>
                <a:gd name="connsiteX7" fmla="*/ 244602 w 446341"/>
                <a:gd name="connsiteY7" fmla="*/ 312899 h 355570"/>
                <a:gd name="connsiteX8" fmla="*/ 313944 w 446341"/>
                <a:gd name="connsiteY8" fmla="*/ 272798 h 355570"/>
                <a:gd name="connsiteX9" fmla="*/ 214027 w 446341"/>
                <a:gd name="connsiteY9" fmla="*/ 100301 h 355570"/>
                <a:gd name="connsiteX10" fmla="*/ 182404 w 446341"/>
                <a:gd name="connsiteY10" fmla="*/ 77822 h 355570"/>
                <a:gd name="connsiteX11" fmla="*/ 147161 w 446341"/>
                <a:gd name="connsiteY11" fmla="*/ 99539 h 355570"/>
                <a:gd name="connsiteX12" fmla="*/ 67342 w 446341"/>
                <a:gd name="connsiteY12" fmla="*/ 248414 h 35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341" h="355570">
                  <a:moveTo>
                    <a:pt x="0" y="209457"/>
                  </a:moveTo>
                  <a:lnTo>
                    <a:pt x="79724" y="60581"/>
                  </a:lnTo>
                  <a:cubicBezTo>
                    <a:pt x="100637" y="22957"/>
                    <a:pt x="140405" y="-269"/>
                    <a:pt x="183452" y="2"/>
                  </a:cubicBezTo>
                  <a:cubicBezTo>
                    <a:pt x="225303" y="861"/>
                    <a:pt x="263230" y="24849"/>
                    <a:pt x="281940" y="62296"/>
                  </a:cubicBezTo>
                  <a:lnTo>
                    <a:pt x="381000" y="233746"/>
                  </a:lnTo>
                  <a:lnTo>
                    <a:pt x="446342" y="195646"/>
                  </a:lnTo>
                  <a:lnTo>
                    <a:pt x="403669" y="355571"/>
                  </a:lnTo>
                  <a:lnTo>
                    <a:pt x="244602" y="312899"/>
                  </a:lnTo>
                  <a:lnTo>
                    <a:pt x="313944" y="272798"/>
                  </a:lnTo>
                  <a:lnTo>
                    <a:pt x="214027" y="100301"/>
                  </a:lnTo>
                  <a:cubicBezTo>
                    <a:pt x="208600" y="87418"/>
                    <a:pt x="196354" y="78712"/>
                    <a:pt x="182404" y="77822"/>
                  </a:cubicBezTo>
                  <a:cubicBezTo>
                    <a:pt x="167713" y="78549"/>
                    <a:pt x="154416" y="86744"/>
                    <a:pt x="147161" y="99539"/>
                  </a:cubicBezTo>
                  <a:lnTo>
                    <a:pt x="67342" y="248414"/>
                  </a:lnTo>
                  <a:close/>
                </a:path>
              </a:pathLst>
            </a:custGeom>
            <a:grpFill/>
            <a:ln w="9525" cap="flat">
              <a:noFill/>
              <a:prstDash val="solid"/>
              <a:miter/>
            </a:ln>
          </p:spPr>
          <p:txBody>
            <a:bodyPr rtlCol="0" anchor="ctr"/>
            <a:lstStyle/>
            <a:p>
              <a:endParaRPr lang="en-ID">
                <a:solidFill>
                  <a:schemeClr val="bg2"/>
                </a:solidFill>
              </a:endParaRPr>
            </a:p>
          </p:txBody>
        </p:sp>
      </p:grpSp>
      <p:sp>
        <p:nvSpPr>
          <p:cNvPr id="60" name="Graphic 15" descr="Leaf">
            <a:extLst>
              <a:ext uri="{FF2B5EF4-FFF2-40B4-BE49-F238E27FC236}">
                <a16:creationId xmlns:a16="http://schemas.microsoft.com/office/drawing/2014/main" id="{63C82500-81E5-49B3-9090-2038DBA8BB82}"/>
              </a:ext>
            </a:extLst>
          </p:cNvPr>
          <p:cNvSpPr/>
          <p:nvPr/>
        </p:nvSpPr>
        <p:spPr>
          <a:xfrm>
            <a:off x="8725265" y="1656140"/>
            <a:ext cx="235686" cy="226059"/>
          </a:xfrm>
          <a:custGeom>
            <a:avLst/>
            <a:gdLst>
              <a:gd name="connsiteX0" fmla="*/ 314325 w 676275"/>
              <a:gd name="connsiteY0" fmla="*/ 57150 h 648652"/>
              <a:gd name="connsiteX1" fmla="*/ 47625 w 676275"/>
              <a:gd name="connsiteY1" fmla="*/ 323850 h 648652"/>
              <a:gd name="connsiteX2" fmla="*/ 80963 w 676275"/>
              <a:gd name="connsiteY2" fmla="*/ 452438 h 648652"/>
              <a:gd name="connsiteX3" fmla="*/ 146685 w 676275"/>
              <a:gd name="connsiteY3" fmla="*/ 387668 h 648652"/>
              <a:gd name="connsiteX4" fmla="*/ 336233 w 676275"/>
              <a:gd name="connsiteY4" fmla="*/ 232410 h 648652"/>
              <a:gd name="connsiteX5" fmla="*/ 348615 w 676275"/>
              <a:gd name="connsiteY5" fmla="*/ 227648 h 648652"/>
              <a:gd name="connsiteX6" fmla="*/ 367665 w 676275"/>
              <a:gd name="connsiteY6" fmla="*/ 246698 h 648652"/>
              <a:gd name="connsiteX7" fmla="*/ 360045 w 676275"/>
              <a:gd name="connsiteY7" fmla="*/ 261938 h 648652"/>
              <a:gd name="connsiteX8" fmla="*/ 360045 w 676275"/>
              <a:gd name="connsiteY8" fmla="*/ 261938 h 648652"/>
              <a:gd name="connsiteX9" fmla="*/ 86678 w 676275"/>
              <a:gd name="connsiteY9" fmla="*/ 502920 h 648652"/>
              <a:gd name="connsiteX10" fmla="*/ 71438 w 676275"/>
              <a:gd name="connsiteY10" fmla="*/ 520065 h 648652"/>
              <a:gd name="connsiteX11" fmla="*/ 71438 w 676275"/>
              <a:gd name="connsiteY11" fmla="*/ 520065 h 648652"/>
              <a:gd name="connsiteX12" fmla="*/ 0 w 676275"/>
              <a:gd name="connsiteY12" fmla="*/ 648653 h 648652"/>
              <a:gd name="connsiteX13" fmla="*/ 57150 w 676275"/>
              <a:gd name="connsiteY13" fmla="*/ 648653 h 648652"/>
              <a:gd name="connsiteX14" fmla="*/ 140970 w 676275"/>
              <a:gd name="connsiteY14" fmla="*/ 527685 h 648652"/>
              <a:gd name="connsiteX15" fmla="*/ 314325 w 676275"/>
              <a:gd name="connsiteY15" fmla="*/ 591503 h 648652"/>
              <a:gd name="connsiteX16" fmla="*/ 446723 w 676275"/>
              <a:gd name="connsiteY16" fmla="*/ 556260 h 648652"/>
              <a:gd name="connsiteX17" fmla="*/ 446723 w 676275"/>
              <a:gd name="connsiteY17" fmla="*/ 556260 h 648652"/>
              <a:gd name="connsiteX18" fmla="*/ 676275 w 676275"/>
              <a:gd name="connsiteY18" fmla="*/ 0 h 648652"/>
              <a:gd name="connsiteX19" fmla="*/ 314325 w 676275"/>
              <a:gd name="connsiteY19" fmla="*/ 57150 h 648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6275" h="648652">
                <a:moveTo>
                  <a:pt x="314325" y="57150"/>
                </a:moveTo>
                <a:cubicBezTo>
                  <a:pt x="166688" y="57150"/>
                  <a:pt x="47625" y="176213"/>
                  <a:pt x="47625" y="323850"/>
                </a:cubicBezTo>
                <a:cubicBezTo>
                  <a:pt x="47625" y="370523"/>
                  <a:pt x="60007" y="414338"/>
                  <a:pt x="80963" y="452438"/>
                </a:cubicBezTo>
                <a:cubicBezTo>
                  <a:pt x="100965" y="431483"/>
                  <a:pt x="122873" y="410528"/>
                  <a:pt x="146685" y="387668"/>
                </a:cubicBezTo>
                <a:cubicBezTo>
                  <a:pt x="206693" y="331470"/>
                  <a:pt x="277178" y="274320"/>
                  <a:pt x="336233" y="232410"/>
                </a:cubicBezTo>
                <a:cubicBezTo>
                  <a:pt x="340043" y="229552"/>
                  <a:pt x="343853" y="227648"/>
                  <a:pt x="348615" y="227648"/>
                </a:cubicBezTo>
                <a:cubicBezTo>
                  <a:pt x="359093" y="227648"/>
                  <a:pt x="367665" y="236220"/>
                  <a:pt x="367665" y="246698"/>
                </a:cubicBezTo>
                <a:cubicBezTo>
                  <a:pt x="367665" y="253365"/>
                  <a:pt x="364808" y="258127"/>
                  <a:pt x="360045" y="261938"/>
                </a:cubicBezTo>
                <a:lnTo>
                  <a:pt x="360045" y="261938"/>
                </a:lnTo>
                <a:cubicBezTo>
                  <a:pt x="275273" y="322898"/>
                  <a:pt x="162878" y="417195"/>
                  <a:pt x="86678" y="502920"/>
                </a:cubicBezTo>
                <a:cubicBezTo>
                  <a:pt x="86678" y="502920"/>
                  <a:pt x="76200" y="514350"/>
                  <a:pt x="71438" y="520065"/>
                </a:cubicBezTo>
                <a:lnTo>
                  <a:pt x="71438" y="520065"/>
                </a:lnTo>
                <a:cubicBezTo>
                  <a:pt x="28575" y="570548"/>
                  <a:pt x="0" y="616268"/>
                  <a:pt x="0" y="648653"/>
                </a:cubicBezTo>
                <a:lnTo>
                  <a:pt x="57150" y="648653"/>
                </a:lnTo>
                <a:cubicBezTo>
                  <a:pt x="57150" y="627698"/>
                  <a:pt x="90488" y="581978"/>
                  <a:pt x="140970" y="527685"/>
                </a:cubicBezTo>
                <a:cubicBezTo>
                  <a:pt x="187643" y="567690"/>
                  <a:pt x="247650" y="591503"/>
                  <a:pt x="314325" y="591503"/>
                </a:cubicBezTo>
                <a:cubicBezTo>
                  <a:pt x="361950" y="591503"/>
                  <a:pt x="407670" y="579120"/>
                  <a:pt x="446723" y="556260"/>
                </a:cubicBezTo>
                <a:lnTo>
                  <a:pt x="446723" y="556260"/>
                </a:lnTo>
                <a:cubicBezTo>
                  <a:pt x="650558" y="442913"/>
                  <a:pt x="676275" y="234315"/>
                  <a:pt x="676275" y="0"/>
                </a:cubicBezTo>
                <a:cubicBezTo>
                  <a:pt x="676275" y="0"/>
                  <a:pt x="454343" y="60960"/>
                  <a:pt x="314325" y="57150"/>
                </a:cubicBezTo>
                <a:close/>
              </a:path>
            </a:pathLst>
          </a:custGeom>
          <a:solidFill>
            <a:schemeClr val="bg2"/>
          </a:solidFill>
          <a:ln w="9525" cap="flat">
            <a:noFill/>
            <a:prstDash val="solid"/>
            <a:miter/>
          </a:ln>
        </p:spPr>
        <p:txBody>
          <a:bodyPr rtlCol="0" anchor="ctr"/>
          <a:lstStyle/>
          <a:p>
            <a:endParaRPr lang="en-ID"/>
          </a:p>
        </p:txBody>
      </p:sp>
      <p:sp>
        <p:nvSpPr>
          <p:cNvPr id="10" name="Rectangle: Rounded Corners 9">
            <a:extLst>
              <a:ext uri="{FF2B5EF4-FFF2-40B4-BE49-F238E27FC236}">
                <a16:creationId xmlns:a16="http://schemas.microsoft.com/office/drawing/2014/main" id="{A0AFCD52-6706-4C7A-A0B5-66E97EDEEC77}"/>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TextBox">
            <a:extLst>
              <a:ext uri="{FF2B5EF4-FFF2-40B4-BE49-F238E27FC236}">
                <a16:creationId xmlns:a16="http://schemas.microsoft.com/office/drawing/2014/main" id="{DCA528E2-A672-4B38-8C75-26B97A8944F5}"/>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2" name="Graphic 13">
            <a:extLst>
              <a:ext uri="{FF2B5EF4-FFF2-40B4-BE49-F238E27FC236}">
                <a16:creationId xmlns:a16="http://schemas.microsoft.com/office/drawing/2014/main" id="{B9541E99-B8C3-4A8A-AC5E-FA9D018A43FB}"/>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3" name="Slide Number Placeholder 2">
            <a:extLst>
              <a:ext uri="{FF2B5EF4-FFF2-40B4-BE49-F238E27FC236}">
                <a16:creationId xmlns:a16="http://schemas.microsoft.com/office/drawing/2014/main" id="{A18F712B-382B-4B3D-9A69-F744F1A3A695}"/>
              </a:ext>
            </a:extLst>
          </p:cNvPr>
          <p:cNvSpPr>
            <a:spLocks noGrp="1"/>
          </p:cNvSpPr>
          <p:nvPr>
            <p:ph type="sldNum" sz="quarter" idx="11"/>
          </p:nvPr>
        </p:nvSpPr>
        <p:spPr/>
        <p:txBody>
          <a:bodyPr/>
          <a:lstStyle/>
          <a:p>
            <a:fld id="{950356F5-5040-45F3-9DFE-AA818FBF1AB1}" type="slidenum">
              <a:rPr lang="en-ID" smtClean="0"/>
              <a:pPr/>
              <a:t>10</a:t>
            </a:fld>
            <a:endParaRPr lang="en-ID"/>
          </a:p>
        </p:txBody>
      </p:sp>
    </p:spTree>
    <p:extLst>
      <p:ext uri="{BB962C8B-B14F-4D97-AF65-F5344CB8AC3E}">
        <p14:creationId xmlns:p14="http://schemas.microsoft.com/office/powerpoint/2010/main" val="1342551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left)">
                                      <p:cBhvr>
                                        <p:cTn id="17" dur="750"/>
                                        <p:tgtEl>
                                          <p:spTgt spid="6">
                                            <p:txEl>
                                              <p:pRg st="0" end="0"/>
                                            </p:txEl>
                                          </p:spTgt>
                                        </p:tgtEl>
                                      </p:cBhvr>
                                    </p:animEffect>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750"/>
                                        <p:tgtEl>
                                          <p:spTgt spid="5"/>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750"/>
                                        <p:tgtEl>
                                          <p:spTgt spid="2"/>
                                        </p:tgtEl>
                                      </p:cBhvr>
                                    </p:animEffect>
                                  </p:childTnLst>
                                </p:cTn>
                              </p:par>
                            </p:childTnLst>
                          </p:cTn>
                        </p:par>
                        <p:par>
                          <p:cTn id="26" fill="hold">
                            <p:stCondLst>
                              <p:cond delay="2750"/>
                            </p:stCondLst>
                            <p:childTnLst>
                              <p:par>
                                <p:cTn id="27" presetID="10" presetClass="entr" presetSubtype="0" fill="hold" grpId="0" nodeType="afterEffect">
                                  <p:stCondLst>
                                    <p:cond delay="0"/>
                                  </p:stCondLst>
                                  <p:childTnLst>
                                    <p:set>
                                      <p:cBhvr>
                                        <p:cTn id="28" dur="1" fill="hold">
                                          <p:stCondLst>
                                            <p:cond delay="0"/>
                                          </p:stCondLst>
                                        </p:cTn>
                                        <p:tgtEl>
                                          <p:spTgt spid="85"/>
                                        </p:tgtEl>
                                        <p:attrNameLst>
                                          <p:attrName>style.visibility</p:attrName>
                                        </p:attrNameLst>
                                      </p:cBhvr>
                                      <p:to>
                                        <p:strVal val="visible"/>
                                      </p:to>
                                    </p:set>
                                    <p:animEffect transition="in" filter="fade">
                                      <p:cBhvr>
                                        <p:cTn id="29" dur="500"/>
                                        <p:tgtEl>
                                          <p:spTgt spid="85"/>
                                        </p:tgtEl>
                                      </p:cBhvr>
                                    </p:animEffect>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1000"/>
                                        <p:tgtEl>
                                          <p:spTgt spid="50"/>
                                        </p:tgtEl>
                                      </p:cBhvr>
                                    </p:animEffect>
                                    <p:anim calcmode="lin" valueType="num">
                                      <p:cBhvr>
                                        <p:cTn id="34" dur="1000" fill="hold"/>
                                        <p:tgtEl>
                                          <p:spTgt spid="50"/>
                                        </p:tgtEl>
                                        <p:attrNameLst>
                                          <p:attrName>ppt_x</p:attrName>
                                        </p:attrNameLst>
                                      </p:cBhvr>
                                      <p:tavLst>
                                        <p:tav tm="0">
                                          <p:val>
                                            <p:strVal val="#ppt_x"/>
                                          </p:val>
                                        </p:tav>
                                        <p:tav tm="100000">
                                          <p:val>
                                            <p:strVal val="#ppt_x"/>
                                          </p:val>
                                        </p:tav>
                                      </p:tavLst>
                                    </p:anim>
                                    <p:anim calcmode="lin" valueType="num">
                                      <p:cBhvr>
                                        <p:cTn id="35" dur="1000" fill="hold"/>
                                        <p:tgtEl>
                                          <p:spTgt spid="50"/>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fade">
                                      <p:cBhvr>
                                        <p:cTn id="38" dur="1000"/>
                                        <p:tgtEl>
                                          <p:spTgt spid="60"/>
                                        </p:tgtEl>
                                      </p:cBhvr>
                                    </p:animEffect>
                                    <p:anim calcmode="lin" valueType="num">
                                      <p:cBhvr>
                                        <p:cTn id="39" dur="1000" fill="hold"/>
                                        <p:tgtEl>
                                          <p:spTgt spid="60"/>
                                        </p:tgtEl>
                                        <p:attrNameLst>
                                          <p:attrName>ppt_x</p:attrName>
                                        </p:attrNameLst>
                                      </p:cBhvr>
                                      <p:tavLst>
                                        <p:tav tm="0">
                                          <p:val>
                                            <p:strVal val="#ppt_x"/>
                                          </p:val>
                                        </p:tav>
                                        <p:tav tm="100000">
                                          <p:val>
                                            <p:strVal val="#ppt_x"/>
                                          </p:val>
                                        </p:tav>
                                      </p:tavLst>
                                    </p:anim>
                                    <p:anim calcmode="lin" valueType="num">
                                      <p:cBhvr>
                                        <p:cTn id="40" dur="1000" fill="hold"/>
                                        <p:tgtEl>
                                          <p:spTgt spid="60"/>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fade">
                                      <p:cBhvr>
                                        <p:cTn id="43" dur="1000"/>
                                        <p:tgtEl>
                                          <p:spTgt spid="63"/>
                                        </p:tgtEl>
                                      </p:cBhvr>
                                    </p:animEffect>
                                    <p:anim calcmode="lin" valueType="num">
                                      <p:cBhvr>
                                        <p:cTn id="44" dur="1000" fill="hold"/>
                                        <p:tgtEl>
                                          <p:spTgt spid="63"/>
                                        </p:tgtEl>
                                        <p:attrNameLst>
                                          <p:attrName>ppt_x</p:attrName>
                                        </p:attrNameLst>
                                      </p:cBhvr>
                                      <p:tavLst>
                                        <p:tav tm="0">
                                          <p:val>
                                            <p:strVal val="#ppt_x"/>
                                          </p:val>
                                        </p:tav>
                                        <p:tav tm="100000">
                                          <p:val>
                                            <p:strVal val="#ppt_x"/>
                                          </p:val>
                                        </p:tav>
                                      </p:tavLst>
                                    </p:anim>
                                    <p:anim calcmode="lin" valueType="num">
                                      <p:cBhvr>
                                        <p:cTn id="45" dur="1000" fill="hold"/>
                                        <p:tgtEl>
                                          <p:spTgt spid="6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64"/>
                                        </p:tgtEl>
                                        <p:attrNameLst>
                                          <p:attrName>style.visibility</p:attrName>
                                        </p:attrNameLst>
                                      </p:cBhvr>
                                      <p:to>
                                        <p:strVal val="visible"/>
                                      </p:to>
                                    </p:set>
                                    <p:animEffect transition="in" filter="fade">
                                      <p:cBhvr>
                                        <p:cTn id="48" dur="1000"/>
                                        <p:tgtEl>
                                          <p:spTgt spid="64"/>
                                        </p:tgtEl>
                                      </p:cBhvr>
                                    </p:animEffect>
                                    <p:anim calcmode="lin" valueType="num">
                                      <p:cBhvr>
                                        <p:cTn id="49" dur="1000" fill="hold"/>
                                        <p:tgtEl>
                                          <p:spTgt spid="64"/>
                                        </p:tgtEl>
                                        <p:attrNameLst>
                                          <p:attrName>ppt_x</p:attrName>
                                        </p:attrNameLst>
                                      </p:cBhvr>
                                      <p:tavLst>
                                        <p:tav tm="0">
                                          <p:val>
                                            <p:strVal val="#ppt_x"/>
                                          </p:val>
                                        </p:tav>
                                        <p:tav tm="100000">
                                          <p:val>
                                            <p:strVal val="#ppt_x"/>
                                          </p:val>
                                        </p:tav>
                                      </p:tavLst>
                                    </p:anim>
                                    <p:anim calcmode="lin" valueType="num">
                                      <p:cBhvr>
                                        <p:cTn id="50" dur="1000" fill="hold"/>
                                        <p:tgtEl>
                                          <p:spTgt spid="64"/>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200"/>
                                  </p:stCondLst>
                                  <p:childTnLst>
                                    <p:set>
                                      <p:cBhvr>
                                        <p:cTn id="52" dur="1" fill="hold">
                                          <p:stCondLst>
                                            <p:cond delay="0"/>
                                          </p:stCondLst>
                                        </p:cTn>
                                        <p:tgtEl>
                                          <p:spTgt spid="69"/>
                                        </p:tgtEl>
                                        <p:attrNameLst>
                                          <p:attrName>style.visibility</p:attrName>
                                        </p:attrNameLst>
                                      </p:cBhvr>
                                      <p:to>
                                        <p:strVal val="visible"/>
                                      </p:to>
                                    </p:set>
                                    <p:animEffect transition="in" filter="fade">
                                      <p:cBhvr>
                                        <p:cTn id="53" dur="1000"/>
                                        <p:tgtEl>
                                          <p:spTgt spid="69"/>
                                        </p:tgtEl>
                                      </p:cBhvr>
                                    </p:animEffect>
                                    <p:anim calcmode="lin" valueType="num">
                                      <p:cBhvr>
                                        <p:cTn id="54" dur="1000" fill="hold"/>
                                        <p:tgtEl>
                                          <p:spTgt spid="69"/>
                                        </p:tgtEl>
                                        <p:attrNameLst>
                                          <p:attrName>ppt_x</p:attrName>
                                        </p:attrNameLst>
                                      </p:cBhvr>
                                      <p:tavLst>
                                        <p:tav tm="0">
                                          <p:val>
                                            <p:strVal val="#ppt_x"/>
                                          </p:val>
                                        </p:tav>
                                        <p:tav tm="100000">
                                          <p:val>
                                            <p:strVal val="#ppt_x"/>
                                          </p:val>
                                        </p:tav>
                                      </p:tavLst>
                                    </p:anim>
                                    <p:anim calcmode="lin" valueType="num">
                                      <p:cBhvr>
                                        <p:cTn id="55" dur="1000" fill="hold"/>
                                        <p:tgtEl>
                                          <p:spTgt spid="69"/>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200"/>
                                  </p:stCondLst>
                                  <p:childTnLst>
                                    <p:set>
                                      <p:cBhvr>
                                        <p:cTn id="57" dur="1" fill="hold">
                                          <p:stCondLst>
                                            <p:cond delay="0"/>
                                          </p:stCondLst>
                                        </p:cTn>
                                        <p:tgtEl>
                                          <p:spTgt spid="70"/>
                                        </p:tgtEl>
                                        <p:attrNameLst>
                                          <p:attrName>style.visibility</p:attrName>
                                        </p:attrNameLst>
                                      </p:cBhvr>
                                      <p:to>
                                        <p:strVal val="visible"/>
                                      </p:to>
                                    </p:set>
                                    <p:animEffect transition="in" filter="fade">
                                      <p:cBhvr>
                                        <p:cTn id="58" dur="1000"/>
                                        <p:tgtEl>
                                          <p:spTgt spid="70"/>
                                        </p:tgtEl>
                                      </p:cBhvr>
                                    </p:animEffect>
                                    <p:anim calcmode="lin" valueType="num">
                                      <p:cBhvr>
                                        <p:cTn id="59" dur="1000" fill="hold"/>
                                        <p:tgtEl>
                                          <p:spTgt spid="70"/>
                                        </p:tgtEl>
                                        <p:attrNameLst>
                                          <p:attrName>ppt_x</p:attrName>
                                        </p:attrNameLst>
                                      </p:cBhvr>
                                      <p:tavLst>
                                        <p:tav tm="0">
                                          <p:val>
                                            <p:strVal val="#ppt_x"/>
                                          </p:val>
                                        </p:tav>
                                        <p:tav tm="100000">
                                          <p:val>
                                            <p:strVal val="#ppt_x"/>
                                          </p:val>
                                        </p:tav>
                                      </p:tavLst>
                                    </p:anim>
                                    <p:anim calcmode="lin" valueType="num">
                                      <p:cBhvr>
                                        <p:cTn id="60" dur="1000" fill="hold"/>
                                        <p:tgtEl>
                                          <p:spTgt spid="70"/>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200"/>
                                  </p:stCondLst>
                                  <p:childTnLst>
                                    <p:set>
                                      <p:cBhvr>
                                        <p:cTn id="62" dur="1" fill="hold">
                                          <p:stCondLst>
                                            <p:cond delay="0"/>
                                          </p:stCondLst>
                                        </p:cTn>
                                        <p:tgtEl>
                                          <p:spTgt spid="67"/>
                                        </p:tgtEl>
                                        <p:attrNameLst>
                                          <p:attrName>style.visibility</p:attrName>
                                        </p:attrNameLst>
                                      </p:cBhvr>
                                      <p:to>
                                        <p:strVal val="visible"/>
                                      </p:to>
                                    </p:set>
                                    <p:animEffect transition="in" filter="fade">
                                      <p:cBhvr>
                                        <p:cTn id="63" dur="1000"/>
                                        <p:tgtEl>
                                          <p:spTgt spid="67"/>
                                        </p:tgtEl>
                                      </p:cBhvr>
                                    </p:animEffect>
                                    <p:anim calcmode="lin" valueType="num">
                                      <p:cBhvr>
                                        <p:cTn id="64" dur="1000" fill="hold"/>
                                        <p:tgtEl>
                                          <p:spTgt spid="67"/>
                                        </p:tgtEl>
                                        <p:attrNameLst>
                                          <p:attrName>ppt_x</p:attrName>
                                        </p:attrNameLst>
                                      </p:cBhvr>
                                      <p:tavLst>
                                        <p:tav tm="0">
                                          <p:val>
                                            <p:strVal val="#ppt_x"/>
                                          </p:val>
                                        </p:tav>
                                        <p:tav tm="100000">
                                          <p:val>
                                            <p:strVal val="#ppt_x"/>
                                          </p:val>
                                        </p:tav>
                                      </p:tavLst>
                                    </p:anim>
                                    <p:anim calcmode="lin" valueType="num">
                                      <p:cBhvr>
                                        <p:cTn id="65" dur="1000" fill="hold"/>
                                        <p:tgtEl>
                                          <p:spTgt spid="6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200"/>
                                  </p:stCondLst>
                                  <p:childTnLst>
                                    <p:set>
                                      <p:cBhvr>
                                        <p:cTn id="67" dur="1" fill="hold">
                                          <p:stCondLst>
                                            <p:cond delay="0"/>
                                          </p:stCondLst>
                                        </p:cTn>
                                        <p:tgtEl>
                                          <p:spTgt spid="68"/>
                                        </p:tgtEl>
                                        <p:attrNameLst>
                                          <p:attrName>style.visibility</p:attrName>
                                        </p:attrNameLst>
                                      </p:cBhvr>
                                      <p:to>
                                        <p:strVal val="visible"/>
                                      </p:to>
                                    </p:set>
                                    <p:animEffect transition="in" filter="fade">
                                      <p:cBhvr>
                                        <p:cTn id="68" dur="1000"/>
                                        <p:tgtEl>
                                          <p:spTgt spid="68"/>
                                        </p:tgtEl>
                                      </p:cBhvr>
                                    </p:animEffect>
                                    <p:anim calcmode="lin" valueType="num">
                                      <p:cBhvr>
                                        <p:cTn id="69" dur="1000" fill="hold"/>
                                        <p:tgtEl>
                                          <p:spTgt spid="68"/>
                                        </p:tgtEl>
                                        <p:attrNameLst>
                                          <p:attrName>ppt_x</p:attrName>
                                        </p:attrNameLst>
                                      </p:cBhvr>
                                      <p:tavLst>
                                        <p:tav tm="0">
                                          <p:val>
                                            <p:strVal val="#ppt_x"/>
                                          </p:val>
                                        </p:tav>
                                        <p:tav tm="100000">
                                          <p:val>
                                            <p:strVal val="#ppt_x"/>
                                          </p:val>
                                        </p:tav>
                                      </p:tavLst>
                                    </p:anim>
                                    <p:anim calcmode="lin" valueType="num">
                                      <p:cBhvr>
                                        <p:cTn id="70" dur="1000" fill="hold"/>
                                        <p:tgtEl>
                                          <p:spTgt spid="68"/>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400"/>
                                  </p:stCondLst>
                                  <p:childTnLst>
                                    <p:set>
                                      <p:cBhvr>
                                        <p:cTn id="72" dur="1" fill="hold">
                                          <p:stCondLst>
                                            <p:cond delay="0"/>
                                          </p:stCondLst>
                                        </p:cTn>
                                        <p:tgtEl>
                                          <p:spTgt spid="78"/>
                                        </p:tgtEl>
                                        <p:attrNameLst>
                                          <p:attrName>style.visibility</p:attrName>
                                        </p:attrNameLst>
                                      </p:cBhvr>
                                      <p:to>
                                        <p:strVal val="visible"/>
                                      </p:to>
                                    </p:set>
                                    <p:animEffect transition="in" filter="fade">
                                      <p:cBhvr>
                                        <p:cTn id="73" dur="1000"/>
                                        <p:tgtEl>
                                          <p:spTgt spid="78"/>
                                        </p:tgtEl>
                                      </p:cBhvr>
                                    </p:animEffect>
                                    <p:anim calcmode="lin" valueType="num">
                                      <p:cBhvr>
                                        <p:cTn id="74" dur="1000" fill="hold"/>
                                        <p:tgtEl>
                                          <p:spTgt spid="78"/>
                                        </p:tgtEl>
                                        <p:attrNameLst>
                                          <p:attrName>ppt_x</p:attrName>
                                        </p:attrNameLst>
                                      </p:cBhvr>
                                      <p:tavLst>
                                        <p:tav tm="0">
                                          <p:val>
                                            <p:strVal val="#ppt_x"/>
                                          </p:val>
                                        </p:tav>
                                        <p:tav tm="100000">
                                          <p:val>
                                            <p:strVal val="#ppt_x"/>
                                          </p:val>
                                        </p:tav>
                                      </p:tavLst>
                                    </p:anim>
                                    <p:anim calcmode="lin" valueType="num">
                                      <p:cBhvr>
                                        <p:cTn id="75" dur="1000" fill="hold"/>
                                        <p:tgtEl>
                                          <p:spTgt spid="78"/>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400"/>
                                  </p:stCondLst>
                                  <p:childTnLst>
                                    <p:set>
                                      <p:cBhvr>
                                        <p:cTn id="77" dur="1" fill="hold">
                                          <p:stCondLst>
                                            <p:cond delay="0"/>
                                          </p:stCondLst>
                                        </p:cTn>
                                        <p:tgtEl>
                                          <p:spTgt spid="56"/>
                                        </p:tgtEl>
                                        <p:attrNameLst>
                                          <p:attrName>style.visibility</p:attrName>
                                        </p:attrNameLst>
                                      </p:cBhvr>
                                      <p:to>
                                        <p:strVal val="visible"/>
                                      </p:to>
                                    </p:set>
                                    <p:animEffect transition="in" filter="fade">
                                      <p:cBhvr>
                                        <p:cTn id="78" dur="1000"/>
                                        <p:tgtEl>
                                          <p:spTgt spid="56"/>
                                        </p:tgtEl>
                                      </p:cBhvr>
                                    </p:animEffect>
                                    <p:anim calcmode="lin" valueType="num">
                                      <p:cBhvr>
                                        <p:cTn id="79" dur="1000" fill="hold"/>
                                        <p:tgtEl>
                                          <p:spTgt spid="56"/>
                                        </p:tgtEl>
                                        <p:attrNameLst>
                                          <p:attrName>ppt_x</p:attrName>
                                        </p:attrNameLst>
                                      </p:cBhvr>
                                      <p:tavLst>
                                        <p:tav tm="0">
                                          <p:val>
                                            <p:strVal val="#ppt_x"/>
                                          </p:val>
                                        </p:tav>
                                        <p:tav tm="100000">
                                          <p:val>
                                            <p:strVal val="#ppt_x"/>
                                          </p:val>
                                        </p:tav>
                                      </p:tavLst>
                                    </p:anim>
                                    <p:anim calcmode="lin" valueType="num">
                                      <p:cBhvr>
                                        <p:cTn id="80" dur="1000" fill="hold"/>
                                        <p:tgtEl>
                                          <p:spTgt spid="56"/>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400"/>
                                  </p:stCondLst>
                                  <p:childTnLst>
                                    <p:set>
                                      <p:cBhvr>
                                        <p:cTn id="82" dur="1" fill="hold">
                                          <p:stCondLst>
                                            <p:cond delay="0"/>
                                          </p:stCondLst>
                                        </p:cTn>
                                        <p:tgtEl>
                                          <p:spTgt spid="75"/>
                                        </p:tgtEl>
                                        <p:attrNameLst>
                                          <p:attrName>style.visibility</p:attrName>
                                        </p:attrNameLst>
                                      </p:cBhvr>
                                      <p:to>
                                        <p:strVal val="visible"/>
                                      </p:to>
                                    </p:set>
                                    <p:animEffect transition="in" filter="fade">
                                      <p:cBhvr>
                                        <p:cTn id="83" dur="1000"/>
                                        <p:tgtEl>
                                          <p:spTgt spid="75"/>
                                        </p:tgtEl>
                                      </p:cBhvr>
                                    </p:animEffect>
                                    <p:anim calcmode="lin" valueType="num">
                                      <p:cBhvr>
                                        <p:cTn id="84" dur="1000" fill="hold"/>
                                        <p:tgtEl>
                                          <p:spTgt spid="75"/>
                                        </p:tgtEl>
                                        <p:attrNameLst>
                                          <p:attrName>ppt_x</p:attrName>
                                        </p:attrNameLst>
                                      </p:cBhvr>
                                      <p:tavLst>
                                        <p:tav tm="0">
                                          <p:val>
                                            <p:strVal val="#ppt_x"/>
                                          </p:val>
                                        </p:tav>
                                        <p:tav tm="100000">
                                          <p:val>
                                            <p:strVal val="#ppt_x"/>
                                          </p:val>
                                        </p:tav>
                                      </p:tavLst>
                                    </p:anim>
                                    <p:anim calcmode="lin" valueType="num">
                                      <p:cBhvr>
                                        <p:cTn id="85" dur="1000" fill="hold"/>
                                        <p:tgtEl>
                                          <p:spTgt spid="75"/>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400"/>
                                  </p:stCondLst>
                                  <p:childTnLst>
                                    <p:set>
                                      <p:cBhvr>
                                        <p:cTn id="87" dur="1" fill="hold">
                                          <p:stCondLst>
                                            <p:cond delay="0"/>
                                          </p:stCondLst>
                                        </p:cTn>
                                        <p:tgtEl>
                                          <p:spTgt spid="76"/>
                                        </p:tgtEl>
                                        <p:attrNameLst>
                                          <p:attrName>style.visibility</p:attrName>
                                        </p:attrNameLst>
                                      </p:cBhvr>
                                      <p:to>
                                        <p:strVal val="visible"/>
                                      </p:to>
                                    </p:set>
                                    <p:animEffect transition="in" filter="fade">
                                      <p:cBhvr>
                                        <p:cTn id="88" dur="1000"/>
                                        <p:tgtEl>
                                          <p:spTgt spid="76"/>
                                        </p:tgtEl>
                                      </p:cBhvr>
                                    </p:animEffect>
                                    <p:anim calcmode="lin" valueType="num">
                                      <p:cBhvr>
                                        <p:cTn id="89" dur="1000" fill="hold"/>
                                        <p:tgtEl>
                                          <p:spTgt spid="76"/>
                                        </p:tgtEl>
                                        <p:attrNameLst>
                                          <p:attrName>ppt_x</p:attrName>
                                        </p:attrNameLst>
                                      </p:cBhvr>
                                      <p:tavLst>
                                        <p:tav tm="0">
                                          <p:val>
                                            <p:strVal val="#ppt_x"/>
                                          </p:val>
                                        </p:tav>
                                        <p:tav tm="100000">
                                          <p:val>
                                            <p:strVal val="#ppt_x"/>
                                          </p:val>
                                        </p:tav>
                                      </p:tavLst>
                                    </p:anim>
                                    <p:anim calcmode="lin" valueType="num">
                                      <p:cBhvr>
                                        <p:cTn id="90"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2" grpId="0"/>
      <p:bldP spid="5" grpId="0"/>
      <p:bldP spid="6" grpId="0" build="p"/>
      <p:bldP spid="50" grpId="0" animBg="1"/>
      <p:bldP spid="63" grpId="0"/>
      <p:bldP spid="64" grpId="0"/>
      <p:bldP spid="69" grpId="0" animBg="1"/>
      <p:bldP spid="67" grpId="0"/>
      <p:bldP spid="68" grpId="0"/>
      <p:bldP spid="78" grpId="0" animBg="1"/>
      <p:bldP spid="75" grpId="0"/>
      <p:bldP spid="76" grpId="0"/>
      <p:bldP spid="60" grpId="0" animBg="1"/>
      <p:bldP spid="10" grpId="0" animBg="1"/>
      <p:bldP spid="11" grpId="0"/>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0D578AE-40BC-45FF-B080-B7722F5598D3}"/>
              </a:ext>
            </a:extLst>
          </p:cNvPr>
          <p:cNvSpPr/>
          <p:nvPr/>
        </p:nvSpPr>
        <p:spPr>
          <a:xfrm>
            <a:off x="3390900" y="895009"/>
            <a:ext cx="1034697" cy="103469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PpHolder2">
            <a:extLst>
              <a:ext uri="{FF2B5EF4-FFF2-40B4-BE49-F238E27FC236}">
                <a16:creationId xmlns:a16="http://schemas.microsoft.com/office/drawing/2014/main" id="{F6B53EAB-47F1-41D4-BDBF-55CD6CA26A2C}"/>
              </a:ext>
            </a:extLst>
          </p:cNvPr>
          <p:cNvSpPr>
            <a:spLocks noGrp="1"/>
          </p:cNvSpPr>
          <p:nvPr>
            <p:ph type="pic" sz="quarter" idx="10"/>
          </p:nvPr>
        </p:nvSpPr>
        <p:spPr/>
      </p:sp>
      <p:sp>
        <p:nvSpPr>
          <p:cNvPr id="6" name="Title 5">
            <a:extLst>
              <a:ext uri="{FF2B5EF4-FFF2-40B4-BE49-F238E27FC236}">
                <a16:creationId xmlns:a16="http://schemas.microsoft.com/office/drawing/2014/main" id="{C1F24E7B-4279-47AF-A535-0C30CB26D52E}"/>
              </a:ext>
            </a:extLst>
          </p:cNvPr>
          <p:cNvSpPr>
            <a:spLocks noGrp="1"/>
          </p:cNvSpPr>
          <p:nvPr>
            <p:ph type="title"/>
          </p:nvPr>
        </p:nvSpPr>
        <p:spPr/>
        <p:txBody>
          <a:bodyPr/>
          <a:lstStyle/>
          <a:p>
            <a:r>
              <a:rPr lang="en-ID"/>
              <a:t>Our </a:t>
            </a:r>
            <a:r>
              <a:rPr lang="en-ID">
                <a:solidFill>
                  <a:schemeClr val="accent1"/>
                </a:solidFill>
              </a:rPr>
              <a:t>Achievement</a:t>
            </a:r>
            <a:endParaRPr lang="en-ID"/>
          </a:p>
        </p:txBody>
      </p:sp>
      <p:sp>
        <p:nvSpPr>
          <p:cNvPr id="7" name="Subtitle 6">
            <a:extLst>
              <a:ext uri="{FF2B5EF4-FFF2-40B4-BE49-F238E27FC236}">
                <a16:creationId xmlns:a16="http://schemas.microsoft.com/office/drawing/2014/main" id="{98F8891C-C620-40C8-A8D9-DECEFA1619F9}"/>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4" name="TextBox">
            <a:extLst>
              <a:ext uri="{FF2B5EF4-FFF2-40B4-BE49-F238E27FC236}">
                <a16:creationId xmlns:a16="http://schemas.microsoft.com/office/drawing/2014/main" id="{333C8F43-F881-4A56-98E8-70D5249CF25F}"/>
              </a:ext>
            </a:extLst>
          </p:cNvPr>
          <p:cNvSpPr txBox="1"/>
          <p:nvPr/>
        </p:nvSpPr>
        <p:spPr>
          <a:xfrm>
            <a:off x="5046820" y="2615206"/>
            <a:ext cx="6414932"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nulla ligula eligendi amet harum atque eos fuga eveniet sied facilis iusto mollitia delectus saepe molestias similique iste in distinctio possimus fuga sied accusamus iusto at atque officiis</a:t>
            </a:r>
            <a:endParaRPr lang="en-ID">
              <a:solidFill>
                <a:schemeClr val="tx1"/>
              </a:solidFill>
            </a:endParaRPr>
          </a:p>
        </p:txBody>
      </p:sp>
      <p:grpSp>
        <p:nvGrpSpPr>
          <p:cNvPr id="58" name="Graphic 451" descr="Wreath">
            <a:extLst>
              <a:ext uri="{FF2B5EF4-FFF2-40B4-BE49-F238E27FC236}">
                <a16:creationId xmlns:a16="http://schemas.microsoft.com/office/drawing/2014/main" id="{C99AE980-6BAB-482A-A18E-CCB304DE430E}"/>
              </a:ext>
            </a:extLst>
          </p:cNvPr>
          <p:cNvGrpSpPr/>
          <p:nvPr/>
        </p:nvGrpSpPr>
        <p:grpSpPr>
          <a:xfrm>
            <a:off x="10009371" y="3425324"/>
            <a:ext cx="1281309" cy="1281309"/>
            <a:chOff x="1483646" y="4643739"/>
            <a:chExt cx="316506" cy="316506"/>
          </a:xfrm>
          <a:solidFill>
            <a:schemeClr val="accent1"/>
          </a:solidFill>
        </p:grpSpPr>
        <p:sp>
          <p:nvSpPr>
            <p:cNvPr id="61" name="Freeform: Shape 60">
              <a:extLst>
                <a:ext uri="{FF2B5EF4-FFF2-40B4-BE49-F238E27FC236}">
                  <a16:creationId xmlns:a16="http://schemas.microsoft.com/office/drawing/2014/main" id="{7C36390D-C171-4B0F-9C81-C6002B36605F}"/>
                </a:ext>
              </a:extLst>
            </p:cNvPr>
            <p:cNvSpPr/>
            <p:nvPr/>
          </p:nvSpPr>
          <p:spPr>
            <a:xfrm>
              <a:off x="1516615" y="4832590"/>
              <a:ext cx="95611" cy="32969"/>
            </a:xfrm>
            <a:custGeom>
              <a:avLst/>
              <a:gdLst>
                <a:gd name="connsiteX0" fmla="*/ 95611 w 95611"/>
                <a:gd name="connsiteY0" fmla="*/ 29736 h 32969"/>
                <a:gd name="connsiteX1" fmla="*/ 51762 w 95611"/>
                <a:gd name="connsiteY1" fmla="*/ 2701 h 32969"/>
                <a:gd name="connsiteX2" fmla="*/ 0 w 95611"/>
                <a:gd name="connsiteY2" fmla="*/ 4350 h 32969"/>
                <a:gd name="connsiteX3" fmla="*/ 43849 w 95611"/>
                <a:gd name="connsiteY3" fmla="*/ 31384 h 32969"/>
                <a:gd name="connsiteX4" fmla="*/ 95611 w 95611"/>
                <a:gd name="connsiteY4" fmla="*/ 2973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95611" y="29736"/>
                  </a:moveTo>
                  <a:cubicBezTo>
                    <a:pt x="95611" y="29736"/>
                    <a:pt x="78137" y="9625"/>
                    <a:pt x="51762" y="2701"/>
                  </a:cubicBezTo>
                  <a:cubicBezTo>
                    <a:pt x="25386" y="-4222"/>
                    <a:pt x="0" y="4350"/>
                    <a:pt x="0" y="4350"/>
                  </a:cubicBezTo>
                  <a:cubicBezTo>
                    <a:pt x="0" y="4350"/>
                    <a:pt x="17474" y="24461"/>
                    <a:pt x="43849" y="31384"/>
                  </a:cubicBezTo>
                  <a:cubicBezTo>
                    <a:pt x="70225" y="38308"/>
                    <a:pt x="95611" y="29736"/>
                    <a:pt x="95611" y="29736"/>
                  </a:cubicBezTo>
                  <a:close/>
                </a:path>
              </a:pathLst>
            </a:custGeom>
            <a:grpFill/>
            <a:ln w="3274" cap="flat">
              <a:noFill/>
              <a:prstDash val="solid"/>
              <a:miter/>
            </a:ln>
          </p:spPr>
          <p:txBody>
            <a:bodyPr rtlCol="0" anchor="ctr"/>
            <a:lstStyle/>
            <a:p>
              <a:endParaRPr lang="en-ID" dirty="0"/>
            </a:p>
          </p:txBody>
        </p:sp>
        <p:sp>
          <p:nvSpPr>
            <p:cNvPr id="62" name="Freeform: Shape 61">
              <a:extLst>
                <a:ext uri="{FF2B5EF4-FFF2-40B4-BE49-F238E27FC236}">
                  <a16:creationId xmlns:a16="http://schemas.microsoft.com/office/drawing/2014/main" id="{69103482-C3EC-4DDB-B101-7FF16C1FB1EE}"/>
                </a:ext>
              </a:extLst>
            </p:cNvPr>
            <p:cNvSpPr/>
            <p:nvPr/>
          </p:nvSpPr>
          <p:spPr>
            <a:xfrm>
              <a:off x="1513318" y="4762429"/>
              <a:ext cx="69236" cy="69236"/>
            </a:xfrm>
            <a:custGeom>
              <a:avLst/>
              <a:gdLst>
                <a:gd name="connsiteX0" fmla="*/ 69895 w 69235"/>
                <a:gd name="connsiteY0" fmla="*/ 69895 h 69235"/>
                <a:gd name="connsiteX1" fmla="*/ 45498 w 69235"/>
                <a:gd name="connsiteY1" fmla="*/ 24397 h 69235"/>
                <a:gd name="connsiteX2" fmla="*/ 0 w 69235"/>
                <a:gd name="connsiteY2" fmla="*/ 0 h 69235"/>
                <a:gd name="connsiteX3" fmla="*/ 24397 w 69235"/>
                <a:gd name="connsiteY3" fmla="*/ 45498 h 69235"/>
                <a:gd name="connsiteX4" fmla="*/ 69895 w 69235"/>
                <a:gd name="connsiteY4" fmla="*/ 69895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69895"/>
                  </a:moveTo>
                  <a:cubicBezTo>
                    <a:pt x="69895" y="69895"/>
                    <a:pt x="64620" y="43849"/>
                    <a:pt x="45498" y="24397"/>
                  </a:cubicBezTo>
                  <a:cubicBezTo>
                    <a:pt x="26046" y="5275"/>
                    <a:pt x="0" y="0"/>
                    <a:pt x="0" y="0"/>
                  </a:cubicBezTo>
                  <a:cubicBezTo>
                    <a:pt x="0" y="0"/>
                    <a:pt x="5275" y="26046"/>
                    <a:pt x="24397" y="45498"/>
                  </a:cubicBezTo>
                  <a:cubicBezTo>
                    <a:pt x="43849" y="64620"/>
                    <a:pt x="69895" y="69895"/>
                    <a:pt x="69895" y="69895"/>
                  </a:cubicBezTo>
                  <a:close/>
                </a:path>
              </a:pathLst>
            </a:custGeom>
            <a:grpFill/>
            <a:ln w="3274" cap="flat">
              <a:noFill/>
              <a:prstDash val="solid"/>
              <a:miter/>
            </a:ln>
          </p:spPr>
          <p:txBody>
            <a:bodyPr rtlCol="0" anchor="ctr"/>
            <a:lstStyle/>
            <a:p>
              <a:endParaRPr lang="en-ID" dirty="0"/>
            </a:p>
          </p:txBody>
        </p:sp>
        <p:sp>
          <p:nvSpPr>
            <p:cNvPr id="63" name="Freeform: Shape 62">
              <a:extLst>
                <a:ext uri="{FF2B5EF4-FFF2-40B4-BE49-F238E27FC236}">
                  <a16:creationId xmlns:a16="http://schemas.microsoft.com/office/drawing/2014/main" id="{BB33D322-2765-4F38-A8A1-33A81593BEDA}"/>
                </a:ext>
              </a:extLst>
            </p:cNvPr>
            <p:cNvSpPr/>
            <p:nvPr/>
          </p:nvSpPr>
          <p:spPr>
            <a:xfrm>
              <a:off x="1544246" y="4697149"/>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dirty="0"/>
            </a:p>
          </p:txBody>
        </p:sp>
        <p:sp>
          <p:nvSpPr>
            <p:cNvPr id="64" name="Freeform: Shape 63">
              <a:extLst>
                <a:ext uri="{FF2B5EF4-FFF2-40B4-BE49-F238E27FC236}">
                  <a16:creationId xmlns:a16="http://schemas.microsoft.com/office/drawing/2014/main" id="{DCFBE1B8-1CBF-43AE-AE2E-F6995845F82F}"/>
                </a:ext>
              </a:extLst>
            </p:cNvPr>
            <p:cNvSpPr/>
            <p:nvPr/>
          </p:nvSpPr>
          <p:spPr>
            <a:xfrm>
              <a:off x="1583809" y="4671763"/>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dirty="0"/>
            </a:p>
          </p:txBody>
        </p:sp>
        <p:sp>
          <p:nvSpPr>
            <p:cNvPr id="65" name="Freeform: Shape 64">
              <a:extLst>
                <a:ext uri="{FF2B5EF4-FFF2-40B4-BE49-F238E27FC236}">
                  <a16:creationId xmlns:a16="http://schemas.microsoft.com/office/drawing/2014/main" id="{1A138E9B-AB74-4D7F-8FA5-4811D0D43FFF}"/>
                </a:ext>
              </a:extLst>
            </p:cNvPr>
            <p:cNvSpPr/>
            <p:nvPr/>
          </p:nvSpPr>
          <p:spPr>
            <a:xfrm>
              <a:off x="1671571" y="4832446"/>
              <a:ext cx="95611" cy="32969"/>
            </a:xfrm>
            <a:custGeom>
              <a:avLst/>
              <a:gdLst>
                <a:gd name="connsiteX0" fmla="*/ 43849 w 95611"/>
                <a:gd name="connsiteY0" fmla="*/ 2846 h 32969"/>
                <a:gd name="connsiteX1" fmla="*/ 0 w 95611"/>
                <a:gd name="connsiteY1" fmla="*/ 29880 h 32969"/>
                <a:gd name="connsiteX2" fmla="*/ 51762 w 95611"/>
                <a:gd name="connsiteY2" fmla="*/ 31529 h 32969"/>
                <a:gd name="connsiteX3" fmla="*/ 95611 w 95611"/>
                <a:gd name="connsiteY3" fmla="*/ 4494 h 32969"/>
                <a:gd name="connsiteX4" fmla="*/ 43849 w 95611"/>
                <a:gd name="connsiteY4" fmla="*/ 284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43849" y="2846"/>
                  </a:moveTo>
                  <a:cubicBezTo>
                    <a:pt x="17474" y="9769"/>
                    <a:pt x="0" y="29880"/>
                    <a:pt x="0" y="29880"/>
                  </a:cubicBezTo>
                  <a:cubicBezTo>
                    <a:pt x="0" y="29880"/>
                    <a:pt x="25386" y="38452"/>
                    <a:pt x="51762" y="31529"/>
                  </a:cubicBezTo>
                  <a:cubicBezTo>
                    <a:pt x="78137" y="24605"/>
                    <a:pt x="95611" y="4494"/>
                    <a:pt x="95611" y="4494"/>
                  </a:cubicBezTo>
                  <a:cubicBezTo>
                    <a:pt x="95611" y="4494"/>
                    <a:pt x="70225" y="-4408"/>
                    <a:pt x="43849" y="2846"/>
                  </a:cubicBezTo>
                  <a:close/>
                </a:path>
              </a:pathLst>
            </a:custGeom>
            <a:grpFill/>
            <a:ln w="3274" cap="flat">
              <a:noFill/>
              <a:prstDash val="solid"/>
              <a:miter/>
            </a:ln>
          </p:spPr>
          <p:txBody>
            <a:bodyPr rtlCol="0" anchor="ctr"/>
            <a:lstStyle/>
            <a:p>
              <a:endParaRPr lang="en-ID" dirty="0"/>
            </a:p>
          </p:txBody>
        </p:sp>
        <p:sp>
          <p:nvSpPr>
            <p:cNvPr id="66" name="Freeform: Shape 65">
              <a:extLst>
                <a:ext uri="{FF2B5EF4-FFF2-40B4-BE49-F238E27FC236}">
                  <a16:creationId xmlns:a16="http://schemas.microsoft.com/office/drawing/2014/main" id="{8BB6D658-559F-4163-83FD-841A266DBEC5}"/>
                </a:ext>
              </a:extLst>
            </p:cNvPr>
            <p:cNvSpPr/>
            <p:nvPr/>
          </p:nvSpPr>
          <p:spPr>
            <a:xfrm>
              <a:off x="1700584" y="4762429"/>
              <a:ext cx="69236" cy="69236"/>
            </a:xfrm>
            <a:custGeom>
              <a:avLst/>
              <a:gdLst>
                <a:gd name="connsiteX0" fmla="*/ 69895 w 69235"/>
                <a:gd name="connsiteY0" fmla="*/ 0 h 69235"/>
                <a:gd name="connsiteX1" fmla="*/ 24397 w 69235"/>
                <a:gd name="connsiteY1" fmla="*/ 24397 h 69235"/>
                <a:gd name="connsiteX2" fmla="*/ 0 w 69235"/>
                <a:gd name="connsiteY2" fmla="*/ 69895 h 69235"/>
                <a:gd name="connsiteX3" fmla="*/ 45498 w 69235"/>
                <a:gd name="connsiteY3" fmla="*/ 45498 h 69235"/>
                <a:gd name="connsiteX4" fmla="*/ 69895 w 69235"/>
                <a:gd name="connsiteY4" fmla="*/ 0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0"/>
                  </a:moveTo>
                  <a:cubicBezTo>
                    <a:pt x="69895" y="0"/>
                    <a:pt x="43849" y="5275"/>
                    <a:pt x="24397" y="24397"/>
                  </a:cubicBezTo>
                  <a:cubicBezTo>
                    <a:pt x="4945" y="43849"/>
                    <a:pt x="0" y="69895"/>
                    <a:pt x="0" y="69895"/>
                  </a:cubicBezTo>
                  <a:cubicBezTo>
                    <a:pt x="0" y="69895"/>
                    <a:pt x="26046" y="64620"/>
                    <a:pt x="45498" y="45498"/>
                  </a:cubicBezTo>
                  <a:cubicBezTo>
                    <a:pt x="64620" y="26046"/>
                    <a:pt x="69895" y="0"/>
                    <a:pt x="69895" y="0"/>
                  </a:cubicBezTo>
                  <a:close/>
                </a:path>
              </a:pathLst>
            </a:custGeom>
            <a:grpFill/>
            <a:ln w="3274" cap="flat">
              <a:noFill/>
              <a:prstDash val="solid"/>
              <a:miter/>
            </a:ln>
          </p:spPr>
          <p:txBody>
            <a:bodyPr rtlCol="0" anchor="ctr"/>
            <a:lstStyle/>
            <a:p>
              <a:endParaRPr lang="en-ID" dirty="0"/>
            </a:p>
          </p:txBody>
        </p:sp>
        <p:sp>
          <p:nvSpPr>
            <p:cNvPr id="67" name="Freeform: Shape 66">
              <a:extLst>
                <a:ext uri="{FF2B5EF4-FFF2-40B4-BE49-F238E27FC236}">
                  <a16:creationId xmlns:a16="http://schemas.microsoft.com/office/drawing/2014/main" id="{0E232A9A-BE04-4922-90E9-7C1DC22B4EEA}"/>
                </a:ext>
              </a:extLst>
            </p:cNvPr>
            <p:cNvSpPr/>
            <p:nvPr/>
          </p:nvSpPr>
          <p:spPr>
            <a:xfrm>
              <a:off x="1705796" y="4697149"/>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dirty="0"/>
            </a:p>
          </p:txBody>
        </p:sp>
        <p:sp>
          <p:nvSpPr>
            <p:cNvPr id="72" name="Freeform: Shape 71">
              <a:extLst>
                <a:ext uri="{FF2B5EF4-FFF2-40B4-BE49-F238E27FC236}">
                  <a16:creationId xmlns:a16="http://schemas.microsoft.com/office/drawing/2014/main" id="{10DFD871-720A-490D-ABBA-F2CD8D67E0CC}"/>
                </a:ext>
              </a:extLst>
            </p:cNvPr>
            <p:cNvSpPr/>
            <p:nvPr/>
          </p:nvSpPr>
          <p:spPr>
            <a:xfrm>
              <a:off x="1666233" y="4671763"/>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dirty="0"/>
            </a:p>
          </p:txBody>
        </p:sp>
        <p:sp>
          <p:nvSpPr>
            <p:cNvPr id="73" name="Freeform: Shape 72">
              <a:extLst>
                <a:ext uri="{FF2B5EF4-FFF2-40B4-BE49-F238E27FC236}">
                  <a16:creationId xmlns:a16="http://schemas.microsoft.com/office/drawing/2014/main" id="{FA574A30-DB98-413C-952F-EDF982AF88DA}"/>
                </a:ext>
              </a:extLst>
            </p:cNvPr>
            <p:cNvSpPr/>
            <p:nvPr/>
          </p:nvSpPr>
          <p:spPr>
            <a:xfrm>
              <a:off x="1551233" y="4870284"/>
              <a:ext cx="181332" cy="59345"/>
            </a:xfrm>
            <a:custGeom>
              <a:avLst/>
              <a:gdLst>
                <a:gd name="connsiteX0" fmla="*/ 137482 w 181331"/>
                <a:gd name="connsiteY0" fmla="*/ 2922 h 59344"/>
                <a:gd name="connsiteX1" fmla="*/ 90666 w 181331"/>
                <a:gd name="connsiteY1" fmla="*/ 2922 h 59344"/>
                <a:gd name="connsiteX2" fmla="*/ 43849 w 181331"/>
                <a:gd name="connsiteY2" fmla="*/ 2592 h 59344"/>
                <a:gd name="connsiteX3" fmla="*/ 0 w 181331"/>
                <a:gd name="connsiteY3" fmla="*/ 29627 h 59344"/>
                <a:gd name="connsiteX4" fmla="*/ 51762 w 181331"/>
                <a:gd name="connsiteY4" fmla="*/ 31276 h 59344"/>
                <a:gd name="connsiteX5" fmla="*/ 64290 w 181331"/>
                <a:gd name="connsiteY5" fmla="*/ 26660 h 59344"/>
                <a:gd name="connsiteX6" fmla="*/ 44179 w 181331"/>
                <a:gd name="connsiteY6" fmla="*/ 43474 h 59344"/>
                <a:gd name="connsiteX7" fmla="*/ 51762 w 181331"/>
                <a:gd name="connsiteY7" fmla="*/ 61608 h 59344"/>
                <a:gd name="connsiteX8" fmla="*/ 84072 w 181331"/>
                <a:gd name="connsiteY8" fmla="*/ 32924 h 59344"/>
                <a:gd name="connsiteX9" fmla="*/ 90995 w 181331"/>
                <a:gd name="connsiteY9" fmla="*/ 23693 h 59344"/>
                <a:gd name="connsiteX10" fmla="*/ 97919 w 181331"/>
                <a:gd name="connsiteY10" fmla="*/ 32924 h 59344"/>
                <a:gd name="connsiteX11" fmla="*/ 130229 w 181331"/>
                <a:gd name="connsiteY11" fmla="*/ 61608 h 59344"/>
                <a:gd name="connsiteX12" fmla="*/ 137812 w 181331"/>
                <a:gd name="connsiteY12" fmla="*/ 43474 h 59344"/>
                <a:gd name="connsiteX13" fmla="*/ 117701 w 181331"/>
                <a:gd name="connsiteY13" fmla="*/ 26660 h 59344"/>
                <a:gd name="connsiteX14" fmla="*/ 130229 w 181331"/>
                <a:gd name="connsiteY14" fmla="*/ 31276 h 59344"/>
                <a:gd name="connsiteX15" fmla="*/ 181991 w 181331"/>
                <a:gd name="connsiteY15" fmla="*/ 29627 h 59344"/>
                <a:gd name="connsiteX16" fmla="*/ 137482 w 181331"/>
                <a:gd name="connsiteY16" fmla="*/ 2922 h 5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331" h="59344">
                  <a:moveTo>
                    <a:pt x="137482" y="2922"/>
                  </a:moveTo>
                  <a:cubicBezTo>
                    <a:pt x="118030" y="-2353"/>
                    <a:pt x="99238" y="944"/>
                    <a:pt x="90666" y="2922"/>
                  </a:cubicBezTo>
                  <a:cubicBezTo>
                    <a:pt x="82094" y="944"/>
                    <a:pt x="63301" y="-2353"/>
                    <a:pt x="43849" y="2592"/>
                  </a:cubicBezTo>
                  <a:cubicBezTo>
                    <a:pt x="17474" y="9516"/>
                    <a:pt x="0" y="29627"/>
                    <a:pt x="0" y="29627"/>
                  </a:cubicBezTo>
                  <a:cubicBezTo>
                    <a:pt x="0" y="29627"/>
                    <a:pt x="25386" y="38199"/>
                    <a:pt x="51762" y="31276"/>
                  </a:cubicBezTo>
                  <a:cubicBezTo>
                    <a:pt x="56048" y="29957"/>
                    <a:pt x="60334" y="28638"/>
                    <a:pt x="64290" y="26660"/>
                  </a:cubicBezTo>
                  <a:cubicBezTo>
                    <a:pt x="59345" y="33584"/>
                    <a:pt x="54399" y="39188"/>
                    <a:pt x="44179" y="43474"/>
                  </a:cubicBezTo>
                  <a:lnTo>
                    <a:pt x="51762" y="61608"/>
                  </a:lnTo>
                  <a:cubicBezTo>
                    <a:pt x="69565" y="54025"/>
                    <a:pt x="77148" y="42815"/>
                    <a:pt x="84072" y="32924"/>
                  </a:cubicBezTo>
                  <a:cubicBezTo>
                    <a:pt x="86380" y="29627"/>
                    <a:pt x="88358" y="26660"/>
                    <a:pt x="90995" y="23693"/>
                  </a:cubicBezTo>
                  <a:cubicBezTo>
                    <a:pt x="93303" y="26660"/>
                    <a:pt x="95611" y="29627"/>
                    <a:pt x="97919" y="32924"/>
                  </a:cubicBezTo>
                  <a:cubicBezTo>
                    <a:pt x="104513" y="42815"/>
                    <a:pt x="112096" y="54025"/>
                    <a:pt x="130229" y="61608"/>
                  </a:cubicBezTo>
                  <a:lnTo>
                    <a:pt x="137812" y="43474"/>
                  </a:lnTo>
                  <a:cubicBezTo>
                    <a:pt x="127591" y="39188"/>
                    <a:pt x="122646" y="33584"/>
                    <a:pt x="117701" y="26660"/>
                  </a:cubicBezTo>
                  <a:cubicBezTo>
                    <a:pt x="121657" y="28309"/>
                    <a:pt x="125613" y="29957"/>
                    <a:pt x="130229" y="31276"/>
                  </a:cubicBezTo>
                  <a:cubicBezTo>
                    <a:pt x="156605" y="38199"/>
                    <a:pt x="181991" y="29627"/>
                    <a:pt x="181991" y="29627"/>
                  </a:cubicBezTo>
                  <a:cubicBezTo>
                    <a:pt x="181991" y="29627"/>
                    <a:pt x="163858" y="9846"/>
                    <a:pt x="137482" y="2922"/>
                  </a:cubicBezTo>
                  <a:close/>
                </a:path>
              </a:pathLst>
            </a:custGeom>
            <a:grpFill/>
            <a:ln w="3274" cap="flat">
              <a:noFill/>
              <a:prstDash val="solid"/>
              <a:miter/>
            </a:ln>
          </p:spPr>
          <p:txBody>
            <a:bodyPr rtlCol="0" anchor="ctr"/>
            <a:lstStyle/>
            <a:p>
              <a:endParaRPr lang="en-ID" dirty="0"/>
            </a:p>
          </p:txBody>
        </p:sp>
      </p:grpSp>
      <p:sp>
        <p:nvSpPr>
          <p:cNvPr id="59" name="TextBox">
            <a:extLst>
              <a:ext uri="{FF2B5EF4-FFF2-40B4-BE49-F238E27FC236}">
                <a16:creationId xmlns:a16="http://schemas.microsoft.com/office/drawing/2014/main" id="{A8A515F1-1EBC-4C05-B9E9-BBA7FD4494C8}"/>
              </a:ext>
            </a:extLst>
          </p:cNvPr>
          <p:cNvSpPr txBox="1"/>
          <p:nvPr/>
        </p:nvSpPr>
        <p:spPr>
          <a:xfrm>
            <a:off x="9998081" y="4553081"/>
            <a:ext cx="1303890" cy="761747"/>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3600">
                <a:solidFill>
                  <a:schemeClr val="tx1"/>
                </a:solidFill>
                <a:latin typeface="+mj-lt"/>
              </a:rPr>
              <a:t>153+</a:t>
            </a:r>
          </a:p>
        </p:txBody>
      </p:sp>
      <p:sp>
        <p:nvSpPr>
          <p:cNvPr id="60" name="TextBox">
            <a:extLst>
              <a:ext uri="{FF2B5EF4-FFF2-40B4-BE49-F238E27FC236}">
                <a16:creationId xmlns:a16="http://schemas.microsoft.com/office/drawing/2014/main" id="{0F45F6BC-C3E3-44AD-89F1-E5E43A91FA1D}"/>
              </a:ext>
            </a:extLst>
          </p:cNvPr>
          <p:cNvSpPr txBox="1"/>
          <p:nvPr/>
        </p:nvSpPr>
        <p:spPr>
          <a:xfrm>
            <a:off x="9771626" y="5253983"/>
            <a:ext cx="1756800"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tx1"/>
                </a:solidFill>
              </a:rPr>
              <a:t>lacus omnis iusto massa voluptates dolorum eos</a:t>
            </a:r>
            <a:endParaRPr lang="en-ID">
              <a:solidFill>
                <a:schemeClr val="tx1"/>
              </a:solidFill>
            </a:endParaRPr>
          </a:p>
        </p:txBody>
      </p:sp>
      <p:grpSp>
        <p:nvGrpSpPr>
          <p:cNvPr id="76" name="Graphic 451" descr="Wreath">
            <a:extLst>
              <a:ext uri="{FF2B5EF4-FFF2-40B4-BE49-F238E27FC236}">
                <a16:creationId xmlns:a16="http://schemas.microsoft.com/office/drawing/2014/main" id="{F24348E9-F29A-4A39-84A6-2887A1C4BA01}"/>
              </a:ext>
            </a:extLst>
          </p:cNvPr>
          <p:cNvGrpSpPr/>
          <p:nvPr/>
        </p:nvGrpSpPr>
        <p:grpSpPr>
          <a:xfrm>
            <a:off x="7647221" y="3425324"/>
            <a:ext cx="1281309" cy="1281309"/>
            <a:chOff x="1483646" y="4643739"/>
            <a:chExt cx="316506" cy="316506"/>
          </a:xfrm>
          <a:solidFill>
            <a:schemeClr val="accent1"/>
          </a:solidFill>
        </p:grpSpPr>
        <p:sp>
          <p:nvSpPr>
            <p:cNvPr id="92" name="Freeform: Shape 91">
              <a:extLst>
                <a:ext uri="{FF2B5EF4-FFF2-40B4-BE49-F238E27FC236}">
                  <a16:creationId xmlns:a16="http://schemas.microsoft.com/office/drawing/2014/main" id="{122DDDD8-C382-4732-A4B7-046006924A45}"/>
                </a:ext>
              </a:extLst>
            </p:cNvPr>
            <p:cNvSpPr/>
            <p:nvPr/>
          </p:nvSpPr>
          <p:spPr>
            <a:xfrm>
              <a:off x="1516615" y="4832590"/>
              <a:ext cx="95611" cy="32969"/>
            </a:xfrm>
            <a:custGeom>
              <a:avLst/>
              <a:gdLst>
                <a:gd name="connsiteX0" fmla="*/ 95611 w 95611"/>
                <a:gd name="connsiteY0" fmla="*/ 29736 h 32969"/>
                <a:gd name="connsiteX1" fmla="*/ 51762 w 95611"/>
                <a:gd name="connsiteY1" fmla="*/ 2701 h 32969"/>
                <a:gd name="connsiteX2" fmla="*/ 0 w 95611"/>
                <a:gd name="connsiteY2" fmla="*/ 4350 h 32969"/>
                <a:gd name="connsiteX3" fmla="*/ 43849 w 95611"/>
                <a:gd name="connsiteY3" fmla="*/ 31384 h 32969"/>
                <a:gd name="connsiteX4" fmla="*/ 95611 w 95611"/>
                <a:gd name="connsiteY4" fmla="*/ 2973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95611" y="29736"/>
                  </a:moveTo>
                  <a:cubicBezTo>
                    <a:pt x="95611" y="29736"/>
                    <a:pt x="78137" y="9625"/>
                    <a:pt x="51762" y="2701"/>
                  </a:cubicBezTo>
                  <a:cubicBezTo>
                    <a:pt x="25386" y="-4222"/>
                    <a:pt x="0" y="4350"/>
                    <a:pt x="0" y="4350"/>
                  </a:cubicBezTo>
                  <a:cubicBezTo>
                    <a:pt x="0" y="4350"/>
                    <a:pt x="17474" y="24461"/>
                    <a:pt x="43849" y="31384"/>
                  </a:cubicBezTo>
                  <a:cubicBezTo>
                    <a:pt x="70225" y="38308"/>
                    <a:pt x="95611" y="29736"/>
                    <a:pt x="95611" y="29736"/>
                  </a:cubicBezTo>
                  <a:close/>
                </a:path>
              </a:pathLst>
            </a:custGeom>
            <a:grpFill/>
            <a:ln w="3274" cap="flat">
              <a:noFill/>
              <a:prstDash val="solid"/>
              <a:miter/>
            </a:ln>
          </p:spPr>
          <p:txBody>
            <a:bodyPr rtlCol="0" anchor="ctr"/>
            <a:lstStyle/>
            <a:p>
              <a:endParaRPr lang="en-ID" dirty="0"/>
            </a:p>
          </p:txBody>
        </p:sp>
        <p:sp>
          <p:nvSpPr>
            <p:cNvPr id="93" name="Freeform: Shape 92">
              <a:extLst>
                <a:ext uri="{FF2B5EF4-FFF2-40B4-BE49-F238E27FC236}">
                  <a16:creationId xmlns:a16="http://schemas.microsoft.com/office/drawing/2014/main" id="{58DB2766-1312-4757-BADD-C539D031CAE4}"/>
                </a:ext>
              </a:extLst>
            </p:cNvPr>
            <p:cNvSpPr/>
            <p:nvPr/>
          </p:nvSpPr>
          <p:spPr>
            <a:xfrm>
              <a:off x="1513318" y="4762429"/>
              <a:ext cx="69236" cy="69236"/>
            </a:xfrm>
            <a:custGeom>
              <a:avLst/>
              <a:gdLst>
                <a:gd name="connsiteX0" fmla="*/ 69895 w 69235"/>
                <a:gd name="connsiteY0" fmla="*/ 69895 h 69235"/>
                <a:gd name="connsiteX1" fmla="*/ 45498 w 69235"/>
                <a:gd name="connsiteY1" fmla="*/ 24397 h 69235"/>
                <a:gd name="connsiteX2" fmla="*/ 0 w 69235"/>
                <a:gd name="connsiteY2" fmla="*/ 0 h 69235"/>
                <a:gd name="connsiteX3" fmla="*/ 24397 w 69235"/>
                <a:gd name="connsiteY3" fmla="*/ 45498 h 69235"/>
                <a:gd name="connsiteX4" fmla="*/ 69895 w 69235"/>
                <a:gd name="connsiteY4" fmla="*/ 69895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69895"/>
                  </a:moveTo>
                  <a:cubicBezTo>
                    <a:pt x="69895" y="69895"/>
                    <a:pt x="64620" y="43849"/>
                    <a:pt x="45498" y="24397"/>
                  </a:cubicBezTo>
                  <a:cubicBezTo>
                    <a:pt x="26046" y="5275"/>
                    <a:pt x="0" y="0"/>
                    <a:pt x="0" y="0"/>
                  </a:cubicBezTo>
                  <a:cubicBezTo>
                    <a:pt x="0" y="0"/>
                    <a:pt x="5275" y="26046"/>
                    <a:pt x="24397" y="45498"/>
                  </a:cubicBezTo>
                  <a:cubicBezTo>
                    <a:pt x="43849" y="64620"/>
                    <a:pt x="69895" y="69895"/>
                    <a:pt x="69895" y="69895"/>
                  </a:cubicBezTo>
                  <a:close/>
                </a:path>
              </a:pathLst>
            </a:custGeom>
            <a:grpFill/>
            <a:ln w="3274" cap="flat">
              <a:noFill/>
              <a:prstDash val="solid"/>
              <a:miter/>
            </a:ln>
          </p:spPr>
          <p:txBody>
            <a:bodyPr rtlCol="0" anchor="ctr"/>
            <a:lstStyle/>
            <a:p>
              <a:endParaRPr lang="en-ID" dirty="0"/>
            </a:p>
          </p:txBody>
        </p:sp>
        <p:sp>
          <p:nvSpPr>
            <p:cNvPr id="94" name="Freeform: Shape 93">
              <a:extLst>
                <a:ext uri="{FF2B5EF4-FFF2-40B4-BE49-F238E27FC236}">
                  <a16:creationId xmlns:a16="http://schemas.microsoft.com/office/drawing/2014/main" id="{09359C14-C970-42D4-B7F7-A2F9A9261089}"/>
                </a:ext>
              </a:extLst>
            </p:cNvPr>
            <p:cNvSpPr/>
            <p:nvPr/>
          </p:nvSpPr>
          <p:spPr>
            <a:xfrm>
              <a:off x="1544246" y="4697149"/>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dirty="0"/>
            </a:p>
          </p:txBody>
        </p:sp>
        <p:sp>
          <p:nvSpPr>
            <p:cNvPr id="95" name="Freeform: Shape 94">
              <a:extLst>
                <a:ext uri="{FF2B5EF4-FFF2-40B4-BE49-F238E27FC236}">
                  <a16:creationId xmlns:a16="http://schemas.microsoft.com/office/drawing/2014/main" id="{37BF5B27-8CD1-4CA4-A7DF-4C615552440B}"/>
                </a:ext>
              </a:extLst>
            </p:cNvPr>
            <p:cNvSpPr/>
            <p:nvPr/>
          </p:nvSpPr>
          <p:spPr>
            <a:xfrm>
              <a:off x="1583809" y="4671763"/>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dirty="0"/>
            </a:p>
          </p:txBody>
        </p:sp>
        <p:sp>
          <p:nvSpPr>
            <p:cNvPr id="96" name="Freeform: Shape 95">
              <a:extLst>
                <a:ext uri="{FF2B5EF4-FFF2-40B4-BE49-F238E27FC236}">
                  <a16:creationId xmlns:a16="http://schemas.microsoft.com/office/drawing/2014/main" id="{352B0EEE-71E3-45B5-A676-0DF7B9AB3509}"/>
                </a:ext>
              </a:extLst>
            </p:cNvPr>
            <p:cNvSpPr/>
            <p:nvPr/>
          </p:nvSpPr>
          <p:spPr>
            <a:xfrm>
              <a:off x="1671571" y="4832446"/>
              <a:ext cx="95611" cy="32969"/>
            </a:xfrm>
            <a:custGeom>
              <a:avLst/>
              <a:gdLst>
                <a:gd name="connsiteX0" fmla="*/ 43849 w 95611"/>
                <a:gd name="connsiteY0" fmla="*/ 2846 h 32969"/>
                <a:gd name="connsiteX1" fmla="*/ 0 w 95611"/>
                <a:gd name="connsiteY1" fmla="*/ 29880 h 32969"/>
                <a:gd name="connsiteX2" fmla="*/ 51762 w 95611"/>
                <a:gd name="connsiteY2" fmla="*/ 31529 h 32969"/>
                <a:gd name="connsiteX3" fmla="*/ 95611 w 95611"/>
                <a:gd name="connsiteY3" fmla="*/ 4494 h 32969"/>
                <a:gd name="connsiteX4" fmla="*/ 43849 w 95611"/>
                <a:gd name="connsiteY4" fmla="*/ 284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43849" y="2846"/>
                  </a:moveTo>
                  <a:cubicBezTo>
                    <a:pt x="17474" y="9769"/>
                    <a:pt x="0" y="29880"/>
                    <a:pt x="0" y="29880"/>
                  </a:cubicBezTo>
                  <a:cubicBezTo>
                    <a:pt x="0" y="29880"/>
                    <a:pt x="25386" y="38452"/>
                    <a:pt x="51762" y="31529"/>
                  </a:cubicBezTo>
                  <a:cubicBezTo>
                    <a:pt x="78137" y="24605"/>
                    <a:pt x="95611" y="4494"/>
                    <a:pt x="95611" y="4494"/>
                  </a:cubicBezTo>
                  <a:cubicBezTo>
                    <a:pt x="95611" y="4494"/>
                    <a:pt x="70225" y="-4408"/>
                    <a:pt x="43849" y="2846"/>
                  </a:cubicBezTo>
                  <a:close/>
                </a:path>
              </a:pathLst>
            </a:custGeom>
            <a:grpFill/>
            <a:ln w="3274" cap="flat">
              <a:noFill/>
              <a:prstDash val="solid"/>
              <a:miter/>
            </a:ln>
          </p:spPr>
          <p:txBody>
            <a:bodyPr rtlCol="0" anchor="ctr"/>
            <a:lstStyle/>
            <a:p>
              <a:endParaRPr lang="en-ID" dirty="0"/>
            </a:p>
          </p:txBody>
        </p:sp>
        <p:sp>
          <p:nvSpPr>
            <p:cNvPr id="97" name="Freeform: Shape 96">
              <a:extLst>
                <a:ext uri="{FF2B5EF4-FFF2-40B4-BE49-F238E27FC236}">
                  <a16:creationId xmlns:a16="http://schemas.microsoft.com/office/drawing/2014/main" id="{B9BA8DA7-F255-4A8B-8193-7533F7E5324D}"/>
                </a:ext>
              </a:extLst>
            </p:cNvPr>
            <p:cNvSpPr/>
            <p:nvPr/>
          </p:nvSpPr>
          <p:spPr>
            <a:xfrm>
              <a:off x="1700584" y="4762429"/>
              <a:ext cx="69236" cy="69236"/>
            </a:xfrm>
            <a:custGeom>
              <a:avLst/>
              <a:gdLst>
                <a:gd name="connsiteX0" fmla="*/ 69895 w 69235"/>
                <a:gd name="connsiteY0" fmla="*/ 0 h 69235"/>
                <a:gd name="connsiteX1" fmla="*/ 24397 w 69235"/>
                <a:gd name="connsiteY1" fmla="*/ 24397 h 69235"/>
                <a:gd name="connsiteX2" fmla="*/ 0 w 69235"/>
                <a:gd name="connsiteY2" fmla="*/ 69895 h 69235"/>
                <a:gd name="connsiteX3" fmla="*/ 45498 w 69235"/>
                <a:gd name="connsiteY3" fmla="*/ 45498 h 69235"/>
                <a:gd name="connsiteX4" fmla="*/ 69895 w 69235"/>
                <a:gd name="connsiteY4" fmla="*/ 0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0"/>
                  </a:moveTo>
                  <a:cubicBezTo>
                    <a:pt x="69895" y="0"/>
                    <a:pt x="43849" y="5275"/>
                    <a:pt x="24397" y="24397"/>
                  </a:cubicBezTo>
                  <a:cubicBezTo>
                    <a:pt x="4945" y="43849"/>
                    <a:pt x="0" y="69895"/>
                    <a:pt x="0" y="69895"/>
                  </a:cubicBezTo>
                  <a:cubicBezTo>
                    <a:pt x="0" y="69895"/>
                    <a:pt x="26046" y="64620"/>
                    <a:pt x="45498" y="45498"/>
                  </a:cubicBezTo>
                  <a:cubicBezTo>
                    <a:pt x="64620" y="26046"/>
                    <a:pt x="69895" y="0"/>
                    <a:pt x="69895" y="0"/>
                  </a:cubicBezTo>
                  <a:close/>
                </a:path>
              </a:pathLst>
            </a:custGeom>
            <a:grpFill/>
            <a:ln w="3274" cap="flat">
              <a:noFill/>
              <a:prstDash val="solid"/>
              <a:miter/>
            </a:ln>
          </p:spPr>
          <p:txBody>
            <a:bodyPr rtlCol="0" anchor="ctr"/>
            <a:lstStyle/>
            <a:p>
              <a:endParaRPr lang="en-ID" dirty="0"/>
            </a:p>
          </p:txBody>
        </p:sp>
        <p:sp>
          <p:nvSpPr>
            <p:cNvPr id="98" name="Freeform: Shape 97">
              <a:extLst>
                <a:ext uri="{FF2B5EF4-FFF2-40B4-BE49-F238E27FC236}">
                  <a16:creationId xmlns:a16="http://schemas.microsoft.com/office/drawing/2014/main" id="{3B230872-6EE6-482F-8D0D-68927870BB92}"/>
                </a:ext>
              </a:extLst>
            </p:cNvPr>
            <p:cNvSpPr/>
            <p:nvPr/>
          </p:nvSpPr>
          <p:spPr>
            <a:xfrm>
              <a:off x="1705796" y="4697149"/>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dirty="0"/>
            </a:p>
          </p:txBody>
        </p:sp>
        <p:sp>
          <p:nvSpPr>
            <p:cNvPr id="99" name="Freeform: Shape 98">
              <a:extLst>
                <a:ext uri="{FF2B5EF4-FFF2-40B4-BE49-F238E27FC236}">
                  <a16:creationId xmlns:a16="http://schemas.microsoft.com/office/drawing/2014/main" id="{C7A31389-240F-44FD-BD65-BA9C8B25B47F}"/>
                </a:ext>
              </a:extLst>
            </p:cNvPr>
            <p:cNvSpPr/>
            <p:nvPr/>
          </p:nvSpPr>
          <p:spPr>
            <a:xfrm>
              <a:off x="1666233" y="4671763"/>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dirty="0"/>
            </a:p>
          </p:txBody>
        </p:sp>
        <p:sp>
          <p:nvSpPr>
            <p:cNvPr id="100" name="Freeform: Shape 99">
              <a:extLst>
                <a:ext uri="{FF2B5EF4-FFF2-40B4-BE49-F238E27FC236}">
                  <a16:creationId xmlns:a16="http://schemas.microsoft.com/office/drawing/2014/main" id="{5F1B00C8-A107-40D5-9F9A-98A2A7B432A2}"/>
                </a:ext>
              </a:extLst>
            </p:cNvPr>
            <p:cNvSpPr/>
            <p:nvPr/>
          </p:nvSpPr>
          <p:spPr>
            <a:xfrm>
              <a:off x="1551233" y="4870284"/>
              <a:ext cx="181332" cy="59345"/>
            </a:xfrm>
            <a:custGeom>
              <a:avLst/>
              <a:gdLst>
                <a:gd name="connsiteX0" fmla="*/ 137482 w 181331"/>
                <a:gd name="connsiteY0" fmla="*/ 2922 h 59344"/>
                <a:gd name="connsiteX1" fmla="*/ 90666 w 181331"/>
                <a:gd name="connsiteY1" fmla="*/ 2922 h 59344"/>
                <a:gd name="connsiteX2" fmla="*/ 43849 w 181331"/>
                <a:gd name="connsiteY2" fmla="*/ 2592 h 59344"/>
                <a:gd name="connsiteX3" fmla="*/ 0 w 181331"/>
                <a:gd name="connsiteY3" fmla="*/ 29627 h 59344"/>
                <a:gd name="connsiteX4" fmla="*/ 51762 w 181331"/>
                <a:gd name="connsiteY4" fmla="*/ 31276 h 59344"/>
                <a:gd name="connsiteX5" fmla="*/ 64290 w 181331"/>
                <a:gd name="connsiteY5" fmla="*/ 26660 h 59344"/>
                <a:gd name="connsiteX6" fmla="*/ 44179 w 181331"/>
                <a:gd name="connsiteY6" fmla="*/ 43474 h 59344"/>
                <a:gd name="connsiteX7" fmla="*/ 51762 w 181331"/>
                <a:gd name="connsiteY7" fmla="*/ 61608 h 59344"/>
                <a:gd name="connsiteX8" fmla="*/ 84072 w 181331"/>
                <a:gd name="connsiteY8" fmla="*/ 32924 h 59344"/>
                <a:gd name="connsiteX9" fmla="*/ 90995 w 181331"/>
                <a:gd name="connsiteY9" fmla="*/ 23693 h 59344"/>
                <a:gd name="connsiteX10" fmla="*/ 97919 w 181331"/>
                <a:gd name="connsiteY10" fmla="*/ 32924 h 59344"/>
                <a:gd name="connsiteX11" fmla="*/ 130229 w 181331"/>
                <a:gd name="connsiteY11" fmla="*/ 61608 h 59344"/>
                <a:gd name="connsiteX12" fmla="*/ 137812 w 181331"/>
                <a:gd name="connsiteY12" fmla="*/ 43474 h 59344"/>
                <a:gd name="connsiteX13" fmla="*/ 117701 w 181331"/>
                <a:gd name="connsiteY13" fmla="*/ 26660 h 59344"/>
                <a:gd name="connsiteX14" fmla="*/ 130229 w 181331"/>
                <a:gd name="connsiteY14" fmla="*/ 31276 h 59344"/>
                <a:gd name="connsiteX15" fmla="*/ 181991 w 181331"/>
                <a:gd name="connsiteY15" fmla="*/ 29627 h 59344"/>
                <a:gd name="connsiteX16" fmla="*/ 137482 w 181331"/>
                <a:gd name="connsiteY16" fmla="*/ 2922 h 5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331" h="59344">
                  <a:moveTo>
                    <a:pt x="137482" y="2922"/>
                  </a:moveTo>
                  <a:cubicBezTo>
                    <a:pt x="118030" y="-2353"/>
                    <a:pt x="99238" y="944"/>
                    <a:pt x="90666" y="2922"/>
                  </a:cubicBezTo>
                  <a:cubicBezTo>
                    <a:pt x="82094" y="944"/>
                    <a:pt x="63301" y="-2353"/>
                    <a:pt x="43849" y="2592"/>
                  </a:cubicBezTo>
                  <a:cubicBezTo>
                    <a:pt x="17474" y="9516"/>
                    <a:pt x="0" y="29627"/>
                    <a:pt x="0" y="29627"/>
                  </a:cubicBezTo>
                  <a:cubicBezTo>
                    <a:pt x="0" y="29627"/>
                    <a:pt x="25386" y="38199"/>
                    <a:pt x="51762" y="31276"/>
                  </a:cubicBezTo>
                  <a:cubicBezTo>
                    <a:pt x="56048" y="29957"/>
                    <a:pt x="60334" y="28638"/>
                    <a:pt x="64290" y="26660"/>
                  </a:cubicBezTo>
                  <a:cubicBezTo>
                    <a:pt x="59345" y="33584"/>
                    <a:pt x="54399" y="39188"/>
                    <a:pt x="44179" y="43474"/>
                  </a:cubicBezTo>
                  <a:lnTo>
                    <a:pt x="51762" y="61608"/>
                  </a:lnTo>
                  <a:cubicBezTo>
                    <a:pt x="69565" y="54025"/>
                    <a:pt x="77148" y="42815"/>
                    <a:pt x="84072" y="32924"/>
                  </a:cubicBezTo>
                  <a:cubicBezTo>
                    <a:pt x="86380" y="29627"/>
                    <a:pt x="88358" y="26660"/>
                    <a:pt x="90995" y="23693"/>
                  </a:cubicBezTo>
                  <a:cubicBezTo>
                    <a:pt x="93303" y="26660"/>
                    <a:pt x="95611" y="29627"/>
                    <a:pt x="97919" y="32924"/>
                  </a:cubicBezTo>
                  <a:cubicBezTo>
                    <a:pt x="104513" y="42815"/>
                    <a:pt x="112096" y="54025"/>
                    <a:pt x="130229" y="61608"/>
                  </a:cubicBezTo>
                  <a:lnTo>
                    <a:pt x="137812" y="43474"/>
                  </a:lnTo>
                  <a:cubicBezTo>
                    <a:pt x="127591" y="39188"/>
                    <a:pt x="122646" y="33584"/>
                    <a:pt x="117701" y="26660"/>
                  </a:cubicBezTo>
                  <a:cubicBezTo>
                    <a:pt x="121657" y="28309"/>
                    <a:pt x="125613" y="29957"/>
                    <a:pt x="130229" y="31276"/>
                  </a:cubicBezTo>
                  <a:cubicBezTo>
                    <a:pt x="156605" y="38199"/>
                    <a:pt x="181991" y="29627"/>
                    <a:pt x="181991" y="29627"/>
                  </a:cubicBezTo>
                  <a:cubicBezTo>
                    <a:pt x="181991" y="29627"/>
                    <a:pt x="163858" y="9846"/>
                    <a:pt x="137482" y="2922"/>
                  </a:cubicBezTo>
                  <a:close/>
                </a:path>
              </a:pathLst>
            </a:custGeom>
            <a:grpFill/>
            <a:ln w="3274" cap="flat">
              <a:noFill/>
              <a:prstDash val="solid"/>
              <a:miter/>
            </a:ln>
          </p:spPr>
          <p:txBody>
            <a:bodyPr rtlCol="0" anchor="ctr"/>
            <a:lstStyle/>
            <a:p>
              <a:endParaRPr lang="en-ID" dirty="0"/>
            </a:p>
          </p:txBody>
        </p:sp>
      </p:grpSp>
      <p:sp>
        <p:nvSpPr>
          <p:cNvPr id="77" name="TextBox">
            <a:extLst>
              <a:ext uri="{FF2B5EF4-FFF2-40B4-BE49-F238E27FC236}">
                <a16:creationId xmlns:a16="http://schemas.microsoft.com/office/drawing/2014/main" id="{54E89009-3073-404A-8482-1F6860EE010D}"/>
              </a:ext>
            </a:extLst>
          </p:cNvPr>
          <p:cNvSpPr txBox="1"/>
          <p:nvPr/>
        </p:nvSpPr>
        <p:spPr>
          <a:xfrm>
            <a:off x="7635931" y="4553081"/>
            <a:ext cx="1303890" cy="761747"/>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3600">
                <a:solidFill>
                  <a:schemeClr val="tx1"/>
                </a:solidFill>
                <a:latin typeface="+mj-lt"/>
              </a:rPr>
              <a:t>$75K</a:t>
            </a:r>
          </a:p>
        </p:txBody>
      </p:sp>
      <p:sp>
        <p:nvSpPr>
          <p:cNvPr id="91" name="TextBox">
            <a:extLst>
              <a:ext uri="{FF2B5EF4-FFF2-40B4-BE49-F238E27FC236}">
                <a16:creationId xmlns:a16="http://schemas.microsoft.com/office/drawing/2014/main" id="{43FFAE65-1C39-4F6B-BA9F-A7FD64476BD0}"/>
              </a:ext>
            </a:extLst>
          </p:cNvPr>
          <p:cNvSpPr txBox="1"/>
          <p:nvPr/>
        </p:nvSpPr>
        <p:spPr>
          <a:xfrm>
            <a:off x="7409476" y="5253983"/>
            <a:ext cx="1756800"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tx1"/>
                </a:solidFill>
              </a:rPr>
              <a:t>lacus omnis iusto massa voluptates dolorum eos</a:t>
            </a:r>
            <a:endParaRPr lang="en-ID">
              <a:solidFill>
                <a:schemeClr val="tx1"/>
              </a:solidFill>
            </a:endParaRPr>
          </a:p>
        </p:txBody>
      </p:sp>
      <p:grpSp>
        <p:nvGrpSpPr>
          <p:cNvPr id="102" name="Graphic 451" descr="Wreath">
            <a:extLst>
              <a:ext uri="{FF2B5EF4-FFF2-40B4-BE49-F238E27FC236}">
                <a16:creationId xmlns:a16="http://schemas.microsoft.com/office/drawing/2014/main" id="{CF968C28-B403-4D95-AD47-10D2159BDAC0}"/>
              </a:ext>
            </a:extLst>
          </p:cNvPr>
          <p:cNvGrpSpPr/>
          <p:nvPr/>
        </p:nvGrpSpPr>
        <p:grpSpPr>
          <a:xfrm>
            <a:off x="5285070" y="3425324"/>
            <a:ext cx="1281309" cy="1281309"/>
            <a:chOff x="1483646" y="4643739"/>
            <a:chExt cx="316506" cy="316506"/>
          </a:xfrm>
          <a:solidFill>
            <a:schemeClr val="accent1"/>
          </a:solidFill>
        </p:grpSpPr>
        <p:sp>
          <p:nvSpPr>
            <p:cNvPr id="105" name="Freeform: Shape 104">
              <a:extLst>
                <a:ext uri="{FF2B5EF4-FFF2-40B4-BE49-F238E27FC236}">
                  <a16:creationId xmlns:a16="http://schemas.microsoft.com/office/drawing/2014/main" id="{9B39A03A-A8D2-4047-8198-700800302762}"/>
                </a:ext>
              </a:extLst>
            </p:cNvPr>
            <p:cNvSpPr/>
            <p:nvPr/>
          </p:nvSpPr>
          <p:spPr>
            <a:xfrm>
              <a:off x="1516615" y="4832590"/>
              <a:ext cx="95611" cy="32969"/>
            </a:xfrm>
            <a:custGeom>
              <a:avLst/>
              <a:gdLst>
                <a:gd name="connsiteX0" fmla="*/ 95611 w 95611"/>
                <a:gd name="connsiteY0" fmla="*/ 29736 h 32969"/>
                <a:gd name="connsiteX1" fmla="*/ 51762 w 95611"/>
                <a:gd name="connsiteY1" fmla="*/ 2701 h 32969"/>
                <a:gd name="connsiteX2" fmla="*/ 0 w 95611"/>
                <a:gd name="connsiteY2" fmla="*/ 4350 h 32969"/>
                <a:gd name="connsiteX3" fmla="*/ 43849 w 95611"/>
                <a:gd name="connsiteY3" fmla="*/ 31384 h 32969"/>
                <a:gd name="connsiteX4" fmla="*/ 95611 w 95611"/>
                <a:gd name="connsiteY4" fmla="*/ 2973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95611" y="29736"/>
                  </a:moveTo>
                  <a:cubicBezTo>
                    <a:pt x="95611" y="29736"/>
                    <a:pt x="78137" y="9625"/>
                    <a:pt x="51762" y="2701"/>
                  </a:cubicBezTo>
                  <a:cubicBezTo>
                    <a:pt x="25386" y="-4222"/>
                    <a:pt x="0" y="4350"/>
                    <a:pt x="0" y="4350"/>
                  </a:cubicBezTo>
                  <a:cubicBezTo>
                    <a:pt x="0" y="4350"/>
                    <a:pt x="17474" y="24461"/>
                    <a:pt x="43849" y="31384"/>
                  </a:cubicBezTo>
                  <a:cubicBezTo>
                    <a:pt x="70225" y="38308"/>
                    <a:pt x="95611" y="29736"/>
                    <a:pt x="95611" y="29736"/>
                  </a:cubicBezTo>
                  <a:close/>
                </a:path>
              </a:pathLst>
            </a:custGeom>
            <a:grpFill/>
            <a:ln w="3274" cap="flat">
              <a:noFill/>
              <a:prstDash val="solid"/>
              <a:miter/>
            </a:ln>
          </p:spPr>
          <p:txBody>
            <a:bodyPr rtlCol="0" anchor="ctr"/>
            <a:lstStyle/>
            <a:p>
              <a:endParaRPr lang="en-ID" dirty="0"/>
            </a:p>
          </p:txBody>
        </p:sp>
        <p:sp>
          <p:nvSpPr>
            <p:cNvPr id="106" name="Freeform: Shape 105">
              <a:extLst>
                <a:ext uri="{FF2B5EF4-FFF2-40B4-BE49-F238E27FC236}">
                  <a16:creationId xmlns:a16="http://schemas.microsoft.com/office/drawing/2014/main" id="{89A2DA3E-83A8-4CC9-BD7F-E73EBF876854}"/>
                </a:ext>
              </a:extLst>
            </p:cNvPr>
            <p:cNvSpPr/>
            <p:nvPr/>
          </p:nvSpPr>
          <p:spPr>
            <a:xfrm>
              <a:off x="1513318" y="4762429"/>
              <a:ext cx="69236" cy="69236"/>
            </a:xfrm>
            <a:custGeom>
              <a:avLst/>
              <a:gdLst>
                <a:gd name="connsiteX0" fmla="*/ 69895 w 69235"/>
                <a:gd name="connsiteY0" fmla="*/ 69895 h 69235"/>
                <a:gd name="connsiteX1" fmla="*/ 45498 w 69235"/>
                <a:gd name="connsiteY1" fmla="*/ 24397 h 69235"/>
                <a:gd name="connsiteX2" fmla="*/ 0 w 69235"/>
                <a:gd name="connsiteY2" fmla="*/ 0 h 69235"/>
                <a:gd name="connsiteX3" fmla="*/ 24397 w 69235"/>
                <a:gd name="connsiteY3" fmla="*/ 45498 h 69235"/>
                <a:gd name="connsiteX4" fmla="*/ 69895 w 69235"/>
                <a:gd name="connsiteY4" fmla="*/ 69895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69895"/>
                  </a:moveTo>
                  <a:cubicBezTo>
                    <a:pt x="69895" y="69895"/>
                    <a:pt x="64620" y="43849"/>
                    <a:pt x="45498" y="24397"/>
                  </a:cubicBezTo>
                  <a:cubicBezTo>
                    <a:pt x="26046" y="5275"/>
                    <a:pt x="0" y="0"/>
                    <a:pt x="0" y="0"/>
                  </a:cubicBezTo>
                  <a:cubicBezTo>
                    <a:pt x="0" y="0"/>
                    <a:pt x="5275" y="26046"/>
                    <a:pt x="24397" y="45498"/>
                  </a:cubicBezTo>
                  <a:cubicBezTo>
                    <a:pt x="43849" y="64620"/>
                    <a:pt x="69895" y="69895"/>
                    <a:pt x="69895" y="69895"/>
                  </a:cubicBezTo>
                  <a:close/>
                </a:path>
              </a:pathLst>
            </a:custGeom>
            <a:grpFill/>
            <a:ln w="3274" cap="flat">
              <a:noFill/>
              <a:prstDash val="solid"/>
              <a:miter/>
            </a:ln>
          </p:spPr>
          <p:txBody>
            <a:bodyPr rtlCol="0" anchor="ctr"/>
            <a:lstStyle/>
            <a:p>
              <a:endParaRPr lang="en-ID" dirty="0"/>
            </a:p>
          </p:txBody>
        </p:sp>
        <p:sp>
          <p:nvSpPr>
            <p:cNvPr id="107" name="Freeform: Shape 106">
              <a:extLst>
                <a:ext uri="{FF2B5EF4-FFF2-40B4-BE49-F238E27FC236}">
                  <a16:creationId xmlns:a16="http://schemas.microsoft.com/office/drawing/2014/main" id="{31F3C1F3-22DB-4499-85A1-36FB2B38C9BA}"/>
                </a:ext>
              </a:extLst>
            </p:cNvPr>
            <p:cNvSpPr/>
            <p:nvPr/>
          </p:nvSpPr>
          <p:spPr>
            <a:xfrm>
              <a:off x="1544246" y="4697149"/>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dirty="0"/>
            </a:p>
          </p:txBody>
        </p:sp>
        <p:sp>
          <p:nvSpPr>
            <p:cNvPr id="108" name="Freeform: Shape 107">
              <a:extLst>
                <a:ext uri="{FF2B5EF4-FFF2-40B4-BE49-F238E27FC236}">
                  <a16:creationId xmlns:a16="http://schemas.microsoft.com/office/drawing/2014/main" id="{CCE6EF4F-36C3-4A16-8E76-4A952E13B54B}"/>
                </a:ext>
              </a:extLst>
            </p:cNvPr>
            <p:cNvSpPr/>
            <p:nvPr/>
          </p:nvSpPr>
          <p:spPr>
            <a:xfrm>
              <a:off x="1583809" y="4671763"/>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dirty="0"/>
            </a:p>
          </p:txBody>
        </p:sp>
        <p:sp>
          <p:nvSpPr>
            <p:cNvPr id="109" name="Freeform: Shape 108">
              <a:extLst>
                <a:ext uri="{FF2B5EF4-FFF2-40B4-BE49-F238E27FC236}">
                  <a16:creationId xmlns:a16="http://schemas.microsoft.com/office/drawing/2014/main" id="{DCA27FBE-7FF8-4F25-8BAB-06BF6E02559F}"/>
                </a:ext>
              </a:extLst>
            </p:cNvPr>
            <p:cNvSpPr/>
            <p:nvPr/>
          </p:nvSpPr>
          <p:spPr>
            <a:xfrm>
              <a:off x="1671571" y="4832446"/>
              <a:ext cx="95611" cy="32969"/>
            </a:xfrm>
            <a:custGeom>
              <a:avLst/>
              <a:gdLst>
                <a:gd name="connsiteX0" fmla="*/ 43849 w 95611"/>
                <a:gd name="connsiteY0" fmla="*/ 2846 h 32969"/>
                <a:gd name="connsiteX1" fmla="*/ 0 w 95611"/>
                <a:gd name="connsiteY1" fmla="*/ 29880 h 32969"/>
                <a:gd name="connsiteX2" fmla="*/ 51762 w 95611"/>
                <a:gd name="connsiteY2" fmla="*/ 31529 h 32969"/>
                <a:gd name="connsiteX3" fmla="*/ 95611 w 95611"/>
                <a:gd name="connsiteY3" fmla="*/ 4494 h 32969"/>
                <a:gd name="connsiteX4" fmla="*/ 43849 w 95611"/>
                <a:gd name="connsiteY4" fmla="*/ 284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43849" y="2846"/>
                  </a:moveTo>
                  <a:cubicBezTo>
                    <a:pt x="17474" y="9769"/>
                    <a:pt x="0" y="29880"/>
                    <a:pt x="0" y="29880"/>
                  </a:cubicBezTo>
                  <a:cubicBezTo>
                    <a:pt x="0" y="29880"/>
                    <a:pt x="25386" y="38452"/>
                    <a:pt x="51762" y="31529"/>
                  </a:cubicBezTo>
                  <a:cubicBezTo>
                    <a:pt x="78137" y="24605"/>
                    <a:pt x="95611" y="4494"/>
                    <a:pt x="95611" y="4494"/>
                  </a:cubicBezTo>
                  <a:cubicBezTo>
                    <a:pt x="95611" y="4494"/>
                    <a:pt x="70225" y="-4408"/>
                    <a:pt x="43849" y="2846"/>
                  </a:cubicBezTo>
                  <a:close/>
                </a:path>
              </a:pathLst>
            </a:custGeom>
            <a:grpFill/>
            <a:ln w="3274" cap="flat">
              <a:noFill/>
              <a:prstDash val="solid"/>
              <a:miter/>
            </a:ln>
          </p:spPr>
          <p:txBody>
            <a:bodyPr rtlCol="0" anchor="ctr"/>
            <a:lstStyle/>
            <a:p>
              <a:endParaRPr lang="en-ID" dirty="0"/>
            </a:p>
          </p:txBody>
        </p:sp>
        <p:sp>
          <p:nvSpPr>
            <p:cNvPr id="110" name="Freeform: Shape 109">
              <a:extLst>
                <a:ext uri="{FF2B5EF4-FFF2-40B4-BE49-F238E27FC236}">
                  <a16:creationId xmlns:a16="http://schemas.microsoft.com/office/drawing/2014/main" id="{E11EDDB4-4C35-46A4-9245-46E211A7C99A}"/>
                </a:ext>
              </a:extLst>
            </p:cNvPr>
            <p:cNvSpPr/>
            <p:nvPr/>
          </p:nvSpPr>
          <p:spPr>
            <a:xfrm>
              <a:off x="1700584" y="4762429"/>
              <a:ext cx="69236" cy="69236"/>
            </a:xfrm>
            <a:custGeom>
              <a:avLst/>
              <a:gdLst>
                <a:gd name="connsiteX0" fmla="*/ 69895 w 69235"/>
                <a:gd name="connsiteY0" fmla="*/ 0 h 69235"/>
                <a:gd name="connsiteX1" fmla="*/ 24397 w 69235"/>
                <a:gd name="connsiteY1" fmla="*/ 24397 h 69235"/>
                <a:gd name="connsiteX2" fmla="*/ 0 w 69235"/>
                <a:gd name="connsiteY2" fmla="*/ 69895 h 69235"/>
                <a:gd name="connsiteX3" fmla="*/ 45498 w 69235"/>
                <a:gd name="connsiteY3" fmla="*/ 45498 h 69235"/>
                <a:gd name="connsiteX4" fmla="*/ 69895 w 69235"/>
                <a:gd name="connsiteY4" fmla="*/ 0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0"/>
                  </a:moveTo>
                  <a:cubicBezTo>
                    <a:pt x="69895" y="0"/>
                    <a:pt x="43849" y="5275"/>
                    <a:pt x="24397" y="24397"/>
                  </a:cubicBezTo>
                  <a:cubicBezTo>
                    <a:pt x="4945" y="43849"/>
                    <a:pt x="0" y="69895"/>
                    <a:pt x="0" y="69895"/>
                  </a:cubicBezTo>
                  <a:cubicBezTo>
                    <a:pt x="0" y="69895"/>
                    <a:pt x="26046" y="64620"/>
                    <a:pt x="45498" y="45498"/>
                  </a:cubicBezTo>
                  <a:cubicBezTo>
                    <a:pt x="64620" y="26046"/>
                    <a:pt x="69895" y="0"/>
                    <a:pt x="69895" y="0"/>
                  </a:cubicBezTo>
                  <a:close/>
                </a:path>
              </a:pathLst>
            </a:custGeom>
            <a:grpFill/>
            <a:ln w="3274" cap="flat">
              <a:noFill/>
              <a:prstDash val="solid"/>
              <a:miter/>
            </a:ln>
          </p:spPr>
          <p:txBody>
            <a:bodyPr rtlCol="0" anchor="ctr"/>
            <a:lstStyle/>
            <a:p>
              <a:endParaRPr lang="en-ID" dirty="0"/>
            </a:p>
          </p:txBody>
        </p:sp>
        <p:sp>
          <p:nvSpPr>
            <p:cNvPr id="111" name="Freeform: Shape 110">
              <a:extLst>
                <a:ext uri="{FF2B5EF4-FFF2-40B4-BE49-F238E27FC236}">
                  <a16:creationId xmlns:a16="http://schemas.microsoft.com/office/drawing/2014/main" id="{BD1A931B-E78B-4192-B4E2-F9E868798693}"/>
                </a:ext>
              </a:extLst>
            </p:cNvPr>
            <p:cNvSpPr/>
            <p:nvPr/>
          </p:nvSpPr>
          <p:spPr>
            <a:xfrm>
              <a:off x="1705796" y="4697149"/>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dirty="0"/>
            </a:p>
          </p:txBody>
        </p:sp>
        <p:sp>
          <p:nvSpPr>
            <p:cNvPr id="112" name="Freeform: Shape 111">
              <a:extLst>
                <a:ext uri="{FF2B5EF4-FFF2-40B4-BE49-F238E27FC236}">
                  <a16:creationId xmlns:a16="http://schemas.microsoft.com/office/drawing/2014/main" id="{5B5EB2D5-845E-4DF9-828B-EDE4B32ECADD}"/>
                </a:ext>
              </a:extLst>
            </p:cNvPr>
            <p:cNvSpPr/>
            <p:nvPr/>
          </p:nvSpPr>
          <p:spPr>
            <a:xfrm>
              <a:off x="1666233" y="4671763"/>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dirty="0"/>
            </a:p>
          </p:txBody>
        </p:sp>
        <p:sp>
          <p:nvSpPr>
            <p:cNvPr id="113" name="Freeform: Shape 112">
              <a:extLst>
                <a:ext uri="{FF2B5EF4-FFF2-40B4-BE49-F238E27FC236}">
                  <a16:creationId xmlns:a16="http://schemas.microsoft.com/office/drawing/2014/main" id="{ED838CB0-42C1-4415-8133-9A7F93F9F185}"/>
                </a:ext>
              </a:extLst>
            </p:cNvPr>
            <p:cNvSpPr/>
            <p:nvPr/>
          </p:nvSpPr>
          <p:spPr>
            <a:xfrm>
              <a:off x="1551233" y="4870284"/>
              <a:ext cx="181332" cy="59345"/>
            </a:xfrm>
            <a:custGeom>
              <a:avLst/>
              <a:gdLst>
                <a:gd name="connsiteX0" fmla="*/ 137482 w 181331"/>
                <a:gd name="connsiteY0" fmla="*/ 2922 h 59344"/>
                <a:gd name="connsiteX1" fmla="*/ 90666 w 181331"/>
                <a:gd name="connsiteY1" fmla="*/ 2922 h 59344"/>
                <a:gd name="connsiteX2" fmla="*/ 43849 w 181331"/>
                <a:gd name="connsiteY2" fmla="*/ 2592 h 59344"/>
                <a:gd name="connsiteX3" fmla="*/ 0 w 181331"/>
                <a:gd name="connsiteY3" fmla="*/ 29627 h 59344"/>
                <a:gd name="connsiteX4" fmla="*/ 51762 w 181331"/>
                <a:gd name="connsiteY4" fmla="*/ 31276 h 59344"/>
                <a:gd name="connsiteX5" fmla="*/ 64290 w 181331"/>
                <a:gd name="connsiteY5" fmla="*/ 26660 h 59344"/>
                <a:gd name="connsiteX6" fmla="*/ 44179 w 181331"/>
                <a:gd name="connsiteY6" fmla="*/ 43474 h 59344"/>
                <a:gd name="connsiteX7" fmla="*/ 51762 w 181331"/>
                <a:gd name="connsiteY7" fmla="*/ 61608 h 59344"/>
                <a:gd name="connsiteX8" fmla="*/ 84072 w 181331"/>
                <a:gd name="connsiteY8" fmla="*/ 32924 h 59344"/>
                <a:gd name="connsiteX9" fmla="*/ 90995 w 181331"/>
                <a:gd name="connsiteY9" fmla="*/ 23693 h 59344"/>
                <a:gd name="connsiteX10" fmla="*/ 97919 w 181331"/>
                <a:gd name="connsiteY10" fmla="*/ 32924 h 59344"/>
                <a:gd name="connsiteX11" fmla="*/ 130229 w 181331"/>
                <a:gd name="connsiteY11" fmla="*/ 61608 h 59344"/>
                <a:gd name="connsiteX12" fmla="*/ 137812 w 181331"/>
                <a:gd name="connsiteY12" fmla="*/ 43474 h 59344"/>
                <a:gd name="connsiteX13" fmla="*/ 117701 w 181331"/>
                <a:gd name="connsiteY13" fmla="*/ 26660 h 59344"/>
                <a:gd name="connsiteX14" fmla="*/ 130229 w 181331"/>
                <a:gd name="connsiteY14" fmla="*/ 31276 h 59344"/>
                <a:gd name="connsiteX15" fmla="*/ 181991 w 181331"/>
                <a:gd name="connsiteY15" fmla="*/ 29627 h 59344"/>
                <a:gd name="connsiteX16" fmla="*/ 137482 w 181331"/>
                <a:gd name="connsiteY16" fmla="*/ 2922 h 5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331" h="59344">
                  <a:moveTo>
                    <a:pt x="137482" y="2922"/>
                  </a:moveTo>
                  <a:cubicBezTo>
                    <a:pt x="118030" y="-2353"/>
                    <a:pt x="99238" y="944"/>
                    <a:pt x="90666" y="2922"/>
                  </a:cubicBezTo>
                  <a:cubicBezTo>
                    <a:pt x="82094" y="944"/>
                    <a:pt x="63301" y="-2353"/>
                    <a:pt x="43849" y="2592"/>
                  </a:cubicBezTo>
                  <a:cubicBezTo>
                    <a:pt x="17474" y="9516"/>
                    <a:pt x="0" y="29627"/>
                    <a:pt x="0" y="29627"/>
                  </a:cubicBezTo>
                  <a:cubicBezTo>
                    <a:pt x="0" y="29627"/>
                    <a:pt x="25386" y="38199"/>
                    <a:pt x="51762" y="31276"/>
                  </a:cubicBezTo>
                  <a:cubicBezTo>
                    <a:pt x="56048" y="29957"/>
                    <a:pt x="60334" y="28638"/>
                    <a:pt x="64290" y="26660"/>
                  </a:cubicBezTo>
                  <a:cubicBezTo>
                    <a:pt x="59345" y="33584"/>
                    <a:pt x="54399" y="39188"/>
                    <a:pt x="44179" y="43474"/>
                  </a:cubicBezTo>
                  <a:lnTo>
                    <a:pt x="51762" y="61608"/>
                  </a:lnTo>
                  <a:cubicBezTo>
                    <a:pt x="69565" y="54025"/>
                    <a:pt x="77148" y="42815"/>
                    <a:pt x="84072" y="32924"/>
                  </a:cubicBezTo>
                  <a:cubicBezTo>
                    <a:pt x="86380" y="29627"/>
                    <a:pt x="88358" y="26660"/>
                    <a:pt x="90995" y="23693"/>
                  </a:cubicBezTo>
                  <a:cubicBezTo>
                    <a:pt x="93303" y="26660"/>
                    <a:pt x="95611" y="29627"/>
                    <a:pt x="97919" y="32924"/>
                  </a:cubicBezTo>
                  <a:cubicBezTo>
                    <a:pt x="104513" y="42815"/>
                    <a:pt x="112096" y="54025"/>
                    <a:pt x="130229" y="61608"/>
                  </a:cubicBezTo>
                  <a:lnTo>
                    <a:pt x="137812" y="43474"/>
                  </a:lnTo>
                  <a:cubicBezTo>
                    <a:pt x="127591" y="39188"/>
                    <a:pt x="122646" y="33584"/>
                    <a:pt x="117701" y="26660"/>
                  </a:cubicBezTo>
                  <a:cubicBezTo>
                    <a:pt x="121657" y="28309"/>
                    <a:pt x="125613" y="29957"/>
                    <a:pt x="130229" y="31276"/>
                  </a:cubicBezTo>
                  <a:cubicBezTo>
                    <a:pt x="156605" y="38199"/>
                    <a:pt x="181991" y="29627"/>
                    <a:pt x="181991" y="29627"/>
                  </a:cubicBezTo>
                  <a:cubicBezTo>
                    <a:pt x="181991" y="29627"/>
                    <a:pt x="163858" y="9846"/>
                    <a:pt x="137482" y="2922"/>
                  </a:cubicBezTo>
                  <a:close/>
                </a:path>
              </a:pathLst>
            </a:custGeom>
            <a:grpFill/>
            <a:ln w="3274" cap="flat">
              <a:noFill/>
              <a:prstDash val="solid"/>
              <a:miter/>
            </a:ln>
          </p:spPr>
          <p:txBody>
            <a:bodyPr rtlCol="0" anchor="ctr"/>
            <a:lstStyle/>
            <a:p>
              <a:endParaRPr lang="en-ID" dirty="0"/>
            </a:p>
          </p:txBody>
        </p:sp>
      </p:grpSp>
      <p:sp>
        <p:nvSpPr>
          <p:cNvPr id="103" name="TextBox">
            <a:extLst>
              <a:ext uri="{FF2B5EF4-FFF2-40B4-BE49-F238E27FC236}">
                <a16:creationId xmlns:a16="http://schemas.microsoft.com/office/drawing/2014/main" id="{FA9C5A3C-F559-4B14-8C6B-F88C2FA4295F}"/>
              </a:ext>
            </a:extLst>
          </p:cNvPr>
          <p:cNvSpPr txBox="1"/>
          <p:nvPr/>
        </p:nvSpPr>
        <p:spPr>
          <a:xfrm>
            <a:off x="5273780" y="4553081"/>
            <a:ext cx="1303890" cy="761747"/>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3600">
                <a:solidFill>
                  <a:schemeClr val="tx1"/>
                </a:solidFill>
                <a:latin typeface="+mj-lt"/>
              </a:rPr>
              <a:t>725+</a:t>
            </a:r>
          </a:p>
        </p:txBody>
      </p:sp>
      <p:sp>
        <p:nvSpPr>
          <p:cNvPr id="104" name="TextBox">
            <a:extLst>
              <a:ext uri="{FF2B5EF4-FFF2-40B4-BE49-F238E27FC236}">
                <a16:creationId xmlns:a16="http://schemas.microsoft.com/office/drawing/2014/main" id="{CD33F747-5443-43A8-AFAD-FC1BEC5EDDC5}"/>
              </a:ext>
            </a:extLst>
          </p:cNvPr>
          <p:cNvSpPr txBox="1"/>
          <p:nvPr/>
        </p:nvSpPr>
        <p:spPr>
          <a:xfrm>
            <a:off x="5046819" y="5253983"/>
            <a:ext cx="1757812"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tx1"/>
                </a:solidFill>
              </a:rPr>
              <a:t>lacus omnis iusto massa voluptates dolorum eos</a:t>
            </a:r>
            <a:endParaRPr lang="en-ID">
              <a:solidFill>
                <a:schemeClr val="tx1"/>
              </a:solidFill>
            </a:endParaRPr>
          </a:p>
        </p:txBody>
      </p:sp>
      <p:sp>
        <p:nvSpPr>
          <p:cNvPr id="9" name="TextBox 8">
            <a:extLst>
              <a:ext uri="{FF2B5EF4-FFF2-40B4-BE49-F238E27FC236}">
                <a16:creationId xmlns:a16="http://schemas.microsoft.com/office/drawing/2014/main" id="{D31BF0A1-943E-4839-889C-7B74B6C18081}"/>
              </a:ext>
            </a:extLst>
          </p:cNvPr>
          <p:cNvSpPr txBox="1"/>
          <p:nvPr/>
        </p:nvSpPr>
        <p:spPr>
          <a:xfrm>
            <a:off x="7903231" y="3875536"/>
            <a:ext cx="769288" cy="400110"/>
          </a:xfrm>
          <a:prstGeom prst="rect">
            <a:avLst/>
          </a:prstGeom>
          <a:noFill/>
        </p:spPr>
        <p:txBody>
          <a:bodyPr wrap="square" rtlCol="0" anchor="ctr">
            <a:spAutoFit/>
          </a:bodyPr>
          <a:lstStyle/>
          <a:p>
            <a:pPr algn="ctr"/>
            <a:r>
              <a:rPr lang="en-US" sz="2000" b="1" dirty="0">
                <a:solidFill>
                  <a:schemeClr val="accent1"/>
                </a:solidFill>
                <a:latin typeface="+mj-lt"/>
              </a:rPr>
              <a:t>#2</a:t>
            </a:r>
            <a:endParaRPr lang="en-ID" sz="2000" b="1" dirty="0">
              <a:solidFill>
                <a:schemeClr val="accent1"/>
              </a:solidFill>
              <a:latin typeface="+mj-lt"/>
            </a:endParaRPr>
          </a:p>
        </p:txBody>
      </p:sp>
      <p:sp>
        <p:nvSpPr>
          <p:cNvPr id="115" name="TextBox 114">
            <a:extLst>
              <a:ext uri="{FF2B5EF4-FFF2-40B4-BE49-F238E27FC236}">
                <a16:creationId xmlns:a16="http://schemas.microsoft.com/office/drawing/2014/main" id="{B6DE4316-60BF-46CA-B539-D9D4CE492474}"/>
              </a:ext>
            </a:extLst>
          </p:cNvPr>
          <p:cNvSpPr txBox="1"/>
          <p:nvPr/>
        </p:nvSpPr>
        <p:spPr>
          <a:xfrm>
            <a:off x="5541080" y="3875536"/>
            <a:ext cx="769288" cy="400110"/>
          </a:xfrm>
          <a:prstGeom prst="rect">
            <a:avLst/>
          </a:prstGeom>
          <a:noFill/>
        </p:spPr>
        <p:txBody>
          <a:bodyPr wrap="square" rtlCol="0" anchor="ctr">
            <a:spAutoFit/>
          </a:bodyPr>
          <a:lstStyle/>
          <a:p>
            <a:pPr algn="ctr"/>
            <a:r>
              <a:rPr lang="en-US" sz="2000" b="1">
                <a:solidFill>
                  <a:schemeClr val="accent1"/>
                </a:solidFill>
                <a:latin typeface="+mj-lt"/>
              </a:rPr>
              <a:t>#1</a:t>
            </a:r>
            <a:endParaRPr lang="en-ID" sz="2000" b="1" dirty="0">
              <a:solidFill>
                <a:schemeClr val="accent1"/>
              </a:solidFill>
              <a:latin typeface="+mj-lt"/>
            </a:endParaRPr>
          </a:p>
        </p:txBody>
      </p:sp>
      <p:sp>
        <p:nvSpPr>
          <p:cNvPr id="116" name="TextBox 115">
            <a:extLst>
              <a:ext uri="{FF2B5EF4-FFF2-40B4-BE49-F238E27FC236}">
                <a16:creationId xmlns:a16="http://schemas.microsoft.com/office/drawing/2014/main" id="{0A2BC6B5-2C73-487A-8AD5-99C079504654}"/>
              </a:ext>
            </a:extLst>
          </p:cNvPr>
          <p:cNvSpPr txBox="1"/>
          <p:nvPr/>
        </p:nvSpPr>
        <p:spPr>
          <a:xfrm>
            <a:off x="10265382" y="3875536"/>
            <a:ext cx="769288" cy="400110"/>
          </a:xfrm>
          <a:prstGeom prst="rect">
            <a:avLst/>
          </a:prstGeom>
          <a:noFill/>
        </p:spPr>
        <p:txBody>
          <a:bodyPr wrap="square" rtlCol="0" anchor="ctr">
            <a:spAutoFit/>
          </a:bodyPr>
          <a:lstStyle/>
          <a:p>
            <a:pPr algn="ctr"/>
            <a:r>
              <a:rPr lang="en-US" sz="2000" b="1">
                <a:solidFill>
                  <a:schemeClr val="accent1"/>
                </a:solidFill>
                <a:latin typeface="+mj-lt"/>
              </a:rPr>
              <a:t>#3</a:t>
            </a:r>
            <a:endParaRPr lang="en-ID" sz="2000" b="1" dirty="0">
              <a:solidFill>
                <a:schemeClr val="accent1"/>
              </a:solidFill>
              <a:latin typeface="+mj-lt"/>
            </a:endParaRPr>
          </a:p>
        </p:txBody>
      </p:sp>
      <p:sp>
        <p:nvSpPr>
          <p:cNvPr id="12" name="Rectangle: Rounded Corners 11">
            <a:extLst>
              <a:ext uri="{FF2B5EF4-FFF2-40B4-BE49-F238E27FC236}">
                <a16:creationId xmlns:a16="http://schemas.microsoft.com/office/drawing/2014/main" id="{DE7A5585-5AA1-498C-8335-AC45C37C61F8}"/>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TextBox">
            <a:extLst>
              <a:ext uri="{FF2B5EF4-FFF2-40B4-BE49-F238E27FC236}">
                <a16:creationId xmlns:a16="http://schemas.microsoft.com/office/drawing/2014/main" id="{8C168CD0-F838-46B9-8E1B-3DC5F8E4B624}"/>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4" name="Graphic 13">
            <a:extLst>
              <a:ext uri="{FF2B5EF4-FFF2-40B4-BE49-F238E27FC236}">
                <a16:creationId xmlns:a16="http://schemas.microsoft.com/office/drawing/2014/main" id="{B0B08D57-9057-4105-B4A8-819C10278F4E}"/>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3" name="Slide Number Placeholder 2">
            <a:extLst>
              <a:ext uri="{FF2B5EF4-FFF2-40B4-BE49-F238E27FC236}">
                <a16:creationId xmlns:a16="http://schemas.microsoft.com/office/drawing/2014/main" id="{C5475EEA-A0D7-49F7-B668-E984C840B2C7}"/>
              </a:ext>
            </a:extLst>
          </p:cNvPr>
          <p:cNvSpPr>
            <a:spLocks noGrp="1"/>
          </p:cNvSpPr>
          <p:nvPr>
            <p:ph type="sldNum" sz="quarter" idx="11"/>
          </p:nvPr>
        </p:nvSpPr>
        <p:spPr/>
        <p:txBody>
          <a:bodyPr/>
          <a:lstStyle/>
          <a:p>
            <a:fld id="{950356F5-5040-45F3-9DFE-AA818FBF1AB1}" type="slidenum">
              <a:rPr lang="en-ID" smtClean="0"/>
              <a:pPr/>
              <a:t>11</a:t>
            </a:fld>
            <a:endParaRPr lang="en-ID"/>
          </a:p>
        </p:txBody>
      </p:sp>
    </p:spTree>
    <p:extLst>
      <p:ext uri="{BB962C8B-B14F-4D97-AF65-F5344CB8AC3E}">
        <p14:creationId xmlns:p14="http://schemas.microsoft.com/office/powerpoint/2010/main" val="138560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wipe(left)">
                                      <p:cBhvr>
                                        <p:cTn id="21" dur="750"/>
                                        <p:tgtEl>
                                          <p:spTgt spid="7">
                                            <p:txEl>
                                              <p:pRg st="0" end="0"/>
                                            </p:txEl>
                                          </p:spTgt>
                                        </p:tgtEl>
                                      </p:cBhvr>
                                    </p:animEffect>
                                  </p:childTnLst>
                                </p:cTn>
                              </p:par>
                            </p:childTnLst>
                          </p:cTn>
                        </p:par>
                        <p:par>
                          <p:cTn id="22" fill="hold">
                            <p:stCondLst>
                              <p:cond delay="1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750"/>
                                        <p:tgtEl>
                                          <p:spTgt spid="6"/>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02"/>
                                        </p:tgtEl>
                                        <p:attrNameLst>
                                          <p:attrName>style.visibility</p:attrName>
                                        </p:attrNameLst>
                                      </p:cBhvr>
                                      <p:to>
                                        <p:strVal val="visible"/>
                                      </p:to>
                                    </p:set>
                                    <p:animEffect transition="in" filter="fade">
                                      <p:cBhvr>
                                        <p:cTn id="34" dur="1000"/>
                                        <p:tgtEl>
                                          <p:spTgt spid="102"/>
                                        </p:tgtEl>
                                      </p:cBhvr>
                                    </p:animEffect>
                                    <p:anim calcmode="lin" valueType="num">
                                      <p:cBhvr>
                                        <p:cTn id="35" dur="1000" fill="hold"/>
                                        <p:tgtEl>
                                          <p:spTgt spid="102"/>
                                        </p:tgtEl>
                                        <p:attrNameLst>
                                          <p:attrName>ppt_x</p:attrName>
                                        </p:attrNameLst>
                                      </p:cBhvr>
                                      <p:tavLst>
                                        <p:tav tm="0">
                                          <p:val>
                                            <p:strVal val="#ppt_x"/>
                                          </p:val>
                                        </p:tav>
                                        <p:tav tm="100000">
                                          <p:val>
                                            <p:strVal val="#ppt_x"/>
                                          </p:val>
                                        </p:tav>
                                      </p:tavLst>
                                    </p:anim>
                                    <p:anim calcmode="lin" valueType="num">
                                      <p:cBhvr>
                                        <p:cTn id="36" dur="1000" fill="hold"/>
                                        <p:tgtEl>
                                          <p:spTgt spid="10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03"/>
                                        </p:tgtEl>
                                        <p:attrNameLst>
                                          <p:attrName>style.visibility</p:attrName>
                                        </p:attrNameLst>
                                      </p:cBhvr>
                                      <p:to>
                                        <p:strVal val="visible"/>
                                      </p:to>
                                    </p:set>
                                    <p:animEffect transition="in" filter="fade">
                                      <p:cBhvr>
                                        <p:cTn id="44" dur="1000"/>
                                        <p:tgtEl>
                                          <p:spTgt spid="103"/>
                                        </p:tgtEl>
                                      </p:cBhvr>
                                    </p:animEffect>
                                    <p:anim calcmode="lin" valueType="num">
                                      <p:cBhvr>
                                        <p:cTn id="45" dur="1000" fill="hold"/>
                                        <p:tgtEl>
                                          <p:spTgt spid="103"/>
                                        </p:tgtEl>
                                        <p:attrNameLst>
                                          <p:attrName>ppt_x</p:attrName>
                                        </p:attrNameLst>
                                      </p:cBhvr>
                                      <p:tavLst>
                                        <p:tav tm="0">
                                          <p:val>
                                            <p:strVal val="#ppt_x"/>
                                          </p:val>
                                        </p:tav>
                                        <p:tav tm="100000">
                                          <p:val>
                                            <p:strVal val="#ppt_x"/>
                                          </p:val>
                                        </p:tav>
                                      </p:tavLst>
                                    </p:anim>
                                    <p:anim calcmode="lin" valueType="num">
                                      <p:cBhvr>
                                        <p:cTn id="46" dur="1000" fill="hold"/>
                                        <p:tgtEl>
                                          <p:spTgt spid="103"/>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fade">
                                      <p:cBhvr>
                                        <p:cTn id="49" dur="1000"/>
                                        <p:tgtEl>
                                          <p:spTgt spid="104"/>
                                        </p:tgtEl>
                                      </p:cBhvr>
                                    </p:animEffect>
                                    <p:anim calcmode="lin" valueType="num">
                                      <p:cBhvr>
                                        <p:cTn id="50" dur="1000" fill="hold"/>
                                        <p:tgtEl>
                                          <p:spTgt spid="104"/>
                                        </p:tgtEl>
                                        <p:attrNameLst>
                                          <p:attrName>ppt_x</p:attrName>
                                        </p:attrNameLst>
                                      </p:cBhvr>
                                      <p:tavLst>
                                        <p:tav tm="0">
                                          <p:val>
                                            <p:strVal val="#ppt_x"/>
                                          </p:val>
                                        </p:tav>
                                        <p:tav tm="100000">
                                          <p:val>
                                            <p:strVal val="#ppt_x"/>
                                          </p:val>
                                        </p:tav>
                                      </p:tavLst>
                                    </p:anim>
                                    <p:anim calcmode="lin" valueType="num">
                                      <p:cBhvr>
                                        <p:cTn id="51" dur="1000" fill="hold"/>
                                        <p:tgtEl>
                                          <p:spTgt spid="104"/>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200"/>
                                  </p:stCondLst>
                                  <p:childTnLst>
                                    <p:set>
                                      <p:cBhvr>
                                        <p:cTn id="53" dur="1" fill="hold">
                                          <p:stCondLst>
                                            <p:cond delay="0"/>
                                          </p:stCondLst>
                                        </p:cTn>
                                        <p:tgtEl>
                                          <p:spTgt spid="76"/>
                                        </p:tgtEl>
                                        <p:attrNameLst>
                                          <p:attrName>style.visibility</p:attrName>
                                        </p:attrNameLst>
                                      </p:cBhvr>
                                      <p:to>
                                        <p:strVal val="visible"/>
                                      </p:to>
                                    </p:set>
                                    <p:animEffect transition="in" filter="fade">
                                      <p:cBhvr>
                                        <p:cTn id="54" dur="1000"/>
                                        <p:tgtEl>
                                          <p:spTgt spid="76"/>
                                        </p:tgtEl>
                                      </p:cBhvr>
                                    </p:animEffect>
                                    <p:anim calcmode="lin" valueType="num">
                                      <p:cBhvr>
                                        <p:cTn id="55" dur="1000" fill="hold"/>
                                        <p:tgtEl>
                                          <p:spTgt spid="76"/>
                                        </p:tgtEl>
                                        <p:attrNameLst>
                                          <p:attrName>ppt_x</p:attrName>
                                        </p:attrNameLst>
                                      </p:cBhvr>
                                      <p:tavLst>
                                        <p:tav tm="0">
                                          <p:val>
                                            <p:strVal val="#ppt_x"/>
                                          </p:val>
                                        </p:tav>
                                        <p:tav tm="100000">
                                          <p:val>
                                            <p:strVal val="#ppt_x"/>
                                          </p:val>
                                        </p:tav>
                                      </p:tavLst>
                                    </p:anim>
                                    <p:anim calcmode="lin" valueType="num">
                                      <p:cBhvr>
                                        <p:cTn id="56" dur="1000" fill="hold"/>
                                        <p:tgtEl>
                                          <p:spTgt spid="76"/>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20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1000"/>
                                        <p:tgtEl>
                                          <p:spTgt spid="9"/>
                                        </p:tgtEl>
                                      </p:cBhvr>
                                    </p:animEffect>
                                    <p:anim calcmode="lin" valueType="num">
                                      <p:cBhvr>
                                        <p:cTn id="60" dur="1000" fill="hold"/>
                                        <p:tgtEl>
                                          <p:spTgt spid="9"/>
                                        </p:tgtEl>
                                        <p:attrNameLst>
                                          <p:attrName>ppt_x</p:attrName>
                                        </p:attrNameLst>
                                      </p:cBhvr>
                                      <p:tavLst>
                                        <p:tav tm="0">
                                          <p:val>
                                            <p:strVal val="#ppt_x"/>
                                          </p:val>
                                        </p:tav>
                                        <p:tav tm="100000">
                                          <p:val>
                                            <p:strVal val="#ppt_x"/>
                                          </p:val>
                                        </p:tav>
                                      </p:tavLst>
                                    </p:anim>
                                    <p:anim calcmode="lin" valueType="num">
                                      <p:cBhvr>
                                        <p:cTn id="61" dur="1000" fill="hold"/>
                                        <p:tgtEl>
                                          <p:spTgt spid="9"/>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20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200"/>
                                  </p:stCondLst>
                                  <p:childTnLst>
                                    <p:set>
                                      <p:cBhvr>
                                        <p:cTn id="68" dur="1" fill="hold">
                                          <p:stCondLst>
                                            <p:cond delay="0"/>
                                          </p:stCondLst>
                                        </p:cTn>
                                        <p:tgtEl>
                                          <p:spTgt spid="91"/>
                                        </p:tgtEl>
                                        <p:attrNameLst>
                                          <p:attrName>style.visibility</p:attrName>
                                        </p:attrNameLst>
                                      </p:cBhvr>
                                      <p:to>
                                        <p:strVal val="visible"/>
                                      </p:to>
                                    </p:set>
                                    <p:animEffect transition="in" filter="fade">
                                      <p:cBhvr>
                                        <p:cTn id="69" dur="1000"/>
                                        <p:tgtEl>
                                          <p:spTgt spid="91"/>
                                        </p:tgtEl>
                                      </p:cBhvr>
                                    </p:animEffect>
                                    <p:anim calcmode="lin" valueType="num">
                                      <p:cBhvr>
                                        <p:cTn id="70" dur="1000" fill="hold"/>
                                        <p:tgtEl>
                                          <p:spTgt spid="91"/>
                                        </p:tgtEl>
                                        <p:attrNameLst>
                                          <p:attrName>ppt_x</p:attrName>
                                        </p:attrNameLst>
                                      </p:cBhvr>
                                      <p:tavLst>
                                        <p:tav tm="0">
                                          <p:val>
                                            <p:strVal val="#ppt_x"/>
                                          </p:val>
                                        </p:tav>
                                        <p:tav tm="100000">
                                          <p:val>
                                            <p:strVal val="#ppt_x"/>
                                          </p:val>
                                        </p:tav>
                                      </p:tavLst>
                                    </p:anim>
                                    <p:anim calcmode="lin" valueType="num">
                                      <p:cBhvr>
                                        <p:cTn id="71" dur="1000" fill="hold"/>
                                        <p:tgtEl>
                                          <p:spTgt spid="91"/>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40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400"/>
                                  </p:stCondLst>
                                  <p:childTnLst>
                                    <p:set>
                                      <p:cBhvr>
                                        <p:cTn id="78" dur="1" fill="hold">
                                          <p:stCondLst>
                                            <p:cond delay="0"/>
                                          </p:stCondLst>
                                        </p:cTn>
                                        <p:tgtEl>
                                          <p:spTgt spid="116"/>
                                        </p:tgtEl>
                                        <p:attrNameLst>
                                          <p:attrName>style.visibility</p:attrName>
                                        </p:attrNameLst>
                                      </p:cBhvr>
                                      <p:to>
                                        <p:strVal val="visible"/>
                                      </p:to>
                                    </p:set>
                                    <p:animEffect transition="in" filter="fade">
                                      <p:cBhvr>
                                        <p:cTn id="79" dur="1000"/>
                                        <p:tgtEl>
                                          <p:spTgt spid="116"/>
                                        </p:tgtEl>
                                      </p:cBhvr>
                                    </p:animEffect>
                                    <p:anim calcmode="lin" valueType="num">
                                      <p:cBhvr>
                                        <p:cTn id="80" dur="1000" fill="hold"/>
                                        <p:tgtEl>
                                          <p:spTgt spid="116"/>
                                        </p:tgtEl>
                                        <p:attrNameLst>
                                          <p:attrName>ppt_x</p:attrName>
                                        </p:attrNameLst>
                                      </p:cBhvr>
                                      <p:tavLst>
                                        <p:tav tm="0">
                                          <p:val>
                                            <p:strVal val="#ppt_x"/>
                                          </p:val>
                                        </p:tav>
                                        <p:tav tm="100000">
                                          <p:val>
                                            <p:strVal val="#ppt_x"/>
                                          </p:val>
                                        </p:tav>
                                      </p:tavLst>
                                    </p:anim>
                                    <p:anim calcmode="lin" valueType="num">
                                      <p:cBhvr>
                                        <p:cTn id="81" dur="1000" fill="hold"/>
                                        <p:tgtEl>
                                          <p:spTgt spid="116"/>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40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400"/>
                                  </p:stCondLst>
                                  <p:childTnLst>
                                    <p:set>
                                      <p:cBhvr>
                                        <p:cTn id="88" dur="1" fill="hold">
                                          <p:stCondLst>
                                            <p:cond delay="0"/>
                                          </p:stCondLst>
                                        </p:cTn>
                                        <p:tgtEl>
                                          <p:spTgt spid="60"/>
                                        </p:tgtEl>
                                        <p:attrNameLst>
                                          <p:attrName>style.visibility</p:attrName>
                                        </p:attrNameLst>
                                      </p:cBhvr>
                                      <p:to>
                                        <p:strVal val="visible"/>
                                      </p:to>
                                    </p:set>
                                    <p:animEffect transition="in" filter="fade">
                                      <p:cBhvr>
                                        <p:cTn id="89" dur="1000"/>
                                        <p:tgtEl>
                                          <p:spTgt spid="60"/>
                                        </p:tgtEl>
                                      </p:cBhvr>
                                    </p:animEffect>
                                    <p:anim calcmode="lin" valueType="num">
                                      <p:cBhvr>
                                        <p:cTn id="90" dur="1000" fill="hold"/>
                                        <p:tgtEl>
                                          <p:spTgt spid="60"/>
                                        </p:tgtEl>
                                        <p:attrNameLst>
                                          <p:attrName>ppt_x</p:attrName>
                                        </p:attrNameLst>
                                      </p:cBhvr>
                                      <p:tavLst>
                                        <p:tav tm="0">
                                          <p:val>
                                            <p:strVal val="#ppt_x"/>
                                          </p:val>
                                        </p:tav>
                                        <p:tav tm="100000">
                                          <p:val>
                                            <p:strVal val="#ppt_x"/>
                                          </p:val>
                                        </p:tav>
                                      </p:tavLst>
                                    </p:anim>
                                    <p:anim calcmode="lin" valueType="num">
                                      <p:cBhvr>
                                        <p:cTn id="91"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build="p"/>
      <p:bldP spid="4" grpId="0"/>
      <p:bldP spid="59" grpId="0"/>
      <p:bldP spid="60" grpId="0"/>
      <p:bldP spid="77" grpId="0"/>
      <p:bldP spid="91" grpId="0"/>
      <p:bldP spid="103" grpId="0"/>
      <p:bldP spid="104" grpId="0"/>
      <p:bldP spid="9" grpId="0"/>
      <p:bldP spid="115" grpId="0"/>
      <p:bldP spid="116" grpId="0"/>
      <p:bldP spid="12" grpId="0" animBg="1"/>
      <p:bldP spid="13" grpId="0"/>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BE0C9B-EE22-4D61-A542-523DDFDA9A87}"/>
              </a:ext>
            </a:extLst>
          </p:cNvPr>
          <p:cNvSpPr/>
          <p:nvPr/>
        </p:nvSpPr>
        <p:spPr>
          <a:xfrm>
            <a:off x="6838950" y="-1"/>
            <a:ext cx="5354638" cy="4143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PpHolder2">
            <a:extLst>
              <a:ext uri="{FF2B5EF4-FFF2-40B4-BE49-F238E27FC236}">
                <a16:creationId xmlns:a16="http://schemas.microsoft.com/office/drawing/2014/main" id="{F6263FDB-6891-426C-8B4C-E71A14C573C7}"/>
              </a:ext>
            </a:extLst>
          </p:cNvPr>
          <p:cNvSpPr>
            <a:spLocks noGrp="1"/>
          </p:cNvSpPr>
          <p:nvPr>
            <p:ph type="pic" sz="quarter" idx="10"/>
          </p:nvPr>
        </p:nvSpPr>
        <p:spPr/>
      </p:sp>
      <p:sp>
        <p:nvSpPr>
          <p:cNvPr id="11" name="Freeform: Shape 10">
            <a:extLst>
              <a:ext uri="{FF2B5EF4-FFF2-40B4-BE49-F238E27FC236}">
                <a16:creationId xmlns:a16="http://schemas.microsoft.com/office/drawing/2014/main" id="{B8F7A770-9538-4A8C-BBB7-AA0B40B89462}"/>
              </a:ext>
            </a:extLst>
          </p:cNvPr>
          <p:cNvSpPr/>
          <p:nvPr/>
        </p:nvSpPr>
        <p:spPr>
          <a:xfrm flipH="1">
            <a:off x="4224913" y="1585136"/>
            <a:ext cx="1095125" cy="828564"/>
          </a:xfrm>
          <a:custGeom>
            <a:avLst/>
            <a:gdLst/>
            <a:ahLst/>
            <a:cxnLst/>
            <a:rect l="l" t="t" r="r" b="b"/>
            <a:pathLst>
              <a:path w="196457" h="148638">
                <a:moveTo>
                  <a:pt x="174766" y="0"/>
                </a:moveTo>
                <a:cubicBezTo>
                  <a:pt x="178052" y="0"/>
                  <a:pt x="180106" y="1069"/>
                  <a:pt x="180928" y="3205"/>
                </a:cubicBezTo>
                <a:cubicBezTo>
                  <a:pt x="181750" y="5341"/>
                  <a:pt x="182161" y="7313"/>
                  <a:pt x="182161" y="9121"/>
                </a:cubicBezTo>
                <a:cubicBezTo>
                  <a:pt x="181996" y="11257"/>
                  <a:pt x="181298" y="13229"/>
                  <a:pt x="180065" y="15037"/>
                </a:cubicBezTo>
                <a:cubicBezTo>
                  <a:pt x="178833" y="16845"/>
                  <a:pt x="177313" y="18488"/>
                  <a:pt x="175505" y="19967"/>
                </a:cubicBezTo>
                <a:cubicBezTo>
                  <a:pt x="173698" y="21446"/>
                  <a:pt x="171849" y="22884"/>
                  <a:pt x="169959" y="24280"/>
                </a:cubicBezTo>
                <a:cubicBezTo>
                  <a:pt x="168069" y="25677"/>
                  <a:pt x="166385" y="27033"/>
                  <a:pt x="164906" y="28348"/>
                </a:cubicBezTo>
                <a:cubicBezTo>
                  <a:pt x="162605" y="30648"/>
                  <a:pt x="160222" y="33195"/>
                  <a:pt x="157757" y="35989"/>
                </a:cubicBezTo>
                <a:cubicBezTo>
                  <a:pt x="155292" y="38783"/>
                  <a:pt x="153074" y="41741"/>
                  <a:pt x="151102" y="44863"/>
                </a:cubicBezTo>
                <a:cubicBezTo>
                  <a:pt x="149130" y="47985"/>
                  <a:pt x="147487" y="51190"/>
                  <a:pt x="146172" y="54476"/>
                </a:cubicBezTo>
                <a:cubicBezTo>
                  <a:pt x="144857" y="57763"/>
                  <a:pt x="144200" y="61050"/>
                  <a:pt x="144200" y="64336"/>
                </a:cubicBezTo>
                <a:cubicBezTo>
                  <a:pt x="144200" y="65651"/>
                  <a:pt x="144405" y="67048"/>
                  <a:pt x="144816" y="68527"/>
                </a:cubicBezTo>
                <a:cubicBezTo>
                  <a:pt x="145227" y="70006"/>
                  <a:pt x="146829" y="70745"/>
                  <a:pt x="149623" y="70745"/>
                </a:cubicBezTo>
                <a:cubicBezTo>
                  <a:pt x="154882" y="70745"/>
                  <a:pt x="160263" y="71567"/>
                  <a:pt x="165769" y="73210"/>
                </a:cubicBezTo>
                <a:cubicBezTo>
                  <a:pt x="171274" y="74853"/>
                  <a:pt x="176327" y="77318"/>
                  <a:pt x="180928" y="80605"/>
                </a:cubicBezTo>
                <a:cubicBezTo>
                  <a:pt x="185529" y="83892"/>
                  <a:pt x="189268" y="87959"/>
                  <a:pt x="192144" y="92807"/>
                </a:cubicBezTo>
                <a:cubicBezTo>
                  <a:pt x="195019" y="97654"/>
                  <a:pt x="196457" y="103283"/>
                  <a:pt x="196457" y="109692"/>
                </a:cubicBezTo>
                <a:cubicBezTo>
                  <a:pt x="196457" y="115936"/>
                  <a:pt x="195471" y="121482"/>
                  <a:pt x="193499" y="126330"/>
                </a:cubicBezTo>
                <a:cubicBezTo>
                  <a:pt x="191527" y="131178"/>
                  <a:pt x="188734" y="135245"/>
                  <a:pt x="185119" y="138532"/>
                </a:cubicBezTo>
                <a:cubicBezTo>
                  <a:pt x="181503" y="141818"/>
                  <a:pt x="177272" y="144324"/>
                  <a:pt x="172424" y="146050"/>
                </a:cubicBezTo>
                <a:cubicBezTo>
                  <a:pt x="167576" y="147775"/>
                  <a:pt x="162194" y="148638"/>
                  <a:pt x="156278" y="148638"/>
                </a:cubicBezTo>
                <a:cubicBezTo>
                  <a:pt x="146090" y="148638"/>
                  <a:pt x="137832" y="146707"/>
                  <a:pt x="131506" y="142845"/>
                </a:cubicBezTo>
                <a:cubicBezTo>
                  <a:pt x="125179" y="138984"/>
                  <a:pt x="120290" y="134300"/>
                  <a:pt x="116839" y="128795"/>
                </a:cubicBezTo>
                <a:cubicBezTo>
                  <a:pt x="113388" y="123290"/>
                  <a:pt x="111087" y="117538"/>
                  <a:pt x="109937" y="111540"/>
                </a:cubicBezTo>
                <a:cubicBezTo>
                  <a:pt x="108787" y="105542"/>
                  <a:pt x="108212" y="100325"/>
                  <a:pt x="108212" y="95888"/>
                </a:cubicBezTo>
                <a:cubicBezTo>
                  <a:pt x="108212" y="87014"/>
                  <a:pt x="109567" y="78304"/>
                  <a:pt x="112279" y="69759"/>
                </a:cubicBezTo>
                <a:cubicBezTo>
                  <a:pt x="114990" y="61214"/>
                  <a:pt x="118647" y="53162"/>
                  <a:pt x="123248" y="45602"/>
                </a:cubicBezTo>
                <a:cubicBezTo>
                  <a:pt x="127849" y="38043"/>
                  <a:pt x="133108" y="31100"/>
                  <a:pt x="139024" y="24773"/>
                </a:cubicBezTo>
                <a:cubicBezTo>
                  <a:pt x="144940" y="18447"/>
                  <a:pt x="151020" y="12901"/>
                  <a:pt x="157264" y="8135"/>
                </a:cubicBezTo>
                <a:cubicBezTo>
                  <a:pt x="159729" y="6327"/>
                  <a:pt x="162564" y="4520"/>
                  <a:pt x="165769" y="2712"/>
                </a:cubicBezTo>
                <a:cubicBezTo>
                  <a:pt x="168973" y="904"/>
                  <a:pt x="171972" y="0"/>
                  <a:pt x="174766" y="0"/>
                </a:cubicBezTo>
                <a:close/>
                <a:moveTo>
                  <a:pt x="66554" y="0"/>
                </a:moveTo>
                <a:cubicBezTo>
                  <a:pt x="69840" y="0"/>
                  <a:pt x="71894" y="1069"/>
                  <a:pt x="72716" y="3205"/>
                </a:cubicBezTo>
                <a:cubicBezTo>
                  <a:pt x="73538" y="5341"/>
                  <a:pt x="73949" y="7313"/>
                  <a:pt x="73949" y="9121"/>
                </a:cubicBezTo>
                <a:cubicBezTo>
                  <a:pt x="73784" y="11257"/>
                  <a:pt x="73086" y="13229"/>
                  <a:pt x="71853" y="15037"/>
                </a:cubicBezTo>
                <a:cubicBezTo>
                  <a:pt x="70621" y="16845"/>
                  <a:pt x="69101" y="18488"/>
                  <a:pt x="67293" y="19967"/>
                </a:cubicBezTo>
                <a:cubicBezTo>
                  <a:pt x="65486" y="21446"/>
                  <a:pt x="63637" y="22884"/>
                  <a:pt x="61747" y="24280"/>
                </a:cubicBezTo>
                <a:cubicBezTo>
                  <a:pt x="59857" y="25677"/>
                  <a:pt x="58173" y="27033"/>
                  <a:pt x="56694" y="28348"/>
                </a:cubicBezTo>
                <a:cubicBezTo>
                  <a:pt x="54393" y="30648"/>
                  <a:pt x="52010" y="33195"/>
                  <a:pt x="49545" y="35989"/>
                </a:cubicBezTo>
                <a:cubicBezTo>
                  <a:pt x="47080" y="38783"/>
                  <a:pt x="44862" y="41741"/>
                  <a:pt x="42890" y="44863"/>
                </a:cubicBezTo>
                <a:cubicBezTo>
                  <a:pt x="40918" y="47985"/>
                  <a:pt x="39275" y="51190"/>
                  <a:pt x="37960" y="54476"/>
                </a:cubicBezTo>
                <a:cubicBezTo>
                  <a:pt x="36645" y="57763"/>
                  <a:pt x="35988" y="61050"/>
                  <a:pt x="35988" y="64336"/>
                </a:cubicBezTo>
                <a:cubicBezTo>
                  <a:pt x="35988" y="65651"/>
                  <a:pt x="36194" y="67048"/>
                  <a:pt x="36604" y="68527"/>
                </a:cubicBezTo>
                <a:cubicBezTo>
                  <a:pt x="37015" y="70006"/>
                  <a:pt x="38617" y="70745"/>
                  <a:pt x="41411" y="70745"/>
                </a:cubicBezTo>
                <a:cubicBezTo>
                  <a:pt x="46670" y="70745"/>
                  <a:pt x="52051" y="71567"/>
                  <a:pt x="57557" y="73210"/>
                </a:cubicBezTo>
                <a:cubicBezTo>
                  <a:pt x="63062" y="74853"/>
                  <a:pt x="68115" y="77318"/>
                  <a:pt x="72716" y="80605"/>
                </a:cubicBezTo>
                <a:cubicBezTo>
                  <a:pt x="77317" y="83892"/>
                  <a:pt x="81056" y="87959"/>
                  <a:pt x="83932" y="92807"/>
                </a:cubicBezTo>
                <a:cubicBezTo>
                  <a:pt x="86807" y="97654"/>
                  <a:pt x="88245" y="103283"/>
                  <a:pt x="88245" y="109692"/>
                </a:cubicBezTo>
                <a:cubicBezTo>
                  <a:pt x="88245" y="115936"/>
                  <a:pt x="87259" y="121482"/>
                  <a:pt x="85287" y="126330"/>
                </a:cubicBezTo>
                <a:cubicBezTo>
                  <a:pt x="83315" y="131178"/>
                  <a:pt x="80522" y="135245"/>
                  <a:pt x="76907" y="138532"/>
                </a:cubicBezTo>
                <a:cubicBezTo>
                  <a:pt x="73291" y="141818"/>
                  <a:pt x="69060" y="144324"/>
                  <a:pt x="64212" y="146050"/>
                </a:cubicBezTo>
                <a:cubicBezTo>
                  <a:pt x="59364" y="147775"/>
                  <a:pt x="53982" y="148638"/>
                  <a:pt x="48066" y="148638"/>
                </a:cubicBezTo>
                <a:cubicBezTo>
                  <a:pt x="37878" y="148638"/>
                  <a:pt x="29620" y="146707"/>
                  <a:pt x="23294" y="142845"/>
                </a:cubicBezTo>
                <a:cubicBezTo>
                  <a:pt x="16967" y="138984"/>
                  <a:pt x="12078" y="134300"/>
                  <a:pt x="8627" y="128795"/>
                </a:cubicBezTo>
                <a:cubicBezTo>
                  <a:pt x="5176" y="123290"/>
                  <a:pt x="2875" y="117538"/>
                  <a:pt x="1725" y="111540"/>
                </a:cubicBezTo>
                <a:cubicBezTo>
                  <a:pt x="575" y="105542"/>
                  <a:pt x="0" y="100325"/>
                  <a:pt x="0" y="95888"/>
                </a:cubicBezTo>
                <a:cubicBezTo>
                  <a:pt x="0" y="87014"/>
                  <a:pt x="1355" y="78304"/>
                  <a:pt x="4067" y="69759"/>
                </a:cubicBezTo>
                <a:cubicBezTo>
                  <a:pt x="6778" y="61214"/>
                  <a:pt x="10435" y="53162"/>
                  <a:pt x="15036" y="45602"/>
                </a:cubicBezTo>
                <a:cubicBezTo>
                  <a:pt x="19637" y="38043"/>
                  <a:pt x="24896" y="31100"/>
                  <a:pt x="30812" y="24773"/>
                </a:cubicBezTo>
                <a:cubicBezTo>
                  <a:pt x="36728" y="18447"/>
                  <a:pt x="42808" y="12901"/>
                  <a:pt x="49052" y="8135"/>
                </a:cubicBezTo>
                <a:cubicBezTo>
                  <a:pt x="51517" y="6327"/>
                  <a:pt x="54352" y="4520"/>
                  <a:pt x="57557" y="2712"/>
                </a:cubicBezTo>
                <a:cubicBezTo>
                  <a:pt x="60761" y="904"/>
                  <a:pt x="63760" y="0"/>
                  <a:pt x="66554" y="0"/>
                </a:cubicBez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9" name="TextBox">
            <a:extLst>
              <a:ext uri="{FF2B5EF4-FFF2-40B4-BE49-F238E27FC236}">
                <a16:creationId xmlns:a16="http://schemas.microsoft.com/office/drawing/2014/main" id="{53FFA6D3-B676-4AF7-BEE1-1E359D9C6D4D}"/>
              </a:ext>
            </a:extLst>
          </p:cNvPr>
          <p:cNvSpPr txBox="1"/>
          <p:nvPr/>
        </p:nvSpPr>
        <p:spPr>
          <a:xfrm>
            <a:off x="799432" y="1824255"/>
            <a:ext cx="4338381" cy="2462213"/>
          </a:xfrm>
          <a:prstGeom prst="rect">
            <a:avLst/>
          </a:prstGeom>
          <a:noFill/>
        </p:spPr>
        <p:txBody>
          <a:bodyPr wrap="square" lIns="0" tIns="0" rIns="0" bIns="0" rtlCol="0" anchor="ctr">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US" sz="4000" i="0">
                <a:solidFill>
                  <a:schemeClr val="accent1"/>
                </a:solidFill>
                <a:effectLst/>
                <a:latin typeface="+mj-lt"/>
              </a:rPr>
              <a:t>We Won't Have A Society </a:t>
            </a:r>
            <a:r>
              <a:rPr lang="en-US" sz="4000" i="0">
                <a:solidFill>
                  <a:schemeClr val="tx1"/>
                </a:solidFill>
                <a:effectLst/>
                <a:latin typeface="+mj-lt"/>
              </a:rPr>
              <a:t>If We Destroy The Environment.</a:t>
            </a:r>
            <a:endParaRPr lang="en-ID" sz="3200">
              <a:solidFill>
                <a:schemeClr val="tx1"/>
              </a:solidFill>
              <a:latin typeface="+mj-lt"/>
            </a:endParaRPr>
          </a:p>
        </p:txBody>
      </p:sp>
      <p:sp>
        <p:nvSpPr>
          <p:cNvPr id="25" name="TextBox">
            <a:extLst>
              <a:ext uri="{FF2B5EF4-FFF2-40B4-BE49-F238E27FC236}">
                <a16:creationId xmlns:a16="http://schemas.microsoft.com/office/drawing/2014/main" id="{42B4ECC3-CEFA-49ED-A9D6-670419C75F9F}"/>
              </a:ext>
            </a:extLst>
          </p:cNvPr>
          <p:cNvSpPr txBox="1"/>
          <p:nvPr/>
        </p:nvSpPr>
        <p:spPr>
          <a:xfrm>
            <a:off x="1151956" y="4292606"/>
            <a:ext cx="2177289" cy="32675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600">
                <a:solidFill>
                  <a:schemeClr val="tx1"/>
                </a:solidFill>
              </a:rPr>
              <a:t>Margaret Mead</a:t>
            </a:r>
            <a:endParaRPr lang="en-ID" sz="1600">
              <a:solidFill>
                <a:schemeClr val="tx1"/>
              </a:solidFill>
            </a:endParaRPr>
          </a:p>
        </p:txBody>
      </p:sp>
      <p:cxnSp>
        <p:nvCxnSpPr>
          <p:cNvPr id="26" name="Straight Connector 25">
            <a:extLst>
              <a:ext uri="{FF2B5EF4-FFF2-40B4-BE49-F238E27FC236}">
                <a16:creationId xmlns:a16="http://schemas.microsoft.com/office/drawing/2014/main" id="{72863961-77E5-4ED0-94B5-B709D0B06B50}"/>
              </a:ext>
            </a:extLst>
          </p:cNvPr>
          <p:cNvCxnSpPr>
            <a:cxnSpLocks/>
          </p:cNvCxnSpPr>
          <p:nvPr/>
        </p:nvCxnSpPr>
        <p:spPr>
          <a:xfrm>
            <a:off x="810023" y="4490537"/>
            <a:ext cx="2286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2179645A-B7AD-4BDC-8911-3293139C5E8E}"/>
              </a:ext>
            </a:extLst>
          </p:cNvPr>
          <p:cNvSpPr>
            <a:spLocks noGrp="1"/>
          </p:cNvSpPr>
          <p:nvPr>
            <p:ph type="sldNum" sz="quarter" idx="11"/>
          </p:nvPr>
        </p:nvSpPr>
        <p:spPr/>
        <p:txBody>
          <a:bodyPr/>
          <a:lstStyle/>
          <a:p>
            <a:fld id="{950356F5-5040-45F3-9DFE-AA818FBF1AB1}" type="slidenum">
              <a:rPr lang="en-ID" smtClean="0"/>
              <a:pPr/>
              <a:t>12</a:t>
            </a:fld>
            <a:endParaRPr lang="en-ID"/>
          </a:p>
        </p:txBody>
      </p:sp>
    </p:spTree>
    <p:extLst>
      <p:ext uri="{BB962C8B-B14F-4D97-AF65-F5344CB8AC3E}">
        <p14:creationId xmlns:p14="http://schemas.microsoft.com/office/powerpoint/2010/main" val="1804552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750"/>
                                        <p:tgtEl>
                                          <p:spTgt spid="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750"/>
                                        <p:tgtEl>
                                          <p:spTgt spid="26"/>
                                        </p:tgtEl>
                                      </p:cBhvr>
                                    </p:animEffect>
                                  </p:childTnLst>
                                </p:cTn>
                              </p:par>
                              <p:par>
                                <p:cTn id="20" presetID="22" presetClass="entr" presetSubtype="8" fill="hold" grpId="0" nodeType="withEffect">
                                  <p:stCondLst>
                                    <p:cond delay="50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9"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pHolder1">
            <a:extLst>
              <a:ext uri="{FF2B5EF4-FFF2-40B4-BE49-F238E27FC236}">
                <a16:creationId xmlns:a16="http://schemas.microsoft.com/office/drawing/2014/main" id="{3C2D350D-DCD6-40D1-8C47-DE5933B71ACC}"/>
              </a:ext>
            </a:extLst>
          </p:cNvPr>
          <p:cNvSpPr>
            <a:spLocks noGrp="1"/>
          </p:cNvSpPr>
          <p:nvPr>
            <p:ph type="pic" sz="quarter" idx="10"/>
          </p:nvPr>
        </p:nvSpPr>
        <p:spPr/>
      </p:sp>
      <p:sp>
        <p:nvSpPr>
          <p:cNvPr id="11" name="Title 10">
            <a:extLst>
              <a:ext uri="{FF2B5EF4-FFF2-40B4-BE49-F238E27FC236}">
                <a16:creationId xmlns:a16="http://schemas.microsoft.com/office/drawing/2014/main" id="{1BE17E6C-8FCA-4365-8FC3-14D79AF564EA}"/>
              </a:ext>
            </a:extLst>
          </p:cNvPr>
          <p:cNvSpPr>
            <a:spLocks noGrp="1"/>
          </p:cNvSpPr>
          <p:nvPr>
            <p:ph type="title"/>
          </p:nvPr>
        </p:nvSpPr>
        <p:spPr/>
        <p:txBody>
          <a:bodyPr/>
          <a:lstStyle/>
          <a:p>
            <a:r>
              <a:rPr lang="en-ID"/>
              <a:t>Meet The </a:t>
            </a:r>
            <a:r>
              <a:rPr lang="en-ID">
                <a:solidFill>
                  <a:schemeClr val="accent1"/>
                </a:solidFill>
              </a:rPr>
              <a:t>Team</a:t>
            </a:r>
            <a:endParaRPr lang="en-ID"/>
          </a:p>
        </p:txBody>
      </p:sp>
      <p:sp>
        <p:nvSpPr>
          <p:cNvPr id="13" name="Subtitle 12">
            <a:extLst>
              <a:ext uri="{FF2B5EF4-FFF2-40B4-BE49-F238E27FC236}">
                <a16:creationId xmlns:a16="http://schemas.microsoft.com/office/drawing/2014/main" id="{27446853-C06C-41C0-AE2E-CE38C9FD79D0}"/>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3" name="TextBox">
            <a:extLst>
              <a:ext uri="{FF2B5EF4-FFF2-40B4-BE49-F238E27FC236}">
                <a16:creationId xmlns:a16="http://schemas.microsoft.com/office/drawing/2014/main" id="{25D1ACAF-DEB6-423C-9C6D-D068325C0695}"/>
              </a:ext>
            </a:extLst>
          </p:cNvPr>
          <p:cNvSpPr txBox="1"/>
          <p:nvPr/>
        </p:nvSpPr>
        <p:spPr>
          <a:xfrm>
            <a:off x="738187" y="2389550"/>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About Me</a:t>
            </a:r>
          </a:p>
        </p:txBody>
      </p:sp>
      <p:sp>
        <p:nvSpPr>
          <p:cNvPr id="4" name="TextBox">
            <a:extLst>
              <a:ext uri="{FF2B5EF4-FFF2-40B4-BE49-F238E27FC236}">
                <a16:creationId xmlns:a16="http://schemas.microsoft.com/office/drawing/2014/main" id="{BF864020-2071-4AE8-B3A6-C5CCED7596CE}"/>
              </a:ext>
            </a:extLst>
          </p:cNvPr>
          <p:cNvSpPr txBox="1"/>
          <p:nvPr/>
        </p:nvSpPr>
        <p:spPr>
          <a:xfrm>
            <a:off x="738188" y="2728104"/>
            <a:ext cx="3233737" cy="157863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debitis pat scelerisque facere quibusdam fuga corrupti harum elementum nobis qui cumque possimus dolor soluta volutpat nihil eleifend delectus ut eligendi sit eveniet quo sapiente pretium quibusdam autem expedita vero</a:t>
            </a:r>
            <a:endParaRPr lang="en-ID">
              <a:solidFill>
                <a:schemeClr val="tx1"/>
              </a:solidFill>
            </a:endParaRPr>
          </a:p>
        </p:txBody>
      </p:sp>
      <p:grpSp>
        <p:nvGrpSpPr>
          <p:cNvPr id="5" name="Group 4">
            <a:extLst>
              <a:ext uri="{FF2B5EF4-FFF2-40B4-BE49-F238E27FC236}">
                <a16:creationId xmlns:a16="http://schemas.microsoft.com/office/drawing/2014/main" id="{26D0C774-DD4D-4840-A091-8D52BD98CD87}"/>
              </a:ext>
            </a:extLst>
          </p:cNvPr>
          <p:cNvGrpSpPr/>
          <p:nvPr/>
        </p:nvGrpSpPr>
        <p:grpSpPr>
          <a:xfrm>
            <a:off x="740819" y="4575376"/>
            <a:ext cx="310525" cy="310525"/>
            <a:chOff x="740819" y="4575376"/>
            <a:chExt cx="310525" cy="310525"/>
          </a:xfrm>
        </p:grpSpPr>
        <p:sp>
          <p:nvSpPr>
            <p:cNvPr id="26" name="Rectangle: Rounded Corners 25">
              <a:extLst>
                <a:ext uri="{FF2B5EF4-FFF2-40B4-BE49-F238E27FC236}">
                  <a16:creationId xmlns:a16="http://schemas.microsoft.com/office/drawing/2014/main" id="{12F71BC6-A650-467B-B44B-96332666D13F}"/>
                </a:ext>
              </a:extLst>
            </p:cNvPr>
            <p:cNvSpPr/>
            <p:nvPr/>
          </p:nvSpPr>
          <p:spPr>
            <a:xfrm>
              <a:off x="740819" y="4575376"/>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 name="Freeform 5">
              <a:extLst>
                <a:ext uri="{FF2B5EF4-FFF2-40B4-BE49-F238E27FC236}">
                  <a16:creationId xmlns:a16="http://schemas.microsoft.com/office/drawing/2014/main" id="{72637888-6329-4F7B-A3CC-0212E02A056F}"/>
                </a:ext>
              </a:extLst>
            </p:cNvPr>
            <p:cNvSpPr>
              <a:spLocks/>
            </p:cNvSpPr>
            <p:nvPr/>
          </p:nvSpPr>
          <p:spPr bwMode="auto">
            <a:xfrm>
              <a:off x="864817" y="4669247"/>
              <a:ext cx="62529" cy="122783"/>
            </a:xfrm>
            <a:custGeom>
              <a:avLst/>
              <a:gdLst>
                <a:gd name="T0" fmla="*/ 22 w 29"/>
                <a:gd name="T1" fmla="*/ 0 h 57"/>
                <a:gd name="T2" fmla="*/ 21 w 29"/>
                <a:gd name="T3" fmla="*/ 0 h 57"/>
                <a:gd name="T4" fmla="*/ 13 w 29"/>
                <a:gd name="T5" fmla="*/ 2 h 57"/>
                <a:gd name="T6" fmla="*/ 9 w 29"/>
                <a:gd name="T7" fmla="*/ 10 h 57"/>
                <a:gd name="T8" fmla="*/ 9 w 29"/>
                <a:gd name="T9" fmla="*/ 14 h 57"/>
                <a:gd name="T10" fmla="*/ 9 w 29"/>
                <a:gd name="T11" fmla="*/ 20 h 57"/>
                <a:gd name="T12" fmla="*/ 9 w 29"/>
                <a:gd name="T13" fmla="*/ 21 h 57"/>
                <a:gd name="T14" fmla="*/ 0 w 29"/>
                <a:gd name="T15" fmla="*/ 21 h 57"/>
                <a:gd name="T16" fmla="*/ 0 w 29"/>
                <a:gd name="T17" fmla="*/ 31 h 57"/>
                <a:gd name="T18" fmla="*/ 8 w 29"/>
                <a:gd name="T19" fmla="*/ 31 h 57"/>
                <a:gd name="T20" fmla="*/ 8 w 29"/>
                <a:gd name="T21" fmla="*/ 57 h 57"/>
                <a:gd name="T22" fmla="*/ 19 w 29"/>
                <a:gd name="T23" fmla="*/ 57 h 57"/>
                <a:gd name="T24" fmla="*/ 19 w 29"/>
                <a:gd name="T25" fmla="*/ 31 h 57"/>
                <a:gd name="T26" fmla="*/ 28 w 29"/>
                <a:gd name="T27" fmla="*/ 31 h 57"/>
                <a:gd name="T28" fmla="*/ 29 w 29"/>
                <a:gd name="T29" fmla="*/ 21 h 57"/>
                <a:gd name="T30" fmla="*/ 28 w 29"/>
                <a:gd name="T31" fmla="*/ 21 h 57"/>
                <a:gd name="T32" fmla="*/ 27 w 29"/>
                <a:gd name="T33" fmla="*/ 21 h 57"/>
                <a:gd name="T34" fmla="*/ 24 w 29"/>
                <a:gd name="T35" fmla="*/ 21 h 57"/>
                <a:gd name="T36" fmla="*/ 19 w 29"/>
                <a:gd name="T37" fmla="*/ 21 h 57"/>
                <a:gd name="T38" fmla="*/ 19 w 29"/>
                <a:gd name="T39" fmla="*/ 13 h 57"/>
                <a:gd name="T40" fmla="*/ 23 w 29"/>
                <a:gd name="T41" fmla="*/ 9 h 57"/>
                <a:gd name="T42" fmla="*/ 26 w 29"/>
                <a:gd name="T43" fmla="*/ 9 h 57"/>
                <a:gd name="T44" fmla="*/ 27 w 29"/>
                <a:gd name="T45" fmla="*/ 9 h 57"/>
                <a:gd name="T46" fmla="*/ 28 w 29"/>
                <a:gd name="T47" fmla="*/ 9 h 57"/>
                <a:gd name="T48" fmla="*/ 29 w 29"/>
                <a:gd name="T49" fmla="*/ 9 h 57"/>
                <a:gd name="T50" fmla="*/ 29 w 29"/>
                <a:gd name="T51" fmla="*/ 9 h 57"/>
                <a:gd name="T52" fmla="*/ 29 w 29"/>
                <a:gd name="T53" fmla="*/ 0 h 57"/>
                <a:gd name="T54" fmla="*/ 27 w 29"/>
                <a:gd name="T55" fmla="*/ 0 h 57"/>
                <a:gd name="T56" fmla="*/ 22 w 29"/>
                <a:gd name="T5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7">
                  <a:moveTo>
                    <a:pt x="22" y="0"/>
                  </a:moveTo>
                  <a:cubicBezTo>
                    <a:pt x="22" y="0"/>
                    <a:pt x="21" y="0"/>
                    <a:pt x="21" y="0"/>
                  </a:cubicBezTo>
                  <a:cubicBezTo>
                    <a:pt x="18" y="0"/>
                    <a:pt x="16" y="1"/>
                    <a:pt x="13" y="2"/>
                  </a:cubicBezTo>
                  <a:cubicBezTo>
                    <a:pt x="11" y="4"/>
                    <a:pt x="9" y="7"/>
                    <a:pt x="9" y="10"/>
                  </a:cubicBezTo>
                  <a:cubicBezTo>
                    <a:pt x="9" y="11"/>
                    <a:pt x="9" y="12"/>
                    <a:pt x="9" y="14"/>
                  </a:cubicBezTo>
                  <a:cubicBezTo>
                    <a:pt x="8" y="16"/>
                    <a:pt x="9" y="18"/>
                    <a:pt x="9" y="20"/>
                  </a:cubicBezTo>
                  <a:cubicBezTo>
                    <a:pt x="9" y="21"/>
                    <a:pt x="9" y="21"/>
                    <a:pt x="9" y="21"/>
                  </a:cubicBezTo>
                  <a:cubicBezTo>
                    <a:pt x="0" y="21"/>
                    <a:pt x="0" y="21"/>
                    <a:pt x="0" y="21"/>
                  </a:cubicBezTo>
                  <a:cubicBezTo>
                    <a:pt x="0" y="31"/>
                    <a:pt x="0" y="31"/>
                    <a:pt x="0" y="31"/>
                  </a:cubicBezTo>
                  <a:cubicBezTo>
                    <a:pt x="8" y="31"/>
                    <a:pt x="8" y="31"/>
                    <a:pt x="8" y="31"/>
                  </a:cubicBezTo>
                  <a:cubicBezTo>
                    <a:pt x="8" y="57"/>
                    <a:pt x="8" y="57"/>
                    <a:pt x="8" y="57"/>
                  </a:cubicBezTo>
                  <a:cubicBezTo>
                    <a:pt x="19" y="57"/>
                    <a:pt x="19" y="57"/>
                    <a:pt x="19" y="57"/>
                  </a:cubicBezTo>
                  <a:cubicBezTo>
                    <a:pt x="19" y="31"/>
                    <a:pt x="19" y="31"/>
                    <a:pt x="19" y="31"/>
                  </a:cubicBezTo>
                  <a:cubicBezTo>
                    <a:pt x="28" y="31"/>
                    <a:pt x="28" y="31"/>
                    <a:pt x="28" y="31"/>
                  </a:cubicBezTo>
                  <a:cubicBezTo>
                    <a:pt x="28" y="28"/>
                    <a:pt x="29" y="24"/>
                    <a:pt x="29" y="21"/>
                  </a:cubicBezTo>
                  <a:cubicBezTo>
                    <a:pt x="29" y="21"/>
                    <a:pt x="28" y="21"/>
                    <a:pt x="28" y="21"/>
                  </a:cubicBezTo>
                  <a:cubicBezTo>
                    <a:pt x="28" y="21"/>
                    <a:pt x="27" y="21"/>
                    <a:pt x="27" y="21"/>
                  </a:cubicBezTo>
                  <a:cubicBezTo>
                    <a:pt x="26" y="21"/>
                    <a:pt x="25" y="21"/>
                    <a:pt x="24" y="21"/>
                  </a:cubicBezTo>
                  <a:cubicBezTo>
                    <a:pt x="22" y="21"/>
                    <a:pt x="19" y="21"/>
                    <a:pt x="19" y="21"/>
                  </a:cubicBezTo>
                  <a:cubicBezTo>
                    <a:pt x="19" y="21"/>
                    <a:pt x="19" y="16"/>
                    <a:pt x="19" y="13"/>
                  </a:cubicBezTo>
                  <a:cubicBezTo>
                    <a:pt x="19" y="10"/>
                    <a:pt x="21" y="10"/>
                    <a:pt x="23" y="9"/>
                  </a:cubicBezTo>
                  <a:cubicBezTo>
                    <a:pt x="24" y="9"/>
                    <a:pt x="25" y="9"/>
                    <a:pt x="26" y="9"/>
                  </a:cubicBezTo>
                  <a:cubicBezTo>
                    <a:pt x="26" y="9"/>
                    <a:pt x="26" y="9"/>
                    <a:pt x="27" y="9"/>
                  </a:cubicBezTo>
                  <a:cubicBezTo>
                    <a:pt x="27" y="9"/>
                    <a:pt x="28" y="9"/>
                    <a:pt x="28" y="9"/>
                  </a:cubicBezTo>
                  <a:cubicBezTo>
                    <a:pt x="28" y="9"/>
                    <a:pt x="29" y="9"/>
                    <a:pt x="29" y="9"/>
                  </a:cubicBezTo>
                  <a:cubicBezTo>
                    <a:pt x="29" y="9"/>
                    <a:pt x="29" y="9"/>
                    <a:pt x="29" y="9"/>
                  </a:cubicBezTo>
                  <a:cubicBezTo>
                    <a:pt x="29" y="0"/>
                    <a:pt x="29" y="0"/>
                    <a:pt x="29" y="0"/>
                  </a:cubicBezTo>
                  <a:cubicBezTo>
                    <a:pt x="28" y="0"/>
                    <a:pt x="27" y="0"/>
                    <a:pt x="27" y="0"/>
                  </a:cubicBezTo>
                  <a:cubicBezTo>
                    <a:pt x="25" y="0"/>
                    <a:pt x="24" y="0"/>
                    <a:pt x="22" y="0"/>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ID"/>
            </a:p>
          </p:txBody>
        </p:sp>
      </p:grpSp>
      <p:grpSp>
        <p:nvGrpSpPr>
          <p:cNvPr id="6" name="Group 5">
            <a:extLst>
              <a:ext uri="{FF2B5EF4-FFF2-40B4-BE49-F238E27FC236}">
                <a16:creationId xmlns:a16="http://schemas.microsoft.com/office/drawing/2014/main" id="{F462EA4D-46CD-4D40-A748-A38BF042ABCD}"/>
              </a:ext>
            </a:extLst>
          </p:cNvPr>
          <p:cNvGrpSpPr/>
          <p:nvPr/>
        </p:nvGrpSpPr>
        <p:grpSpPr>
          <a:xfrm>
            <a:off x="1224517" y="4575376"/>
            <a:ext cx="310525" cy="310525"/>
            <a:chOff x="1224517" y="4575376"/>
            <a:chExt cx="310525" cy="310525"/>
          </a:xfrm>
        </p:grpSpPr>
        <p:sp>
          <p:nvSpPr>
            <p:cNvPr id="42" name="Rectangle: Rounded Corners 41">
              <a:extLst>
                <a:ext uri="{FF2B5EF4-FFF2-40B4-BE49-F238E27FC236}">
                  <a16:creationId xmlns:a16="http://schemas.microsoft.com/office/drawing/2014/main" id="{55176E2F-3714-4C24-BD3A-B4B05D754B32}"/>
                </a:ext>
              </a:extLst>
            </p:cNvPr>
            <p:cNvSpPr/>
            <p:nvPr/>
          </p:nvSpPr>
          <p:spPr>
            <a:xfrm>
              <a:off x="1224517" y="4575376"/>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 name="Freeform 6">
              <a:extLst>
                <a:ext uri="{FF2B5EF4-FFF2-40B4-BE49-F238E27FC236}">
                  <a16:creationId xmlns:a16="http://schemas.microsoft.com/office/drawing/2014/main" id="{B923DF7D-808F-4657-B545-2FC88810EA1A}"/>
                </a:ext>
              </a:extLst>
            </p:cNvPr>
            <p:cNvSpPr>
              <a:spLocks/>
            </p:cNvSpPr>
            <p:nvPr/>
          </p:nvSpPr>
          <p:spPr bwMode="auto">
            <a:xfrm>
              <a:off x="1322935" y="4684027"/>
              <a:ext cx="113688" cy="93224"/>
            </a:xfrm>
            <a:custGeom>
              <a:avLst/>
              <a:gdLst>
                <a:gd name="T0" fmla="*/ 37 w 53"/>
                <a:gd name="T1" fmla="*/ 0 h 43"/>
                <a:gd name="T2" fmla="*/ 35 w 53"/>
                <a:gd name="T3" fmla="*/ 1 h 43"/>
                <a:gd name="T4" fmla="*/ 27 w 53"/>
                <a:gd name="T5" fmla="*/ 5 h 43"/>
                <a:gd name="T6" fmla="*/ 26 w 53"/>
                <a:gd name="T7" fmla="*/ 13 h 43"/>
                <a:gd name="T8" fmla="*/ 26 w 53"/>
                <a:gd name="T9" fmla="*/ 14 h 43"/>
                <a:gd name="T10" fmla="*/ 4 w 53"/>
                <a:gd name="T11" fmla="*/ 2 h 43"/>
                <a:gd name="T12" fmla="*/ 2 w 53"/>
                <a:gd name="T13" fmla="*/ 10 h 43"/>
                <a:gd name="T14" fmla="*/ 7 w 53"/>
                <a:gd name="T15" fmla="*/ 17 h 43"/>
                <a:gd name="T16" fmla="*/ 2 w 53"/>
                <a:gd name="T17" fmla="*/ 16 h 43"/>
                <a:gd name="T18" fmla="*/ 4 w 53"/>
                <a:gd name="T19" fmla="*/ 21 h 43"/>
                <a:gd name="T20" fmla="*/ 11 w 53"/>
                <a:gd name="T21" fmla="*/ 26 h 43"/>
                <a:gd name="T22" fmla="*/ 10 w 53"/>
                <a:gd name="T23" fmla="*/ 26 h 43"/>
                <a:gd name="T24" fmla="*/ 8 w 53"/>
                <a:gd name="T25" fmla="*/ 27 h 43"/>
                <a:gd name="T26" fmla="*/ 6 w 53"/>
                <a:gd name="T27" fmla="*/ 26 h 43"/>
                <a:gd name="T28" fmla="*/ 16 w 53"/>
                <a:gd name="T29" fmla="*/ 34 h 43"/>
                <a:gd name="T30" fmla="*/ 11 w 53"/>
                <a:gd name="T31" fmla="*/ 37 h 43"/>
                <a:gd name="T32" fmla="*/ 3 w 53"/>
                <a:gd name="T33" fmla="*/ 39 h 43"/>
                <a:gd name="T34" fmla="*/ 0 w 53"/>
                <a:gd name="T35" fmla="*/ 38 h 43"/>
                <a:gd name="T36" fmla="*/ 0 w 53"/>
                <a:gd name="T37" fmla="*/ 39 h 43"/>
                <a:gd name="T38" fmla="*/ 17 w 53"/>
                <a:gd name="T39" fmla="*/ 43 h 43"/>
                <a:gd name="T40" fmla="*/ 18 w 53"/>
                <a:gd name="T41" fmla="*/ 43 h 43"/>
                <a:gd name="T42" fmla="*/ 24 w 53"/>
                <a:gd name="T43" fmla="*/ 43 h 43"/>
                <a:gd name="T44" fmla="*/ 38 w 53"/>
                <a:gd name="T45" fmla="*/ 34 h 43"/>
                <a:gd name="T46" fmla="*/ 44 w 53"/>
                <a:gd name="T47" fmla="*/ 26 h 43"/>
                <a:gd name="T48" fmla="*/ 47 w 53"/>
                <a:gd name="T49" fmla="*/ 16 h 43"/>
                <a:gd name="T50" fmla="*/ 47 w 53"/>
                <a:gd name="T51" fmla="*/ 11 h 43"/>
                <a:gd name="T52" fmla="*/ 47 w 53"/>
                <a:gd name="T53" fmla="*/ 11 h 43"/>
                <a:gd name="T54" fmla="*/ 51 w 53"/>
                <a:gd name="T55" fmla="*/ 7 h 43"/>
                <a:gd name="T56" fmla="*/ 53 w 53"/>
                <a:gd name="T57" fmla="*/ 6 h 43"/>
                <a:gd name="T58" fmla="*/ 53 w 53"/>
                <a:gd name="T59" fmla="*/ 6 h 43"/>
                <a:gd name="T60" fmla="*/ 47 w 53"/>
                <a:gd name="T61" fmla="*/ 7 h 43"/>
                <a:gd name="T62" fmla="*/ 51 w 53"/>
                <a:gd name="T63" fmla="*/ 1 h 43"/>
                <a:gd name="T64" fmla="*/ 51 w 53"/>
                <a:gd name="T65" fmla="*/ 1 h 43"/>
                <a:gd name="T66" fmla="*/ 51 w 53"/>
                <a:gd name="T67" fmla="*/ 1 h 43"/>
                <a:gd name="T68" fmla="*/ 45 w 53"/>
                <a:gd name="T69" fmla="*/ 4 h 43"/>
                <a:gd name="T70" fmla="*/ 44 w 53"/>
                <a:gd name="T71" fmla="*/ 4 h 43"/>
                <a:gd name="T72" fmla="*/ 37 w 53"/>
                <a:gd name="T7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43">
                  <a:moveTo>
                    <a:pt x="37" y="0"/>
                  </a:moveTo>
                  <a:cubicBezTo>
                    <a:pt x="36" y="0"/>
                    <a:pt x="35" y="0"/>
                    <a:pt x="35" y="1"/>
                  </a:cubicBezTo>
                  <a:cubicBezTo>
                    <a:pt x="31" y="1"/>
                    <a:pt x="29" y="3"/>
                    <a:pt x="27" y="5"/>
                  </a:cubicBezTo>
                  <a:cubicBezTo>
                    <a:pt x="26" y="8"/>
                    <a:pt x="25" y="10"/>
                    <a:pt x="26" y="13"/>
                  </a:cubicBezTo>
                  <a:cubicBezTo>
                    <a:pt x="26" y="13"/>
                    <a:pt x="26" y="13"/>
                    <a:pt x="26" y="14"/>
                  </a:cubicBezTo>
                  <a:cubicBezTo>
                    <a:pt x="17" y="13"/>
                    <a:pt x="9" y="9"/>
                    <a:pt x="4" y="2"/>
                  </a:cubicBezTo>
                  <a:cubicBezTo>
                    <a:pt x="2" y="5"/>
                    <a:pt x="2" y="8"/>
                    <a:pt x="2" y="10"/>
                  </a:cubicBezTo>
                  <a:cubicBezTo>
                    <a:pt x="3" y="13"/>
                    <a:pt x="5" y="15"/>
                    <a:pt x="7" y="17"/>
                  </a:cubicBezTo>
                  <a:cubicBezTo>
                    <a:pt x="5" y="17"/>
                    <a:pt x="4" y="16"/>
                    <a:pt x="2" y="16"/>
                  </a:cubicBezTo>
                  <a:cubicBezTo>
                    <a:pt x="2" y="18"/>
                    <a:pt x="3" y="20"/>
                    <a:pt x="4" y="21"/>
                  </a:cubicBezTo>
                  <a:cubicBezTo>
                    <a:pt x="5" y="24"/>
                    <a:pt x="8" y="26"/>
                    <a:pt x="11" y="26"/>
                  </a:cubicBezTo>
                  <a:cubicBezTo>
                    <a:pt x="10" y="26"/>
                    <a:pt x="10" y="26"/>
                    <a:pt x="10" y="26"/>
                  </a:cubicBezTo>
                  <a:cubicBezTo>
                    <a:pt x="10" y="27"/>
                    <a:pt x="9" y="27"/>
                    <a:pt x="8" y="27"/>
                  </a:cubicBezTo>
                  <a:cubicBezTo>
                    <a:pt x="7" y="27"/>
                    <a:pt x="7" y="27"/>
                    <a:pt x="6" y="26"/>
                  </a:cubicBezTo>
                  <a:cubicBezTo>
                    <a:pt x="7" y="30"/>
                    <a:pt x="10" y="34"/>
                    <a:pt x="16" y="34"/>
                  </a:cubicBezTo>
                  <a:cubicBezTo>
                    <a:pt x="14" y="35"/>
                    <a:pt x="13" y="36"/>
                    <a:pt x="11" y="37"/>
                  </a:cubicBezTo>
                  <a:cubicBezTo>
                    <a:pt x="8" y="38"/>
                    <a:pt x="5" y="39"/>
                    <a:pt x="3" y="39"/>
                  </a:cubicBezTo>
                  <a:cubicBezTo>
                    <a:pt x="2" y="39"/>
                    <a:pt x="1" y="39"/>
                    <a:pt x="0" y="38"/>
                  </a:cubicBezTo>
                  <a:cubicBezTo>
                    <a:pt x="0" y="39"/>
                    <a:pt x="0" y="39"/>
                    <a:pt x="0" y="39"/>
                  </a:cubicBezTo>
                  <a:cubicBezTo>
                    <a:pt x="5" y="42"/>
                    <a:pt x="11" y="43"/>
                    <a:pt x="17" y="43"/>
                  </a:cubicBezTo>
                  <a:cubicBezTo>
                    <a:pt x="17" y="43"/>
                    <a:pt x="17" y="43"/>
                    <a:pt x="18" y="43"/>
                  </a:cubicBezTo>
                  <a:cubicBezTo>
                    <a:pt x="20" y="43"/>
                    <a:pt x="22" y="43"/>
                    <a:pt x="24" y="43"/>
                  </a:cubicBezTo>
                  <a:cubicBezTo>
                    <a:pt x="29" y="41"/>
                    <a:pt x="34" y="39"/>
                    <a:pt x="38" y="34"/>
                  </a:cubicBezTo>
                  <a:cubicBezTo>
                    <a:pt x="41" y="32"/>
                    <a:pt x="43" y="29"/>
                    <a:pt x="44" y="26"/>
                  </a:cubicBezTo>
                  <a:cubicBezTo>
                    <a:pt x="46" y="23"/>
                    <a:pt x="47" y="19"/>
                    <a:pt x="47" y="16"/>
                  </a:cubicBezTo>
                  <a:cubicBezTo>
                    <a:pt x="47" y="15"/>
                    <a:pt x="47" y="13"/>
                    <a:pt x="47" y="11"/>
                  </a:cubicBezTo>
                  <a:cubicBezTo>
                    <a:pt x="47" y="11"/>
                    <a:pt x="47" y="11"/>
                    <a:pt x="47" y="11"/>
                  </a:cubicBezTo>
                  <a:cubicBezTo>
                    <a:pt x="49" y="10"/>
                    <a:pt x="50" y="9"/>
                    <a:pt x="51" y="7"/>
                  </a:cubicBezTo>
                  <a:cubicBezTo>
                    <a:pt x="52" y="7"/>
                    <a:pt x="52" y="6"/>
                    <a:pt x="53" y="6"/>
                  </a:cubicBezTo>
                  <a:cubicBezTo>
                    <a:pt x="53" y="6"/>
                    <a:pt x="53" y="6"/>
                    <a:pt x="53" y="6"/>
                  </a:cubicBezTo>
                  <a:cubicBezTo>
                    <a:pt x="51" y="6"/>
                    <a:pt x="49" y="7"/>
                    <a:pt x="47" y="7"/>
                  </a:cubicBezTo>
                  <a:cubicBezTo>
                    <a:pt x="49" y="6"/>
                    <a:pt x="50" y="4"/>
                    <a:pt x="51" y="1"/>
                  </a:cubicBezTo>
                  <a:cubicBezTo>
                    <a:pt x="51" y="1"/>
                    <a:pt x="51" y="1"/>
                    <a:pt x="51" y="1"/>
                  </a:cubicBezTo>
                  <a:cubicBezTo>
                    <a:pt x="51" y="1"/>
                    <a:pt x="51" y="1"/>
                    <a:pt x="51" y="1"/>
                  </a:cubicBezTo>
                  <a:cubicBezTo>
                    <a:pt x="49" y="3"/>
                    <a:pt x="47" y="3"/>
                    <a:pt x="45" y="4"/>
                  </a:cubicBezTo>
                  <a:cubicBezTo>
                    <a:pt x="44" y="4"/>
                    <a:pt x="44" y="4"/>
                    <a:pt x="44" y="4"/>
                  </a:cubicBezTo>
                  <a:cubicBezTo>
                    <a:pt x="42" y="2"/>
                    <a:pt x="39" y="0"/>
                    <a:pt x="37" y="0"/>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ID"/>
            </a:p>
          </p:txBody>
        </p:sp>
      </p:grpSp>
      <p:grpSp>
        <p:nvGrpSpPr>
          <p:cNvPr id="7" name="Group 6">
            <a:extLst>
              <a:ext uri="{FF2B5EF4-FFF2-40B4-BE49-F238E27FC236}">
                <a16:creationId xmlns:a16="http://schemas.microsoft.com/office/drawing/2014/main" id="{69415C83-EFA8-47B0-925B-CDDD5A21FD4A}"/>
              </a:ext>
            </a:extLst>
          </p:cNvPr>
          <p:cNvGrpSpPr/>
          <p:nvPr/>
        </p:nvGrpSpPr>
        <p:grpSpPr>
          <a:xfrm>
            <a:off x="1708215" y="4575376"/>
            <a:ext cx="310525" cy="310525"/>
            <a:chOff x="1708215" y="4575376"/>
            <a:chExt cx="310525" cy="310525"/>
          </a:xfrm>
        </p:grpSpPr>
        <p:sp>
          <p:nvSpPr>
            <p:cNvPr id="43" name="Rectangle: Rounded Corners 42">
              <a:extLst>
                <a:ext uri="{FF2B5EF4-FFF2-40B4-BE49-F238E27FC236}">
                  <a16:creationId xmlns:a16="http://schemas.microsoft.com/office/drawing/2014/main" id="{BC191212-64F9-46A3-ACF6-38B251D76D02}"/>
                </a:ext>
              </a:extLst>
            </p:cNvPr>
            <p:cNvSpPr/>
            <p:nvPr/>
          </p:nvSpPr>
          <p:spPr>
            <a:xfrm>
              <a:off x="1708215" y="4575376"/>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32" name="Group 31">
              <a:extLst>
                <a:ext uri="{FF2B5EF4-FFF2-40B4-BE49-F238E27FC236}">
                  <a16:creationId xmlns:a16="http://schemas.microsoft.com/office/drawing/2014/main" id="{8EAAD56E-D05C-4382-A702-BD4876C9710C}"/>
                </a:ext>
              </a:extLst>
            </p:cNvPr>
            <p:cNvGrpSpPr/>
            <p:nvPr/>
          </p:nvGrpSpPr>
          <p:grpSpPr>
            <a:xfrm>
              <a:off x="1786739" y="4681753"/>
              <a:ext cx="153478" cy="97772"/>
              <a:chOff x="4017963" y="2965451"/>
              <a:chExt cx="214312" cy="136525"/>
            </a:xfrm>
            <a:solidFill>
              <a:schemeClr val="bg2"/>
            </a:solidFill>
          </p:grpSpPr>
          <p:sp>
            <p:nvSpPr>
              <p:cNvPr id="33" name="Freeform 11">
                <a:extLst>
                  <a:ext uri="{FF2B5EF4-FFF2-40B4-BE49-F238E27FC236}">
                    <a16:creationId xmlns:a16="http://schemas.microsoft.com/office/drawing/2014/main" id="{6F78DEBE-B914-48BA-B408-5F9971B6D5D8}"/>
                  </a:ext>
                </a:extLst>
              </p:cNvPr>
              <p:cNvSpPr>
                <a:spLocks/>
              </p:cNvSpPr>
              <p:nvPr/>
            </p:nvSpPr>
            <p:spPr bwMode="auto">
              <a:xfrm>
                <a:off x="4017963" y="2965451"/>
                <a:ext cx="136525" cy="136525"/>
              </a:xfrm>
              <a:custGeom>
                <a:avLst/>
                <a:gdLst>
                  <a:gd name="T0" fmla="*/ 23 w 45"/>
                  <a:gd name="T1" fmla="*/ 18 h 45"/>
                  <a:gd name="T2" fmla="*/ 23 w 45"/>
                  <a:gd name="T3" fmla="*/ 18 h 45"/>
                  <a:gd name="T4" fmla="*/ 23 w 45"/>
                  <a:gd name="T5" fmla="*/ 27 h 45"/>
                  <a:gd name="T6" fmla="*/ 35 w 45"/>
                  <a:gd name="T7" fmla="*/ 27 h 45"/>
                  <a:gd name="T8" fmla="*/ 30 w 45"/>
                  <a:gd name="T9" fmla="*/ 33 h 45"/>
                  <a:gd name="T10" fmla="*/ 24 w 45"/>
                  <a:gd name="T11" fmla="*/ 36 h 45"/>
                  <a:gd name="T12" fmla="*/ 19 w 45"/>
                  <a:gd name="T13" fmla="*/ 35 h 45"/>
                  <a:gd name="T14" fmla="*/ 10 w 45"/>
                  <a:gd name="T15" fmla="*/ 23 h 45"/>
                  <a:gd name="T16" fmla="*/ 10 w 45"/>
                  <a:gd name="T17" fmla="*/ 19 h 45"/>
                  <a:gd name="T18" fmla="*/ 25 w 45"/>
                  <a:gd name="T19" fmla="*/ 9 h 45"/>
                  <a:gd name="T20" fmla="*/ 31 w 45"/>
                  <a:gd name="T21" fmla="*/ 12 h 45"/>
                  <a:gd name="T22" fmla="*/ 38 w 45"/>
                  <a:gd name="T23" fmla="*/ 6 h 45"/>
                  <a:gd name="T24" fmla="*/ 34 w 45"/>
                  <a:gd name="T25" fmla="*/ 3 h 45"/>
                  <a:gd name="T26" fmla="*/ 23 w 45"/>
                  <a:gd name="T27" fmla="*/ 0 h 45"/>
                  <a:gd name="T28" fmla="*/ 21 w 45"/>
                  <a:gd name="T29" fmla="*/ 0 h 45"/>
                  <a:gd name="T30" fmla="*/ 17 w 45"/>
                  <a:gd name="T31" fmla="*/ 1 h 45"/>
                  <a:gd name="T32" fmla="*/ 5 w 45"/>
                  <a:gd name="T33" fmla="*/ 8 h 45"/>
                  <a:gd name="T34" fmla="*/ 1 w 45"/>
                  <a:gd name="T35" fmla="*/ 21 h 45"/>
                  <a:gd name="T36" fmla="*/ 1 w 45"/>
                  <a:gd name="T37" fmla="*/ 27 h 45"/>
                  <a:gd name="T38" fmla="*/ 10 w 45"/>
                  <a:gd name="T39" fmla="*/ 40 h 45"/>
                  <a:gd name="T40" fmla="*/ 22 w 45"/>
                  <a:gd name="T41" fmla="*/ 44 h 45"/>
                  <a:gd name="T42" fmla="*/ 29 w 45"/>
                  <a:gd name="T43" fmla="*/ 44 h 45"/>
                  <a:gd name="T44" fmla="*/ 40 w 45"/>
                  <a:gd name="T45" fmla="*/ 37 h 45"/>
                  <a:gd name="T46" fmla="*/ 44 w 45"/>
                  <a:gd name="T47" fmla="*/ 18 h 45"/>
                  <a:gd name="T48" fmla="*/ 23 w 45"/>
                  <a:gd name="T49" fmla="*/ 1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45">
                    <a:moveTo>
                      <a:pt x="23" y="18"/>
                    </a:moveTo>
                    <a:cubicBezTo>
                      <a:pt x="23" y="18"/>
                      <a:pt x="23" y="18"/>
                      <a:pt x="23" y="18"/>
                    </a:cubicBezTo>
                    <a:cubicBezTo>
                      <a:pt x="23" y="21"/>
                      <a:pt x="23" y="27"/>
                      <a:pt x="23" y="27"/>
                    </a:cubicBezTo>
                    <a:cubicBezTo>
                      <a:pt x="23" y="27"/>
                      <a:pt x="34" y="27"/>
                      <a:pt x="35" y="27"/>
                    </a:cubicBezTo>
                    <a:cubicBezTo>
                      <a:pt x="35" y="28"/>
                      <a:pt x="34" y="31"/>
                      <a:pt x="30" y="33"/>
                    </a:cubicBezTo>
                    <a:cubicBezTo>
                      <a:pt x="28" y="35"/>
                      <a:pt x="26" y="35"/>
                      <a:pt x="24" y="36"/>
                    </a:cubicBezTo>
                    <a:cubicBezTo>
                      <a:pt x="22" y="36"/>
                      <a:pt x="21" y="35"/>
                      <a:pt x="19" y="35"/>
                    </a:cubicBezTo>
                    <a:cubicBezTo>
                      <a:pt x="14" y="33"/>
                      <a:pt x="10" y="29"/>
                      <a:pt x="10" y="23"/>
                    </a:cubicBezTo>
                    <a:cubicBezTo>
                      <a:pt x="10" y="22"/>
                      <a:pt x="10" y="21"/>
                      <a:pt x="10" y="19"/>
                    </a:cubicBezTo>
                    <a:cubicBezTo>
                      <a:pt x="12" y="13"/>
                      <a:pt x="18" y="8"/>
                      <a:pt x="25" y="9"/>
                    </a:cubicBezTo>
                    <a:cubicBezTo>
                      <a:pt x="28" y="10"/>
                      <a:pt x="30" y="11"/>
                      <a:pt x="31" y="12"/>
                    </a:cubicBezTo>
                    <a:cubicBezTo>
                      <a:pt x="33" y="10"/>
                      <a:pt x="36" y="8"/>
                      <a:pt x="38" y="6"/>
                    </a:cubicBezTo>
                    <a:cubicBezTo>
                      <a:pt x="37" y="5"/>
                      <a:pt x="36" y="4"/>
                      <a:pt x="34" y="3"/>
                    </a:cubicBezTo>
                    <a:cubicBezTo>
                      <a:pt x="30" y="1"/>
                      <a:pt x="27" y="0"/>
                      <a:pt x="23" y="0"/>
                    </a:cubicBezTo>
                    <a:cubicBezTo>
                      <a:pt x="22" y="0"/>
                      <a:pt x="22" y="0"/>
                      <a:pt x="21" y="0"/>
                    </a:cubicBezTo>
                    <a:cubicBezTo>
                      <a:pt x="20" y="0"/>
                      <a:pt x="19" y="0"/>
                      <a:pt x="17" y="1"/>
                    </a:cubicBezTo>
                    <a:cubicBezTo>
                      <a:pt x="13" y="2"/>
                      <a:pt x="9" y="4"/>
                      <a:pt x="5" y="8"/>
                    </a:cubicBezTo>
                    <a:cubicBezTo>
                      <a:pt x="2" y="12"/>
                      <a:pt x="1" y="16"/>
                      <a:pt x="1" y="21"/>
                    </a:cubicBezTo>
                    <a:cubicBezTo>
                      <a:pt x="0" y="23"/>
                      <a:pt x="1" y="25"/>
                      <a:pt x="1" y="27"/>
                    </a:cubicBezTo>
                    <a:cubicBezTo>
                      <a:pt x="2" y="32"/>
                      <a:pt x="5" y="37"/>
                      <a:pt x="10" y="40"/>
                    </a:cubicBezTo>
                    <a:cubicBezTo>
                      <a:pt x="13" y="43"/>
                      <a:pt x="17" y="44"/>
                      <a:pt x="22" y="44"/>
                    </a:cubicBezTo>
                    <a:cubicBezTo>
                      <a:pt x="24" y="45"/>
                      <a:pt x="27" y="44"/>
                      <a:pt x="29" y="44"/>
                    </a:cubicBezTo>
                    <a:cubicBezTo>
                      <a:pt x="33" y="43"/>
                      <a:pt x="37" y="40"/>
                      <a:pt x="40" y="37"/>
                    </a:cubicBezTo>
                    <a:cubicBezTo>
                      <a:pt x="44" y="31"/>
                      <a:pt x="45" y="24"/>
                      <a:pt x="44" y="18"/>
                    </a:cubicBezTo>
                    <a:cubicBezTo>
                      <a:pt x="37" y="18"/>
                      <a:pt x="30" y="18"/>
                      <a:pt x="23"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34" name="Freeform 12">
                <a:extLst>
                  <a:ext uri="{FF2B5EF4-FFF2-40B4-BE49-F238E27FC236}">
                    <a16:creationId xmlns:a16="http://schemas.microsoft.com/office/drawing/2014/main" id="{41F09BCB-A625-4F7E-953C-DFFCE059D884}"/>
                  </a:ext>
                </a:extLst>
              </p:cNvPr>
              <p:cNvSpPr>
                <a:spLocks/>
              </p:cNvSpPr>
              <p:nvPr/>
            </p:nvSpPr>
            <p:spPr bwMode="auto">
              <a:xfrm>
                <a:off x="4165600" y="2995613"/>
                <a:ext cx="66675" cy="66675"/>
              </a:xfrm>
              <a:custGeom>
                <a:avLst/>
                <a:gdLst>
                  <a:gd name="T0" fmla="*/ 42 w 42"/>
                  <a:gd name="T1" fmla="*/ 15 h 42"/>
                  <a:gd name="T2" fmla="*/ 27 w 42"/>
                  <a:gd name="T3" fmla="*/ 15 h 42"/>
                  <a:gd name="T4" fmla="*/ 27 w 42"/>
                  <a:gd name="T5" fmla="*/ 2 h 42"/>
                  <a:gd name="T6" fmla="*/ 27 w 42"/>
                  <a:gd name="T7" fmla="*/ 0 h 42"/>
                  <a:gd name="T8" fmla="*/ 27 w 42"/>
                  <a:gd name="T9" fmla="*/ 0 h 42"/>
                  <a:gd name="T10" fmla="*/ 15 w 42"/>
                  <a:gd name="T11" fmla="*/ 0 h 42"/>
                  <a:gd name="T12" fmla="*/ 15 w 42"/>
                  <a:gd name="T13" fmla="*/ 0 h 42"/>
                  <a:gd name="T14" fmla="*/ 15 w 42"/>
                  <a:gd name="T15" fmla="*/ 2 h 42"/>
                  <a:gd name="T16" fmla="*/ 15 w 42"/>
                  <a:gd name="T17" fmla="*/ 15 h 42"/>
                  <a:gd name="T18" fmla="*/ 0 w 42"/>
                  <a:gd name="T19" fmla="*/ 15 h 42"/>
                  <a:gd name="T20" fmla="*/ 0 w 42"/>
                  <a:gd name="T21" fmla="*/ 15 h 42"/>
                  <a:gd name="T22" fmla="*/ 0 w 42"/>
                  <a:gd name="T23" fmla="*/ 15 h 42"/>
                  <a:gd name="T24" fmla="*/ 0 w 42"/>
                  <a:gd name="T25" fmla="*/ 27 h 42"/>
                  <a:gd name="T26" fmla="*/ 0 w 42"/>
                  <a:gd name="T27" fmla="*/ 27 h 42"/>
                  <a:gd name="T28" fmla="*/ 0 w 42"/>
                  <a:gd name="T29" fmla="*/ 27 h 42"/>
                  <a:gd name="T30" fmla="*/ 15 w 42"/>
                  <a:gd name="T31" fmla="*/ 27 h 42"/>
                  <a:gd name="T32" fmla="*/ 15 w 42"/>
                  <a:gd name="T33" fmla="*/ 42 h 42"/>
                  <a:gd name="T34" fmla="*/ 15 w 42"/>
                  <a:gd name="T35" fmla="*/ 42 h 42"/>
                  <a:gd name="T36" fmla="*/ 15 w 42"/>
                  <a:gd name="T37" fmla="*/ 42 h 42"/>
                  <a:gd name="T38" fmla="*/ 27 w 42"/>
                  <a:gd name="T39" fmla="*/ 42 h 42"/>
                  <a:gd name="T40" fmla="*/ 27 w 42"/>
                  <a:gd name="T41" fmla="*/ 42 h 42"/>
                  <a:gd name="T42" fmla="*/ 27 w 42"/>
                  <a:gd name="T43" fmla="*/ 42 h 42"/>
                  <a:gd name="T44" fmla="*/ 27 w 42"/>
                  <a:gd name="T45" fmla="*/ 27 h 42"/>
                  <a:gd name="T46" fmla="*/ 42 w 42"/>
                  <a:gd name="T47" fmla="*/ 27 h 42"/>
                  <a:gd name="T48" fmla="*/ 42 w 42"/>
                  <a:gd name="T49" fmla="*/ 27 h 42"/>
                  <a:gd name="T50" fmla="*/ 42 w 42"/>
                  <a:gd name="T51" fmla="*/ 27 h 42"/>
                  <a:gd name="T52" fmla="*/ 42 w 42"/>
                  <a:gd name="T53" fmla="*/ 15 h 42"/>
                  <a:gd name="T54" fmla="*/ 42 w 42"/>
                  <a:gd name="T55" fmla="*/ 15 h 42"/>
                  <a:gd name="T56" fmla="*/ 42 w 42"/>
                  <a:gd name="T57" fmla="*/ 1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42">
                    <a:moveTo>
                      <a:pt x="42" y="15"/>
                    </a:moveTo>
                    <a:lnTo>
                      <a:pt x="27" y="15"/>
                    </a:lnTo>
                    <a:lnTo>
                      <a:pt x="27" y="2"/>
                    </a:lnTo>
                    <a:lnTo>
                      <a:pt x="27" y="0"/>
                    </a:lnTo>
                    <a:lnTo>
                      <a:pt x="27" y="0"/>
                    </a:lnTo>
                    <a:lnTo>
                      <a:pt x="15" y="0"/>
                    </a:lnTo>
                    <a:lnTo>
                      <a:pt x="15" y="0"/>
                    </a:lnTo>
                    <a:lnTo>
                      <a:pt x="15" y="2"/>
                    </a:lnTo>
                    <a:lnTo>
                      <a:pt x="15" y="15"/>
                    </a:lnTo>
                    <a:lnTo>
                      <a:pt x="0" y="15"/>
                    </a:lnTo>
                    <a:lnTo>
                      <a:pt x="0" y="15"/>
                    </a:lnTo>
                    <a:lnTo>
                      <a:pt x="0" y="15"/>
                    </a:lnTo>
                    <a:lnTo>
                      <a:pt x="0" y="27"/>
                    </a:lnTo>
                    <a:lnTo>
                      <a:pt x="0" y="27"/>
                    </a:lnTo>
                    <a:lnTo>
                      <a:pt x="0" y="27"/>
                    </a:lnTo>
                    <a:lnTo>
                      <a:pt x="15" y="27"/>
                    </a:lnTo>
                    <a:lnTo>
                      <a:pt x="15" y="42"/>
                    </a:lnTo>
                    <a:lnTo>
                      <a:pt x="15" y="42"/>
                    </a:lnTo>
                    <a:lnTo>
                      <a:pt x="15" y="42"/>
                    </a:lnTo>
                    <a:lnTo>
                      <a:pt x="27" y="42"/>
                    </a:lnTo>
                    <a:lnTo>
                      <a:pt x="27" y="42"/>
                    </a:lnTo>
                    <a:lnTo>
                      <a:pt x="27" y="42"/>
                    </a:lnTo>
                    <a:lnTo>
                      <a:pt x="27" y="27"/>
                    </a:lnTo>
                    <a:lnTo>
                      <a:pt x="42" y="27"/>
                    </a:lnTo>
                    <a:lnTo>
                      <a:pt x="42" y="27"/>
                    </a:lnTo>
                    <a:lnTo>
                      <a:pt x="42" y="27"/>
                    </a:lnTo>
                    <a:lnTo>
                      <a:pt x="42" y="15"/>
                    </a:lnTo>
                    <a:lnTo>
                      <a:pt x="42" y="15"/>
                    </a:lnTo>
                    <a:lnTo>
                      <a:pt x="4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grpSp>
      </p:grpSp>
      <p:grpSp>
        <p:nvGrpSpPr>
          <p:cNvPr id="17" name="Group 16">
            <a:extLst>
              <a:ext uri="{FF2B5EF4-FFF2-40B4-BE49-F238E27FC236}">
                <a16:creationId xmlns:a16="http://schemas.microsoft.com/office/drawing/2014/main" id="{8DCB206B-24B5-4CDB-852B-8C028FB31BAD}"/>
              </a:ext>
            </a:extLst>
          </p:cNvPr>
          <p:cNvGrpSpPr/>
          <p:nvPr/>
        </p:nvGrpSpPr>
        <p:grpSpPr>
          <a:xfrm>
            <a:off x="2191914" y="4575376"/>
            <a:ext cx="310525" cy="310525"/>
            <a:chOff x="2191914" y="4575376"/>
            <a:chExt cx="310525" cy="310525"/>
          </a:xfrm>
        </p:grpSpPr>
        <p:sp>
          <p:nvSpPr>
            <p:cNvPr id="44" name="Rectangle: Rounded Corners 43">
              <a:extLst>
                <a:ext uri="{FF2B5EF4-FFF2-40B4-BE49-F238E27FC236}">
                  <a16:creationId xmlns:a16="http://schemas.microsoft.com/office/drawing/2014/main" id="{9F55AB45-48AF-44A1-86AB-EC5FDC6FDBA8}"/>
                </a:ext>
              </a:extLst>
            </p:cNvPr>
            <p:cNvSpPr/>
            <p:nvPr/>
          </p:nvSpPr>
          <p:spPr>
            <a:xfrm>
              <a:off x="2191914" y="4575376"/>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36" name="Group 35">
              <a:extLst>
                <a:ext uri="{FF2B5EF4-FFF2-40B4-BE49-F238E27FC236}">
                  <a16:creationId xmlns:a16="http://schemas.microsoft.com/office/drawing/2014/main" id="{F26E0221-4D7E-4722-A2EB-8ED5C98EE4DF}"/>
                </a:ext>
              </a:extLst>
            </p:cNvPr>
            <p:cNvGrpSpPr/>
            <p:nvPr/>
          </p:nvGrpSpPr>
          <p:grpSpPr>
            <a:xfrm>
              <a:off x="2293175" y="4676637"/>
              <a:ext cx="108004" cy="108004"/>
              <a:chOff x="4587875" y="2947988"/>
              <a:chExt cx="150813" cy="150813"/>
            </a:xfrm>
            <a:solidFill>
              <a:schemeClr val="bg2"/>
            </a:solidFill>
          </p:grpSpPr>
          <p:sp>
            <p:nvSpPr>
              <p:cNvPr id="37" name="Freeform 13">
                <a:extLst>
                  <a:ext uri="{FF2B5EF4-FFF2-40B4-BE49-F238E27FC236}">
                    <a16:creationId xmlns:a16="http://schemas.microsoft.com/office/drawing/2014/main" id="{FE6C540C-C00D-4C6F-804D-CB8268FED4EA}"/>
                  </a:ext>
                </a:extLst>
              </p:cNvPr>
              <p:cNvSpPr>
                <a:spLocks noEditPoints="1"/>
              </p:cNvSpPr>
              <p:nvPr/>
            </p:nvSpPr>
            <p:spPr bwMode="auto">
              <a:xfrm>
                <a:off x="4587875" y="2947988"/>
                <a:ext cx="36513" cy="150813"/>
              </a:xfrm>
              <a:custGeom>
                <a:avLst/>
                <a:gdLst>
                  <a:gd name="T0" fmla="*/ 1 w 12"/>
                  <a:gd name="T1" fmla="*/ 16 h 50"/>
                  <a:gd name="T2" fmla="*/ 11 w 12"/>
                  <a:gd name="T3" fmla="*/ 16 h 50"/>
                  <a:gd name="T4" fmla="*/ 11 w 12"/>
                  <a:gd name="T5" fmla="*/ 50 h 50"/>
                  <a:gd name="T6" fmla="*/ 1 w 12"/>
                  <a:gd name="T7" fmla="*/ 50 h 50"/>
                  <a:gd name="T8" fmla="*/ 1 w 12"/>
                  <a:gd name="T9" fmla="*/ 16 h 50"/>
                  <a:gd name="T10" fmla="*/ 6 w 12"/>
                  <a:gd name="T11" fmla="*/ 0 h 50"/>
                  <a:gd name="T12" fmla="*/ 12 w 12"/>
                  <a:gd name="T13" fmla="*/ 6 h 50"/>
                  <a:gd name="T14" fmla="*/ 6 w 12"/>
                  <a:gd name="T15" fmla="*/ 12 h 50"/>
                  <a:gd name="T16" fmla="*/ 0 w 12"/>
                  <a:gd name="T17" fmla="*/ 6 h 50"/>
                  <a:gd name="T18" fmla="*/ 6 w 12"/>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50">
                    <a:moveTo>
                      <a:pt x="1" y="16"/>
                    </a:moveTo>
                    <a:cubicBezTo>
                      <a:pt x="11" y="16"/>
                      <a:pt x="11" y="16"/>
                      <a:pt x="11" y="16"/>
                    </a:cubicBezTo>
                    <a:cubicBezTo>
                      <a:pt x="11" y="50"/>
                      <a:pt x="11" y="50"/>
                      <a:pt x="11" y="50"/>
                    </a:cubicBezTo>
                    <a:cubicBezTo>
                      <a:pt x="1" y="50"/>
                      <a:pt x="1" y="50"/>
                      <a:pt x="1" y="50"/>
                    </a:cubicBezTo>
                    <a:lnTo>
                      <a:pt x="1" y="16"/>
                    </a:lnTo>
                    <a:close/>
                    <a:moveTo>
                      <a:pt x="6" y="0"/>
                    </a:moveTo>
                    <a:cubicBezTo>
                      <a:pt x="9" y="0"/>
                      <a:pt x="12" y="3"/>
                      <a:pt x="12" y="6"/>
                    </a:cubicBezTo>
                    <a:cubicBezTo>
                      <a:pt x="12" y="9"/>
                      <a:pt x="9" y="12"/>
                      <a:pt x="6" y="12"/>
                    </a:cubicBezTo>
                    <a:cubicBezTo>
                      <a:pt x="3" y="12"/>
                      <a:pt x="0" y="9"/>
                      <a:pt x="0" y="6"/>
                    </a:cubicBezTo>
                    <a:cubicBezTo>
                      <a:pt x="0" y="3"/>
                      <a:pt x="3"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38" name="Freeform 14">
                <a:extLst>
                  <a:ext uri="{FF2B5EF4-FFF2-40B4-BE49-F238E27FC236}">
                    <a16:creationId xmlns:a16="http://schemas.microsoft.com/office/drawing/2014/main" id="{B041469B-6EEC-4101-A1BD-CE93FFB3DD95}"/>
                  </a:ext>
                </a:extLst>
              </p:cNvPr>
              <p:cNvSpPr>
                <a:spLocks/>
              </p:cNvSpPr>
              <p:nvPr/>
            </p:nvSpPr>
            <p:spPr bwMode="auto">
              <a:xfrm>
                <a:off x="4641850" y="2995613"/>
                <a:ext cx="96838" cy="103188"/>
              </a:xfrm>
              <a:custGeom>
                <a:avLst/>
                <a:gdLst>
                  <a:gd name="T0" fmla="*/ 0 w 32"/>
                  <a:gd name="T1" fmla="*/ 0 h 34"/>
                  <a:gd name="T2" fmla="*/ 10 w 32"/>
                  <a:gd name="T3" fmla="*/ 0 h 34"/>
                  <a:gd name="T4" fmla="*/ 10 w 32"/>
                  <a:gd name="T5" fmla="*/ 5 h 34"/>
                  <a:gd name="T6" fmla="*/ 10 w 32"/>
                  <a:gd name="T7" fmla="*/ 5 h 34"/>
                  <a:gd name="T8" fmla="*/ 20 w 32"/>
                  <a:gd name="T9" fmla="*/ 0 h 34"/>
                  <a:gd name="T10" fmla="*/ 32 w 32"/>
                  <a:gd name="T11" fmla="*/ 15 h 34"/>
                  <a:gd name="T12" fmla="*/ 32 w 32"/>
                  <a:gd name="T13" fmla="*/ 34 h 34"/>
                  <a:gd name="T14" fmla="*/ 22 w 32"/>
                  <a:gd name="T15" fmla="*/ 34 h 34"/>
                  <a:gd name="T16" fmla="*/ 22 w 32"/>
                  <a:gd name="T17" fmla="*/ 18 h 34"/>
                  <a:gd name="T18" fmla="*/ 16 w 32"/>
                  <a:gd name="T19" fmla="*/ 9 h 34"/>
                  <a:gd name="T20" fmla="*/ 10 w 32"/>
                  <a:gd name="T21" fmla="*/ 17 h 34"/>
                  <a:gd name="T22" fmla="*/ 10 w 32"/>
                  <a:gd name="T23" fmla="*/ 34 h 34"/>
                  <a:gd name="T24" fmla="*/ 0 w 32"/>
                  <a:gd name="T25" fmla="*/ 34 h 34"/>
                  <a:gd name="T26" fmla="*/ 0 w 32"/>
                  <a:gd name="T2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4">
                    <a:moveTo>
                      <a:pt x="0" y="0"/>
                    </a:moveTo>
                    <a:cubicBezTo>
                      <a:pt x="10" y="0"/>
                      <a:pt x="10" y="0"/>
                      <a:pt x="10" y="0"/>
                    </a:cubicBezTo>
                    <a:cubicBezTo>
                      <a:pt x="10" y="5"/>
                      <a:pt x="10" y="5"/>
                      <a:pt x="10" y="5"/>
                    </a:cubicBezTo>
                    <a:cubicBezTo>
                      <a:pt x="10" y="5"/>
                      <a:pt x="10" y="5"/>
                      <a:pt x="10" y="5"/>
                    </a:cubicBezTo>
                    <a:cubicBezTo>
                      <a:pt x="11" y="2"/>
                      <a:pt x="14" y="0"/>
                      <a:pt x="20" y="0"/>
                    </a:cubicBezTo>
                    <a:cubicBezTo>
                      <a:pt x="30" y="0"/>
                      <a:pt x="32" y="7"/>
                      <a:pt x="32" y="15"/>
                    </a:cubicBezTo>
                    <a:cubicBezTo>
                      <a:pt x="32" y="34"/>
                      <a:pt x="32" y="34"/>
                      <a:pt x="32" y="34"/>
                    </a:cubicBezTo>
                    <a:cubicBezTo>
                      <a:pt x="22" y="34"/>
                      <a:pt x="22" y="34"/>
                      <a:pt x="22" y="34"/>
                    </a:cubicBezTo>
                    <a:cubicBezTo>
                      <a:pt x="22" y="18"/>
                      <a:pt x="22" y="18"/>
                      <a:pt x="22" y="18"/>
                    </a:cubicBezTo>
                    <a:cubicBezTo>
                      <a:pt x="22" y="14"/>
                      <a:pt x="22" y="9"/>
                      <a:pt x="16" y="9"/>
                    </a:cubicBezTo>
                    <a:cubicBezTo>
                      <a:pt x="11" y="9"/>
                      <a:pt x="10" y="13"/>
                      <a:pt x="10" y="17"/>
                    </a:cubicBezTo>
                    <a:cubicBezTo>
                      <a:pt x="10" y="34"/>
                      <a:pt x="10" y="34"/>
                      <a:pt x="10" y="34"/>
                    </a:cubicBezTo>
                    <a:cubicBezTo>
                      <a:pt x="0" y="34"/>
                      <a:pt x="0" y="34"/>
                      <a:pt x="0" y="34"/>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grpSp>
      </p:grpSp>
      <p:sp>
        <p:nvSpPr>
          <p:cNvPr id="9" name="TextBox">
            <a:extLst>
              <a:ext uri="{FF2B5EF4-FFF2-40B4-BE49-F238E27FC236}">
                <a16:creationId xmlns:a16="http://schemas.microsoft.com/office/drawing/2014/main" id="{737A6267-918C-497A-9FE7-98AE49AB3EDD}"/>
              </a:ext>
            </a:extLst>
          </p:cNvPr>
          <p:cNvSpPr txBox="1"/>
          <p:nvPr/>
        </p:nvSpPr>
        <p:spPr>
          <a:xfrm>
            <a:off x="5121332" y="4829743"/>
            <a:ext cx="1949336" cy="4231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000">
                <a:solidFill>
                  <a:schemeClr val="tx1"/>
                </a:solidFill>
                <a:latin typeface="+mj-lt"/>
              </a:rPr>
              <a:t>Steve Jon</a:t>
            </a:r>
          </a:p>
        </p:txBody>
      </p:sp>
      <p:sp>
        <p:nvSpPr>
          <p:cNvPr id="10" name="TextBox">
            <a:extLst>
              <a:ext uri="{FF2B5EF4-FFF2-40B4-BE49-F238E27FC236}">
                <a16:creationId xmlns:a16="http://schemas.microsoft.com/office/drawing/2014/main" id="{18A6978C-EFF1-4A84-885B-36BDD9D2594C}"/>
              </a:ext>
            </a:extLst>
          </p:cNvPr>
          <p:cNvSpPr txBox="1"/>
          <p:nvPr/>
        </p:nvSpPr>
        <p:spPr>
          <a:xfrm>
            <a:off x="5027614" y="5317991"/>
            <a:ext cx="2136774" cy="28597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tx1"/>
                </a:solidFill>
              </a:rPr>
              <a:t>Eco Leaf Founder</a:t>
            </a:r>
            <a:endParaRPr lang="en-ID">
              <a:solidFill>
                <a:schemeClr val="tx1"/>
              </a:solidFill>
            </a:endParaRPr>
          </a:p>
        </p:txBody>
      </p:sp>
      <p:cxnSp>
        <p:nvCxnSpPr>
          <p:cNvPr id="12" name="Straight Connector 11">
            <a:extLst>
              <a:ext uri="{FF2B5EF4-FFF2-40B4-BE49-F238E27FC236}">
                <a16:creationId xmlns:a16="http://schemas.microsoft.com/office/drawing/2014/main" id="{D1DDA9D6-9506-48ED-8C8B-248B57521873}"/>
              </a:ext>
            </a:extLst>
          </p:cNvPr>
          <p:cNvCxnSpPr/>
          <p:nvPr/>
        </p:nvCxnSpPr>
        <p:spPr>
          <a:xfrm flipH="1">
            <a:off x="5412001" y="5317991"/>
            <a:ext cx="1368000"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2DDF1608-DD6B-4F8F-9B5B-927A7C6A489A}"/>
              </a:ext>
            </a:extLst>
          </p:cNvPr>
          <p:cNvSpPr txBox="1"/>
          <p:nvPr/>
        </p:nvSpPr>
        <p:spPr>
          <a:xfrm>
            <a:off x="8039110" y="2296278"/>
            <a:ext cx="1406658" cy="338554"/>
          </a:xfrm>
          <a:prstGeom prst="rect">
            <a:avLst/>
          </a:prstGeom>
          <a:noFill/>
        </p:spPr>
        <p:txBody>
          <a:bodyPr wrap="square" rtlCol="0">
            <a:spAutoFit/>
          </a:bodyPr>
          <a:lstStyle/>
          <a:p>
            <a:pPr algn="l"/>
            <a:r>
              <a:rPr lang="en-ID" sz="1600" b="1">
                <a:solidFill>
                  <a:schemeClr val="tx1"/>
                </a:solidFill>
                <a:latin typeface="+mj-lt"/>
              </a:rPr>
              <a:t>Description</a:t>
            </a:r>
          </a:p>
        </p:txBody>
      </p:sp>
      <p:sp>
        <p:nvSpPr>
          <p:cNvPr id="56" name="Rounded Rectangle 43">
            <a:extLst>
              <a:ext uri="{FF2B5EF4-FFF2-40B4-BE49-F238E27FC236}">
                <a16:creationId xmlns:a16="http://schemas.microsoft.com/office/drawing/2014/main" id="{D8C7CFB6-479D-4204-BCB8-9E87B8655096}"/>
              </a:ext>
            </a:extLst>
          </p:cNvPr>
          <p:cNvSpPr/>
          <p:nvPr/>
        </p:nvSpPr>
        <p:spPr>
          <a:xfrm>
            <a:off x="8122921" y="2621020"/>
            <a:ext cx="2702987" cy="180000"/>
          </a:xfrm>
          <a:prstGeom prst="round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ounded Rectangle 44">
            <a:extLst>
              <a:ext uri="{FF2B5EF4-FFF2-40B4-BE49-F238E27FC236}">
                <a16:creationId xmlns:a16="http://schemas.microsoft.com/office/drawing/2014/main" id="{5DEE9086-E3EB-437B-9F16-661B2DB5CBC1}"/>
              </a:ext>
            </a:extLst>
          </p:cNvPr>
          <p:cNvSpPr/>
          <p:nvPr/>
        </p:nvSpPr>
        <p:spPr>
          <a:xfrm>
            <a:off x="8122922" y="2621020"/>
            <a:ext cx="2539924" cy="180000"/>
          </a:xfrm>
          <a:prstGeom prst="round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52">
            <a:extLst>
              <a:ext uri="{FF2B5EF4-FFF2-40B4-BE49-F238E27FC236}">
                <a16:creationId xmlns:a16="http://schemas.microsoft.com/office/drawing/2014/main" id="{5AC05E60-144A-4337-A895-B16961E8AD82}"/>
              </a:ext>
            </a:extLst>
          </p:cNvPr>
          <p:cNvSpPr/>
          <p:nvPr/>
        </p:nvSpPr>
        <p:spPr>
          <a:xfrm flipV="1">
            <a:off x="10411951" y="2222397"/>
            <a:ext cx="513582" cy="353995"/>
          </a:xfrm>
          <a:custGeom>
            <a:avLst/>
            <a:gdLst>
              <a:gd name="connsiteX0" fmla="*/ 0 w 380032"/>
              <a:gd name="connsiteY0" fmla="*/ 261943 h 261943"/>
              <a:gd name="connsiteX1" fmla="*/ 380032 w 380032"/>
              <a:gd name="connsiteY1" fmla="*/ 261943 h 261943"/>
              <a:gd name="connsiteX2" fmla="*/ 380032 w 380032"/>
              <a:gd name="connsiteY2" fmla="*/ 78007 h 261943"/>
              <a:gd name="connsiteX3" fmla="*/ 256256 w 380032"/>
              <a:gd name="connsiteY3" fmla="*/ 78007 h 261943"/>
              <a:gd name="connsiteX4" fmla="*/ 190016 w 380032"/>
              <a:gd name="connsiteY4" fmla="*/ 0 h 261943"/>
              <a:gd name="connsiteX5" fmla="*/ 123775 w 380032"/>
              <a:gd name="connsiteY5" fmla="*/ 78007 h 261943"/>
              <a:gd name="connsiteX6" fmla="*/ 0 w 380032"/>
              <a:gd name="connsiteY6" fmla="*/ 78007 h 2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032" h="261943">
                <a:moveTo>
                  <a:pt x="0" y="261943"/>
                </a:moveTo>
                <a:lnTo>
                  <a:pt x="380032" y="261943"/>
                </a:lnTo>
                <a:lnTo>
                  <a:pt x="380032" y="78007"/>
                </a:lnTo>
                <a:lnTo>
                  <a:pt x="256256" y="78007"/>
                </a:lnTo>
                <a:lnTo>
                  <a:pt x="190016" y="0"/>
                </a:lnTo>
                <a:lnTo>
                  <a:pt x="123775" y="78007"/>
                </a:lnTo>
                <a:lnTo>
                  <a:pt x="0" y="7800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b="1" dirty="0">
              <a:latin typeface="+mj-lt"/>
            </a:endParaRPr>
          </a:p>
        </p:txBody>
      </p:sp>
      <p:sp>
        <p:nvSpPr>
          <p:cNvPr id="63" name="TextBox 62">
            <a:extLst>
              <a:ext uri="{FF2B5EF4-FFF2-40B4-BE49-F238E27FC236}">
                <a16:creationId xmlns:a16="http://schemas.microsoft.com/office/drawing/2014/main" id="{5F4C42FC-71DC-4B24-92C9-73FE1A437146}"/>
              </a:ext>
            </a:extLst>
          </p:cNvPr>
          <p:cNvSpPr txBox="1"/>
          <p:nvPr/>
        </p:nvSpPr>
        <p:spPr>
          <a:xfrm>
            <a:off x="10365396" y="2231573"/>
            <a:ext cx="606692" cy="246221"/>
          </a:xfrm>
          <a:prstGeom prst="rect">
            <a:avLst/>
          </a:prstGeom>
          <a:noFill/>
        </p:spPr>
        <p:txBody>
          <a:bodyPr wrap="square" rtlCol="0">
            <a:spAutoFit/>
          </a:bodyPr>
          <a:lstStyle/>
          <a:p>
            <a:pPr algn="ctr"/>
            <a:r>
              <a:rPr lang="en-US" sz="1000" b="1" dirty="0">
                <a:solidFill>
                  <a:schemeClr val="bg2"/>
                </a:solidFill>
                <a:latin typeface="+mj-lt"/>
              </a:rPr>
              <a:t>98%</a:t>
            </a:r>
          </a:p>
        </p:txBody>
      </p:sp>
      <p:sp>
        <p:nvSpPr>
          <p:cNvPr id="54" name="TextBox 53">
            <a:extLst>
              <a:ext uri="{FF2B5EF4-FFF2-40B4-BE49-F238E27FC236}">
                <a16:creationId xmlns:a16="http://schemas.microsoft.com/office/drawing/2014/main" id="{4AEEF824-9273-4B69-9CFB-3CCBB2D579A5}"/>
              </a:ext>
            </a:extLst>
          </p:cNvPr>
          <p:cNvSpPr txBox="1"/>
          <p:nvPr/>
        </p:nvSpPr>
        <p:spPr>
          <a:xfrm>
            <a:off x="8039110" y="3214440"/>
            <a:ext cx="1406658" cy="338554"/>
          </a:xfrm>
          <a:prstGeom prst="rect">
            <a:avLst/>
          </a:prstGeom>
          <a:noFill/>
        </p:spPr>
        <p:txBody>
          <a:bodyPr wrap="square" rtlCol="0">
            <a:spAutoFit/>
          </a:bodyPr>
          <a:lstStyle/>
          <a:p>
            <a:pPr algn="l"/>
            <a:r>
              <a:rPr lang="en-ID" sz="1600" b="1">
                <a:solidFill>
                  <a:schemeClr val="tx1"/>
                </a:solidFill>
                <a:latin typeface="+mj-lt"/>
              </a:rPr>
              <a:t>Description</a:t>
            </a:r>
          </a:p>
        </p:txBody>
      </p:sp>
      <p:sp>
        <p:nvSpPr>
          <p:cNvPr id="58" name="Rounded Rectangle 45">
            <a:extLst>
              <a:ext uri="{FF2B5EF4-FFF2-40B4-BE49-F238E27FC236}">
                <a16:creationId xmlns:a16="http://schemas.microsoft.com/office/drawing/2014/main" id="{7A071205-CE16-49A0-97C8-B3247A7ABFFD}"/>
              </a:ext>
            </a:extLst>
          </p:cNvPr>
          <p:cNvSpPr/>
          <p:nvPr/>
        </p:nvSpPr>
        <p:spPr>
          <a:xfrm>
            <a:off x="8122921" y="3550188"/>
            <a:ext cx="2702987" cy="180000"/>
          </a:xfrm>
          <a:prstGeom prst="round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ounded Rectangle 46">
            <a:extLst>
              <a:ext uri="{FF2B5EF4-FFF2-40B4-BE49-F238E27FC236}">
                <a16:creationId xmlns:a16="http://schemas.microsoft.com/office/drawing/2014/main" id="{BA2A5688-EA21-498B-8C7B-1491A2BEAA33}"/>
              </a:ext>
            </a:extLst>
          </p:cNvPr>
          <p:cNvSpPr/>
          <p:nvPr/>
        </p:nvSpPr>
        <p:spPr>
          <a:xfrm>
            <a:off x="8122921" y="3550188"/>
            <a:ext cx="2184680" cy="180000"/>
          </a:xfrm>
          <a:prstGeom prst="round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55">
            <a:extLst>
              <a:ext uri="{FF2B5EF4-FFF2-40B4-BE49-F238E27FC236}">
                <a16:creationId xmlns:a16="http://schemas.microsoft.com/office/drawing/2014/main" id="{9F0498F8-4DC8-472D-8046-AD437256C6BB}"/>
              </a:ext>
            </a:extLst>
          </p:cNvPr>
          <p:cNvSpPr/>
          <p:nvPr/>
        </p:nvSpPr>
        <p:spPr>
          <a:xfrm flipV="1">
            <a:off x="10050810" y="3161582"/>
            <a:ext cx="513582" cy="353995"/>
          </a:xfrm>
          <a:custGeom>
            <a:avLst/>
            <a:gdLst>
              <a:gd name="connsiteX0" fmla="*/ 0 w 380032"/>
              <a:gd name="connsiteY0" fmla="*/ 261943 h 261943"/>
              <a:gd name="connsiteX1" fmla="*/ 380032 w 380032"/>
              <a:gd name="connsiteY1" fmla="*/ 261943 h 261943"/>
              <a:gd name="connsiteX2" fmla="*/ 380032 w 380032"/>
              <a:gd name="connsiteY2" fmla="*/ 78007 h 261943"/>
              <a:gd name="connsiteX3" fmla="*/ 256256 w 380032"/>
              <a:gd name="connsiteY3" fmla="*/ 78007 h 261943"/>
              <a:gd name="connsiteX4" fmla="*/ 190016 w 380032"/>
              <a:gd name="connsiteY4" fmla="*/ 0 h 261943"/>
              <a:gd name="connsiteX5" fmla="*/ 123775 w 380032"/>
              <a:gd name="connsiteY5" fmla="*/ 78007 h 261943"/>
              <a:gd name="connsiteX6" fmla="*/ 0 w 380032"/>
              <a:gd name="connsiteY6" fmla="*/ 78007 h 2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032" h="261943">
                <a:moveTo>
                  <a:pt x="0" y="261943"/>
                </a:moveTo>
                <a:lnTo>
                  <a:pt x="380032" y="261943"/>
                </a:lnTo>
                <a:lnTo>
                  <a:pt x="380032" y="78007"/>
                </a:lnTo>
                <a:lnTo>
                  <a:pt x="256256" y="78007"/>
                </a:lnTo>
                <a:lnTo>
                  <a:pt x="190016" y="0"/>
                </a:lnTo>
                <a:lnTo>
                  <a:pt x="123775" y="78007"/>
                </a:lnTo>
                <a:lnTo>
                  <a:pt x="0" y="7800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b="1" dirty="0">
              <a:latin typeface="+mj-lt"/>
            </a:endParaRPr>
          </a:p>
        </p:txBody>
      </p:sp>
      <p:sp>
        <p:nvSpPr>
          <p:cNvPr id="65" name="TextBox 64">
            <a:extLst>
              <a:ext uri="{FF2B5EF4-FFF2-40B4-BE49-F238E27FC236}">
                <a16:creationId xmlns:a16="http://schemas.microsoft.com/office/drawing/2014/main" id="{D5BB7BF2-8C6D-4C1E-B4A7-0B41E09A480F}"/>
              </a:ext>
            </a:extLst>
          </p:cNvPr>
          <p:cNvSpPr txBox="1"/>
          <p:nvPr/>
        </p:nvSpPr>
        <p:spPr>
          <a:xfrm>
            <a:off x="10004255" y="3171052"/>
            <a:ext cx="606692" cy="246221"/>
          </a:xfrm>
          <a:prstGeom prst="rect">
            <a:avLst/>
          </a:prstGeom>
          <a:noFill/>
        </p:spPr>
        <p:txBody>
          <a:bodyPr wrap="square" rtlCol="0">
            <a:spAutoFit/>
          </a:bodyPr>
          <a:lstStyle/>
          <a:p>
            <a:pPr algn="ctr"/>
            <a:r>
              <a:rPr lang="id-ID" sz="1000" b="1" dirty="0">
                <a:solidFill>
                  <a:schemeClr val="bg2"/>
                </a:solidFill>
                <a:latin typeface="+mj-lt"/>
              </a:rPr>
              <a:t>80</a:t>
            </a:r>
            <a:r>
              <a:rPr lang="en-US" sz="1000" b="1" dirty="0">
                <a:solidFill>
                  <a:schemeClr val="bg2"/>
                </a:solidFill>
                <a:latin typeface="+mj-lt"/>
              </a:rPr>
              <a:t>%</a:t>
            </a:r>
          </a:p>
        </p:txBody>
      </p:sp>
      <p:sp>
        <p:nvSpPr>
          <p:cNvPr id="60" name="Rounded Rectangle 47">
            <a:extLst>
              <a:ext uri="{FF2B5EF4-FFF2-40B4-BE49-F238E27FC236}">
                <a16:creationId xmlns:a16="http://schemas.microsoft.com/office/drawing/2014/main" id="{1FBB260F-94E9-471D-B601-2F01324820A4}"/>
              </a:ext>
            </a:extLst>
          </p:cNvPr>
          <p:cNvSpPr/>
          <p:nvPr/>
        </p:nvSpPr>
        <p:spPr>
          <a:xfrm>
            <a:off x="8122921" y="4484977"/>
            <a:ext cx="2702987" cy="180000"/>
          </a:xfrm>
          <a:prstGeom prst="round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ounded Rectangle 48">
            <a:extLst>
              <a:ext uri="{FF2B5EF4-FFF2-40B4-BE49-F238E27FC236}">
                <a16:creationId xmlns:a16="http://schemas.microsoft.com/office/drawing/2014/main" id="{2369403E-5B3F-479C-9031-1514B250C34A}"/>
              </a:ext>
            </a:extLst>
          </p:cNvPr>
          <p:cNvSpPr/>
          <p:nvPr/>
        </p:nvSpPr>
        <p:spPr>
          <a:xfrm>
            <a:off x="8122920" y="4484977"/>
            <a:ext cx="2392289" cy="180000"/>
          </a:xfrm>
          <a:prstGeom prst="round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58">
            <a:extLst>
              <a:ext uri="{FF2B5EF4-FFF2-40B4-BE49-F238E27FC236}">
                <a16:creationId xmlns:a16="http://schemas.microsoft.com/office/drawing/2014/main" id="{B07BBA47-9C1E-4F87-9C2F-2D44CC7C5889}"/>
              </a:ext>
            </a:extLst>
          </p:cNvPr>
          <p:cNvSpPr/>
          <p:nvPr/>
        </p:nvSpPr>
        <p:spPr>
          <a:xfrm flipV="1">
            <a:off x="10258418" y="4090750"/>
            <a:ext cx="513582" cy="353995"/>
          </a:xfrm>
          <a:custGeom>
            <a:avLst/>
            <a:gdLst>
              <a:gd name="connsiteX0" fmla="*/ 0 w 380032"/>
              <a:gd name="connsiteY0" fmla="*/ 261943 h 261943"/>
              <a:gd name="connsiteX1" fmla="*/ 380032 w 380032"/>
              <a:gd name="connsiteY1" fmla="*/ 261943 h 261943"/>
              <a:gd name="connsiteX2" fmla="*/ 380032 w 380032"/>
              <a:gd name="connsiteY2" fmla="*/ 78007 h 261943"/>
              <a:gd name="connsiteX3" fmla="*/ 256256 w 380032"/>
              <a:gd name="connsiteY3" fmla="*/ 78007 h 261943"/>
              <a:gd name="connsiteX4" fmla="*/ 190016 w 380032"/>
              <a:gd name="connsiteY4" fmla="*/ 0 h 261943"/>
              <a:gd name="connsiteX5" fmla="*/ 123775 w 380032"/>
              <a:gd name="connsiteY5" fmla="*/ 78007 h 261943"/>
              <a:gd name="connsiteX6" fmla="*/ 0 w 380032"/>
              <a:gd name="connsiteY6" fmla="*/ 78007 h 2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032" h="261943">
                <a:moveTo>
                  <a:pt x="0" y="261943"/>
                </a:moveTo>
                <a:lnTo>
                  <a:pt x="380032" y="261943"/>
                </a:lnTo>
                <a:lnTo>
                  <a:pt x="380032" y="78007"/>
                </a:lnTo>
                <a:lnTo>
                  <a:pt x="256256" y="78007"/>
                </a:lnTo>
                <a:lnTo>
                  <a:pt x="190016" y="0"/>
                </a:lnTo>
                <a:lnTo>
                  <a:pt x="123775" y="78007"/>
                </a:lnTo>
                <a:lnTo>
                  <a:pt x="0" y="7800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00" b="1" dirty="0">
              <a:latin typeface="+mj-lt"/>
            </a:endParaRPr>
          </a:p>
        </p:txBody>
      </p:sp>
      <p:sp>
        <p:nvSpPr>
          <p:cNvPr id="67" name="TextBox 66">
            <a:extLst>
              <a:ext uri="{FF2B5EF4-FFF2-40B4-BE49-F238E27FC236}">
                <a16:creationId xmlns:a16="http://schemas.microsoft.com/office/drawing/2014/main" id="{8C8DF0E7-C7F3-4457-B6F4-CBC23AB8D2A2}"/>
              </a:ext>
            </a:extLst>
          </p:cNvPr>
          <p:cNvSpPr txBox="1"/>
          <p:nvPr/>
        </p:nvSpPr>
        <p:spPr>
          <a:xfrm>
            <a:off x="10293629" y="4101696"/>
            <a:ext cx="443160" cy="246221"/>
          </a:xfrm>
          <a:prstGeom prst="rect">
            <a:avLst/>
          </a:prstGeom>
          <a:noFill/>
        </p:spPr>
        <p:txBody>
          <a:bodyPr wrap="square" rtlCol="0">
            <a:spAutoFit/>
          </a:bodyPr>
          <a:lstStyle/>
          <a:p>
            <a:pPr algn="ctr"/>
            <a:r>
              <a:rPr lang="id-ID" sz="1000" b="1" dirty="0">
                <a:solidFill>
                  <a:schemeClr val="bg2"/>
                </a:solidFill>
                <a:latin typeface="+mj-lt"/>
              </a:rPr>
              <a:t>85</a:t>
            </a:r>
            <a:r>
              <a:rPr lang="en-US" sz="1000" b="1" dirty="0">
                <a:solidFill>
                  <a:schemeClr val="bg2"/>
                </a:solidFill>
                <a:latin typeface="+mj-lt"/>
              </a:rPr>
              <a:t>%</a:t>
            </a:r>
          </a:p>
        </p:txBody>
      </p:sp>
      <p:sp>
        <p:nvSpPr>
          <p:cNvPr id="92" name="TextBox">
            <a:extLst>
              <a:ext uri="{FF2B5EF4-FFF2-40B4-BE49-F238E27FC236}">
                <a16:creationId xmlns:a16="http://schemas.microsoft.com/office/drawing/2014/main" id="{0ECA0C09-273D-4753-AF60-B11F8EC48E37}"/>
              </a:ext>
            </a:extLst>
          </p:cNvPr>
          <p:cNvSpPr txBox="1"/>
          <p:nvPr/>
        </p:nvSpPr>
        <p:spPr>
          <a:xfrm>
            <a:off x="8122920" y="4073121"/>
            <a:ext cx="1406658"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8" name="Rectangle: Rounded Corners 7">
            <a:extLst>
              <a:ext uri="{FF2B5EF4-FFF2-40B4-BE49-F238E27FC236}">
                <a16:creationId xmlns:a16="http://schemas.microsoft.com/office/drawing/2014/main" id="{F68C6AB7-B95E-469F-B6DD-DCE0DE792F79}"/>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TextBox">
            <a:extLst>
              <a:ext uri="{FF2B5EF4-FFF2-40B4-BE49-F238E27FC236}">
                <a16:creationId xmlns:a16="http://schemas.microsoft.com/office/drawing/2014/main" id="{E4D5B21D-F4B0-4DED-98DB-DBEB6E086969}"/>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5" name="Graphic 13">
            <a:extLst>
              <a:ext uri="{FF2B5EF4-FFF2-40B4-BE49-F238E27FC236}">
                <a16:creationId xmlns:a16="http://schemas.microsoft.com/office/drawing/2014/main" id="{C8ABCFD4-6DB5-46BB-BDCC-FD8A19F7B4E1}"/>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844EB594-60A3-4A4F-8116-E8DCD788FB0E}"/>
              </a:ext>
            </a:extLst>
          </p:cNvPr>
          <p:cNvSpPr>
            <a:spLocks noGrp="1"/>
          </p:cNvSpPr>
          <p:nvPr>
            <p:ph type="sldNum" sz="quarter" idx="11"/>
          </p:nvPr>
        </p:nvSpPr>
        <p:spPr/>
        <p:txBody>
          <a:bodyPr/>
          <a:lstStyle/>
          <a:p>
            <a:fld id="{950356F5-5040-45F3-9DFE-AA818FBF1AB1}" type="slidenum">
              <a:rPr lang="en-ID" smtClean="0"/>
              <a:pPr/>
              <a:t>13</a:t>
            </a:fld>
            <a:endParaRPr lang="en-ID"/>
          </a:p>
        </p:txBody>
      </p:sp>
    </p:spTree>
    <p:extLst>
      <p:ext uri="{BB962C8B-B14F-4D97-AF65-F5344CB8AC3E}">
        <p14:creationId xmlns:p14="http://schemas.microsoft.com/office/powerpoint/2010/main" val="334881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barn(inVertical)">
                                      <p:cBhvr>
                                        <p:cTn id="17" dur="750"/>
                                        <p:tgtEl>
                                          <p:spTgt spid="13">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outVertical)">
                                      <p:cBhvr>
                                        <p:cTn id="21" dur="750"/>
                                        <p:tgtEl>
                                          <p:spTgt spid="11"/>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20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1000"/>
                                        <p:tgtEl>
                                          <p:spTgt spid="9"/>
                                        </p:tgtEl>
                                      </p:cBhvr>
                                    </p:animEffect>
                                    <p:anim calcmode="lin" valueType="num">
                                      <p:cBhvr>
                                        <p:cTn id="56" dur="1000" fill="hold"/>
                                        <p:tgtEl>
                                          <p:spTgt spid="9"/>
                                        </p:tgtEl>
                                        <p:attrNameLst>
                                          <p:attrName>ppt_x</p:attrName>
                                        </p:attrNameLst>
                                      </p:cBhvr>
                                      <p:tavLst>
                                        <p:tav tm="0">
                                          <p:val>
                                            <p:strVal val="#ppt_x"/>
                                          </p:val>
                                        </p:tav>
                                        <p:tav tm="100000">
                                          <p:val>
                                            <p:strVal val="#ppt_x"/>
                                          </p:val>
                                        </p:tav>
                                      </p:tavLst>
                                    </p:anim>
                                    <p:anim calcmode="lin" valueType="num">
                                      <p:cBhvr>
                                        <p:cTn id="57" dur="1000" fill="hold"/>
                                        <p:tgtEl>
                                          <p:spTgt spid="9"/>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20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1000"/>
                                        <p:tgtEl>
                                          <p:spTgt spid="12"/>
                                        </p:tgtEl>
                                      </p:cBhvr>
                                    </p:animEffect>
                                    <p:anim calcmode="lin" valueType="num">
                                      <p:cBhvr>
                                        <p:cTn id="61" dur="1000" fill="hold"/>
                                        <p:tgtEl>
                                          <p:spTgt spid="12"/>
                                        </p:tgtEl>
                                        <p:attrNameLst>
                                          <p:attrName>ppt_x</p:attrName>
                                        </p:attrNameLst>
                                      </p:cBhvr>
                                      <p:tavLst>
                                        <p:tav tm="0">
                                          <p:val>
                                            <p:strVal val="#ppt_x"/>
                                          </p:val>
                                        </p:tav>
                                        <p:tav tm="100000">
                                          <p:val>
                                            <p:strVal val="#ppt_x"/>
                                          </p:val>
                                        </p:tav>
                                      </p:tavLst>
                                    </p:anim>
                                    <p:anim calcmode="lin" valueType="num">
                                      <p:cBhvr>
                                        <p:cTn id="62" dur="1000" fill="hold"/>
                                        <p:tgtEl>
                                          <p:spTgt spid="1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20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40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400"/>
                                  </p:stCondLst>
                                  <p:childTnLst>
                                    <p:set>
                                      <p:cBhvr>
                                        <p:cTn id="74" dur="1" fill="hold">
                                          <p:stCondLst>
                                            <p:cond delay="0"/>
                                          </p:stCondLst>
                                        </p:cTn>
                                        <p:tgtEl>
                                          <p:spTgt spid="56"/>
                                        </p:tgtEl>
                                        <p:attrNameLst>
                                          <p:attrName>style.visibility</p:attrName>
                                        </p:attrNameLst>
                                      </p:cBhvr>
                                      <p:to>
                                        <p:strVal val="visible"/>
                                      </p:to>
                                    </p:set>
                                    <p:animEffect transition="in" filter="fade">
                                      <p:cBhvr>
                                        <p:cTn id="75" dur="1000"/>
                                        <p:tgtEl>
                                          <p:spTgt spid="56"/>
                                        </p:tgtEl>
                                      </p:cBhvr>
                                    </p:animEffect>
                                    <p:anim calcmode="lin" valueType="num">
                                      <p:cBhvr>
                                        <p:cTn id="76" dur="1000" fill="hold"/>
                                        <p:tgtEl>
                                          <p:spTgt spid="56"/>
                                        </p:tgtEl>
                                        <p:attrNameLst>
                                          <p:attrName>ppt_x</p:attrName>
                                        </p:attrNameLst>
                                      </p:cBhvr>
                                      <p:tavLst>
                                        <p:tav tm="0">
                                          <p:val>
                                            <p:strVal val="#ppt_x"/>
                                          </p:val>
                                        </p:tav>
                                        <p:tav tm="100000">
                                          <p:val>
                                            <p:strVal val="#ppt_x"/>
                                          </p:val>
                                        </p:tav>
                                      </p:tavLst>
                                    </p:anim>
                                    <p:anim calcmode="lin" valueType="num">
                                      <p:cBhvr>
                                        <p:cTn id="77" dur="1000" fill="hold"/>
                                        <p:tgtEl>
                                          <p:spTgt spid="56"/>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400"/>
                                  </p:stCondLst>
                                  <p:childTnLst>
                                    <p:set>
                                      <p:cBhvr>
                                        <p:cTn id="79" dur="1" fill="hold">
                                          <p:stCondLst>
                                            <p:cond delay="0"/>
                                          </p:stCondLst>
                                        </p:cTn>
                                        <p:tgtEl>
                                          <p:spTgt spid="57"/>
                                        </p:tgtEl>
                                        <p:attrNameLst>
                                          <p:attrName>style.visibility</p:attrName>
                                        </p:attrNameLst>
                                      </p:cBhvr>
                                      <p:to>
                                        <p:strVal val="visible"/>
                                      </p:to>
                                    </p:set>
                                    <p:animEffect transition="in" filter="fade">
                                      <p:cBhvr>
                                        <p:cTn id="80" dur="1000"/>
                                        <p:tgtEl>
                                          <p:spTgt spid="57"/>
                                        </p:tgtEl>
                                      </p:cBhvr>
                                    </p:animEffect>
                                    <p:anim calcmode="lin" valueType="num">
                                      <p:cBhvr>
                                        <p:cTn id="81" dur="1000" fill="hold"/>
                                        <p:tgtEl>
                                          <p:spTgt spid="57"/>
                                        </p:tgtEl>
                                        <p:attrNameLst>
                                          <p:attrName>ppt_x</p:attrName>
                                        </p:attrNameLst>
                                      </p:cBhvr>
                                      <p:tavLst>
                                        <p:tav tm="0">
                                          <p:val>
                                            <p:strVal val="#ppt_x"/>
                                          </p:val>
                                        </p:tav>
                                        <p:tav tm="100000">
                                          <p:val>
                                            <p:strVal val="#ppt_x"/>
                                          </p:val>
                                        </p:tav>
                                      </p:tavLst>
                                    </p:anim>
                                    <p:anim calcmode="lin" valueType="num">
                                      <p:cBhvr>
                                        <p:cTn id="82" dur="1000" fill="hold"/>
                                        <p:tgtEl>
                                          <p:spTgt spid="5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400"/>
                                  </p:stCondLst>
                                  <p:childTnLst>
                                    <p:set>
                                      <p:cBhvr>
                                        <p:cTn id="84" dur="1" fill="hold">
                                          <p:stCondLst>
                                            <p:cond delay="0"/>
                                          </p:stCondLst>
                                        </p:cTn>
                                        <p:tgtEl>
                                          <p:spTgt spid="62"/>
                                        </p:tgtEl>
                                        <p:attrNameLst>
                                          <p:attrName>style.visibility</p:attrName>
                                        </p:attrNameLst>
                                      </p:cBhvr>
                                      <p:to>
                                        <p:strVal val="visible"/>
                                      </p:to>
                                    </p:set>
                                    <p:animEffect transition="in" filter="fade">
                                      <p:cBhvr>
                                        <p:cTn id="85" dur="1000"/>
                                        <p:tgtEl>
                                          <p:spTgt spid="62"/>
                                        </p:tgtEl>
                                      </p:cBhvr>
                                    </p:animEffect>
                                    <p:anim calcmode="lin" valueType="num">
                                      <p:cBhvr>
                                        <p:cTn id="86" dur="1000" fill="hold"/>
                                        <p:tgtEl>
                                          <p:spTgt spid="62"/>
                                        </p:tgtEl>
                                        <p:attrNameLst>
                                          <p:attrName>ppt_x</p:attrName>
                                        </p:attrNameLst>
                                      </p:cBhvr>
                                      <p:tavLst>
                                        <p:tav tm="0">
                                          <p:val>
                                            <p:strVal val="#ppt_x"/>
                                          </p:val>
                                        </p:tav>
                                        <p:tav tm="100000">
                                          <p:val>
                                            <p:strVal val="#ppt_x"/>
                                          </p:val>
                                        </p:tav>
                                      </p:tavLst>
                                    </p:anim>
                                    <p:anim calcmode="lin" valueType="num">
                                      <p:cBhvr>
                                        <p:cTn id="87" dur="1000" fill="hold"/>
                                        <p:tgtEl>
                                          <p:spTgt spid="62"/>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400"/>
                                  </p:stCondLst>
                                  <p:childTnLst>
                                    <p:set>
                                      <p:cBhvr>
                                        <p:cTn id="89" dur="1" fill="hold">
                                          <p:stCondLst>
                                            <p:cond delay="0"/>
                                          </p:stCondLst>
                                        </p:cTn>
                                        <p:tgtEl>
                                          <p:spTgt spid="63"/>
                                        </p:tgtEl>
                                        <p:attrNameLst>
                                          <p:attrName>style.visibility</p:attrName>
                                        </p:attrNameLst>
                                      </p:cBhvr>
                                      <p:to>
                                        <p:strVal val="visible"/>
                                      </p:to>
                                    </p:set>
                                    <p:animEffect transition="in" filter="fade">
                                      <p:cBhvr>
                                        <p:cTn id="90" dur="1000"/>
                                        <p:tgtEl>
                                          <p:spTgt spid="63"/>
                                        </p:tgtEl>
                                      </p:cBhvr>
                                    </p:animEffect>
                                    <p:anim calcmode="lin" valueType="num">
                                      <p:cBhvr>
                                        <p:cTn id="91" dur="1000" fill="hold"/>
                                        <p:tgtEl>
                                          <p:spTgt spid="63"/>
                                        </p:tgtEl>
                                        <p:attrNameLst>
                                          <p:attrName>ppt_x</p:attrName>
                                        </p:attrNameLst>
                                      </p:cBhvr>
                                      <p:tavLst>
                                        <p:tav tm="0">
                                          <p:val>
                                            <p:strVal val="#ppt_x"/>
                                          </p:val>
                                        </p:tav>
                                        <p:tav tm="100000">
                                          <p:val>
                                            <p:strVal val="#ppt_x"/>
                                          </p:val>
                                        </p:tav>
                                      </p:tavLst>
                                    </p:anim>
                                    <p:anim calcmode="lin" valueType="num">
                                      <p:cBhvr>
                                        <p:cTn id="92" dur="1000" fill="hold"/>
                                        <p:tgtEl>
                                          <p:spTgt spid="63"/>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40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400"/>
                                  </p:stCondLst>
                                  <p:childTnLst>
                                    <p:set>
                                      <p:cBhvr>
                                        <p:cTn id="99" dur="1" fill="hold">
                                          <p:stCondLst>
                                            <p:cond delay="0"/>
                                          </p:stCondLst>
                                        </p:cTn>
                                        <p:tgtEl>
                                          <p:spTgt spid="58"/>
                                        </p:tgtEl>
                                        <p:attrNameLst>
                                          <p:attrName>style.visibility</p:attrName>
                                        </p:attrNameLst>
                                      </p:cBhvr>
                                      <p:to>
                                        <p:strVal val="visible"/>
                                      </p:to>
                                    </p:set>
                                    <p:animEffect transition="in" filter="fade">
                                      <p:cBhvr>
                                        <p:cTn id="100" dur="1000"/>
                                        <p:tgtEl>
                                          <p:spTgt spid="58"/>
                                        </p:tgtEl>
                                      </p:cBhvr>
                                    </p:animEffect>
                                    <p:anim calcmode="lin" valueType="num">
                                      <p:cBhvr>
                                        <p:cTn id="101" dur="1000" fill="hold"/>
                                        <p:tgtEl>
                                          <p:spTgt spid="58"/>
                                        </p:tgtEl>
                                        <p:attrNameLst>
                                          <p:attrName>ppt_x</p:attrName>
                                        </p:attrNameLst>
                                      </p:cBhvr>
                                      <p:tavLst>
                                        <p:tav tm="0">
                                          <p:val>
                                            <p:strVal val="#ppt_x"/>
                                          </p:val>
                                        </p:tav>
                                        <p:tav tm="100000">
                                          <p:val>
                                            <p:strVal val="#ppt_x"/>
                                          </p:val>
                                        </p:tav>
                                      </p:tavLst>
                                    </p:anim>
                                    <p:anim calcmode="lin" valueType="num">
                                      <p:cBhvr>
                                        <p:cTn id="102" dur="1000" fill="hold"/>
                                        <p:tgtEl>
                                          <p:spTgt spid="58"/>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400"/>
                                  </p:stCondLst>
                                  <p:childTnLst>
                                    <p:set>
                                      <p:cBhvr>
                                        <p:cTn id="104" dur="1" fill="hold">
                                          <p:stCondLst>
                                            <p:cond delay="0"/>
                                          </p:stCondLst>
                                        </p:cTn>
                                        <p:tgtEl>
                                          <p:spTgt spid="59"/>
                                        </p:tgtEl>
                                        <p:attrNameLst>
                                          <p:attrName>style.visibility</p:attrName>
                                        </p:attrNameLst>
                                      </p:cBhvr>
                                      <p:to>
                                        <p:strVal val="visible"/>
                                      </p:to>
                                    </p:set>
                                    <p:animEffect transition="in" filter="fade">
                                      <p:cBhvr>
                                        <p:cTn id="105" dur="1000"/>
                                        <p:tgtEl>
                                          <p:spTgt spid="59"/>
                                        </p:tgtEl>
                                      </p:cBhvr>
                                    </p:animEffect>
                                    <p:anim calcmode="lin" valueType="num">
                                      <p:cBhvr>
                                        <p:cTn id="106" dur="1000" fill="hold"/>
                                        <p:tgtEl>
                                          <p:spTgt spid="59"/>
                                        </p:tgtEl>
                                        <p:attrNameLst>
                                          <p:attrName>ppt_x</p:attrName>
                                        </p:attrNameLst>
                                      </p:cBhvr>
                                      <p:tavLst>
                                        <p:tav tm="0">
                                          <p:val>
                                            <p:strVal val="#ppt_x"/>
                                          </p:val>
                                        </p:tav>
                                        <p:tav tm="100000">
                                          <p:val>
                                            <p:strVal val="#ppt_x"/>
                                          </p:val>
                                        </p:tav>
                                      </p:tavLst>
                                    </p:anim>
                                    <p:anim calcmode="lin" valueType="num">
                                      <p:cBhvr>
                                        <p:cTn id="107" dur="1000" fill="hold"/>
                                        <p:tgtEl>
                                          <p:spTgt spid="59"/>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400"/>
                                  </p:stCondLst>
                                  <p:childTnLst>
                                    <p:set>
                                      <p:cBhvr>
                                        <p:cTn id="109" dur="1" fill="hold">
                                          <p:stCondLst>
                                            <p:cond delay="0"/>
                                          </p:stCondLst>
                                        </p:cTn>
                                        <p:tgtEl>
                                          <p:spTgt spid="64"/>
                                        </p:tgtEl>
                                        <p:attrNameLst>
                                          <p:attrName>style.visibility</p:attrName>
                                        </p:attrNameLst>
                                      </p:cBhvr>
                                      <p:to>
                                        <p:strVal val="visible"/>
                                      </p:to>
                                    </p:set>
                                    <p:animEffect transition="in" filter="fade">
                                      <p:cBhvr>
                                        <p:cTn id="110" dur="1000"/>
                                        <p:tgtEl>
                                          <p:spTgt spid="64"/>
                                        </p:tgtEl>
                                      </p:cBhvr>
                                    </p:animEffect>
                                    <p:anim calcmode="lin" valueType="num">
                                      <p:cBhvr>
                                        <p:cTn id="111" dur="1000" fill="hold"/>
                                        <p:tgtEl>
                                          <p:spTgt spid="64"/>
                                        </p:tgtEl>
                                        <p:attrNameLst>
                                          <p:attrName>ppt_x</p:attrName>
                                        </p:attrNameLst>
                                      </p:cBhvr>
                                      <p:tavLst>
                                        <p:tav tm="0">
                                          <p:val>
                                            <p:strVal val="#ppt_x"/>
                                          </p:val>
                                        </p:tav>
                                        <p:tav tm="100000">
                                          <p:val>
                                            <p:strVal val="#ppt_x"/>
                                          </p:val>
                                        </p:tav>
                                      </p:tavLst>
                                    </p:anim>
                                    <p:anim calcmode="lin" valueType="num">
                                      <p:cBhvr>
                                        <p:cTn id="112" dur="1000" fill="hold"/>
                                        <p:tgtEl>
                                          <p:spTgt spid="6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40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1000"/>
                                        <p:tgtEl>
                                          <p:spTgt spid="65"/>
                                        </p:tgtEl>
                                      </p:cBhvr>
                                    </p:animEffect>
                                    <p:anim calcmode="lin" valueType="num">
                                      <p:cBhvr>
                                        <p:cTn id="116" dur="1000" fill="hold"/>
                                        <p:tgtEl>
                                          <p:spTgt spid="65"/>
                                        </p:tgtEl>
                                        <p:attrNameLst>
                                          <p:attrName>ppt_x</p:attrName>
                                        </p:attrNameLst>
                                      </p:cBhvr>
                                      <p:tavLst>
                                        <p:tav tm="0">
                                          <p:val>
                                            <p:strVal val="#ppt_x"/>
                                          </p:val>
                                        </p:tav>
                                        <p:tav tm="100000">
                                          <p:val>
                                            <p:strVal val="#ppt_x"/>
                                          </p:val>
                                        </p:tav>
                                      </p:tavLst>
                                    </p:anim>
                                    <p:anim calcmode="lin" valueType="num">
                                      <p:cBhvr>
                                        <p:cTn id="117" dur="1000" fill="hold"/>
                                        <p:tgtEl>
                                          <p:spTgt spid="65"/>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400"/>
                                  </p:stCondLst>
                                  <p:childTnLst>
                                    <p:set>
                                      <p:cBhvr>
                                        <p:cTn id="119" dur="1" fill="hold">
                                          <p:stCondLst>
                                            <p:cond delay="0"/>
                                          </p:stCondLst>
                                        </p:cTn>
                                        <p:tgtEl>
                                          <p:spTgt spid="92"/>
                                        </p:tgtEl>
                                        <p:attrNameLst>
                                          <p:attrName>style.visibility</p:attrName>
                                        </p:attrNameLst>
                                      </p:cBhvr>
                                      <p:to>
                                        <p:strVal val="visible"/>
                                      </p:to>
                                    </p:set>
                                    <p:animEffect transition="in" filter="fade">
                                      <p:cBhvr>
                                        <p:cTn id="120" dur="1000"/>
                                        <p:tgtEl>
                                          <p:spTgt spid="92"/>
                                        </p:tgtEl>
                                      </p:cBhvr>
                                    </p:animEffect>
                                    <p:anim calcmode="lin" valueType="num">
                                      <p:cBhvr>
                                        <p:cTn id="121" dur="1000" fill="hold"/>
                                        <p:tgtEl>
                                          <p:spTgt spid="92"/>
                                        </p:tgtEl>
                                        <p:attrNameLst>
                                          <p:attrName>ppt_x</p:attrName>
                                        </p:attrNameLst>
                                      </p:cBhvr>
                                      <p:tavLst>
                                        <p:tav tm="0">
                                          <p:val>
                                            <p:strVal val="#ppt_x"/>
                                          </p:val>
                                        </p:tav>
                                        <p:tav tm="100000">
                                          <p:val>
                                            <p:strVal val="#ppt_x"/>
                                          </p:val>
                                        </p:tav>
                                      </p:tavLst>
                                    </p:anim>
                                    <p:anim calcmode="lin" valueType="num">
                                      <p:cBhvr>
                                        <p:cTn id="122" dur="1000" fill="hold"/>
                                        <p:tgtEl>
                                          <p:spTgt spid="92"/>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400"/>
                                  </p:stCondLst>
                                  <p:childTnLst>
                                    <p:set>
                                      <p:cBhvr>
                                        <p:cTn id="124" dur="1" fill="hold">
                                          <p:stCondLst>
                                            <p:cond delay="0"/>
                                          </p:stCondLst>
                                        </p:cTn>
                                        <p:tgtEl>
                                          <p:spTgt spid="60"/>
                                        </p:tgtEl>
                                        <p:attrNameLst>
                                          <p:attrName>style.visibility</p:attrName>
                                        </p:attrNameLst>
                                      </p:cBhvr>
                                      <p:to>
                                        <p:strVal val="visible"/>
                                      </p:to>
                                    </p:set>
                                    <p:animEffect transition="in" filter="fade">
                                      <p:cBhvr>
                                        <p:cTn id="125" dur="1000"/>
                                        <p:tgtEl>
                                          <p:spTgt spid="60"/>
                                        </p:tgtEl>
                                      </p:cBhvr>
                                    </p:animEffect>
                                    <p:anim calcmode="lin" valueType="num">
                                      <p:cBhvr>
                                        <p:cTn id="126" dur="1000" fill="hold"/>
                                        <p:tgtEl>
                                          <p:spTgt spid="60"/>
                                        </p:tgtEl>
                                        <p:attrNameLst>
                                          <p:attrName>ppt_x</p:attrName>
                                        </p:attrNameLst>
                                      </p:cBhvr>
                                      <p:tavLst>
                                        <p:tav tm="0">
                                          <p:val>
                                            <p:strVal val="#ppt_x"/>
                                          </p:val>
                                        </p:tav>
                                        <p:tav tm="100000">
                                          <p:val>
                                            <p:strVal val="#ppt_x"/>
                                          </p:val>
                                        </p:tav>
                                      </p:tavLst>
                                    </p:anim>
                                    <p:anim calcmode="lin" valueType="num">
                                      <p:cBhvr>
                                        <p:cTn id="127" dur="1000" fill="hold"/>
                                        <p:tgtEl>
                                          <p:spTgt spid="60"/>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400"/>
                                  </p:stCondLst>
                                  <p:childTnLst>
                                    <p:set>
                                      <p:cBhvr>
                                        <p:cTn id="129" dur="1" fill="hold">
                                          <p:stCondLst>
                                            <p:cond delay="0"/>
                                          </p:stCondLst>
                                        </p:cTn>
                                        <p:tgtEl>
                                          <p:spTgt spid="61"/>
                                        </p:tgtEl>
                                        <p:attrNameLst>
                                          <p:attrName>style.visibility</p:attrName>
                                        </p:attrNameLst>
                                      </p:cBhvr>
                                      <p:to>
                                        <p:strVal val="visible"/>
                                      </p:to>
                                    </p:set>
                                    <p:animEffect transition="in" filter="fade">
                                      <p:cBhvr>
                                        <p:cTn id="130" dur="1000"/>
                                        <p:tgtEl>
                                          <p:spTgt spid="61"/>
                                        </p:tgtEl>
                                      </p:cBhvr>
                                    </p:animEffect>
                                    <p:anim calcmode="lin" valueType="num">
                                      <p:cBhvr>
                                        <p:cTn id="131" dur="1000" fill="hold"/>
                                        <p:tgtEl>
                                          <p:spTgt spid="61"/>
                                        </p:tgtEl>
                                        <p:attrNameLst>
                                          <p:attrName>ppt_x</p:attrName>
                                        </p:attrNameLst>
                                      </p:cBhvr>
                                      <p:tavLst>
                                        <p:tav tm="0">
                                          <p:val>
                                            <p:strVal val="#ppt_x"/>
                                          </p:val>
                                        </p:tav>
                                        <p:tav tm="100000">
                                          <p:val>
                                            <p:strVal val="#ppt_x"/>
                                          </p:val>
                                        </p:tav>
                                      </p:tavLst>
                                    </p:anim>
                                    <p:anim calcmode="lin" valueType="num">
                                      <p:cBhvr>
                                        <p:cTn id="132" dur="1000" fill="hold"/>
                                        <p:tgtEl>
                                          <p:spTgt spid="61"/>
                                        </p:tgtEl>
                                        <p:attrNameLst>
                                          <p:attrName>ppt_y</p:attrName>
                                        </p:attrNameLst>
                                      </p:cBhvr>
                                      <p:tavLst>
                                        <p:tav tm="0">
                                          <p:val>
                                            <p:strVal val="#ppt_y+.1"/>
                                          </p:val>
                                        </p:tav>
                                        <p:tav tm="100000">
                                          <p:val>
                                            <p:strVal val="#ppt_y"/>
                                          </p:val>
                                        </p:tav>
                                      </p:tavLst>
                                    </p:anim>
                                  </p:childTnLst>
                                </p:cTn>
                              </p:par>
                              <p:par>
                                <p:cTn id="133" presetID="42" presetClass="entr" presetSubtype="0" fill="hold" grpId="0" nodeType="withEffect">
                                  <p:stCondLst>
                                    <p:cond delay="400"/>
                                  </p:stCondLst>
                                  <p:childTnLst>
                                    <p:set>
                                      <p:cBhvr>
                                        <p:cTn id="134" dur="1" fill="hold">
                                          <p:stCondLst>
                                            <p:cond delay="0"/>
                                          </p:stCondLst>
                                        </p:cTn>
                                        <p:tgtEl>
                                          <p:spTgt spid="66"/>
                                        </p:tgtEl>
                                        <p:attrNameLst>
                                          <p:attrName>style.visibility</p:attrName>
                                        </p:attrNameLst>
                                      </p:cBhvr>
                                      <p:to>
                                        <p:strVal val="visible"/>
                                      </p:to>
                                    </p:set>
                                    <p:animEffect transition="in" filter="fade">
                                      <p:cBhvr>
                                        <p:cTn id="135" dur="1000"/>
                                        <p:tgtEl>
                                          <p:spTgt spid="66"/>
                                        </p:tgtEl>
                                      </p:cBhvr>
                                    </p:animEffect>
                                    <p:anim calcmode="lin" valueType="num">
                                      <p:cBhvr>
                                        <p:cTn id="136" dur="1000" fill="hold"/>
                                        <p:tgtEl>
                                          <p:spTgt spid="66"/>
                                        </p:tgtEl>
                                        <p:attrNameLst>
                                          <p:attrName>ppt_x</p:attrName>
                                        </p:attrNameLst>
                                      </p:cBhvr>
                                      <p:tavLst>
                                        <p:tav tm="0">
                                          <p:val>
                                            <p:strVal val="#ppt_x"/>
                                          </p:val>
                                        </p:tav>
                                        <p:tav tm="100000">
                                          <p:val>
                                            <p:strVal val="#ppt_x"/>
                                          </p:val>
                                        </p:tav>
                                      </p:tavLst>
                                    </p:anim>
                                    <p:anim calcmode="lin" valueType="num">
                                      <p:cBhvr>
                                        <p:cTn id="137" dur="1000" fill="hold"/>
                                        <p:tgtEl>
                                          <p:spTgt spid="66"/>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400"/>
                                  </p:stCondLst>
                                  <p:childTnLst>
                                    <p:set>
                                      <p:cBhvr>
                                        <p:cTn id="139" dur="1" fill="hold">
                                          <p:stCondLst>
                                            <p:cond delay="0"/>
                                          </p:stCondLst>
                                        </p:cTn>
                                        <p:tgtEl>
                                          <p:spTgt spid="67"/>
                                        </p:tgtEl>
                                        <p:attrNameLst>
                                          <p:attrName>style.visibility</p:attrName>
                                        </p:attrNameLst>
                                      </p:cBhvr>
                                      <p:to>
                                        <p:strVal val="visible"/>
                                      </p:to>
                                    </p:set>
                                    <p:animEffect transition="in" filter="fade">
                                      <p:cBhvr>
                                        <p:cTn id="140" dur="1000"/>
                                        <p:tgtEl>
                                          <p:spTgt spid="67"/>
                                        </p:tgtEl>
                                      </p:cBhvr>
                                    </p:animEffect>
                                    <p:anim calcmode="lin" valueType="num">
                                      <p:cBhvr>
                                        <p:cTn id="141" dur="1000" fill="hold"/>
                                        <p:tgtEl>
                                          <p:spTgt spid="67"/>
                                        </p:tgtEl>
                                        <p:attrNameLst>
                                          <p:attrName>ppt_x</p:attrName>
                                        </p:attrNameLst>
                                      </p:cBhvr>
                                      <p:tavLst>
                                        <p:tav tm="0">
                                          <p:val>
                                            <p:strVal val="#ppt_x"/>
                                          </p:val>
                                        </p:tav>
                                        <p:tav tm="100000">
                                          <p:val>
                                            <p:strVal val="#ppt_x"/>
                                          </p:val>
                                        </p:tav>
                                      </p:tavLst>
                                    </p:anim>
                                    <p:anim calcmode="lin" valueType="num">
                                      <p:cBhvr>
                                        <p:cTn id="142"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build="p"/>
      <p:bldP spid="3" grpId="0"/>
      <p:bldP spid="4" grpId="0"/>
      <p:bldP spid="9" grpId="0"/>
      <p:bldP spid="10" grpId="0"/>
      <p:bldP spid="53" grpId="0"/>
      <p:bldP spid="56" grpId="0" animBg="1"/>
      <p:bldP spid="57" grpId="0" animBg="1"/>
      <p:bldP spid="62" grpId="0" animBg="1"/>
      <p:bldP spid="63" grpId="0"/>
      <p:bldP spid="54" grpId="0"/>
      <p:bldP spid="58" grpId="0" animBg="1"/>
      <p:bldP spid="59" grpId="0" animBg="1"/>
      <p:bldP spid="64" grpId="0" animBg="1"/>
      <p:bldP spid="65" grpId="0"/>
      <p:bldP spid="60" grpId="0" animBg="1"/>
      <p:bldP spid="61" grpId="0" animBg="1"/>
      <p:bldP spid="66" grpId="0" animBg="1"/>
      <p:bldP spid="67" grpId="0"/>
      <p:bldP spid="92" grpId="0"/>
      <p:bldP spid="8" grpId="0" animBg="1"/>
      <p:bldP spid="14" grpId="0"/>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94E6ADF-D980-4996-8A43-9E3983466487}"/>
              </a:ext>
            </a:extLst>
          </p:cNvPr>
          <p:cNvSpPr/>
          <p:nvPr/>
        </p:nvSpPr>
        <p:spPr>
          <a:xfrm>
            <a:off x="228384" y="2034604"/>
            <a:ext cx="802216" cy="8022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 name="PpHolder2">
            <a:extLst>
              <a:ext uri="{FF2B5EF4-FFF2-40B4-BE49-F238E27FC236}">
                <a16:creationId xmlns:a16="http://schemas.microsoft.com/office/drawing/2014/main" id="{DB0F5307-CB4D-4CCB-8FEE-A0A67CFA4032}"/>
              </a:ext>
            </a:extLst>
          </p:cNvPr>
          <p:cNvSpPr>
            <a:spLocks noGrp="1"/>
          </p:cNvSpPr>
          <p:nvPr>
            <p:ph type="pic" sz="quarter" idx="11"/>
          </p:nvPr>
        </p:nvSpPr>
        <p:spPr/>
      </p:sp>
      <p:sp>
        <p:nvSpPr>
          <p:cNvPr id="20" name="PpHolder3">
            <a:extLst>
              <a:ext uri="{FF2B5EF4-FFF2-40B4-BE49-F238E27FC236}">
                <a16:creationId xmlns:a16="http://schemas.microsoft.com/office/drawing/2014/main" id="{F063F74B-922A-4B61-8438-BEF32095697F}"/>
              </a:ext>
            </a:extLst>
          </p:cNvPr>
          <p:cNvSpPr>
            <a:spLocks noGrp="1"/>
          </p:cNvSpPr>
          <p:nvPr>
            <p:ph type="pic" sz="quarter" idx="10"/>
          </p:nvPr>
        </p:nvSpPr>
        <p:spPr/>
      </p:sp>
      <p:sp>
        <p:nvSpPr>
          <p:cNvPr id="3" name="Title 2">
            <a:extLst>
              <a:ext uri="{FF2B5EF4-FFF2-40B4-BE49-F238E27FC236}">
                <a16:creationId xmlns:a16="http://schemas.microsoft.com/office/drawing/2014/main" id="{81ECDACE-4CFA-41E9-921E-47A0D62F9A99}"/>
              </a:ext>
            </a:extLst>
          </p:cNvPr>
          <p:cNvSpPr>
            <a:spLocks noGrp="1"/>
          </p:cNvSpPr>
          <p:nvPr>
            <p:ph type="title"/>
          </p:nvPr>
        </p:nvSpPr>
        <p:spPr/>
        <p:txBody>
          <a:bodyPr/>
          <a:lstStyle/>
          <a:p>
            <a:r>
              <a:rPr lang="en-ID" sz="4400">
                <a:solidFill>
                  <a:schemeClr val="tx1"/>
                </a:solidFill>
                <a:latin typeface="+mj-lt"/>
              </a:rPr>
              <a:t>Meet The </a:t>
            </a:r>
            <a:r>
              <a:rPr lang="en-ID" sz="4400">
                <a:solidFill>
                  <a:schemeClr val="accent1"/>
                </a:solidFill>
                <a:latin typeface="+mj-lt"/>
              </a:rPr>
              <a:t>Team</a:t>
            </a:r>
            <a:endParaRPr lang="en-ID"/>
          </a:p>
        </p:txBody>
      </p:sp>
      <p:sp>
        <p:nvSpPr>
          <p:cNvPr id="4" name="Subtitle 3">
            <a:extLst>
              <a:ext uri="{FF2B5EF4-FFF2-40B4-BE49-F238E27FC236}">
                <a16:creationId xmlns:a16="http://schemas.microsoft.com/office/drawing/2014/main" id="{9D498DFB-7C17-413A-8A15-7B7EA1F565ED}"/>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82" name="TextBox">
            <a:extLst>
              <a:ext uri="{FF2B5EF4-FFF2-40B4-BE49-F238E27FC236}">
                <a16:creationId xmlns:a16="http://schemas.microsoft.com/office/drawing/2014/main" id="{149514DB-43BB-4472-B556-F0FCE6E11C10}"/>
              </a:ext>
            </a:extLst>
          </p:cNvPr>
          <p:cNvSpPr txBox="1"/>
          <p:nvPr/>
        </p:nvSpPr>
        <p:spPr>
          <a:xfrm>
            <a:off x="2983890" y="2444513"/>
            <a:ext cx="1229515" cy="4231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000">
                <a:solidFill>
                  <a:schemeClr val="tx1"/>
                </a:solidFill>
                <a:latin typeface="+mj-lt"/>
              </a:rPr>
              <a:t>Sarah Jan</a:t>
            </a:r>
          </a:p>
        </p:txBody>
      </p:sp>
      <p:sp>
        <p:nvSpPr>
          <p:cNvPr id="83" name="TextBox">
            <a:extLst>
              <a:ext uri="{FF2B5EF4-FFF2-40B4-BE49-F238E27FC236}">
                <a16:creationId xmlns:a16="http://schemas.microsoft.com/office/drawing/2014/main" id="{B643D288-9396-4569-849C-2277CAE2E6AC}"/>
              </a:ext>
            </a:extLst>
          </p:cNvPr>
          <p:cNvSpPr txBox="1"/>
          <p:nvPr/>
        </p:nvSpPr>
        <p:spPr>
          <a:xfrm>
            <a:off x="2983890" y="3031185"/>
            <a:ext cx="2588233" cy="125547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lacus pellentesque ipsum sit facilis facere voluptatibus animi sint officia sapiente at fuga vero hendrerit aliquam officia occaecati ut rerum</a:t>
            </a:r>
            <a:endParaRPr lang="en-ID">
              <a:solidFill>
                <a:schemeClr val="tx1"/>
              </a:solidFill>
            </a:endParaRPr>
          </a:p>
        </p:txBody>
      </p:sp>
      <p:grpSp>
        <p:nvGrpSpPr>
          <p:cNvPr id="5" name="Group 4">
            <a:extLst>
              <a:ext uri="{FF2B5EF4-FFF2-40B4-BE49-F238E27FC236}">
                <a16:creationId xmlns:a16="http://schemas.microsoft.com/office/drawing/2014/main" id="{4B1FBB34-94BA-49AF-B5BC-2A9206A1DA70}"/>
              </a:ext>
            </a:extLst>
          </p:cNvPr>
          <p:cNvGrpSpPr/>
          <p:nvPr/>
        </p:nvGrpSpPr>
        <p:grpSpPr>
          <a:xfrm>
            <a:off x="2986522" y="4630339"/>
            <a:ext cx="310525" cy="310525"/>
            <a:chOff x="2986522" y="4630339"/>
            <a:chExt cx="310525" cy="310525"/>
          </a:xfrm>
        </p:grpSpPr>
        <p:sp>
          <p:nvSpPr>
            <p:cNvPr id="84" name="Rectangle: Rounded Corners 83">
              <a:extLst>
                <a:ext uri="{FF2B5EF4-FFF2-40B4-BE49-F238E27FC236}">
                  <a16:creationId xmlns:a16="http://schemas.microsoft.com/office/drawing/2014/main" id="{3FA06178-BB6A-4334-A7D5-A3ECD60B9A9B}"/>
                </a:ext>
              </a:extLst>
            </p:cNvPr>
            <p:cNvSpPr/>
            <p:nvPr/>
          </p:nvSpPr>
          <p:spPr>
            <a:xfrm>
              <a:off x="2986522"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5" name="Freeform 5">
              <a:extLst>
                <a:ext uri="{FF2B5EF4-FFF2-40B4-BE49-F238E27FC236}">
                  <a16:creationId xmlns:a16="http://schemas.microsoft.com/office/drawing/2014/main" id="{336599DA-D235-4E66-A4E7-97AD04E5E938}"/>
                </a:ext>
              </a:extLst>
            </p:cNvPr>
            <p:cNvSpPr>
              <a:spLocks/>
            </p:cNvSpPr>
            <p:nvPr/>
          </p:nvSpPr>
          <p:spPr bwMode="auto">
            <a:xfrm>
              <a:off x="3110520" y="4724210"/>
              <a:ext cx="62529" cy="122783"/>
            </a:xfrm>
            <a:custGeom>
              <a:avLst/>
              <a:gdLst>
                <a:gd name="T0" fmla="*/ 22 w 29"/>
                <a:gd name="T1" fmla="*/ 0 h 57"/>
                <a:gd name="T2" fmla="*/ 21 w 29"/>
                <a:gd name="T3" fmla="*/ 0 h 57"/>
                <a:gd name="T4" fmla="*/ 13 w 29"/>
                <a:gd name="T5" fmla="*/ 2 h 57"/>
                <a:gd name="T6" fmla="*/ 9 w 29"/>
                <a:gd name="T7" fmla="*/ 10 h 57"/>
                <a:gd name="T8" fmla="*/ 9 w 29"/>
                <a:gd name="T9" fmla="*/ 14 h 57"/>
                <a:gd name="T10" fmla="*/ 9 w 29"/>
                <a:gd name="T11" fmla="*/ 20 h 57"/>
                <a:gd name="T12" fmla="*/ 9 w 29"/>
                <a:gd name="T13" fmla="*/ 21 h 57"/>
                <a:gd name="T14" fmla="*/ 0 w 29"/>
                <a:gd name="T15" fmla="*/ 21 h 57"/>
                <a:gd name="T16" fmla="*/ 0 w 29"/>
                <a:gd name="T17" fmla="*/ 31 h 57"/>
                <a:gd name="T18" fmla="*/ 8 w 29"/>
                <a:gd name="T19" fmla="*/ 31 h 57"/>
                <a:gd name="T20" fmla="*/ 8 w 29"/>
                <a:gd name="T21" fmla="*/ 57 h 57"/>
                <a:gd name="T22" fmla="*/ 19 w 29"/>
                <a:gd name="T23" fmla="*/ 57 h 57"/>
                <a:gd name="T24" fmla="*/ 19 w 29"/>
                <a:gd name="T25" fmla="*/ 31 h 57"/>
                <a:gd name="T26" fmla="*/ 28 w 29"/>
                <a:gd name="T27" fmla="*/ 31 h 57"/>
                <a:gd name="T28" fmla="*/ 29 w 29"/>
                <a:gd name="T29" fmla="*/ 21 h 57"/>
                <a:gd name="T30" fmla="*/ 28 w 29"/>
                <a:gd name="T31" fmla="*/ 21 h 57"/>
                <a:gd name="T32" fmla="*/ 27 w 29"/>
                <a:gd name="T33" fmla="*/ 21 h 57"/>
                <a:gd name="T34" fmla="*/ 24 w 29"/>
                <a:gd name="T35" fmla="*/ 21 h 57"/>
                <a:gd name="T36" fmla="*/ 19 w 29"/>
                <a:gd name="T37" fmla="*/ 21 h 57"/>
                <a:gd name="T38" fmla="*/ 19 w 29"/>
                <a:gd name="T39" fmla="*/ 13 h 57"/>
                <a:gd name="T40" fmla="*/ 23 w 29"/>
                <a:gd name="T41" fmla="*/ 9 h 57"/>
                <a:gd name="T42" fmla="*/ 26 w 29"/>
                <a:gd name="T43" fmla="*/ 9 h 57"/>
                <a:gd name="T44" fmla="*/ 27 w 29"/>
                <a:gd name="T45" fmla="*/ 9 h 57"/>
                <a:gd name="T46" fmla="*/ 28 w 29"/>
                <a:gd name="T47" fmla="*/ 9 h 57"/>
                <a:gd name="T48" fmla="*/ 29 w 29"/>
                <a:gd name="T49" fmla="*/ 9 h 57"/>
                <a:gd name="T50" fmla="*/ 29 w 29"/>
                <a:gd name="T51" fmla="*/ 9 h 57"/>
                <a:gd name="T52" fmla="*/ 29 w 29"/>
                <a:gd name="T53" fmla="*/ 0 h 57"/>
                <a:gd name="T54" fmla="*/ 27 w 29"/>
                <a:gd name="T55" fmla="*/ 0 h 57"/>
                <a:gd name="T56" fmla="*/ 22 w 29"/>
                <a:gd name="T5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7">
                  <a:moveTo>
                    <a:pt x="22" y="0"/>
                  </a:moveTo>
                  <a:cubicBezTo>
                    <a:pt x="22" y="0"/>
                    <a:pt x="21" y="0"/>
                    <a:pt x="21" y="0"/>
                  </a:cubicBezTo>
                  <a:cubicBezTo>
                    <a:pt x="18" y="0"/>
                    <a:pt x="16" y="1"/>
                    <a:pt x="13" y="2"/>
                  </a:cubicBezTo>
                  <a:cubicBezTo>
                    <a:pt x="11" y="4"/>
                    <a:pt x="9" y="7"/>
                    <a:pt x="9" y="10"/>
                  </a:cubicBezTo>
                  <a:cubicBezTo>
                    <a:pt x="9" y="11"/>
                    <a:pt x="9" y="12"/>
                    <a:pt x="9" y="14"/>
                  </a:cubicBezTo>
                  <a:cubicBezTo>
                    <a:pt x="8" y="16"/>
                    <a:pt x="9" y="18"/>
                    <a:pt x="9" y="20"/>
                  </a:cubicBezTo>
                  <a:cubicBezTo>
                    <a:pt x="9" y="21"/>
                    <a:pt x="9" y="21"/>
                    <a:pt x="9" y="21"/>
                  </a:cubicBezTo>
                  <a:cubicBezTo>
                    <a:pt x="0" y="21"/>
                    <a:pt x="0" y="21"/>
                    <a:pt x="0" y="21"/>
                  </a:cubicBezTo>
                  <a:cubicBezTo>
                    <a:pt x="0" y="31"/>
                    <a:pt x="0" y="31"/>
                    <a:pt x="0" y="31"/>
                  </a:cubicBezTo>
                  <a:cubicBezTo>
                    <a:pt x="8" y="31"/>
                    <a:pt x="8" y="31"/>
                    <a:pt x="8" y="31"/>
                  </a:cubicBezTo>
                  <a:cubicBezTo>
                    <a:pt x="8" y="57"/>
                    <a:pt x="8" y="57"/>
                    <a:pt x="8" y="57"/>
                  </a:cubicBezTo>
                  <a:cubicBezTo>
                    <a:pt x="19" y="57"/>
                    <a:pt x="19" y="57"/>
                    <a:pt x="19" y="57"/>
                  </a:cubicBezTo>
                  <a:cubicBezTo>
                    <a:pt x="19" y="31"/>
                    <a:pt x="19" y="31"/>
                    <a:pt x="19" y="31"/>
                  </a:cubicBezTo>
                  <a:cubicBezTo>
                    <a:pt x="28" y="31"/>
                    <a:pt x="28" y="31"/>
                    <a:pt x="28" y="31"/>
                  </a:cubicBezTo>
                  <a:cubicBezTo>
                    <a:pt x="28" y="28"/>
                    <a:pt x="29" y="24"/>
                    <a:pt x="29" y="21"/>
                  </a:cubicBezTo>
                  <a:cubicBezTo>
                    <a:pt x="29" y="21"/>
                    <a:pt x="28" y="21"/>
                    <a:pt x="28" y="21"/>
                  </a:cubicBezTo>
                  <a:cubicBezTo>
                    <a:pt x="28" y="21"/>
                    <a:pt x="27" y="21"/>
                    <a:pt x="27" y="21"/>
                  </a:cubicBezTo>
                  <a:cubicBezTo>
                    <a:pt x="26" y="21"/>
                    <a:pt x="25" y="21"/>
                    <a:pt x="24" y="21"/>
                  </a:cubicBezTo>
                  <a:cubicBezTo>
                    <a:pt x="22" y="21"/>
                    <a:pt x="19" y="21"/>
                    <a:pt x="19" y="21"/>
                  </a:cubicBezTo>
                  <a:cubicBezTo>
                    <a:pt x="19" y="21"/>
                    <a:pt x="19" y="16"/>
                    <a:pt x="19" y="13"/>
                  </a:cubicBezTo>
                  <a:cubicBezTo>
                    <a:pt x="19" y="10"/>
                    <a:pt x="21" y="10"/>
                    <a:pt x="23" y="9"/>
                  </a:cubicBezTo>
                  <a:cubicBezTo>
                    <a:pt x="24" y="9"/>
                    <a:pt x="25" y="9"/>
                    <a:pt x="26" y="9"/>
                  </a:cubicBezTo>
                  <a:cubicBezTo>
                    <a:pt x="26" y="9"/>
                    <a:pt x="26" y="9"/>
                    <a:pt x="27" y="9"/>
                  </a:cubicBezTo>
                  <a:cubicBezTo>
                    <a:pt x="27" y="9"/>
                    <a:pt x="28" y="9"/>
                    <a:pt x="28" y="9"/>
                  </a:cubicBezTo>
                  <a:cubicBezTo>
                    <a:pt x="28" y="9"/>
                    <a:pt x="29" y="9"/>
                    <a:pt x="29" y="9"/>
                  </a:cubicBezTo>
                  <a:cubicBezTo>
                    <a:pt x="29" y="9"/>
                    <a:pt x="29" y="9"/>
                    <a:pt x="29" y="9"/>
                  </a:cubicBezTo>
                  <a:cubicBezTo>
                    <a:pt x="29" y="0"/>
                    <a:pt x="29" y="0"/>
                    <a:pt x="29" y="0"/>
                  </a:cubicBezTo>
                  <a:cubicBezTo>
                    <a:pt x="28" y="0"/>
                    <a:pt x="27" y="0"/>
                    <a:pt x="27" y="0"/>
                  </a:cubicBezTo>
                  <a:cubicBezTo>
                    <a:pt x="25" y="0"/>
                    <a:pt x="24" y="0"/>
                    <a:pt x="22" y="0"/>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ID"/>
            </a:p>
          </p:txBody>
        </p:sp>
      </p:grpSp>
      <p:grpSp>
        <p:nvGrpSpPr>
          <p:cNvPr id="7" name="Group 6">
            <a:extLst>
              <a:ext uri="{FF2B5EF4-FFF2-40B4-BE49-F238E27FC236}">
                <a16:creationId xmlns:a16="http://schemas.microsoft.com/office/drawing/2014/main" id="{867CE20E-B312-4220-8853-5B0E5844F328}"/>
              </a:ext>
            </a:extLst>
          </p:cNvPr>
          <p:cNvGrpSpPr/>
          <p:nvPr/>
        </p:nvGrpSpPr>
        <p:grpSpPr>
          <a:xfrm>
            <a:off x="3470220" y="4630339"/>
            <a:ext cx="310525" cy="310525"/>
            <a:chOff x="3470220" y="4630339"/>
            <a:chExt cx="310525" cy="310525"/>
          </a:xfrm>
        </p:grpSpPr>
        <p:sp>
          <p:nvSpPr>
            <p:cNvPr id="81" name="Rectangle: Rounded Corners 80">
              <a:extLst>
                <a:ext uri="{FF2B5EF4-FFF2-40B4-BE49-F238E27FC236}">
                  <a16:creationId xmlns:a16="http://schemas.microsoft.com/office/drawing/2014/main" id="{7E223A14-2796-40DA-8778-2B874A8A5C89}"/>
                </a:ext>
              </a:extLst>
            </p:cNvPr>
            <p:cNvSpPr/>
            <p:nvPr/>
          </p:nvSpPr>
          <p:spPr>
            <a:xfrm>
              <a:off x="3470220"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6" name="Freeform 6">
              <a:extLst>
                <a:ext uri="{FF2B5EF4-FFF2-40B4-BE49-F238E27FC236}">
                  <a16:creationId xmlns:a16="http://schemas.microsoft.com/office/drawing/2014/main" id="{E6FA3628-6328-4305-B229-D33AB2B7C9AC}"/>
                </a:ext>
              </a:extLst>
            </p:cNvPr>
            <p:cNvSpPr>
              <a:spLocks/>
            </p:cNvSpPr>
            <p:nvPr/>
          </p:nvSpPr>
          <p:spPr bwMode="auto">
            <a:xfrm>
              <a:off x="3568638" y="4738990"/>
              <a:ext cx="113688" cy="93224"/>
            </a:xfrm>
            <a:custGeom>
              <a:avLst/>
              <a:gdLst>
                <a:gd name="T0" fmla="*/ 37 w 53"/>
                <a:gd name="T1" fmla="*/ 0 h 43"/>
                <a:gd name="T2" fmla="*/ 35 w 53"/>
                <a:gd name="T3" fmla="*/ 1 h 43"/>
                <a:gd name="T4" fmla="*/ 27 w 53"/>
                <a:gd name="T5" fmla="*/ 5 h 43"/>
                <a:gd name="T6" fmla="*/ 26 w 53"/>
                <a:gd name="T7" fmla="*/ 13 h 43"/>
                <a:gd name="T8" fmla="*/ 26 w 53"/>
                <a:gd name="T9" fmla="*/ 14 h 43"/>
                <a:gd name="T10" fmla="*/ 4 w 53"/>
                <a:gd name="T11" fmla="*/ 2 h 43"/>
                <a:gd name="T12" fmla="*/ 2 w 53"/>
                <a:gd name="T13" fmla="*/ 10 h 43"/>
                <a:gd name="T14" fmla="*/ 7 w 53"/>
                <a:gd name="T15" fmla="*/ 17 h 43"/>
                <a:gd name="T16" fmla="*/ 2 w 53"/>
                <a:gd name="T17" fmla="*/ 16 h 43"/>
                <a:gd name="T18" fmla="*/ 4 w 53"/>
                <a:gd name="T19" fmla="*/ 21 h 43"/>
                <a:gd name="T20" fmla="*/ 11 w 53"/>
                <a:gd name="T21" fmla="*/ 26 h 43"/>
                <a:gd name="T22" fmla="*/ 10 w 53"/>
                <a:gd name="T23" fmla="*/ 26 h 43"/>
                <a:gd name="T24" fmla="*/ 8 w 53"/>
                <a:gd name="T25" fmla="*/ 27 h 43"/>
                <a:gd name="T26" fmla="*/ 6 w 53"/>
                <a:gd name="T27" fmla="*/ 26 h 43"/>
                <a:gd name="T28" fmla="*/ 16 w 53"/>
                <a:gd name="T29" fmla="*/ 34 h 43"/>
                <a:gd name="T30" fmla="*/ 11 w 53"/>
                <a:gd name="T31" fmla="*/ 37 h 43"/>
                <a:gd name="T32" fmla="*/ 3 w 53"/>
                <a:gd name="T33" fmla="*/ 39 h 43"/>
                <a:gd name="T34" fmla="*/ 0 w 53"/>
                <a:gd name="T35" fmla="*/ 38 h 43"/>
                <a:gd name="T36" fmla="*/ 0 w 53"/>
                <a:gd name="T37" fmla="*/ 39 h 43"/>
                <a:gd name="T38" fmla="*/ 17 w 53"/>
                <a:gd name="T39" fmla="*/ 43 h 43"/>
                <a:gd name="T40" fmla="*/ 18 w 53"/>
                <a:gd name="T41" fmla="*/ 43 h 43"/>
                <a:gd name="T42" fmla="*/ 24 w 53"/>
                <a:gd name="T43" fmla="*/ 43 h 43"/>
                <a:gd name="T44" fmla="*/ 38 w 53"/>
                <a:gd name="T45" fmla="*/ 34 h 43"/>
                <a:gd name="T46" fmla="*/ 44 w 53"/>
                <a:gd name="T47" fmla="*/ 26 h 43"/>
                <a:gd name="T48" fmla="*/ 47 w 53"/>
                <a:gd name="T49" fmla="*/ 16 h 43"/>
                <a:gd name="T50" fmla="*/ 47 w 53"/>
                <a:gd name="T51" fmla="*/ 11 h 43"/>
                <a:gd name="T52" fmla="*/ 47 w 53"/>
                <a:gd name="T53" fmla="*/ 11 h 43"/>
                <a:gd name="T54" fmla="*/ 51 w 53"/>
                <a:gd name="T55" fmla="*/ 7 h 43"/>
                <a:gd name="T56" fmla="*/ 53 w 53"/>
                <a:gd name="T57" fmla="*/ 6 h 43"/>
                <a:gd name="T58" fmla="*/ 53 w 53"/>
                <a:gd name="T59" fmla="*/ 6 h 43"/>
                <a:gd name="T60" fmla="*/ 47 w 53"/>
                <a:gd name="T61" fmla="*/ 7 h 43"/>
                <a:gd name="T62" fmla="*/ 51 w 53"/>
                <a:gd name="T63" fmla="*/ 1 h 43"/>
                <a:gd name="T64" fmla="*/ 51 w 53"/>
                <a:gd name="T65" fmla="*/ 1 h 43"/>
                <a:gd name="T66" fmla="*/ 51 w 53"/>
                <a:gd name="T67" fmla="*/ 1 h 43"/>
                <a:gd name="T68" fmla="*/ 45 w 53"/>
                <a:gd name="T69" fmla="*/ 4 h 43"/>
                <a:gd name="T70" fmla="*/ 44 w 53"/>
                <a:gd name="T71" fmla="*/ 4 h 43"/>
                <a:gd name="T72" fmla="*/ 37 w 53"/>
                <a:gd name="T7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43">
                  <a:moveTo>
                    <a:pt x="37" y="0"/>
                  </a:moveTo>
                  <a:cubicBezTo>
                    <a:pt x="36" y="0"/>
                    <a:pt x="35" y="0"/>
                    <a:pt x="35" y="1"/>
                  </a:cubicBezTo>
                  <a:cubicBezTo>
                    <a:pt x="31" y="1"/>
                    <a:pt x="29" y="3"/>
                    <a:pt x="27" y="5"/>
                  </a:cubicBezTo>
                  <a:cubicBezTo>
                    <a:pt x="26" y="8"/>
                    <a:pt x="25" y="10"/>
                    <a:pt x="26" y="13"/>
                  </a:cubicBezTo>
                  <a:cubicBezTo>
                    <a:pt x="26" y="13"/>
                    <a:pt x="26" y="13"/>
                    <a:pt x="26" y="14"/>
                  </a:cubicBezTo>
                  <a:cubicBezTo>
                    <a:pt x="17" y="13"/>
                    <a:pt x="9" y="9"/>
                    <a:pt x="4" y="2"/>
                  </a:cubicBezTo>
                  <a:cubicBezTo>
                    <a:pt x="2" y="5"/>
                    <a:pt x="2" y="8"/>
                    <a:pt x="2" y="10"/>
                  </a:cubicBezTo>
                  <a:cubicBezTo>
                    <a:pt x="3" y="13"/>
                    <a:pt x="5" y="15"/>
                    <a:pt x="7" y="17"/>
                  </a:cubicBezTo>
                  <a:cubicBezTo>
                    <a:pt x="5" y="17"/>
                    <a:pt x="4" y="16"/>
                    <a:pt x="2" y="16"/>
                  </a:cubicBezTo>
                  <a:cubicBezTo>
                    <a:pt x="2" y="18"/>
                    <a:pt x="3" y="20"/>
                    <a:pt x="4" y="21"/>
                  </a:cubicBezTo>
                  <a:cubicBezTo>
                    <a:pt x="5" y="24"/>
                    <a:pt x="8" y="26"/>
                    <a:pt x="11" y="26"/>
                  </a:cubicBezTo>
                  <a:cubicBezTo>
                    <a:pt x="10" y="26"/>
                    <a:pt x="10" y="26"/>
                    <a:pt x="10" y="26"/>
                  </a:cubicBezTo>
                  <a:cubicBezTo>
                    <a:pt x="10" y="27"/>
                    <a:pt x="9" y="27"/>
                    <a:pt x="8" y="27"/>
                  </a:cubicBezTo>
                  <a:cubicBezTo>
                    <a:pt x="7" y="27"/>
                    <a:pt x="7" y="27"/>
                    <a:pt x="6" y="26"/>
                  </a:cubicBezTo>
                  <a:cubicBezTo>
                    <a:pt x="7" y="30"/>
                    <a:pt x="10" y="34"/>
                    <a:pt x="16" y="34"/>
                  </a:cubicBezTo>
                  <a:cubicBezTo>
                    <a:pt x="14" y="35"/>
                    <a:pt x="13" y="36"/>
                    <a:pt x="11" y="37"/>
                  </a:cubicBezTo>
                  <a:cubicBezTo>
                    <a:pt x="8" y="38"/>
                    <a:pt x="5" y="39"/>
                    <a:pt x="3" y="39"/>
                  </a:cubicBezTo>
                  <a:cubicBezTo>
                    <a:pt x="2" y="39"/>
                    <a:pt x="1" y="39"/>
                    <a:pt x="0" y="38"/>
                  </a:cubicBezTo>
                  <a:cubicBezTo>
                    <a:pt x="0" y="39"/>
                    <a:pt x="0" y="39"/>
                    <a:pt x="0" y="39"/>
                  </a:cubicBezTo>
                  <a:cubicBezTo>
                    <a:pt x="5" y="42"/>
                    <a:pt x="11" y="43"/>
                    <a:pt x="17" y="43"/>
                  </a:cubicBezTo>
                  <a:cubicBezTo>
                    <a:pt x="17" y="43"/>
                    <a:pt x="17" y="43"/>
                    <a:pt x="18" y="43"/>
                  </a:cubicBezTo>
                  <a:cubicBezTo>
                    <a:pt x="20" y="43"/>
                    <a:pt x="22" y="43"/>
                    <a:pt x="24" y="43"/>
                  </a:cubicBezTo>
                  <a:cubicBezTo>
                    <a:pt x="29" y="41"/>
                    <a:pt x="34" y="39"/>
                    <a:pt x="38" y="34"/>
                  </a:cubicBezTo>
                  <a:cubicBezTo>
                    <a:pt x="41" y="32"/>
                    <a:pt x="43" y="29"/>
                    <a:pt x="44" y="26"/>
                  </a:cubicBezTo>
                  <a:cubicBezTo>
                    <a:pt x="46" y="23"/>
                    <a:pt x="47" y="19"/>
                    <a:pt x="47" y="16"/>
                  </a:cubicBezTo>
                  <a:cubicBezTo>
                    <a:pt x="47" y="15"/>
                    <a:pt x="47" y="13"/>
                    <a:pt x="47" y="11"/>
                  </a:cubicBezTo>
                  <a:cubicBezTo>
                    <a:pt x="47" y="11"/>
                    <a:pt x="47" y="11"/>
                    <a:pt x="47" y="11"/>
                  </a:cubicBezTo>
                  <a:cubicBezTo>
                    <a:pt x="49" y="10"/>
                    <a:pt x="50" y="9"/>
                    <a:pt x="51" y="7"/>
                  </a:cubicBezTo>
                  <a:cubicBezTo>
                    <a:pt x="52" y="7"/>
                    <a:pt x="52" y="6"/>
                    <a:pt x="53" y="6"/>
                  </a:cubicBezTo>
                  <a:cubicBezTo>
                    <a:pt x="53" y="6"/>
                    <a:pt x="53" y="6"/>
                    <a:pt x="53" y="6"/>
                  </a:cubicBezTo>
                  <a:cubicBezTo>
                    <a:pt x="51" y="6"/>
                    <a:pt x="49" y="7"/>
                    <a:pt x="47" y="7"/>
                  </a:cubicBezTo>
                  <a:cubicBezTo>
                    <a:pt x="49" y="6"/>
                    <a:pt x="50" y="4"/>
                    <a:pt x="51" y="1"/>
                  </a:cubicBezTo>
                  <a:cubicBezTo>
                    <a:pt x="51" y="1"/>
                    <a:pt x="51" y="1"/>
                    <a:pt x="51" y="1"/>
                  </a:cubicBezTo>
                  <a:cubicBezTo>
                    <a:pt x="51" y="1"/>
                    <a:pt x="51" y="1"/>
                    <a:pt x="51" y="1"/>
                  </a:cubicBezTo>
                  <a:cubicBezTo>
                    <a:pt x="49" y="3"/>
                    <a:pt x="47" y="3"/>
                    <a:pt x="45" y="4"/>
                  </a:cubicBezTo>
                  <a:cubicBezTo>
                    <a:pt x="44" y="4"/>
                    <a:pt x="44" y="4"/>
                    <a:pt x="44" y="4"/>
                  </a:cubicBezTo>
                  <a:cubicBezTo>
                    <a:pt x="42" y="2"/>
                    <a:pt x="39" y="0"/>
                    <a:pt x="37" y="0"/>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ID"/>
            </a:p>
          </p:txBody>
        </p:sp>
      </p:grpSp>
      <p:grpSp>
        <p:nvGrpSpPr>
          <p:cNvPr id="8" name="Group 7">
            <a:extLst>
              <a:ext uri="{FF2B5EF4-FFF2-40B4-BE49-F238E27FC236}">
                <a16:creationId xmlns:a16="http://schemas.microsoft.com/office/drawing/2014/main" id="{A88AE8A1-A382-4A51-AE24-7FC6A0529FC1}"/>
              </a:ext>
            </a:extLst>
          </p:cNvPr>
          <p:cNvGrpSpPr/>
          <p:nvPr/>
        </p:nvGrpSpPr>
        <p:grpSpPr>
          <a:xfrm>
            <a:off x="3953918" y="4630339"/>
            <a:ext cx="310525" cy="310525"/>
            <a:chOff x="3953918" y="4630339"/>
            <a:chExt cx="310525" cy="310525"/>
          </a:xfrm>
        </p:grpSpPr>
        <p:sp>
          <p:nvSpPr>
            <p:cNvPr id="80" name="Rectangle: Rounded Corners 79">
              <a:extLst>
                <a:ext uri="{FF2B5EF4-FFF2-40B4-BE49-F238E27FC236}">
                  <a16:creationId xmlns:a16="http://schemas.microsoft.com/office/drawing/2014/main" id="{C8B5FA3F-B9B6-4D6B-BD62-02C4AFC29D35}"/>
                </a:ext>
              </a:extLst>
            </p:cNvPr>
            <p:cNvSpPr/>
            <p:nvPr/>
          </p:nvSpPr>
          <p:spPr>
            <a:xfrm>
              <a:off x="3953918"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87" name="Group 86">
              <a:extLst>
                <a:ext uri="{FF2B5EF4-FFF2-40B4-BE49-F238E27FC236}">
                  <a16:creationId xmlns:a16="http://schemas.microsoft.com/office/drawing/2014/main" id="{8DA268CB-5875-4D4C-9161-ED750050F9D1}"/>
                </a:ext>
              </a:extLst>
            </p:cNvPr>
            <p:cNvGrpSpPr/>
            <p:nvPr/>
          </p:nvGrpSpPr>
          <p:grpSpPr>
            <a:xfrm>
              <a:off x="4032442" y="4736716"/>
              <a:ext cx="153478" cy="97772"/>
              <a:chOff x="4017963" y="2965451"/>
              <a:chExt cx="214312" cy="136525"/>
            </a:xfrm>
            <a:solidFill>
              <a:schemeClr val="bg2"/>
            </a:solidFill>
          </p:grpSpPr>
          <p:sp>
            <p:nvSpPr>
              <p:cNvPr id="88" name="Freeform 11">
                <a:extLst>
                  <a:ext uri="{FF2B5EF4-FFF2-40B4-BE49-F238E27FC236}">
                    <a16:creationId xmlns:a16="http://schemas.microsoft.com/office/drawing/2014/main" id="{39F8CA67-6143-4D9F-973F-069FF1DB3FEC}"/>
                  </a:ext>
                </a:extLst>
              </p:cNvPr>
              <p:cNvSpPr>
                <a:spLocks/>
              </p:cNvSpPr>
              <p:nvPr/>
            </p:nvSpPr>
            <p:spPr bwMode="auto">
              <a:xfrm>
                <a:off x="4017963" y="2965451"/>
                <a:ext cx="136525" cy="136525"/>
              </a:xfrm>
              <a:custGeom>
                <a:avLst/>
                <a:gdLst>
                  <a:gd name="T0" fmla="*/ 23 w 45"/>
                  <a:gd name="T1" fmla="*/ 18 h 45"/>
                  <a:gd name="T2" fmla="*/ 23 w 45"/>
                  <a:gd name="T3" fmla="*/ 18 h 45"/>
                  <a:gd name="T4" fmla="*/ 23 w 45"/>
                  <a:gd name="T5" fmla="*/ 27 h 45"/>
                  <a:gd name="T6" fmla="*/ 35 w 45"/>
                  <a:gd name="T7" fmla="*/ 27 h 45"/>
                  <a:gd name="T8" fmla="*/ 30 w 45"/>
                  <a:gd name="T9" fmla="*/ 33 h 45"/>
                  <a:gd name="T10" fmla="*/ 24 w 45"/>
                  <a:gd name="T11" fmla="*/ 36 h 45"/>
                  <a:gd name="T12" fmla="*/ 19 w 45"/>
                  <a:gd name="T13" fmla="*/ 35 h 45"/>
                  <a:gd name="T14" fmla="*/ 10 w 45"/>
                  <a:gd name="T15" fmla="*/ 23 h 45"/>
                  <a:gd name="T16" fmla="*/ 10 w 45"/>
                  <a:gd name="T17" fmla="*/ 19 h 45"/>
                  <a:gd name="T18" fmla="*/ 25 w 45"/>
                  <a:gd name="T19" fmla="*/ 9 h 45"/>
                  <a:gd name="T20" fmla="*/ 31 w 45"/>
                  <a:gd name="T21" fmla="*/ 12 h 45"/>
                  <a:gd name="T22" fmla="*/ 38 w 45"/>
                  <a:gd name="T23" fmla="*/ 6 h 45"/>
                  <a:gd name="T24" fmla="*/ 34 w 45"/>
                  <a:gd name="T25" fmla="*/ 3 h 45"/>
                  <a:gd name="T26" fmla="*/ 23 w 45"/>
                  <a:gd name="T27" fmla="*/ 0 h 45"/>
                  <a:gd name="T28" fmla="*/ 21 w 45"/>
                  <a:gd name="T29" fmla="*/ 0 h 45"/>
                  <a:gd name="T30" fmla="*/ 17 w 45"/>
                  <a:gd name="T31" fmla="*/ 1 h 45"/>
                  <a:gd name="T32" fmla="*/ 5 w 45"/>
                  <a:gd name="T33" fmla="*/ 8 h 45"/>
                  <a:gd name="T34" fmla="*/ 1 w 45"/>
                  <a:gd name="T35" fmla="*/ 21 h 45"/>
                  <a:gd name="T36" fmla="*/ 1 w 45"/>
                  <a:gd name="T37" fmla="*/ 27 h 45"/>
                  <a:gd name="T38" fmla="*/ 10 w 45"/>
                  <a:gd name="T39" fmla="*/ 40 h 45"/>
                  <a:gd name="T40" fmla="*/ 22 w 45"/>
                  <a:gd name="T41" fmla="*/ 44 h 45"/>
                  <a:gd name="T42" fmla="*/ 29 w 45"/>
                  <a:gd name="T43" fmla="*/ 44 h 45"/>
                  <a:gd name="T44" fmla="*/ 40 w 45"/>
                  <a:gd name="T45" fmla="*/ 37 h 45"/>
                  <a:gd name="T46" fmla="*/ 44 w 45"/>
                  <a:gd name="T47" fmla="*/ 18 h 45"/>
                  <a:gd name="T48" fmla="*/ 23 w 45"/>
                  <a:gd name="T49" fmla="*/ 1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45">
                    <a:moveTo>
                      <a:pt x="23" y="18"/>
                    </a:moveTo>
                    <a:cubicBezTo>
                      <a:pt x="23" y="18"/>
                      <a:pt x="23" y="18"/>
                      <a:pt x="23" y="18"/>
                    </a:cubicBezTo>
                    <a:cubicBezTo>
                      <a:pt x="23" y="21"/>
                      <a:pt x="23" y="27"/>
                      <a:pt x="23" y="27"/>
                    </a:cubicBezTo>
                    <a:cubicBezTo>
                      <a:pt x="23" y="27"/>
                      <a:pt x="34" y="27"/>
                      <a:pt x="35" y="27"/>
                    </a:cubicBezTo>
                    <a:cubicBezTo>
                      <a:pt x="35" y="28"/>
                      <a:pt x="34" y="31"/>
                      <a:pt x="30" y="33"/>
                    </a:cubicBezTo>
                    <a:cubicBezTo>
                      <a:pt x="28" y="35"/>
                      <a:pt x="26" y="35"/>
                      <a:pt x="24" y="36"/>
                    </a:cubicBezTo>
                    <a:cubicBezTo>
                      <a:pt x="22" y="36"/>
                      <a:pt x="21" y="35"/>
                      <a:pt x="19" y="35"/>
                    </a:cubicBezTo>
                    <a:cubicBezTo>
                      <a:pt x="14" y="33"/>
                      <a:pt x="10" y="29"/>
                      <a:pt x="10" y="23"/>
                    </a:cubicBezTo>
                    <a:cubicBezTo>
                      <a:pt x="10" y="22"/>
                      <a:pt x="10" y="21"/>
                      <a:pt x="10" y="19"/>
                    </a:cubicBezTo>
                    <a:cubicBezTo>
                      <a:pt x="12" y="13"/>
                      <a:pt x="18" y="8"/>
                      <a:pt x="25" y="9"/>
                    </a:cubicBezTo>
                    <a:cubicBezTo>
                      <a:pt x="28" y="10"/>
                      <a:pt x="30" y="11"/>
                      <a:pt x="31" y="12"/>
                    </a:cubicBezTo>
                    <a:cubicBezTo>
                      <a:pt x="33" y="10"/>
                      <a:pt x="36" y="8"/>
                      <a:pt x="38" y="6"/>
                    </a:cubicBezTo>
                    <a:cubicBezTo>
                      <a:pt x="37" y="5"/>
                      <a:pt x="36" y="4"/>
                      <a:pt x="34" y="3"/>
                    </a:cubicBezTo>
                    <a:cubicBezTo>
                      <a:pt x="30" y="1"/>
                      <a:pt x="27" y="0"/>
                      <a:pt x="23" y="0"/>
                    </a:cubicBezTo>
                    <a:cubicBezTo>
                      <a:pt x="22" y="0"/>
                      <a:pt x="22" y="0"/>
                      <a:pt x="21" y="0"/>
                    </a:cubicBezTo>
                    <a:cubicBezTo>
                      <a:pt x="20" y="0"/>
                      <a:pt x="19" y="0"/>
                      <a:pt x="17" y="1"/>
                    </a:cubicBezTo>
                    <a:cubicBezTo>
                      <a:pt x="13" y="2"/>
                      <a:pt x="9" y="4"/>
                      <a:pt x="5" y="8"/>
                    </a:cubicBezTo>
                    <a:cubicBezTo>
                      <a:pt x="2" y="12"/>
                      <a:pt x="1" y="16"/>
                      <a:pt x="1" y="21"/>
                    </a:cubicBezTo>
                    <a:cubicBezTo>
                      <a:pt x="0" y="23"/>
                      <a:pt x="1" y="25"/>
                      <a:pt x="1" y="27"/>
                    </a:cubicBezTo>
                    <a:cubicBezTo>
                      <a:pt x="2" y="32"/>
                      <a:pt x="5" y="37"/>
                      <a:pt x="10" y="40"/>
                    </a:cubicBezTo>
                    <a:cubicBezTo>
                      <a:pt x="13" y="43"/>
                      <a:pt x="17" y="44"/>
                      <a:pt x="22" y="44"/>
                    </a:cubicBezTo>
                    <a:cubicBezTo>
                      <a:pt x="24" y="45"/>
                      <a:pt x="27" y="44"/>
                      <a:pt x="29" y="44"/>
                    </a:cubicBezTo>
                    <a:cubicBezTo>
                      <a:pt x="33" y="43"/>
                      <a:pt x="37" y="40"/>
                      <a:pt x="40" y="37"/>
                    </a:cubicBezTo>
                    <a:cubicBezTo>
                      <a:pt x="44" y="31"/>
                      <a:pt x="45" y="24"/>
                      <a:pt x="44" y="18"/>
                    </a:cubicBezTo>
                    <a:cubicBezTo>
                      <a:pt x="37" y="18"/>
                      <a:pt x="30" y="18"/>
                      <a:pt x="23"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89" name="Freeform 12">
                <a:extLst>
                  <a:ext uri="{FF2B5EF4-FFF2-40B4-BE49-F238E27FC236}">
                    <a16:creationId xmlns:a16="http://schemas.microsoft.com/office/drawing/2014/main" id="{13BDF426-127F-4194-AA28-AC0DD2F79947}"/>
                  </a:ext>
                </a:extLst>
              </p:cNvPr>
              <p:cNvSpPr>
                <a:spLocks/>
              </p:cNvSpPr>
              <p:nvPr/>
            </p:nvSpPr>
            <p:spPr bwMode="auto">
              <a:xfrm>
                <a:off x="4165600" y="2995613"/>
                <a:ext cx="66675" cy="66675"/>
              </a:xfrm>
              <a:custGeom>
                <a:avLst/>
                <a:gdLst>
                  <a:gd name="T0" fmla="*/ 42 w 42"/>
                  <a:gd name="T1" fmla="*/ 15 h 42"/>
                  <a:gd name="T2" fmla="*/ 27 w 42"/>
                  <a:gd name="T3" fmla="*/ 15 h 42"/>
                  <a:gd name="T4" fmla="*/ 27 w 42"/>
                  <a:gd name="T5" fmla="*/ 2 h 42"/>
                  <a:gd name="T6" fmla="*/ 27 w 42"/>
                  <a:gd name="T7" fmla="*/ 0 h 42"/>
                  <a:gd name="T8" fmla="*/ 27 w 42"/>
                  <a:gd name="T9" fmla="*/ 0 h 42"/>
                  <a:gd name="T10" fmla="*/ 15 w 42"/>
                  <a:gd name="T11" fmla="*/ 0 h 42"/>
                  <a:gd name="T12" fmla="*/ 15 w 42"/>
                  <a:gd name="T13" fmla="*/ 0 h 42"/>
                  <a:gd name="T14" fmla="*/ 15 w 42"/>
                  <a:gd name="T15" fmla="*/ 2 h 42"/>
                  <a:gd name="T16" fmla="*/ 15 w 42"/>
                  <a:gd name="T17" fmla="*/ 15 h 42"/>
                  <a:gd name="T18" fmla="*/ 0 w 42"/>
                  <a:gd name="T19" fmla="*/ 15 h 42"/>
                  <a:gd name="T20" fmla="*/ 0 w 42"/>
                  <a:gd name="T21" fmla="*/ 15 h 42"/>
                  <a:gd name="T22" fmla="*/ 0 w 42"/>
                  <a:gd name="T23" fmla="*/ 15 h 42"/>
                  <a:gd name="T24" fmla="*/ 0 w 42"/>
                  <a:gd name="T25" fmla="*/ 27 h 42"/>
                  <a:gd name="T26" fmla="*/ 0 w 42"/>
                  <a:gd name="T27" fmla="*/ 27 h 42"/>
                  <a:gd name="T28" fmla="*/ 0 w 42"/>
                  <a:gd name="T29" fmla="*/ 27 h 42"/>
                  <a:gd name="T30" fmla="*/ 15 w 42"/>
                  <a:gd name="T31" fmla="*/ 27 h 42"/>
                  <a:gd name="T32" fmla="*/ 15 w 42"/>
                  <a:gd name="T33" fmla="*/ 42 h 42"/>
                  <a:gd name="T34" fmla="*/ 15 w 42"/>
                  <a:gd name="T35" fmla="*/ 42 h 42"/>
                  <a:gd name="T36" fmla="*/ 15 w 42"/>
                  <a:gd name="T37" fmla="*/ 42 h 42"/>
                  <a:gd name="T38" fmla="*/ 27 w 42"/>
                  <a:gd name="T39" fmla="*/ 42 h 42"/>
                  <a:gd name="T40" fmla="*/ 27 w 42"/>
                  <a:gd name="T41" fmla="*/ 42 h 42"/>
                  <a:gd name="T42" fmla="*/ 27 w 42"/>
                  <a:gd name="T43" fmla="*/ 42 h 42"/>
                  <a:gd name="T44" fmla="*/ 27 w 42"/>
                  <a:gd name="T45" fmla="*/ 27 h 42"/>
                  <a:gd name="T46" fmla="*/ 42 w 42"/>
                  <a:gd name="T47" fmla="*/ 27 h 42"/>
                  <a:gd name="T48" fmla="*/ 42 w 42"/>
                  <a:gd name="T49" fmla="*/ 27 h 42"/>
                  <a:gd name="T50" fmla="*/ 42 w 42"/>
                  <a:gd name="T51" fmla="*/ 27 h 42"/>
                  <a:gd name="T52" fmla="*/ 42 w 42"/>
                  <a:gd name="T53" fmla="*/ 15 h 42"/>
                  <a:gd name="T54" fmla="*/ 42 w 42"/>
                  <a:gd name="T55" fmla="*/ 15 h 42"/>
                  <a:gd name="T56" fmla="*/ 42 w 42"/>
                  <a:gd name="T57" fmla="*/ 1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42">
                    <a:moveTo>
                      <a:pt x="42" y="15"/>
                    </a:moveTo>
                    <a:lnTo>
                      <a:pt x="27" y="15"/>
                    </a:lnTo>
                    <a:lnTo>
                      <a:pt x="27" y="2"/>
                    </a:lnTo>
                    <a:lnTo>
                      <a:pt x="27" y="0"/>
                    </a:lnTo>
                    <a:lnTo>
                      <a:pt x="27" y="0"/>
                    </a:lnTo>
                    <a:lnTo>
                      <a:pt x="15" y="0"/>
                    </a:lnTo>
                    <a:lnTo>
                      <a:pt x="15" y="0"/>
                    </a:lnTo>
                    <a:lnTo>
                      <a:pt x="15" y="2"/>
                    </a:lnTo>
                    <a:lnTo>
                      <a:pt x="15" y="15"/>
                    </a:lnTo>
                    <a:lnTo>
                      <a:pt x="0" y="15"/>
                    </a:lnTo>
                    <a:lnTo>
                      <a:pt x="0" y="15"/>
                    </a:lnTo>
                    <a:lnTo>
                      <a:pt x="0" y="15"/>
                    </a:lnTo>
                    <a:lnTo>
                      <a:pt x="0" y="27"/>
                    </a:lnTo>
                    <a:lnTo>
                      <a:pt x="0" y="27"/>
                    </a:lnTo>
                    <a:lnTo>
                      <a:pt x="0" y="27"/>
                    </a:lnTo>
                    <a:lnTo>
                      <a:pt x="15" y="27"/>
                    </a:lnTo>
                    <a:lnTo>
                      <a:pt x="15" y="42"/>
                    </a:lnTo>
                    <a:lnTo>
                      <a:pt x="15" y="42"/>
                    </a:lnTo>
                    <a:lnTo>
                      <a:pt x="15" y="42"/>
                    </a:lnTo>
                    <a:lnTo>
                      <a:pt x="27" y="42"/>
                    </a:lnTo>
                    <a:lnTo>
                      <a:pt x="27" y="42"/>
                    </a:lnTo>
                    <a:lnTo>
                      <a:pt x="27" y="42"/>
                    </a:lnTo>
                    <a:lnTo>
                      <a:pt x="27" y="27"/>
                    </a:lnTo>
                    <a:lnTo>
                      <a:pt x="42" y="27"/>
                    </a:lnTo>
                    <a:lnTo>
                      <a:pt x="42" y="27"/>
                    </a:lnTo>
                    <a:lnTo>
                      <a:pt x="42" y="27"/>
                    </a:lnTo>
                    <a:lnTo>
                      <a:pt x="42" y="15"/>
                    </a:lnTo>
                    <a:lnTo>
                      <a:pt x="42" y="15"/>
                    </a:lnTo>
                    <a:lnTo>
                      <a:pt x="4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grpSp>
      </p:grpSp>
      <p:grpSp>
        <p:nvGrpSpPr>
          <p:cNvPr id="14" name="Group 13">
            <a:extLst>
              <a:ext uri="{FF2B5EF4-FFF2-40B4-BE49-F238E27FC236}">
                <a16:creationId xmlns:a16="http://schemas.microsoft.com/office/drawing/2014/main" id="{8CAF287B-553B-4D4A-A57E-EA2C564B071A}"/>
              </a:ext>
            </a:extLst>
          </p:cNvPr>
          <p:cNvGrpSpPr/>
          <p:nvPr/>
        </p:nvGrpSpPr>
        <p:grpSpPr>
          <a:xfrm>
            <a:off x="4437617" y="4630339"/>
            <a:ext cx="310525" cy="310525"/>
            <a:chOff x="4437617" y="4630339"/>
            <a:chExt cx="310525" cy="310525"/>
          </a:xfrm>
        </p:grpSpPr>
        <p:sp>
          <p:nvSpPr>
            <p:cNvPr id="79" name="Rectangle: Rounded Corners 78">
              <a:extLst>
                <a:ext uri="{FF2B5EF4-FFF2-40B4-BE49-F238E27FC236}">
                  <a16:creationId xmlns:a16="http://schemas.microsoft.com/office/drawing/2014/main" id="{E24B59F2-CF36-4215-8EB9-AE3EB9B18415}"/>
                </a:ext>
              </a:extLst>
            </p:cNvPr>
            <p:cNvSpPr/>
            <p:nvPr/>
          </p:nvSpPr>
          <p:spPr>
            <a:xfrm>
              <a:off x="4437617"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90" name="Group 89">
              <a:extLst>
                <a:ext uri="{FF2B5EF4-FFF2-40B4-BE49-F238E27FC236}">
                  <a16:creationId xmlns:a16="http://schemas.microsoft.com/office/drawing/2014/main" id="{68817CE1-878C-4C67-8D2C-C60C847574FA}"/>
                </a:ext>
              </a:extLst>
            </p:cNvPr>
            <p:cNvGrpSpPr/>
            <p:nvPr/>
          </p:nvGrpSpPr>
          <p:grpSpPr>
            <a:xfrm>
              <a:off x="4538878" y="4731600"/>
              <a:ext cx="108004" cy="108004"/>
              <a:chOff x="4587875" y="2947988"/>
              <a:chExt cx="150813" cy="150813"/>
            </a:xfrm>
            <a:solidFill>
              <a:schemeClr val="bg2"/>
            </a:solidFill>
          </p:grpSpPr>
          <p:sp>
            <p:nvSpPr>
              <p:cNvPr id="99" name="Freeform 13">
                <a:extLst>
                  <a:ext uri="{FF2B5EF4-FFF2-40B4-BE49-F238E27FC236}">
                    <a16:creationId xmlns:a16="http://schemas.microsoft.com/office/drawing/2014/main" id="{531C8E92-FA4C-4C72-BEB0-C3AB97D0E214}"/>
                  </a:ext>
                </a:extLst>
              </p:cNvPr>
              <p:cNvSpPr>
                <a:spLocks noEditPoints="1"/>
              </p:cNvSpPr>
              <p:nvPr/>
            </p:nvSpPr>
            <p:spPr bwMode="auto">
              <a:xfrm>
                <a:off x="4587875" y="2947988"/>
                <a:ext cx="36513" cy="150813"/>
              </a:xfrm>
              <a:custGeom>
                <a:avLst/>
                <a:gdLst>
                  <a:gd name="T0" fmla="*/ 1 w 12"/>
                  <a:gd name="T1" fmla="*/ 16 h 50"/>
                  <a:gd name="T2" fmla="*/ 11 w 12"/>
                  <a:gd name="T3" fmla="*/ 16 h 50"/>
                  <a:gd name="T4" fmla="*/ 11 w 12"/>
                  <a:gd name="T5" fmla="*/ 50 h 50"/>
                  <a:gd name="T6" fmla="*/ 1 w 12"/>
                  <a:gd name="T7" fmla="*/ 50 h 50"/>
                  <a:gd name="T8" fmla="*/ 1 w 12"/>
                  <a:gd name="T9" fmla="*/ 16 h 50"/>
                  <a:gd name="T10" fmla="*/ 6 w 12"/>
                  <a:gd name="T11" fmla="*/ 0 h 50"/>
                  <a:gd name="T12" fmla="*/ 12 w 12"/>
                  <a:gd name="T13" fmla="*/ 6 h 50"/>
                  <a:gd name="T14" fmla="*/ 6 w 12"/>
                  <a:gd name="T15" fmla="*/ 12 h 50"/>
                  <a:gd name="T16" fmla="*/ 0 w 12"/>
                  <a:gd name="T17" fmla="*/ 6 h 50"/>
                  <a:gd name="T18" fmla="*/ 6 w 12"/>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50">
                    <a:moveTo>
                      <a:pt x="1" y="16"/>
                    </a:moveTo>
                    <a:cubicBezTo>
                      <a:pt x="11" y="16"/>
                      <a:pt x="11" y="16"/>
                      <a:pt x="11" y="16"/>
                    </a:cubicBezTo>
                    <a:cubicBezTo>
                      <a:pt x="11" y="50"/>
                      <a:pt x="11" y="50"/>
                      <a:pt x="11" y="50"/>
                    </a:cubicBezTo>
                    <a:cubicBezTo>
                      <a:pt x="1" y="50"/>
                      <a:pt x="1" y="50"/>
                      <a:pt x="1" y="50"/>
                    </a:cubicBezTo>
                    <a:lnTo>
                      <a:pt x="1" y="16"/>
                    </a:lnTo>
                    <a:close/>
                    <a:moveTo>
                      <a:pt x="6" y="0"/>
                    </a:moveTo>
                    <a:cubicBezTo>
                      <a:pt x="9" y="0"/>
                      <a:pt x="12" y="3"/>
                      <a:pt x="12" y="6"/>
                    </a:cubicBezTo>
                    <a:cubicBezTo>
                      <a:pt x="12" y="9"/>
                      <a:pt x="9" y="12"/>
                      <a:pt x="6" y="12"/>
                    </a:cubicBezTo>
                    <a:cubicBezTo>
                      <a:pt x="3" y="12"/>
                      <a:pt x="0" y="9"/>
                      <a:pt x="0" y="6"/>
                    </a:cubicBezTo>
                    <a:cubicBezTo>
                      <a:pt x="0" y="3"/>
                      <a:pt x="3"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100" name="Freeform 14">
                <a:extLst>
                  <a:ext uri="{FF2B5EF4-FFF2-40B4-BE49-F238E27FC236}">
                    <a16:creationId xmlns:a16="http://schemas.microsoft.com/office/drawing/2014/main" id="{908A2777-EAD3-46AE-B4AB-C64F9A2D128B}"/>
                  </a:ext>
                </a:extLst>
              </p:cNvPr>
              <p:cNvSpPr>
                <a:spLocks/>
              </p:cNvSpPr>
              <p:nvPr/>
            </p:nvSpPr>
            <p:spPr bwMode="auto">
              <a:xfrm>
                <a:off x="4641850" y="2995613"/>
                <a:ext cx="96838" cy="103188"/>
              </a:xfrm>
              <a:custGeom>
                <a:avLst/>
                <a:gdLst>
                  <a:gd name="T0" fmla="*/ 0 w 32"/>
                  <a:gd name="T1" fmla="*/ 0 h 34"/>
                  <a:gd name="T2" fmla="*/ 10 w 32"/>
                  <a:gd name="T3" fmla="*/ 0 h 34"/>
                  <a:gd name="T4" fmla="*/ 10 w 32"/>
                  <a:gd name="T5" fmla="*/ 5 h 34"/>
                  <a:gd name="T6" fmla="*/ 10 w 32"/>
                  <a:gd name="T7" fmla="*/ 5 h 34"/>
                  <a:gd name="T8" fmla="*/ 20 w 32"/>
                  <a:gd name="T9" fmla="*/ 0 h 34"/>
                  <a:gd name="T10" fmla="*/ 32 w 32"/>
                  <a:gd name="T11" fmla="*/ 15 h 34"/>
                  <a:gd name="T12" fmla="*/ 32 w 32"/>
                  <a:gd name="T13" fmla="*/ 34 h 34"/>
                  <a:gd name="T14" fmla="*/ 22 w 32"/>
                  <a:gd name="T15" fmla="*/ 34 h 34"/>
                  <a:gd name="T16" fmla="*/ 22 w 32"/>
                  <a:gd name="T17" fmla="*/ 18 h 34"/>
                  <a:gd name="T18" fmla="*/ 16 w 32"/>
                  <a:gd name="T19" fmla="*/ 9 h 34"/>
                  <a:gd name="T20" fmla="*/ 10 w 32"/>
                  <a:gd name="T21" fmla="*/ 17 h 34"/>
                  <a:gd name="T22" fmla="*/ 10 w 32"/>
                  <a:gd name="T23" fmla="*/ 34 h 34"/>
                  <a:gd name="T24" fmla="*/ 0 w 32"/>
                  <a:gd name="T25" fmla="*/ 34 h 34"/>
                  <a:gd name="T26" fmla="*/ 0 w 32"/>
                  <a:gd name="T2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4">
                    <a:moveTo>
                      <a:pt x="0" y="0"/>
                    </a:moveTo>
                    <a:cubicBezTo>
                      <a:pt x="10" y="0"/>
                      <a:pt x="10" y="0"/>
                      <a:pt x="10" y="0"/>
                    </a:cubicBezTo>
                    <a:cubicBezTo>
                      <a:pt x="10" y="5"/>
                      <a:pt x="10" y="5"/>
                      <a:pt x="10" y="5"/>
                    </a:cubicBezTo>
                    <a:cubicBezTo>
                      <a:pt x="10" y="5"/>
                      <a:pt x="10" y="5"/>
                      <a:pt x="10" y="5"/>
                    </a:cubicBezTo>
                    <a:cubicBezTo>
                      <a:pt x="11" y="2"/>
                      <a:pt x="14" y="0"/>
                      <a:pt x="20" y="0"/>
                    </a:cubicBezTo>
                    <a:cubicBezTo>
                      <a:pt x="30" y="0"/>
                      <a:pt x="32" y="7"/>
                      <a:pt x="32" y="15"/>
                    </a:cubicBezTo>
                    <a:cubicBezTo>
                      <a:pt x="32" y="34"/>
                      <a:pt x="32" y="34"/>
                      <a:pt x="32" y="34"/>
                    </a:cubicBezTo>
                    <a:cubicBezTo>
                      <a:pt x="22" y="34"/>
                      <a:pt x="22" y="34"/>
                      <a:pt x="22" y="34"/>
                    </a:cubicBezTo>
                    <a:cubicBezTo>
                      <a:pt x="22" y="18"/>
                      <a:pt x="22" y="18"/>
                      <a:pt x="22" y="18"/>
                    </a:cubicBezTo>
                    <a:cubicBezTo>
                      <a:pt x="22" y="14"/>
                      <a:pt x="22" y="9"/>
                      <a:pt x="16" y="9"/>
                    </a:cubicBezTo>
                    <a:cubicBezTo>
                      <a:pt x="11" y="9"/>
                      <a:pt x="10" y="13"/>
                      <a:pt x="10" y="17"/>
                    </a:cubicBezTo>
                    <a:cubicBezTo>
                      <a:pt x="10" y="34"/>
                      <a:pt x="10" y="34"/>
                      <a:pt x="10" y="34"/>
                    </a:cubicBezTo>
                    <a:cubicBezTo>
                      <a:pt x="0" y="34"/>
                      <a:pt x="0" y="34"/>
                      <a:pt x="0" y="34"/>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grpSp>
      </p:grpSp>
      <p:sp>
        <p:nvSpPr>
          <p:cNvPr id="105" name="TextBox">
            <a:extLst>
              <a:ext uri="{FF2B5EF4-FFF2-40B4-BE49-F238E27FC236}">
                <a16:creationId xmlns:a16="http://schemas.microsoft.com/office/drawing/2014/main" id="{DE29449B-308E-492D-9AE6-1A807B66E79D}"/>
              </a:ext>
            </a:extLst>
          </p:cNvPr>
          <p:cNvSpPr txBox="1"/>
          <p:nvPr/>
        </p:nvSpPr>
        <p:spPr>
          <a:xfrm>
            <a:off x="9075741" y="2444513"/>
            <a:ext cx="1229515" cy="4231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000">
                <a:solidFill>
                  <a:schemeClr val="tx1"/>
                </a:solidFill>
                <a:latin typeface="+mj-lt"/>
              </a:rPr>
              <a:t>Amartha</a:t>
            </a:r>
          </a:p>
        </p:txBody>
      </p:sp>
      <p:grpSp>
        <p:nvGrpSpPr>
          <p:cNvPr id="15" name="Group 14">
            <a:extLst>
              <a:ext uri="{FF2B5EF4-FFF2-40B4-BE49-F238E27FC236}">
                <a16:creationId xmlns:a16="http://schemas.microsoft.com/office/drawing/2014/main" id="{E5759B06-E131-4B8C-BB6A-54A2B2B2C1BB}"/>
              </a:ext>
            </a:extLst>
          </p:cNvPr>
          <p:cNvGrpSpPr/>
          <p:nvPr/>
        </p:nvGrpSpPr>
        <p:grpSpPr>
          <a:xfrm>
            <a:off x="9078373" y="4630339"/>
            <a:ext cx="310525" cy="310525"/>
            <a:chOff x="9078373" y="4630339"/>
            <a:chExt cx="310525" cy="310525"/>
          </a:xfrm>
        </p:grpSpPr>
        <p:sp>
          <p:nvSpPr>
            <p:cNvPr id="107" name="Rectangle: Rounded Corners 106">
              <a:extLst>
                <a:ext uri="{FF2B5EF4-FFF2-40B4-BE49-F238E27FC236}">
                  <a16:creationId xmlns:a16="http://schemas.microsoft.com/office/drawing/2014/main" id="{13ED4827-3CE4-48EC-AD5C-68E531789D2D}"/>
                </a:ext>
              </a:extLst>
            </p:cNvPr>
            <p:cNvSpPr/>
            <p:nvPr/>
          </p:nvSpPr>
          <p:spPr>
            <a:xfrm>
              <a:off x="9078373"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8" name="Freeform 5">
              <a:extLst>
                <a:ext uri="{FF2B5EF4-FFF2-40B4-BE49-F238E27FC236}">
                  <a16:creationId xmlns:a16="http://schemas.microsoft.com/office/drawing/2014/main" id="{3D279225-96F2-46D6-BEFD-661C9D3CB48F}"/>
                </a:ext>
              </a:extLst>
            </p:cNvPr>
            <p:cNvSpPr>
              <a:spLocks/>
            </p:cNvSpPr>
            <p:nvPr/>
          </p:nvSpPr>
          <p:spPr bwMode="auto">
            <a:xfrm>
              <a:off x="9202371" y="4724210"/>
              <a:ext cx="62529" cy="122783"/>
            </a:xfrm>
            <a:custGeom>
              <a:avLst/>
              <a:gdLst>
                <a:gd name="T0" fmla="*/ 22 w 29"/>
                <a:gd name="T1" fmla="*/ 0 h 57"/>
                <a:gd name="T2" fmla="*/ 21 w 29"/>
                <a:gd name="T3" fmla="*/ 0 h 57"/>
                <a:gd name="T4" fmla="*/ 13 w 29"/>
                <a:gd name="T5" fmla="*/ 2 h 57"/>
                <a:gd name="T6" fmla="*/ 9 w 29"/>
                <a:gd name="T7" fmla="*/ 10 h 57"/>
                <a:gd name="T8" fmla="*/ 9 w 29"/>
                <a:gd name="T9" fmla="*/ 14 h 57"/>
                <a:gd name="T10" fmla="*/ 9 w 29"/>
                <a:gd name="T11" fmla="*/ 20 h 57"/>
                <a:gd name="T12" fmla="*/ 9 w 29"/>
                <a:gd name="T13" fmla="*/ 21 h 57"/>
                <a:gd name="T14" fmla="*/ 0 w 29"/>
                <a:gd name="T15" fmla="*/ 21 h 57"/>
                <a:gd name="T16" fmla="*/ 0 w 29"/>
                <a:gd name="T17" fmla="*/ 31 h 57"/>
                <a:gd name="T18" fmla="*/ 8 w 29"/>
                <a:gd name="T19" fmla="*/ 31 h 57"/>
                <a:gd name="T20" fmla="*/ 8 w 29"/>
                <a:gd name="T21" fmla="*/ 57 h 57"/>
                <a:gd name="T22" fmla="*/ 19 w 29"/>
                <a:gd name="T23" fmla="*/ 57 h 57"/>
                <a:gd name="T24" fmla="*/ 19 w 29"/>
                <a:gd name="T25" fmla="*/ 31 h 57"/>
                <a:gd name="T26" fmla="*/ 28 w 29"/>
                <a:gd name="T27" fmla="*/ 31 h 57"/>
                <a:gd name="T28" fmla="*/ 29 w 29"/>
                <a:gd name="T29" fmla="*/ 21 h 57"/>
                <a:gd name="T30" fmla="*/ 28 w 29"/>
                <a:gd name="T31" fmla="*/ 21 h 57"/>
                <a:gd name="T32" fmla="*/ 27 w 29"/>
                <a:gd name="T33" fmla="*/ 21 h 57"/>
                <a:gd name="T34" fmla="*/ 24 w 29"/>
                <a:gd name="T35" fmla="*/ 21 h 57"/>
                <a:gd name="T36" fmla="*/ 19 w 29"/>
                <a:gd name="T37" fmla="*/ 21 h 57"/>
                <a:gd name="T38" fmla="*/ 19 w 29"/>
                <a:gd name="T39" fmla="*/ 13 h 57"/>
                <a:gd name="T40" fmla="*/ 23 w 29"/>
                <a:gd name="T41" fmla="*/ 9 h 57"/>
                <a:gd name="T42" fmla="*/ 26 w 29"/>
                <a:gd name="T43" fmla="*/ 9 h 57"/>
                <a:gd name="T44" fmla="*/ 27 w 29"/>
                <a:gd name="T45" fmla="*/ 9 h 57"/>
                <a:gd name="T46" fmla="*/ 28 w 29"/>
                <a:gd name="T47" fmla="*/ 9 h 57"/>
                <a:gd name="T48" fmla="*/ 29 w 29"/>
                <a:gd name="T49" fmla="*/ 9 h 57"/>
                <a:gd name="T50" fmla="*/ 29 w 29"/>
                <a:gd name="T51" fmla="*/ 9 h 57"/>
                <a:gd name="T52" fmla="*/ 29 w 29"/>
                <a:gd name="T53" fmla="*/ 0 h 57"/>
                <a:gd name="T54" fmla="*/ 27 w 29"/>
                <a:gd name="T55" fmla="*/ 0 h 57"/>
                <a:gd name="T56" fmla="*/ 22 w 29"/>
                <a:gd name="T5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7">
                  <a:moveTo>
                    <a:pt x="22" y="0"/>
                  </a:moveTo>
                  <a:cubicBezTo>
                    <a:pt x="22" y="0"/>
                    <a:pt x="21" y="0"/>
                    <a:pt x="21" y="0"/>
                  </a:cubicBezTo>
                  <a:cubicBezTo>
                    <a:pt x="18" y="0"/>
                    <a:pt x="16" y="1"/>
                    <a:pt x="13" y="2"/>
                  </a:cubicBezTo>
                  <a:cubicBezTo>
                    <a:pt x="11" y="4"/>
                    <a:pt x="9" y="7"/>
                    <a:pt x="9" y="10"/>
                  </a:cubicBezTo>
                  <a:cubicBezTo>
                    <a:pt x="9" y="11"/>
                    <a:pt x="9" y="12"/>
                    <a:pt x="9" y="14"/>
                  </a:cubicBezTo>
                  <a:cubicBezTo>
                    <a:pt x="8" y="16"/>
                    <a:pt x="9" y="18"/>
                    <a:pt x="9" y="20"/>
                  </a:cubicBezTo>
                  <a:cubicBezTo>
                    <a:pt x="9" y="21"/>
                    <a:pt x="9" y="21"/>
                    <a:pt x="9" y="21"/>
                  </a:cubicBezTo>
                  <a:cubicBezTo>
                    <a:pt x="0" y="21"/>
                    <a:pt x="0" y="21"/>
                    <a:pt x="0" y="21"/>
                  </a:cubicBezTo>
                  <a:cubicBezTo>
                    <a:pt x="0" y="31"/>
                    <a:pt x="0" y="31"/>
                    <a:pt x="0" y="31"/>
                  </a:cubicBezTo>
                  <a:cubicBezTo>
                    <a:pt x="8" y="31"/>
                    <a:pt x="8" y="31"/>
                    <a:pt x="8" y="31"/>
                  </a:cubicBezTo>
                  <a:cubicBezTo>
                    <a:pt x="8" y="57"/>
                    <a:pt x="8" y="57"/>
                    <a:pt x="8" y="57"/>
                  </a:cubicBezTo>
                  <a:cubicBezTo>
                    <a:pt x="19" y="57"/>
                    <a:pt x="19" y="57"/>
                    <a:pt x="19" y="57"/>
                  </a:cubicBezTo>
                  <a:cubicBezTo>
                    <a:pt x="19" y="31"/>
                    <a:pt x="19" y="31"/>
                    <a:pt x="19" y="31"/>
                  </a:cubicBezTo>
                  <a:cubicBezTo>
                    <a:pt x="28" y="31"/>
                    <a:pt x="28" y="31"/>
                    <a:pt x="28" y="31"/>
                  </a:cubicBezTo>
                  <a:cubicBezTo>
                    <a:pt x="28" y="28"/>
                    <a:pt x="29" y="24"/>
                    <a:pt x="29" y="21"/>
                  </a:cubicBezTo>
                  <a:cubicBezTo>
                    <a:pt x="29" y="21"/>
                    <a:pt x="28" y="21"/>
                    <a:pt x="28" y="21"/>
                  </a:cubicBezTo>
                  <a:cubicBezTo>
                    <a:pt x="28" y="21"/>
                    <a:pt x="27" y="21"/>
                    <a:pt x="27" y="21"/>
                  </a:cubicBezTo>
                  <a:cubicBezTo>
                    <a:pt x="26" y="21"/>
                    <a:pt x="25" y="21"/>
                    <a:pt x="24" y="21"/>
                  </a:cubicBezTo>
                  <a:cubicBezTo>
                    <a:pt x="22" y="21"/>
                    <a:pt x="19" y="21"/>
                    <a:pt x="19" y="21"/>
                  </a:cubicBezTo>
                  <a:cubicBezTo>
                    <a:pt x="19" y="21"/>
                    <a:pt x="19" y="16"/>
                    <a:pt x="19" y="13"/>
                  </a:cubicBezTo>
                  <a:cubicBezTo>
                    <a:pt x="19" y="10"/>
                    <a:pt x="21" y="10"/>
                    <a:pt x="23" y="9"/>
                  </a:cubicBezTo>
                  <a:cubicBezTo>
                    <a:pt x="24" y="9"/>
                    <a:pt x="25" y="9"/>
                    <a:pt x="26" y="9"/>
                  </a:cubicBezTo>
                  <a:cubicBezTo>
                    <a:pt x="26" y="9"/>
                    <a:pt x="26" y="9"/>
                    <a:pt x="27" y="9"/>
                  </a:cubicBezTo>
                  <a:cubicBezTo>
                    <a:pt x="27" y="9"/>
                    <a:pt x="28" y="9"/>
                    <a:pt x="28" y="9"/>
                  </a:cubicBezTo>
                  <a:cubicBezTo>
                    <a:pt x="28" y="9"/>
                    <a:pt x="29" y="9"/>
                    <a:pt x="29" y="9"/>
                  </a:cubicBezTo>
                  <a:cubicBezTo>
                    <a:pt x="29" y="9"/>
                    <a:pt x="29" y="9"/>
                    <a:pt x="29" y="9"/>
                  </a:cubicBezTo>
                  <a:cubicBezTo>
                    <a:pt x="29" y="0"/>
                    <a:pt x="29" y="0"/>
                    <a:pt x="29" y="0"/>
                  </a:cubicBezTo>
                  <a:cubicBezTo>
                    <a:pt x="28" y="0"/>
                    <a:pt x="27" y="0"/>
                    <a:pt x="27" y="0"/>
                  </a:cubicBezTo>
                  <a:cubicBezTo>
                    <a:pt x="25" y="0"/>
                    <a:pt x="24" y="0"/>
                    <a:pt x="22" y="0"/>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ID"/>
            </a:p>
          </p:txBody>
        </p:sp>
      </p:grpSp>
      <p:grpSp>
        <p:nvGrpSpPr>
          <p:cNvPr id="16" name="Group 15">
            <a:extLst>
              <a:ext uri="{FF2B5EF4-FFF2-40B4-BE49-F238E27FC236}">
                <a16:creationId xmlns:a16="http://schemas.microsoft.com/office/drawing/2014/main" id="{942ACBCE-5043-4D3D-880D-E1F8186EE88A}"/>
              </a:ext>
            </a:extLst>
          </p:cNvPr>
          <p:cNvGrpSpPr/>
          <p:nvPr/>
        </p:nvGrpSpPr>
        <p:grpSpPr>
          <a:xfrm>
            <a:off x="9562071" y="4630339"/>
            <a:ext cx="310525" cy="310525"/>
            <a:chOff x="9562071" y="4630339"/>
            <a:chExt cx="310525" cy="310525"/>
          </a:xfrm>
        </p:grpSpPr>
        <p:sp>
          <p:nvSpPr>
            <p:cNvPr id="104" name="Rectangle: Rounded Corners 103">
              <a:extLst>
                <a:ext uri="{FF2B5EF4-FFF2-40B4-BE49-F238E27FC236}">
                  <a16:creationId xmlns:a16="http://schemas.microsoft.com/office/drawing/2014/main" id="{D45DE303-DDF7-4717-AA24-037B28506A56}"/>
                </a:ext>
              </a:extLst>
            </p:cNvPr>
            <p:cNvSpPr/>
            <p:nvPr/>
          </p:nvSpPr>
          <p:spPr>
            <a:xfrm>
              <a:off x="9562071"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9" name="Freeform 6">
              <a:extLst>
                <a:ext uri="{FF2B5EF4-FFF2-40B4-BE49-F238E27FC236}">
                  <a16:creationId xmlns:a16="http://schemas.microsoft.com/office/drawing/2014/main" id="{7FBFDEDE-779F-4B97-96F3-A55ED3469B86}"/>
                </a:ext>
              </a:extLst>
            </p:cNvPr>
            <p:cNvSpPr>
              <a:spLocks/>
            </p:cNvSpPr>
            <p:nvPr/>
          </p:nvSpPr>
          <p:spPr bwMode="auto">
            <a:xfrm>
              <a:off x="9660489" y="4738990"/>
              <a:ext cx="113688" cy="93224"/>
            </a:xfrm>
            <a:custGeom>
              <a:avLst/>
              <a:gdLst>
                <a:gd name="T0" fmla="*/ 37 w 53"/>
                <a:gd name="T1" fmla="*/ 0 h 43"/>
                <a:gd name="T2" fmla="*/ 35 w 53"/>
                <a:gd name="T3" fmla="*/ 1 h 43"/>
                <a:gd name="T4" fmla="*/ 27 w 53"/>
                <a:gd name="T5" fmla="*/ 5 h 43"/>
                <a:gd name="T6" fmla="*/ 26 w 53"/>
                <a:gd name="T7" fmla="*/ 13 h 43"/>
                <a:gd name="T8" fmla="*/ 26 w 53"/>
                <a:gd name="T9" fmla="*/ 14 h 43"/>
                <a:gd name="T10" fmla="*/ 4 w 53"/>
                <a:gd name="T11" fmla="*/ 2 h 43"/>
                <a:gd name="T12" fmla="*/ 2 w 53"/>
                <a:gd name="T13" fmla="*/ 10 h 43"/>
                <a:gd name="T14" fmla="*/ 7 w 53"/>
                <a:gd name="T15" fmla="*/ 17 h 43"/>
                <a:gd name="T16" fmla="*/ 2 w 53"/>
                <a:gd name="T17" fmla="*/ 16 h 43"/>
                <a:gd name="T18" fmla="*/ 4 w 53"/>
                <a:gd name="T19" fmla="*/ 21 h 43"/>
                <a:gd name="T20" fmla="*/ 11 w 53"/>
                <a:gd name="T21" fmla="*/ 26 h 43"/>
                <a:gd name="T22" fmla="*/ 10 w 53"/>
                <a:gd name="T23" fmla="*/ 26 h 43"/>
                <a:gd name="T24" fmla="*/ 8 w 53"/>
                <a:gd name="T25" fmla="*/ 27 h 43"/>
                <a:gd name="T26" fmla="*/ 6 w 53"/>
                <a:gd name="T27" fmla="*/ 26 h 43"/>
                <a:gd name="T28" fmla="*/ 16 w 53"/>
                <a:gd name="T29" fmla="*/ 34 h 43"/>
                <a:gd name="T30" fmla="*/ 11 w 53"/>
                <a:gd name="T31" fmla="*/ 37 h 43"/>
                <a:gd name="T32" fmla="*/ 3 w 53"/>
                <a:gd name="T33" fmla="*/ 39 h 43"/>
                <a:gd name="T34" fmla="*/ 0 w 53"/>
                <a:gd name="T35" fmla="*/ 38 h 43"/>
                <a:gd name="T36" fmla="*/ 0 w 53"/>
                <a:gd name="T37" fmla="*/ 39 h 43"/>
                <a:gd name="T38" fmla="*/ 17 w 53"/>
                <a:gd name="T39" fmla="*/ 43 h 43"/>
                <a:gd name="T40" fmla="*/ 18 w 53"/>
                <a:gd name="T41" fmla="*/ 43 h 43"/>
                <a:gd name="T42" fmla="*/ 24 w 53"/>
                <a:gd name="T43" fmla="*/ 43 h 43"/>
                <a:gd name="T44" fmla="*/ 38 w 53"/>
                <a:gd name="T45" fmla="*/ 34 h 43"/>
                <a:gd name="T46" fmla="*/ 44 w 53"/>
                <a:gd name="T47" fmla="*/ 26 h 43"/>
                <a:gd name="T48" fmla="*/ 47 w 53"/>
                <a:gd name="T49" fmla="*/ 16 h 43"/>
                <a:gd name="T50" fmla="*/ 47 w 53"/>
                <a:gd name="T51" fmla="*/ 11 h 43"/>
                <a:gd name="T52" fmla="*/ 47 w 53"/>
                <a:gd name="T53" fmla="*/ 11 h 43"/>
                <a:gd name="T54" fmla="*/ 51 w 53"/>
                <a:gd name="T55" fmla="*/ 7 h 43"/>
                <a:gd name="T56" fmla="*/ 53 w 53"/>
                <a:gd name="T57" fmla="*/ 6 h 43"/>
                <a:gd name="T58" fmla="*/ 53 w 53"/>
                <a:gd name="T59" fmla="*/ 6 h 43"/>
                <a:gd name="T60" fmla="*/ 47 w 53"/>
                <a:gd name="T61" fmla="*/ 7 h 43"/>
                <a:gd name="T62" fmla="*/ 51 w 53"/>
                <a:gd name="T63" fmla="*/ 1 h 43"/>
                <a:gd name="T64" fmla="*/ 51 w 53"/>
                <a:gd name="T65" fmla="*/ 1 h 43"/>
                <a:gd name="T66" fmla="*/ 51 w 53"/>
                <a:gd name="T67" fmla="*/ 1 h 43"/>
                <a:gd name="T68" fmla="*/ 45 w 53"/>
                <a:gd name="T69" fmla="*/ 4 h 43"/>
                <a:gd name="T70" fmla="*/ 44 w 53"/>
                <a:gd name="T71" fmla="*/ 4 h 43"/>
                <a:gd name="T72" fmla="*/ 37 w 53"/>
                <a:gd name="T7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43">
                  <a:moveTo>
                    <a:pt x="37" y="0"/>
                  </a:moveTo>
                  <a:cubicBezTo>
                    <a:pt x="36" y="0"/>
                    <a:pt x="35" y="0"/>
                    <a:pt x="35" y="1"/>
                  </a:cubicBezTo>
                  <a:cubicBezTo>
                    <a:pt x="31" y="1"/>
                    <a:pt x="29" y="3"/>
                    <a:pt x="27" y="5"/>
                  </a:cubicBezTo>
                  <a:cubicBezTo>
                    <a:pt x="26" y="8"/>
                    <a:pt x="25" y="10"/>
                    <a:pt x="26" y="13"/>
                  </a:cubicBezTo>
                  <a:cubicBezTo>
                    <a:pt x="26" y="13"/>
                    <a:pt x="26" y="13"/>
                    <a:pt x="26" y="14"/>
                  </a:cubicBezTo>
                  <a:cubicBezTo>
                    <a:pt x="17" y="13"/>
                    <a:pt x="9" y="9"/>
                    <a:pt x="4" y="2"/>
                  </a:cubicBezTo>
                  <a:cubicBezTo>
                    <a:pt x="2" y="5"/>
                    <a:pt x="2" y="8"/>
                    <a:pt x="2" y="10"/>
                  </a:cubicBezTo>
                  <a:cubicBezTo>
                    <a:pt x="3" y="13"/>
                    <a:pt x="5" y="15"/>
                    <a:pt x="7" y="17"/>
                  </a:cubicBezTo>
                  <a:cubicBezTo>
                    <a:pt x="5" y="17"/>
                    <a:pt x="4" y="16"/>
                    <a:pt x="2" y="16"/>
                  </a:cubicBezTo>
                  <a:cubicBezTo>
                    <a:pt x="2" y="18"/>
                    <a:pt x="3" y="20"/>
                    <a:pt x="4" y="21"/>
                  </a:cubicBezTo>
                  <a:cubicBezTo>
                    <a:pt x="5" y="24"/>
                    <a:pt x="8" y="26"/>
                    <a:pt x="11" y="26"/>
                  </a:cubicBezTo>
                  <a:cubicBezTo>
                    <a:pt x="10" y="26"/>
                    <a:pt x="10" y="26"/>
                    <a:pt x="10" y="26"/>
                  </a:cubicBezTo>
                  <a:cubicBezTo>
                    <a:pt x="10" y="27"/>
                    <a:pt x="9" y="27"/>
                    <a:pt x="8" y="27"/>
                  </a:cubicBezTo>
                  <a:cubicBezTo>
                    <a:pt x="7" y="27"/>
                    <a:pt x="7" y="27"/>
                    <a:pt x="6" y="26"/>
                  </a:cubicBezTo>
                  <a:cubicBezTo>
                    <a:pt x="7" y="30"/>
                    <a:pt x="10" y="34"/>
                    <a:pt x="16" y="34"/>
                  </a:cubicBezTo>
                  <a:cubicBezTo>
                    <a:pt x="14" y="35"/>
                    <a:pt x="13" y="36"/>
                    <a:pt x="11" y="37"/>
                  </a:cubicBezTo>
                  <a:cubicBezTo>
                    <a:pt x="8" y="38"/>
                    <a:pt x="5" y="39"/>
                    <a:pt x="3" y="39"/>
                  </a:cubicBezTo>
                  <a:cubicBezTo>
                    <a:pt x="2" y="39"/>
                    <a:pt x="1" y="39"/>
                    <a:pt x="0" y="38"/>
                  </a:cubicBezTo>
                  <a:cubicBezTo>
                    <a:pt x="0" y="39"/>
                    <a:pt x="0" y="39"/>
                    <a:pt x="0" y="39"/>
                  </a:cubicBezTo>
                  <a:cubicBezTo>
                    <a:pt x="5" y="42"/>
                    <a:pt x="11" y="43"/>
                    <a:pt x="17" y="43"/>
                  </a:cubicBezTo>
                  <a:cubicBezTo>
                    <a:pt x="17" y="43"/>
                    <a:pt x="17" y="43"/>
                    <a:pt x="18" y="43"/>
                  </a:cubicBezTo>
                  <a:cubicBezTo>
                    <a:pt x="20" y="43"/>
                    <a:pt x="22" y="43"/>
                    <a:pt x="24" y="43"/>
                  </a:cubicBezTo>
                  <a:cubicBezTo>
                    <a:pt x="29" y="41"/>
                    <a:pt x="34" y="39"/>
                    <a:pt x="38" y="34"/>
                  </a:cubicBezTo>
                  <a:cubicBezTo>
                    <a:pt x="41" y="32"/>
                    <a:pt x="43" y="29"/>
                    <a:pt x="44" y="26"/>
                  </a:cubicBezTo>
                  <a:cubicBezTo>
                    <a:pt x="46" y="23"/>
                    <a:pt x="47" y="19"/>
                    <a:pt x="47" y="16"/>
                  </a:cubicBezTo>
                  <a:cubicBezTo>
                    <a:pt x="47" y="15"/>
                    <a:pt x="47" y="13"/>
                    <a:pt x="47" y="11"/>
                  </a:cubicBezTo>
                  <a:cubicBezTo>
                    <a:pt x="47" y="11"/>
                    <a:pt x="47" y="11"/>
                    <a:pt x="47" y="11"/>
                  </a:cubicBezTo>
                  <a:cubicBezTo>
                    <a:pt x="49" y="10"/>
                    <a:pt x="50" y="9"/>
                    <a:pt x="51" y="7"/>
                  </a:cubicBezTo>
                  <a:cubicBezTo>
                    <a:pt x="52" y="7"/>
                    <a:pt x="52" y="6"/>
                    <a:pt x="53" y="6"/>
                  </a:cubicBezTo>
                  <a:cubicBezTo>
                    <a:pt x="53" y="6"/>
                    <a:pt x="53" y="6"/>
                    <a:pt x="53" y="6"/>
                  </a:cubicBezTo>
                  <a:cubicBezTo>
                    <a:pt x="51" y="6"/>
                    <a:pt x="49" y="7"/>
                    <a:pt x="47" y="7"/>
                  </a:cubicBezTo>
                  <a:cubicBezTo>
                    <a:pt x="49" y="6"/>
                    <a:pt x="50" y="4"/>
                    <a:pt x="51" y="1"/>
                  </a:cubicBezTo>
                  <a:cubicBezTo>
                    <a:pt x="51" y="1"/>
                    <a:pt x="51" y="1"/>
                    <a:pt x="51" y="1"/>
                  </a:cubicBezTo>
                  <a:cubicBezTo>
                    <a:pt x="51" y="1"/>
                    <a:pt x="51" y="1"/>
                    <a:pt x="51" y="1"/>
                  </a:cubicBezTo>
                  <a:cubicBezTo>
                    <a:pt x="49" y="3"/>
                    <a:pt x="47" y="3"/>
                    <a:pt x="45" y="4"/>
                  </a:cubicBezTo>
                  <a:cubicBezTo>
                    <a:pt x="44" y="4"/>
                    <a:pt x="44" y="4"/>
                    <a:pt x="44" y="4"/>
                  </a:cubicBezTo>
                  <a:cubicBezTo>
                    <a:pt x="42" y="2"/>
                    <a:pt x="39" y="0"/>
                    <a:pt x="37" y="0"/>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ID"/>
            </a:p>
          </p:txBody>
        </p:sp>
      </p:grpSp>
      <p:grpSp>
        <p:nvGrpSpPr>
          <p:cNvPr id="17" name="Group 16">
            <a:extLst>
              <a:ext uri="{FF2B5EF4-FFF2-40B4-BE49-F238E27FC236}">
                <a16:creationId xmlns:a16="http://schemas.microsoft.com/office/drawing/2014/main" id="{7EB77206-CB7C-4560-86B6-532D4DB79D18}"/>
              </a:ext>
            </a:extLst>
          </p:cNvPr>
          <p:cNvGrpSpPr/>
          <p:nvPr/>
        </p:nvGrpSpPr>
        <p:grpSpPr>
          <a:xfrm>
            <a:off x="10045769" y="4630339"/>
            <a:ext cx="310525" cy="310525"/>
            <a:chOff x="10045769" y="4630339"/>
            <a:chExt cx="310525" cy="310525"/>
          </a:xfrm>
        </p:grpSpPr>
        <p:sp>
          <p:nvSpPr>
            <p:cNvPr id="103" name="Rectangle: Rounded Corners 102">
              <a:extLst>
                <a:ext uri="{FF2B5EF4-FFF2-40B4-BE49-F238E27FC236}">
                  <a16:creationId xmlns:a16="http://schemas.microsoft.com/office/drawing/2014/main" id="{242CF957-C3D8-4649-ABD1-57A02CAF02D2}"/>
                </a:ext>
              </a:extLst>
            </p:cNvPr>
            <p:cNvSpPr/>
            <p:nvPr/>
          </p:nvSpPr>
          <p:spPr>
            <a:xfrm>
              <a:off x="10045769"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10" name="Group 109">
              <a:extLst>
                <a:ext uri="{FF2B5EF4-FFF2-40B4-BE49-F238E27FC236}">
                  <a16:creationId xmlns:a16="http://schemas.microsoft.com/office/drawing/2014/main" id="{3CC753CF-3906-4D97-A6C6-8AC777E6FDB8}"/>
                </a:ext>
              </a:extLst>
            </p:cNvPr>
            <p:cNvGrpSpPr/>
            <p:nvPr/>
          </p:nvGrpSpPr>
          <p:grpSpPr>
            <a:xfrm>
              <a:off x="10124293" y="4736716"/>
              <a:ext cx="153478" cy="97772"/>
              <a:chOff x="4017963" y="2965451"/>
              <a:chExt cx="214312" cy="136525"/>
            </a:xfrm>
            <a:solidFill>
              <a:schemeClr val="bg2"/>
            </a:solidFill>
          </p:grpSpPr>
          <p:sp>
            <p:nvSpPr>
              <p:cNvPr id="111" name="Freeform 11">
                <a:extLst>
                  <a:ext uri="{FF2B5EF4-FFF2-40B4-BE49-F238E27FC236}">
                    <a16:creationId xmlns:a16="http://schemas.microsoft.com/office/drawing/2014/main" id="{D6C6AE84-2583-4E4D-A9BD-C0DE42A6C5FE}"/>
                  </a:ext>
                </a:extLst>
              </p:cNvPr>
              <p:cNvSpPr>
                <a:spLocks/>
              </p:cNvSpPr>
              <p:nvPr/>
            </p:nvSpPr>
            <p:spPr bwMode="auto">
              <a:xfrm>
                <a:off x="4017963" y="2965451"/>
                <a:ext cx="136525" cy="136525"/>
              </a:xfrm>
              <a:custGeom>
                <a:avLst/>
                <a:gdLst>
                  <a:gd name="T0" fmla="*/ 23 w 45"/>
                  <a:gd name="T1" fmla="*/ 18 h 45"/>
                  <a:gd name="T2" fmla="*/ 23 w 45"/>
                  <a:gd name="T3" fmla="*/ 18 h 45"/>
                  <a:gd name="T4" fmla="*/ 23 w 45"/>
                  <a:gd name="T5" fmla="*/ 27 h 45"/>
                  <a:gd name="T6" fmla="*/ 35 w 45"/>
                  <a:gd name="T7" fmla="*/ 27 h 45"/>
                  <a:gd name="T8" fmla="*/ 30 w 45"/>
                  <a:gd name="T9" fmla="*/ 33 h 45"/>
                  <a:gd name="T10" fmla="*/ 24 w 45"/>
                  <a:gd name="T11" fmla="*/ 36 h 45"/>
                  <a:gd name="T12" fmla="*/ 19 w 45"/>
                  <a:gd name="T13" fmla="*/ 35 h 45"/>
                  <a:gd name="T14" fmla="*/ 10 w 45"/>
                  <a:gd name="T15" fmla="*/ 23 h 45"/>
                  <a:gd name="T16" fmla="*/ 10 w 45"/>
                  <a:gd name="T17" fmla="*/ 19 h 45"/>
                  <a:gd name="T18" fmla="*/ 25 w 45"/>
                  <a:gd name="T19" fmla="*/ 9 h 45"/>
                  <a:gd name="T20" fmla="*/ 31 w 45"/>
                  <a:gd name="T21" fmla="*/ 12 h 45"/>
                  <a:gd name="T22" fmla="*/ 38 w 45"/>
                  <a:gd name="T23" fmla="*/ 6 h 45"/>
                  <a:gd name="T24" fmla="*/ 34 w 45"/>
                  <a:gd name="T25" fmla="*/ 3 h 45"/>
                  <a:gd name="T26" fmla="*/ 23 w 45"/>
                  <a:gd name="T27" fmla="*/ 0 h 45"/>
                  <a:gd name="T28" fmla="*/ 21 w 45"/>
                  <a:gd name="T29" fmla="*/ 0 h 45"/>
                  <a:gd name="T30" fmla="*/ 17 w 45"/>
                  <a:gd name="T31" fmla="*/ 1 h 45"/>
                  <a:gd name="T32" fmla="*/ 5 w 45"/>
                  <a:gd name="T33" fmla="*/ 8 h 45"/>
                  <a:gd name="T34" fmla="*/ 1 w 45"/>
                  <a:gd name="T35" fmla="*/ 21 h 45"/>
                  <a:gd name="T36" fmla="*/ 1 w 45"/>
                  <a:gd name="T37" fmla="*/ 27 h 45"/>
                  <a:gd name="T38" fmla="*/ 10 w 45"/>
                  <a:gd name="T39" fmla="*/ 40 h 45"/>
                  <a:gd name="T40" fmla="*/ 22 w 45"/>
                  <a:gd name="T41" fmla="*/ 44 h 45"/>
                  <a:gd name="T42" fmla="*/ 29 w 45"/>
                  <a:gd name="T43" fmla="*/ 44 h 45"/>
                  <a:gd name="T44" fmla="*/ 40 w 45"/>
                  <a:gd name="T45" fmla="*/ 37 h 45"/>
                  <a:gd name="T46" fmla="*/ 44 w 45"/>
                  <a:gd name="T47" fmla="*/ 18 h 45"/>
                  <a:gd name="T48" fmla="*/ 23 w 45"/>
                  <a:gd name="T49" fmla="*/ 1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45">
                    <a:moveTo>
                      <a:pt x="23" y="18"/>
                    </a:moveTo>
                    <a:cubicBezTo>
                      <a:pt x="23" y="18"/>
                      <a:pt x="23" y="18"/>
                      <a:pt x="23" y="18"/>
                    </a:cubicBezTo>
                    <a:cubicBezTo>
                      <a:pt x="23" y="21"/>
                      <a:pt x="23" y="27"/>
                      <a:pt x="23" y="27"/>
                    </a:cubicBezTo>
                    <a:cubicBezTo>
                      <a:pt x="23" y="27"/>
                      <a:pt x="34" y="27"/>
                      <a:pt x="35" y="27"/>
                    </a:cubicBezTo>
                    <a:cubicBezTo>
                      <a:pt x="35" y="28"/>
                      <a:pt x="34" y="31"/>
                      <a:pt x="30" y="33"/>
                    </a:cubicBezTo>
                    <a:cubicBezTo>
                      <a:pt x="28" y="35"/>
                      <a:pt x="26" y="35"/>
                      <a:pt x="24" y="36"/>
                    </a:cubicBezTo>
                    <a:cubicBezTo>
                      <a:pt x="22" y="36"/>
                      <a:pt x="21" y="35"/>
                      <a:pt x="19" y="35"/>
                    </a:cubicBezTo>
                    <a:cubicBezTo>
                      <a:pt x="14" y="33"/>
                      <a:pt x="10" y="29"/>
                      <a:pt x="10" y="23"/>
                    </a:cubicBezTo>
                    <a:cubicBezTo>
                      <a:pt x="10" y="22"/>
                      <a:pt x="10" y="21"/>
                      <a:pt x="10" y="19"/>
                    </a:cubicBezTo>
                    <a:cubicBezTo>
                      <a:pt x="12" y="13"/>
                      <a:pt x="18" y="8"/>
                      <a:pt x="25" y="9"/>
                    </a:cubicBezTo>
                    <a:cubicBezTo>
                      <a:pt x="28" y="10"/>
                      <a:pt x="30" y="11"/>
                      <a:pt x="31" y="12"/>
                    </a:cubicBezTo>
                    <a:cubicBezTo>
                      <a:pt x="33" y="10"/>
                      <a:pt x="36" y="8"/>
                      <a:pt x="38" y="6"/>
                    </a:cubicBezTo>
                    <a:cubicBezTo>
                      <a:pt x="37" y="5"/>
                      <a:pt x="36" y="4"/>
                      <a:pt x="34" y="3"/>
                    </a:cubicBezTo>
                    <a:cubicBezTo>
                      <a:pt x="30" y="1"/>
                      <a:pt x="27" y="0"/>
                      <a:pt x="23" y="0"/>
                    </a:cubicBezTo>
                    <a:cubicBezTo>
                      <a:pt x="22" y="0"/>
                      <a:pt x="22" y="0"/>
                      <a:pt x="21" y="0"/>
                    </a:cubicBezTo>
                    <a:cubicBezTo>
                      <a:pt x="20" y="0"/>
                      <a:pt x="19" y="0"/>
                      <a:pt x="17" y="1"/>
                    </a:cubicBezTo>
                    <a:cubicBezTo>
                      <a:pt x="13" y="2"/>
                      <a:pt x="9" y="4"/>
                      <a:pt x="5" y="8"/>
                    </a:cubicBezTo>
                    <a:cubicBezTo>
                      <a:pt x="2" y="12"/>
                      <a:pt x="1" y="16"/>
                      <a:pt x="1" y="21"/>
                    </a:cubicBezTo>
                    <a:cubicBezTo>
                      <a:pt x="0" y="23"/>
                      <a:pt x="1" y="25"/>
                      <a:pt x="1" y="27"/>
                    </a:cubicBezTo>
                    <a:cubicBezTo>
                      <a:pt x="2" y="32"/>
                      <a:pt x="5" y="37"/>
                      <a:pt x="10" y="40"/>
                    </a:cubicBezTo>
                    <a:cubicBezTo>
                      <a:pt x="13" y="43"/>
                      <a:pt x="17" y="44"/>
                      <a:pt x="22" y="44"/>
                    </a:cubicBezTo>
                    <a:cubicBezTo>
                      <a:pt x="24" y="45"/>
                      <a:pt x="27" y="44"/>
                      <a:pt x="29" y="44"/>
                    </a:cubicBezTo>
                    <a:cubicBezTo>
                      <a:pt x="33" y="43"/>
                      <a:pt x="37" y="40"/>
                      <a:pt x="40" y="37"/>
                    </a:cubicBezTo>
                    <a:cubicBezTo>
                      <a:pt x="44" y="31"/>
                      <a:pt x="45" y="24"/>
                      <a:pt x="44" y="18"/>
                    </a:cubicBezTo>
                    <a:cubicBezTo>
                      <a:pt x="37" y="18"/>
                      <a:pt x="30" y="18"/>
                      <a:pt x="23"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112" name="Freeform 12">
                <a:extLst>
                  <a:ext uri="{FF2B5EF4-FFF2-40B4-BE49-F238E27FC236}">
                    <a16:creationId xmlns:a16="http://schemas.microsoft.com/office/drawing/2014/main" id="{03C801B1-6952-4AAB-AAB2-040DDBDE0619}"/>
                  </a:ext>
                </a:extLst>
              </p:cNvPr>
              <p:cNvSpPr>
                <a:spLocks/>
              </p:cNvSpPr>
              <p:nvPr/>
            </p:nvSpPr>
            <p:spPr bwMode="auto">
              <a:xfrm>
                <a:off x="4165600" y="2995613"/>
                <a:ext cx="66675" cy="66675"/>
              </a:xfrm>
              <a:custGeom>
                <a:avLst/>
                <a:gdLst>
                  <a:gd name="T0" fmla="*/ 42 w 42"/>
                  <a:gd name="T1" fmla="*/ 15 h 42"/>
                  <a:gd name="T2" fmla="*/ 27 w 42"/>
                  <a:gd name="T3" fmla="*/ 15 h 42"/>
                  <a:gd name="T4" fmla="*/ 27 w 42"/>
                  <a:gd name="T5" fmla="*/ 2 h 42"/>
                  <a:gd name="T6" fmla="*/ 27 w 42"/>
                  <a:gd name="T7" fmla="*/ 0 h 42"/>
                  <a:gd name="T8" fmla="*/ 27 w 42"/>
                  <a:gd name="T9" fmla="*/ 0 h 42"/>
                  <a:gd name="T10" fmla="*/ 15 w 42"/>
                  <a:gd name="T11" fmla="*/ 0 h 42"/>
                  <a:gd name="T12" fmla="*/ 15 w 42"/>
                  <a:gd name="T13" fmla="*/ 0 h 42"/>
                  <a:gd name="T14" fmla="*/ 15 w 42"/>
                  <a:gd name="T15" fmla="*/ 2 h 42"/>
                  <a:gd name="T16" fmla="*/ 15 w 42"/>
                  <a:gd name="T17" fmla="*/ 15 h 42"/>
                  <a:gd name="T18" fmla="*/ 0 w 42"/>
                  <a:gd name="T19" fmla="*/ 15 h 42"/>
                  <a:gd name="T20" fmla="*/ 0 w 42"/>
                  <a:gd name="T21" fmla="*/ 15 h 42"/>
                  <a:gd name="T22" fmla="*/ 0 w 42"/>
                  <a:gd name="T23" fmla="*/ 15 h 42"/>
                  <a:gd name="T24" fmla="*/ 0 w 42"/>
                  <a:gd name="T25" fmla="*/ 27 h 42"/>
                  <a:gd name="T26" fmla="*/ 0 w 42"/>
                  <a:gd name="T27" fmla="*/ 27 h 42"/>
                  <a:gd name="T28" fmla="*/ 0 w 42"/>
                  <a:gd name="T29" fmla="*/ 27 h 42"/>
                  <a:gd name="T30" fmla="*/ 15 w 42"/>
                  <a:gd name="T31" fmla="*/ 27 h 42"/>
                  <a:gd name="T32" fmla="*/ 15 w 42"/>
                  <a:gd name="T33" fmla="*/ 42 h 42"/>
                  <a:gd name="T34" fmla="*/ 15 w 42"/>
                  <a:gd name="T35" fmla="*/ 42 h 42"/>
                  <a:gd name="T36" fmla="*/ 15 w 42"/>
                  <a:gd name="T37" fmla="*/ 42 h 42"/>
                  <a:gd name="T38" fmla="*/ 27 w 42"/>
                  <a:gd name="T39" fmla="*/ 42 h 42"/>
                  <a:gd name="T40" fmla="*/ 27 w 42"/>
                  <a:gd name="T41" fmla="*/ 42 h 42"/>
                  <a:gd name="T42" fmla="*/ 27 w 42"/>
                  <a:gd name="T43" fmla="*/ 42 h 42"/>
                  <a:gd name="T44" fmla="*/ 27 w 42"/>
                  <a:gd name="T45" fmla="*/ 27 h 42"/>
                  <a:gd name="T46" fmla="*/ 42 w 42"/>
                  <a:gd name="T47" fmla="*/ 27 h 42"/>
                  <a:gd name="T48" fmla="*/ 42 w 42"/>
                  <a:gd name="T49" fmla="*/ 27 h 42"/>
                  <a:gd name="T50" fmla="*/ 42 w 42"/>
                  <a:gd name="T51" fmla="*/ 27 h 42"/>
                  <a:gd name="T52" fmla="*/ 42 w 42"/>
                  <a:gd name="T53" fmla="*/ 15 h 42"/>
                  <a:gd name="T54" fmla="*/ 42 w 42"/>
                  <a:gd name="T55" fmla="*/ 15 h 42"/>
                  <a:gd name="T56" fmla="*/ 42 w 42"/>
                  <a:gd name="T57" fmla="*/ 1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42">
                    <a:moveTo>
                      <a:pt x="42" y="15"/>
                    </a:moveTo>
                    <a:lnTo>
                      <a:pt x="27" y="15"/>
                    </a:lnTo>
                    <a:lnTo>
                      <a:pt x="27" y="2"/>
                    </a:lnTo>
                    <a:lnTo>
                      <a:pt x="27" y="0"/>
                    </a:lnTo>
                    <a:lnTo>
                      <a:pt x="27" y="0"/>
                    </a:lnTo>
                    <a:lnTo>
                      <a:pt x="15" y="0"/>
                    </a:lnTo>
                    <a:lnTo>
                      <a:pt x="15" y="0"/>
                    </a:lnTo>
                    <a:lnTo>
                      <a:pt x="15" y="2"/>
                    </a:lnTo>
                    <a:lnTo>
                      <a:pt x="15" y="15"/>
                    </a:lnTo>
                    <a:lnTo>
                      <a:pt x="0" y="15"/>
                    </a:lnTo>
                    <a:lnTo>
                      <a:pt x="0" y="15"/>
                    </a:lnTo>
                    <a:lnTo>
                      <a:pt x="0" y="15"/>
                    </a:lnTo>
                    <a:lnTo>
                      <a:pt x="0" y="27"/>
                    </a:lnTo>
                    <a:lnTo>
                      <a:pt x="0" y="27"/>
                    </a:lnTo>
                    <a:lnTo>
                      <a:pt x="0" y="27"/>
                    </a:lnTo>
                    <a:lnTo>
                      <a:pt x="15" y="27"/>
                    </a:lnTo>
                    <a:lnTo>
                      <a:pt x="15" y="42"/>
                    </a:lnTo>
                    <a:lnTo>
                      <a:pt x="15" y="42"/>
                    </a:lnTo>
                    <a:lnTo>
                      <a:pt x="15" y="42"/>
                    </a:lnTo>
                    <a:lnTo>
                      <a:pt x="27" y="42"/>
                    </a:lnTo>
                    <a:lnTo>
                      <a:pt x="27" y="42"/>
                    </a:lnTo>
                    <a:lnTo>
                      <a:pt x="27" y="42"/>
                    </a:lnTo>
                    <a:lnTo>
                      <a:pt x="27" y="27"/>
                    </a:lnTo>
                    <a:lnTo>
                      <a:pt x="42" y="27"/>
                    </a:lnTo>
                    <a:lnTo>
                      <a:pt x="42" y="27"/>
                    </a:lnTo>
                    <a:lnTo>
                      <a:pt x="42" y="27"/>
                    </a:lnTo>
                    <a:lnTo>
                      <a:pt x="42" y="15"/>
                    </a:lnTo>
                    <a:lnTo>
                      <a:pt x="42" y="15"/>
                    </a:lnTo>
                    <a:lnTo>
                      <a:pt x="4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grpSp>
      </p:grpSp>
      <p:grpSp>
        <p:nvGrpSpPr>
          <p:cNvPr id="18" name="Group 17">
            <a:extLst>
              <a:ext uri="{FF2B5EF4-FFF2-40B4-BE49-F238E27FC236}">
                <a16:creationId xmlns:a16="http://schemas.microsoft.com/office/drawing/2014/main" id="{2EF3042F-3E84-4AA1-B668-14D8C2D8AA49}"/>
              </a:ext>
            </a:extLst>
          </p:cNvPr>
          <p:cNvGrpSpPr/>
          <p:nvPr/>
        </p:nvGrpSpPr>
        <p:grpSpPr>
          <a:xfrm>
            <a:off x="10529468" y="4630339"/>
            <a:ext cx="310525" cy="310525"/>
            <a:chOff x="10529468" y="4630339"/>
            <a:chExt cx="310525" cy="310525"/>
          </a:xfrm>
        </p:grpSpPr>
        <p:sp>
          <p:nvSpPr>
            <p:cNvPr id="102" name="Rectangle: Rounded Corners 101">
              <a:extLst>
                <a:ext uri="{FF2B5EF4-FFF2-40B4-BE49-F238E27FC236}">
                  <a16:creationId xmlns:a16="http://schemas.microsoft.com/office/drawing/2014/main" id="{AF5042A7-3CF5-4857-83EB-0C056353F346}"/>
                </a:ext>
              </a:extLst>
            </p:cNvPr>
            <p:cNvSpPr/>
            <p:nvPr/>
          </p:nvSpPr>
          <p:spPr>
            <a:xfrm>
              <a:off x="10529468"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13" name="Group 112">
              <a:extLst>
                <a:ext uri="{FF2B5EF4-FFF2-40B4-BE49-F238E27FC236}">
                  <a16:creationId xmlns:a16="http://schemas.microsoft.com/office/drawing/2014/main" id="{03FD4506-2354-4BD6-8A72-0CCBBC619DE5}"/>
                </a:ext>
              </a:extLst>
            </p:cNvPr>
            <p:cNvGrpSpPr/>
            <p:nvPr/>
          </p:nvGrpSpPr>
          <p:grpSpPr>
            <a:xfrm>
              <a:off x="10630729" y="4731600"/>
              <a:ext cx="108004" cy="108004"/>
              <a:chOff x="4587875" y="2947988"/>
              <a:chExt cx="150813" cy="150813"/>
            </a:xfrm>
            <a:solidFill>
              <a:schemeClr val="bg2"/>
            </a:solidFill>
          </p:grpSpPr>
          <p:sp>
            <p:nvSpPr>
              <p:cNvPr id="114" name="Freeform 13">
                <a:extLst>
                  <a:ext uri="{FF2B5EF4-FFF2-40B4-BE49-F238E27FC236}">
                    <a16:creationId xmlns:a16="http://schemas.microsoft.com/office/drawing/2014/main" id="{392CDC39-414C-425F-A21E-BAB40AE9201C}"/>
                  </a:ext>
                </a:extLst>
              </p:cNvPr>
              <p:cNvSpPr>
                <a:spLocks noEditPoints="1"/>
              </p:cNvSpPr>
              <p:nvPr/>
            </p:nvSpPr>
            <p:spPr bwMode="auto">
              <a:xfrm>
                <a:off x="4587875" y="2947988"/>
                <a:ext cx="36513" cy="150813"/>
              </a:xfrm>
              <a:custGeom>
                <a:avLst/>
                <a:gdLst>
                  <a:gd name="T0" fmla="*/ 1 w 12"/>
                  <a:gd name="T1" fmla="*/ 16 h 50"/>
                  <a:gd name="T2" fmla="*/ 11 w 12"/>
                  <a:gd name="T3" fmla="*/ 16 h 50"/>
                  <a:gd name="T4" fmla="*/ 11 w 12"/>
                  <a:gd name="T5" fmla="*/ 50 h 50"/>
                  <a:gd name="T6" fmla="*/ 1 w 12"/>
                  <a:gd name="T7" fmla="*/ 50 h 50"/>
                  <a:gd name="T8" fmla="*/ 1 w 12"/>
                  <a:gd name="T9" fmla="*/ 16 h 50"/>
                  <a:gd name="T10" fmla="*/ 6 w 12"/>
                  <a:gd name="T11" fmla="*/ 0 h 50"/>
                  <a:gd name="T12" fmla="*/ 12 w 12"/>
                  <a:gd name="T13" fmla="*/ 6 h 50"/>
                  <a:gd name="T14" fmla="*/ 6 w 12"/>
                  <a:gd name="T15" fmla="*/ 12 h 50"/>
                  <a:gd name="T16" fmla="*/ 0 w 12"/>
                  <a:gd name="T17" fmla="*/ 6 h 50"/>
                  <a:gd name="T18" fmla="*/ 6 w 12"/>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50">
                    <a:moveTo>
                      <a:pt x="1" y="16"/>
                    </a:moveTo>
                    <a:cubicBezTo>
                      <a:pt x="11" y="16"/>
                      <a:pt x="11" y="16"/>
                      <a:pt x="11" y="16"/>
                    </a:cubicBezTo>
                    <a:cubicBezTo>
                      <a:pt x="11" y="50"/>
                      <a:pt x="11" y="50"/>
                      <a:pt x="11" y="50"/>
                    </a:cubicBezTo>
                    <a:cubicBezTo>
                      <a:pt x="1" y="50"/>
                      <a:pt x="1" y="50"/>
                      <a:pt x="1" y="50"/>
                    </a:cubicBezTo>
                    <a:lnTo>
                      <a:pt x="1" y="16"/>
                    </a:lnTo>
                    <a:close/>
                    <a:moveTo>
                      <a:pt x="6" y="0"/>
                    </a:moveTo>
                    <a:cubicBezTo>
                      <a:pt x="9" y="0"/>
                      <a:pt x="12" y="3"/>
                      <a:pt x="12" y="6"/>
                    </a:cubicBezTo>
                    <a:cubicBezTo>
                      <a:pt x="12" y="9"/>
                      <a:pt x="9" y="12"/>
                      <a:pt x="6" y="12"/>
                    </a:cubicBezTo>
                    <a:cubicBezTo>
                      <a:pt x="3" y="12"/>
                      <a:pt x="0" y="9"/>
                      <a:pt x="0" y="6"/>
                    </a:cubicBezTo>
                    <a:cubicBezTo>
                      <a:pt x="0" y="3"/>
                      <a:pt x="3"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sp>
            <p:nvSpPr>
              <p:cNvPr id="115" name="Freeform 14">
                <a:extLst>
                  <a:ext uri="{FF2B5EF4-FFF2-40B4-BE49-F238E27FC236}">
                    <a16:creationId xmlns:a16="http://schemas.microsoft.com/office/drawing/2014/main" id="{4BDFF75E-4F70-49C6-BF16-8CF4DE98797B}"/>
                  </a:ext>
                </a:extLst>
              </p:cNvPr>
              <p:cNvSpPr>
                <a:spLocks/>
              </p:cNvSpPr>
              <p:nvPr/>
            </p:nvSpPr>
            <p:spPr bwMode="auto">
              <a:xfrm>
                <a:off x="4641850" y="2995613"/>
                <a:ext cx="96838" cy="103188"/>
              </a:xfrm>
              <a:custGeom>
                <a:avLst/>
                <a:gdLst>
                  <a:gd name="T0" fmla="*/ 0 w 32"/>
                  <a:gd name="T1" fmla="*/ 0 h 34"/>
                  <a:gd name="T2" fmla="*/ 10 w 32"/>
                  <a:gd name="T3" fmla="*/ 0 h 34"/>
                  <a:gd name="T4" fmla="*/ 10 w 32"/>
                  <a:gd name="T5" fmla="*/ 5 h 34"/>
                  <a:gd name="T6" fmla="*/ 10 w 32"/>
                  <a:gd name="T7" fmla="*/ 5 h 34"/>
                  <a:gd name="T8" fmla="*/ 20 w 32"/>
                  <a:gd name="T9" fmla="*/ 0 h 34"/>
                  <a:gd name="T10" fmla="*/ 32 w 32"/>
                  <a:gd name="T11" fmla="*/ 15 h 34"/>
                  <a:gd name="T12" fmla="*/ 32 w 32"/>
                  <a:gd name="T13" fmla="*/ 34 h 34"/>
                  <a:gd name="T14" fmla="*/ 22 w 32"/>
                  <a:gd name="T15" fmla="*/ 34 h 34"/>
                  <a:gd name="T16" fmla="*/ 22 w 32"/>
                  <a:gd name="T17" fmla="*/ 18 h 34"/>
                  <a:gd name="T18" fmla="*/ 16 w 32"/>
                  <a:gd name="T19" fmla="*/ 9 h 34"/>
                  <a:gd name="T20" fmla="*/ 10 w 32"/>
                  <a:gd name="T21" fmla="*/ 17 h 34"/>
                  <a:gd name="T22" fmla="*/ 10 w 32"/>
                  <a:gd name="T23" fmla="*/ 34 h 34"/>
                  <a:gd name="T24" fmla="*/ 0 w 32"/>
                  <a:gd name="T25" fmla="*/ 34 h 34"/>
                  <a:gd name="T26" fmla="*/ 0 w 32"/>
                  <a:gd name="T2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4">
                    <a:moveTo>
                      <a:pt x="0" y="0"/>
                    </a:moveTo>
                    <a:cubicBezTo>
                      <a:pt x="10" y="0"/>
                      <a:pt x="10" y="0"/>
                      <a:pt x="10" y="0"/>
                    </a:cubicBezTo>
                    <a:cubicBezTo>
                      <a:pt x="10" y="5"/>
                      <a:pt x="10" y="5"/>
                      <a:pt x="10" y="5"/>
                    </a:cubicBezTo>
                    <a:cubicBezTo>
                      <a:pt x="10" y="5"/>
                      <a:pt x="10" y="5"/>
                      <a:pt x="10" y="5"/>
                    </a:cubicBezTo>
                    <a:cubicBezTo>
                      <a:pt x="11" y="2"/>
                      <a:pt x="14" y="0"/>
                      <a:pt x="20" y="0"/>
                    </a:cubicBezTo>
                    <a:cubicBezTo>
                      <a:pt x="30" y="0"/>
                      <a:pt x="32" y="7"/>
                      <a:pt x="32" y="15"/>
                    </a:cubicBezTo>
                    <a:cubicBezTo>
                      <a:pt x="32" y="34"/>
                      <a:pt x="32" y="34"/>
                      <a:pt x="32" y="34"/>
                    </a:cubicBezTo>
                    <a:cubicBezTo>
                      <a:pt x="22" y="34"/>
                      <a:pt x="22" y="34"/>
                      <a:pt x="22" y="34"/>
                    </a:cubicBezTo>
                    <a:cubicBezTo>
                      <a:pt x="22" y="18"/>
                      <a:pt x="22" y="18"/>
                      <a:pt x="22" y="18"/>
                    </a:cubicBezTo>
                    <a:cubicBezTo>
                      <a:pt x="22" y="14"/>
                      <a:pt x="22" y="9"/>
                      <a:pt x="16" y="9"/>
                    </a:cubicBezTo>
                    <a:cubicBezTo>
                      <a:pt x="11" y="9"/>
                      <a:pt x="10" y="13"/>
                      <a:pt x="10" y="17"/>
                    </a:cubicBezTo>
                    <a:cubicBezTo>
                      <a:pt x="10" y="34"/>
                      <a:pt x="10" y="34"/>
                      <a:pt x="10" y="34"/>
                    </a:cubicBezTo>
                    <a:cubicBezTo>
                      <a:pt x="0" y="34"/>
                      <a:pt x="0" y="34"/>
                      <a:pt x="0" y="34"/>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grpSp>
      </p:grpSp>
      <p:sp>
        <p:nvSpPr>
          <p:cNvPr id="116" name="TextBox">
            <a:extLst>
              <a:ext uri="{FF2B5EF4-FFF2-40B4-BE49-F238E27FC236}">
                <a16:creationId xmlns:a16="http://schemas.microsoft.com/office/drawing/2014/main" id="{7FA0529E-9913-4756-B99A-ACBCF29EC76B}"/>
              </a:ext>
            </a:extLst>
          </p:cNvPr>
          <p:cNvSpPr txBox="1"/>
          <p:nvPr/>
        </p:nvSpPr>
        <p:spPr>
          <a:xfrm>
            <a:off x="9075741" y="3031185"/>
            <a:ext cx="2588233" cy="125547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lacus pellentesque ipsum sit facilis facere voluptatibus animi sint officia sapiente at fuga vero hendrerit aliquam officia occaecati ut rerum</a:t>
            </a:r>
            <a:endParaRPr lang="en-ID">
              <a:solidFill>
                <a:schemeClr val="tx1"/>
              </a:solidFill>
            </a:endParaRPr>
          </a:p>
        </p:txBody>
      </p:sp>
      <p:sp>
        <p:nvSpPr>
          <p:cNvPr id="9" name="Rectangle: Rounded Corners 8">
            <a:extLst>
              <a:ext uri="{FF2B5EF4-FFF2-40B4-BE49-F238E27FC236}">
                <a16:creationId xmlns:a16="http://schemas.microsoft.com/office/drawing/2014/main" id="{14EAA8B4-6C28-4627-B417-48EA31081066}"/>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TextBox">
            <a:extLst>
              <a:ext uri="{FF2B5EF4-FFF2-40B4-BE49-F238E27FC236}">
                <a16:creationId xmlns:a16="http://schemas.microsoft.com/office/drawing/2014/main" id="{8BE58938-626D-4DF6-8EB0-EC74CAD8FAE0}"/>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2" name="Graphic 13">
            <a:extLst>
              <a:ext uri="{FF2B5EF4-FFF2-40B4-BE49-F238E27FC236}">
                <a16:creationId xmlns:a16="http://schemas.microsoft.com/office/drawing/2014/main" id="{90EEE876-57C4-4473-A915-8B43D3C94B6D}"/>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2CE0437E-0DE3-4DC1-9231-4546EA35B5C0}"/>
              </a:ext>
            </a:extLst>
          </p:cNvPr>
          <p:cNvSpPr>
            <a:spLocks noGrp="1"/>
          </p:cNvSpPr>
          <p:nvPr>
            <p:ph type="sldNum" sz="quarter" idx="12"/>
          </p:nvPr>
        </p:nvSpPr>
        <p:spPr/>
        <p:txBody>
          <a:bodyPr/>
          <a:lstStyle/>
          <a:p>
            <a:fld id="{950356F5-5040-45F3-9DFE-AA818FBF1AB1}" type="slidenum">
              <a:rPr lang="en-ID" smtClean="0"/>
              <a:pPr/>
              <a:t>14</a:t>
            </a:fld>
            <a:endParaRPr lang="en-ID"/>
          </a:p>
        </p:txBody>
      </p:sp>
    </p:spTree>
    <p:extLst>
      <p:ext uri="{BB962C8B-B14F-4D97-AF65-F5344CB8AC3E}">
        <p14:creationId xmlns:p14="http://schemas.microsoft.com/office/powerpoint/2010/main" val="83932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750"/>
                                        <p:tgtEl>
                                          <p:spTgt spid="4">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750"/>
                                        <p:tgtEl>
                                          <p:spTgt spid="3"/>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82"/>
                                        </p:tgtEl>
                                        <p:attrNameLst>
                                          <p:attrName>style.visibility</p:attrName>
                                        </p:attrNameLst>
                                      </p:cBhvr>
                                      <p:to>
                                        <p:strVal val="visible"/>
                                      </p:to>
                                    </p:set>
                                    <p:animEffect transition="in" filter="fade">
                                      <p:cBhvr>
                                        <p:cTn id="30" dur="1000"/>
                                        <p:tgtEl>
                                          <p:spTgt spid="82"/>
                                        </p:tgtEl>
                                      </p:cBhvr>
                                    </p:animEffect>
                                    <p:anim calcmode="lin" valueType="num">
                                      <p:cBhvr>
                                        <p:cTn id="31" dur="1000" fill="hold"/>
                                        <p:tgtEl>
                                          <p:spTgt spid="82"/>
                                        </p:tgtEl>
                                        <p:attrNameLst>
                                          <p:attrName>ppt_x</p:attrName>
                                        </p:attrNameLst>
                                      </p:cBhvr>
                                      <p:tavLst>
                                        <p:tav tm="0">
                                          <p:val>
                                            <p:strVal val="#ppt_x"/>
                                          </p:val>
                                        </p:tav>
                                        <p:tav tm="100000">
                                          <p:val>
                                            <p:strVal val="#ppt_x"/>
                                          </p:val>
                                        </p:tav>
                                      </p:tavLst>
                                    </p:anim>
                                    <p:anim calcmode="lin" valueType="num">
                                      <p:cBhvr>
                                        <p:cTn id="32" dur="1000" fill="hold"/>
                                        <p:tgtEl>
                                          <p:spTgt spid="82"/>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fade">
                                      <p:cBhvr>
                                        <p:cTn id="35" dur="1000"/>
                                        <p:tgtEl>
                                          <p:spTgt spid="83"/>
                                        </p:tgtEl>
                                      </p:cBhvr>
                                    </p:animEffect>
                                    <p:anim calcmode="lin" valueType="num">
                                      <p:cBhvr>
                                        <p:cTn id="36" dur="1000" fill="hold"/>
                                        <p:tgtEl>
                                          <p:spTgt spid="83"/>
                                        </p:tgtEl>
                                        <p:attrNameLst>
                                          <p:attrName>ppt_x</p:attrName>
                                        </p:attrNameLst>
                                      </p:cBhvr>
                                      <p:tavLst>
                                        <p:tav tm="0">
                                          <p:val>
                                            <p:strVal val="#ppt_x"/>
                                          </p:val>
                                        </p:tav>
                                        <p:tav tm="100000">
                                          <p:val>
                                            <p:strVal val="#ppt_x"/>
                                          </p:val>
                                        </p:tav>
                                      </p:tavLst>
                                    </p:anim>
                                    <p:anim calcmode="lin" valueType="num">
                                      <p:cBhvr>
                                        <p:cTn id="37" dur="1000" fill="hold"/>
                                        <p:tgtEl>
                                          <p:spTgt spid="8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1000"/>
                                        <p:tgtEl>
                                          <p:spTgt spid="8"/>
                                        </p:tgtEl>
                                      </p:cBhvr>
                                    </p:animEffect>
                                    <p:anim calcmode="lin" valueType="num">
                                      <p:cBhvr>
                                        <p:cTn id="51" dur="1000" fill="hold"/>
                                        <p:tgtEl>
                                          <p:spTgt spid="8"/>
                                        </p:tgtEl>
                                        <p:attrNameLst>
                                          <p:attrName>ppt_x</p:attrName>
                                        </p:attrNameLst>
                                      </p:cBhvr>
                                      <p:tavLst>
                                        <p:tav tm="0">
                                          <p:val>
                                            <p:strVal val="#ppt_x"/>
                                          </p:val>
                                        </p:tav>
                                        <p:tav tm="100000">
                                          <p:val>
                                            <p:strVal val="#ppt_x"/>
                                          </p:val>
                                        </p:tav>
                                      </p:tavLst>
                                    </p:anim>
                                    <p:anim calcmode="lin" valueType="num">
                                      <p:cBhvr>
                                        <p:cTn id="52" dur="1000" fill="hold"/>
                                        <p:tgtEl>
                                          <p:spTgt spid="8"/>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anim calcmode="lin" valueType="num">
                                      <p:cBhvr>
                                        <p:cTn id="56" dur="1000" fill="hold"/>
                                        <p:tgtEl>
                                          <p:spTgt spid="14"/>
                                        </p:tgtEl>
                                        <p:attrNameLst>
                                          <p:attrName>ppt_x</p:attrName>
                                        </p:attrNameLst>
                                      </p:cBhvr>
                                      <p:tavLst>
                                        <p:tav tm="0">
                                          <p:val>
                                            <p:strVal val="#ppt_x"/>
                                          </p:val>
                                        </p:tav>
                                        <p:tav tm="100000">
                                          <p:val>
                                            <p:strVal val="#ppt_x"/>
                                          </p:val>
                                        </p:tav>
                                      </p:tavLst>
                                    </p:anim>
                                    <p:anim calcmode="lin" valueType="num">
                                      <p:cBhvr>
                                        <p:cTn id="57" dur="1000" fill="hold"/>
                                        <p:tgtEl>
                                          <p:spTgt spid="14"/>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200"/>
                                  </p:stCondLst>
                                  <p:childTnLst>
                                    <p:set>
                                      <p:cBhvr>
                                        <p:cTn id="59" dur="1" fill="hold">
                                          <p:stCondLst>
                                            <p:cond delay="0"/>
                                          </p:stCondLst>
                                        </p:cTn>
                                        <p:tgtEl>
                                          <p:spTgt spid="105"/>
                                        </p:tgtEl>
                                        <p:attrNameLst>
                                          <p:attrName>style.visibility</p:attrName>
                                        </p:attrNameLst>
                                      </p:cBhvr>
                                      <p:to>
                                        <p:strVal val="visible"/>
                                      </p:to>
                                    </p:set>
                                    <p:animEffect transition="in" filter="fade">
                                      <p:cBhvr>
                                        <p:cTn id="60" dur="1000"/>
                                        <p:tgtEl>
                                          <p:spTgt spid="105"/>
                                        </p:tgtEl>
                                      </p:cBhvr>
                                    </p:animEffect>
                                    <p:anim calcmode="lin" valueType="num">
                                      <p:cBhvr>
                                        <p:cTn id="61" dur="1000" fill="hold"/>
                                        <p:tgtEl>
                                          <p:spTgt spid="105"/>
                                        </p:tgtEl>
                                        <p:attrNameLst>
                                          <p:attrName>ppt_x</p:attrName>
                                        </p:attrNameLst>
                                      </p:cBhvr>
                                      <p:tavLst>
                                        <p:tav tm="0">
                                          <p:val>
                                            <p:strVal val="#ppt_x"/>
                                          </p:val>
                                        </p:tav>
                                        <p:tav tm="100000">
                                          <p:val>
                                            <p:strVal val="#ppt_x"/>
                                          </p:val>
                                        </p:tav>
                                      </p:tavLst>
                                    </p:anim>
                                    <p:anim calcmode="lin" valueType="num">
                                      <p:cBhvr>
                                        <p:cTn id="62" dur="1000" fill="hold"/>
                                        <p:tgtEl>
                                          <p:spTgt spid="105"/>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200"/>
                                  </p:stCondLst>
                                  <p:childTnLst>
                                    <p:set>
                                      <p:cBhvr>
                                        <p:cTn id="64" dur="1" fill="hold">
                                          <p:stCondLst>
                                            <p:cond delay="0"/>
                                          </p:stCondLst>
                                        </p:cTn>
                                        <p:tgtEl>
                                          <p:spTgt spid="116"/>
                                        </p:tgtEl>
                                        <p:attrNameLst>
                                          <p:attrName>style.visibility</p:attrName>
                                        </p:attrNameLst>
                                      </p:cBhvr>
                                      <p:to>
                                        <p:strVal val="visible"/>
                                      </p:to>
                                    </p:set>
                                    <p:animEffect transition="in" filter="fade">
                                      <p:cBhvr>
                                        <p:cTn id="65" dur="1000"/>
                                        <p:tgtEl>
                                          <p:spTgt spid="116"/>
                                        </p:tgtEl>
                                      </p:cBhvr>
                                    </p:animEffect>
                                    <p:anim calcmode="lin" valueType="num">
                                      <p:cBhvr>
                                        <p:cTn id="66" dur="1000" fill="hold"/>
                                        <p:tgtEl>
                                          <p:spTgt spid="116"/>
                                        </p:tgtEl>
                                        <p:attrNameLst>
                                          <p:attrName>ppt_x</p:attrName>
                                        </p:attrNameLst>
                                      </p:cBhvr>
                                      <p:tavLst>
                                        <p:tav tm="0">
                                          <p:val>
                                            <p:strVal val="#ppt_x"/>
                                          </p:val>
                                        </p:tav>
                                        <p:tav tm="100000">
                                          <p:val>
                                            <p:strVal val="#ppt_x"/>
                                          </p:val>
                                        </p:tav>
                                      </p:tavLst>
                                    </p:anim>
                                    <p:anim calcmode="lin" valueType="num">
                                      <p:cBhvr>
                                        <p:cTn id="67" dur="1000" fill="hold"/>
                                        <p:tgtEl>
                                          <p:spTgt spid="116"/>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20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1000"/>
                                        <p:tgtEl>
                                          <p:spTgt spid="15"/>
                                        </p:tgtEl>
                                      </p:cBhvr>
                                    </p:animEffect>
                                    <p:anim calcmode="lin" valueType="num">
                                      <p:cBhvr>
                                        <p:cTn id="71" dur="1000" fill="hold"/>
                                        <p:tgtEl>
                                          <p:spTgt spid="15"/>
                                        </p:tgtEl>
                                        <p:attrNameLst>
                                          <p:attrName>ppt_x</p:attrName>
                                        </p:attrNameLst>
                                      </p:cBhvr>
                                      <p:tavLst>
                                        <p:tav tm="0">
                                          <p:val>
                                            <p:strVal val="#ppt_x"/>
                                          </p:val>
                                        </p:tav>
                                        <p:tav tm="100000">
                                          <p:val>
                                            <p:strVal val="#ppt_x"/>
                                          </p:val>
                                        </p:tav>
                                      </p:tavLst>
                                    </p:anim>
                                    <p:anim calcmode="lin" valueType="num">
                                      <p:cBhvr>
                                        <p:cTn id="72" dur="1000" fill="hold"/>
                                        <p:tgtEl>
                                          <p:spTgt spid="15"/>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20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20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1000"/>
                                        <p:tgtEl>
                                          <p:spTgt spid="17"/>
                                        </p:tgtEl>
                                      </p:cBhvr>
                                    </p:animEffect>
                                    <p:anim calcmode="lin" valueType="num">
                                      <p:cBhvr>
                                        <p:cTn id="81" dur="1000" fill="hold"/>
                                        <p:tgtEl>
                                          <p:spTgt spid="17"/>
                                        </p:tgtEl>
                                        <p:attrNameLst>
                                          <p:attrName>ppt_x</p:attrName>
                                        </p:attrNameLst>
                                      </p:cBhvr>
                                      <p:tavLst>
                                        <p:tav tm="0">
                                          <p:val>
                                            <p:strVal val="#ppt_x"/>
                                          </p:val>
                                        </p:tav>
                                        <p:tav tm="100000">
                                          <p:val>
                                            <p:strVal val="#ppt_x"/>
                                          </p:val>
                                        </p:tav>
                                      </p:tavLst>
                                    </p:anim>
                                    <p:anim calcmode="lin" valueType="num">
                                      <p:cBhvr>
                                        <p:cTn id="82" dur="1000" fill="hold"/>
                                        <p:tgtEl>
                                          <p:spTgt spid="17"/>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200"/>
                                  </p:stCondLst>
                                  <p:childTnLst>
                                    <p:set>
                                      <p:cBhvr>
                                        <p:cTn id="84" dur="1" fill="hold">
                                          <p:stCondLst>
                                            <p:cond delay="0"/>
                                          </p:stCondLst>
                                        </p:cTn>
                                        <p:tgtEl>
                                          <p:spTgt spid="18"/>
                                        </p:tgtEl>
                                        <p:attrNameLst>
                                          <p:attrName>style.visibility</p:attrName>
                                        </p:attrNameLst>
                                      </p:cBhvr>
                                      <p:to>
                                        <p:strVal val="visible"/>
                                      </p:to>
                                    </p:set>
                                    <p:animEffect transition="in" filter="fade">
                                      <p:cBhvr>
                                        <p:cTn id="85" dur="1000"/>
                                        <p:tgtEl>
                                          <p:spTgt spid="18"/>
                                        </p:tgtEl>
                                      </p:cBhvr>
                                    </p:animEffect>
                                    <p:anim calcmode="lin" valueType="num">
                                      <p:cBhvr>
                                        <p:cTn id="86" dur="1000" fill="hold"/>
                                        <p:tgtEl>
                                          <p:spTgt spid="18"/>
                                        </p:tgtEl>
                                        <p:attrNameLst>
                                          <p:attrName>ppt_x</p:attrName>
                                        </p:attrNameLst>
                                      </p:cBhvr>
                                      <p:tavLst>
                                        <p:tav tm="0">
                                          <p:val>
                                            <p:strVal val="#ppt_x"/>
                                          </p:val>
                                        </p:tav>
                                        <p:tav tm="100000">
                                          <p:val>
                                            <p:strVal val="#ppt_x"/>
                                          </p:val>
                                        </p:tav>
                                      </p:tavLst>
                                    </p:anim>
                                    <p:anim calcmode="lin" valueType="num">
                                      <p:cBhvr>
                                        <p:cTn id="8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P spid="4" grpId="0" build="p"/>
      <p:bldP spid="82" grpId="0"/>
      <p:bldP spid="83" grpId="0"/>
      <p:bldP spid="105" grpId="0"/>
      <p:bldP spid="116" grpId="0"/>
      <p:bldP spid="9" grpId="0" animBg="1"/>
      <p:bldP spid="11"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a:extLst>
              <a:ext uri="{FF2B5EF4-FFF2-40B4-BE49-F238E27FC236}">
                <a16:creationId xmlns:a16="http://schemas.microsoft.com/office/drawing/2014/main" id="{7C9F607C-BAAA-4981-B7EF-DA9278E71A88}"/>
              </a:ext>
            </a:extLst>
          </p:cNvPr>
          <p:cNvSpPr txBox="1"/>
          <p:nvPr/>
        </p:nvSpPr>
        <p:spPr>
          <a:xfrm>
            <a:off x="731839" y="3339015"/>
            <a:ext cx="3563936" cy="125547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tincidunt quo alias ducimus possimus auctor consequatur dolor quos distinctio excepturi rerum eligendi blanditiis tristique praesentium sapiente antes turpis officia facilis cum provident hic da iste</a:t>
            </a:r>
            <a:endParaRPr lang="en-ID">
              <a:solidFill>
                <a:schemeClr val="tx1"/>
              </a:solidFill>
            </a:endParaRPr>
          </a:p>
        </p:txBody>
      </p:sp>
      <p:sp>
        <p:nvSpPr>
          <p:cNvPr id="5" name="Rectangle: Rounded Corners 4">
            <a:extLst>
              <a:ext uri="{FF2B5EF4-FFF2-40B4-BE49-F238E27FC236}">
                <a16:creationId xmlns:a16="http://schemas.microsoft.com/office/drawing/2014/main" id="{03E034F6-AE0D-49D6-B624-D24A31D57A04}"/>
              </a:ext>
            </a:extLst>
          </p:cNvPr>
          <p:cNvSpPr/>
          <p:nvPr/>
        </p:nvSpPr>
        <p:spPr>
          <a:xfrm>
            <a:off x="731838" y="4883485"/>
            <a:ext cx="1909921" cy="546100"/>
          </a:xfrm>
          <a:prstGeom prst="roundRect">
            <a:avLst>
              <a:gd name="adj" fmla="val 2189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TextBox">
            <a:extLst>
              <a:ext uri="{FF2B5EF4-FFF2-40B4-BE49-F238E27FC236}">
                <a16:creationId xmlns:a16="http://schemas.microsoft.com/office/drawing/2014/main" id="{2E52F55D-71DC-4511-B75B-2F7673A54D7D}"/>
              </a:ext>
            </a:extLst>
          </p:cNvPr>
          <p:cNvSpPr txBox="1"/>
          <p:nvPr/>
        </p:nvSpPr>
        <p:spPr>
          <a:xfrm>
            <a:off x="833359" y="4946469"/>
            <a:ext cx="1706880" cy="36933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800">
                <a:solidFill>
                  <a:schemeClr val="bg2"/>
                </a:solidFill>
                <a:latin typeface="+mj-lt"/>
              </a:rPr>
              <a:t>View More</a:t>
            </a:r>
          </a:p>
        </p:txBody>
      </p:sp>
      <p:sp>
        <p:nvSpPr>
          <p:cNvPr id="26" name="PpHolder4">
            <a:extLst>
              <a:ext uri="{FF2B5EF4-FFF2-40B4-BE49-F238E27FC236}">
                <a16:creationId xmlns:a16="http://schemas.microsoft.com/office/drawing/2014/main" id="{039378BD-1FA8-45EF-B407-2E1DF0CD4266}"/>
              </a:ext>
            </a:extLst>
          </p:cNvPr>
          <p:cNvSpPr>
            <a:spLocks noGrp="1"/>
          </p:cNvSpPr>
          <p:nvPr>
            <p:ph type="pic" sz="quarter" idx="15"/>
          </p:nvPr>
        </p:nvSpPr>
        <p:spPr/>
      </p:sp>
      <p:sp>
        <p:nvSpPr>
          <p:cNvPr id="22" name="PpHolder5">
            <a:extLst>
              <a:ext uri="{FF2B5EF4-FFF2-40B4-BE49-F238E27FC236}">
                <a16:creationId xmlns:a16="http://schemas.microsoft.com/office/drawing/2014/main" id="{B5EFAD1D-02E7-4A5E-9771-09BCC6F67FC8}"/>
              </a:ext>
            </a:extLst>
          </p:cNvPr>
          <p:cNvSpPr>
            <a:spLocks noGrp="1"/>
          </p:cNvSpPr>
          <p:nvPr>
            <p:ph type="pic" sz="quarter" idx="14"/>
          </p:nvPr>
        </p:nvSpPr>
        <p:spPr/>
      </p:sp>
      <p:sp>
        <p:nvSpPr>
          <p:cNvPr id="20" name="PpHolder6">
            <a:extLst>
              <a:ext uri="{FF2B5EF4-FFF2-40B4-BE49-F238E27FC236}">
                <a16:creationId xmlns:a16="http://schemas.microsoft.com/office/drawing/2014/main" id="{E6D961DC-3649-4159-85B1-3F1311F888A9}"/>
              </a:ext>
            </a:extLst>
          </p:cNvPr>
          <p:cNvSpPr>
            <a:spLocks noGrp="1"/>
          </p:cNvSpPr>
          <p:nvPr>
            <p:ph type="pic" sz="quarter" idx="13"/>
          </p:nvPr>
        </p:nvSpPr>
        <p:spPr/>
      </p:sp>
      <p:sp>
        <p:nvSpPr>
          <p:cNvPr id="18" name="PpHolder7">
            <a:extLst>
              <a:ext uri="{FF2B5EF4-FFF2-40B4-BE49-F238E27FC236}">
                <a16:creationId xmlns:a16="http://schemas.microsoft.com/office/drawing/2014/main" id="{078BA7C7-34D1-43A6-BF3F-C445C8CD0930}"/>
              </a:ext>
            </a:extLst>
          </p:cNvPr>
          <p:cNvSpPr>
            <a:spLocks noGrp="1"/>
          </p:cNvSpPr>
          <p:nvPr>
            <p:ph type="pic" sz="quarter" idx="12"/>
          </p:nvPr>
        </p:nvSpPr>
        <p:spPr/>
      </p:sp>
      <p:sp>
        <p:nvSpPr>
          <p:cNvPr id="16" name="PpHolder8">
            <a:extLst>
              <a:ext uri="{FF2B5EF4-FFF2-40B4-BE49-F238E27FC236}">
                <a16:creationId xmlns:a16="http://schemas.microsoft.com/office/drawing/2014/main" id="{F17BDC50-A0DC-4FD9-AAA5-2EDC121102F0}"/>
              </a:ext>
            </a:extLst>
          </p:cNvPr>
          <p:cNvSpPr>
            <a:spLocks noGrp="1"/>
          </p:cNvSpPr>
          <p:nvPr>
            <p:ph type="pic" sz="quarter" idx="11"/>
          </p:nvPr>
        </p:nvSpPr>
        <p:spPr/>
      </p:sp>
      <p:sp>
        <p:nvSpPr>
          <p:cNvPr id="11" name="PpHolder9">
            <a:extLst>
              <a:ext uri="{FF2B5EF4-FFF2-40B4-BE49-F238E27FC236}">
                <a16:creationId xmlns:a16="http://schemas.microsoft.com/office/drawing/2014/main" id="{777BE245-E230-49AC-BE18-BB6692733783}"/>
              </a:ext>
            </a:extLst>
          </p:cNvPr>
          <p:cNvSpPr>
            <a:spLocks noGrp="1"/>
          </p:cNvSpPr>
          <p:nvPr>
            <p:ph type="pic" sz="quarter" idx="10"/>
          </p:nvPr>
        </p:nvSpPr>
        <p:spPr/>
      </p:sp>
      <p:sp>
        <p:nvSpPr>
          <p:cNvPr id="3" name="Title 2">
            <a:extLst>
              <a:ext uri="{FF2B5EF4-FFF2-40B4-BE49-F238E27FC236}">
                <a16:creationId xmlns:a16="http://schemas.microsoft.com/office/drawing/2014/main" id="{A976E7BE-2233-489E-8965-E0E7A118D56E}"/>
              </a:ext>
            </a:extLst>
          </p:cNvPr>
          <p:cNvSpPr>
            <a:spLocks noGrp="1"/>
          </p:cNvSpPr>
          <p:nvPr>
            <p:ph type="title"/>
          </p:nvPr>
        </p:nvSpPr>
        <p:spPr/>
        <p:txBody>
          <a:bodyPr/>
          <a:lstStyle/>
          <a:p>
            <a:pPr>
              <a:lnSpc>
                <a:spcPct val="100000"/>
              </a:lnSpc>
            </a:pPr>
            <a:r>
              <a:rPr lang="en-ID" sz="4400">
                <a:solidFill>
                  <a:schemeClr val="tx1"/>
                </a:solidFill>
                <a:latin typeface="+mj-lt"/>
              </a:rPr>
              <a:t>Meet The</a:t>
            </a:r>
            <a:br>
              <a:rPr lang="en-ID" sz="4400">
                <a:solidFill>
                  <a:schemeClr val="tx1"/>
                </a:solidFill>
                <a:latin typeface="+mj-lt"/>
              </a:rPr>
            </a:br>
            <a:r>
              <a:rPr lang="en-ID" sz="4400">
                <a:solidFill>
                  <a:schemeClr val="accent1"/>
                </a:solidFill>
                <a:latin typeface="+mj-lt"/>
              </a:rPr>
              <a:t>Eco Leaf Team</a:t>
            </a:r>
            <a:endParaRPr lang="en-ID"/>
          </a:p>
        </p:txBody>
      </p:sp>
      <p:sp>
        <p:nvSpPr>
          <p:cNvPr id="7" name="Subtitle 6">
            <a:extLst>
              <a:ext uri="{FF2B5EF4-FFF2-40B4-BE49-F238E27FC236}">
                <a16:creationId xmlns:a16="http://schemas.microsoft.com/office/drawing/2014/main" id="{D28D1FE9-4243-456F-92C7-E8167D681213}"/>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8" name="Rectangle: Rounded Corners 7">
            <a:extLst>
              <a:ext uri="{FF2B5EF4-FFF2-40B4-BE49-F238E27FC236}">
                <a16:creationId xmlns:a16="http://schemas.microsoft.com/office/drawing/2014/main" id="{22EE0DD4-5A67-457C-9F04-0383055B7885}"/>
              </a:ext>
            </a:extLst>
          </p:cNvPr>
          <p:cNvSpPr/>
          <p:nvPr/>
        </p:nvSpPr>
        <p:spPr>
          <a:xfrm>
            <a:off x="5382514" y="2691261"/>
            <a:ext cx="1619250" cy="5238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TextBox">
            <a:extLst>
              <a:ext uri="{FF2B5EF4-FFF2-40B4-BE49-F238E27FC236}">
                <a16:creationId xmlns:a16="http://schemas.microsoft.com/office/drawing/2014/main" id="{2D9A25D0-6580-407B-AFE4-E441613F0916}"/>
              </a:ext>
            </a:extLst>
          </p:cNvPr>
          <p:cNvSpPr txBox="1"/>
          <p:nvPr/>
        </p:nvSpPr>
        <p:spPr>
          <a:xfrm>
            <a:off x="5217471" y="2705988"/>
            <a:ext cx="1949336" cy="4231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000">
                <a:solidFill>
                  <a:schemeClr val="bg2"/>
                </a:solidFill>
                <a:latin typeface="+mj-lt"/>
              </a:rPr>
              <a:t>Deisy</a:t>
            </a:r>
          </a:p>
        </p:txBody>
      </p:sp>
      <p:sp>
        <p:nvSpPr>
          <p:cNvPr id="60" name="Rectangle: Rounded Corners 59">
            <a:extLst>
              <a:ext uri="{FF2B5EF4-FFF2-40B4-BE49-F238E27FC236}">
                <a16:creationId xmlns:a16="http://schemas.microsoft.com/office/drawing/2014/main" id="{2E93B84A-F589-44FC-A34A-5E3C60F2BC4B}"/>
              </a:ext>
            </a:extLst>
          </p:cNvPr>
          <p:cNvSpPr/>
          <p:nvPr/>
        </p:nvSpPr>
        <p:spPr>
          <a:xfrm>
            <a:off x="7572079" y="2691261"/>
            <a:ext cx="1619250" cy="5238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1" name="TextBox">
            <a:extLst>
              <a:ext uri="{FF2B5EF4-FFF2-40B4-BE49-F238E27FC236}">
                <a16:creationId xmlns:a16="http://schemas.microsoft.com/office/drawing/2014/main" id="{AE6A9FE6-CFFB-4EF2-9F02-2AFB72BDC005}"/>
              </a:ext>
            </a:extLst>
          </p:cNvPr>
          <p:cNvSpPr txBox="1"/>
          <p:nvPr/>
        </p:nvSpPr>
        <p:spPr>
          <a:xfrm>
            <a:off x="7407036" y="2705988"/>
            <a:ext cx="1949336" cy="4231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000">
                <a:solidFill>
                  <a:schemeClr val="bg2"/>
                </a:solidFill>
                <a:latin typeface="+mj-lt"/>
              </a:rPr>
              <a:t>Andreas </a:t>
            </a:r>
          </a:p>
        </p:txBody>
      </p:sp>
      <p:sp>
        <p:nvSpPr>
          <p:cNvPr id="87" name="Rectangle: Rounded Corners 86">
            <a:extLst>
              <a:ext uri="{FF2B5EF4-FFF2-40B4-BE49-F238E27FC236}">
                <a16:creationId xmlns:a16="http://schemas.microsoft.com/office/drawing/2014/main" id="{0131C0C9-31B7-42C7-BF35-879FEBB3407D}"/>
              </a:ext>
            </a:extLst>
          </p:cNvPr>
          <p:cNvSpPr/>
          <p:nvPr/>
        </p:nvSpPr>
        <p:spPr>
          <a:xfrm>
            <a:off x="9761644" y="2691261"/>
            <a:ext cx="1619250" cy="5238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8" name="TextBox">
            <a:extLst>
              <a:ext uri="{FF2B5EF4-FFF2-40B4-BE49-F238E27FC236}">
                <a16:creationId xmlns:a16="http://schemas.microsoft.com/office/drawing/2014/main" id="{0B78CB72-4304-42C0-AEB2-E798301FC79D}"/>
              </a:ext>
            </a:extLst>
          </p:cNvPr>
          <p:cNvSpPr txBox="1"/>
          <p:nvPr/>
        </p:nvSpPr>
        <p:spPr>
          <a:xfrm>
            <a:off x="9596601" y="2705988"/>
            <a:ext cx="1949336" cy="4231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000">
                <a:solidFill>
                  <a:schemeClr val="bg2"/>
                </a:solidFill>
                <a:latin typeface="+mj-lt"/>
              </a:rPr>
              <a:t>Lucas</a:t>
            </a:r>
          </a:p>
        </p:txBody>
      </p:sp>
      <p:sp>
        <p:nvSpPr>
          <p:cNvPr id="91" name="Rectangle: Rounded Corners 90">
            <a:extLst>
              <a:ext uri="{FF2B5EF4-FFF2-40B4-BE49-F238E27FC236}">
                <a16:creationId xmlns:a16="http://schemas.microsoft.com/office/drawing/2014/main" id="{A8C391E0-2CC7-4C1A-82EF-606F4D7CE4DA}"/>
              </a:ext>
            </a:extLst>
          </p:cNvPr>
          <p:cNvSpPr/>
          <p:nvPr/>
        </p:nvSpPr>
        <p:spPr>
          <a:xfrm>
            <a:off x="5382514" y="5015144"/>
            <a:ext cx="1619250" cy="5238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2" name="TextBox">
            <a:extLst>
              <a:ext uri="{FF2B5EF4-FFF2-40B4-BE49-F238E27FC236}">
                <a16:creationId xmlns:a16="http://schemas.microsoft.com/office/drawing/2014/main" id="{DF962AC5-6716-49EC-B8C3-6A6E9DE072CE}"/>
              </a:ext>
            </a:extLst>
          </p:cNvPr>
          <p:cNvSpPr txBox="1"/>
          <p:nvPr/>
        </p:nvSpPr>
        <p:spPr>
          <a:xfrm>
            <a:off x="5217471" y="5029871"/>
            <a:ext cx="1949336" cy="4231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000">
                <a:solidFill>
                  <a:schemeClr val="bg2"/>
                </a:solidFill>
                <a:latin typeface="+mj-lt"/>
              </a:rPr>
              <a:t>Steven</a:t>
            </a:r>
          </a:p>
        </p:txBody>
      </p:sp>
      <p:sp>
        <p:nvSpPr>
          <p:cNvPr id="95" name="Rectangle: Rounded Corners 94">
            <a:extLst>
              <a:ext uri="{FF2B5EF4-FFF2-40B4-BE49-F238E27FC236}">
                <a16:creationId xmlns:a16="http://schemas.microsoft.com/office/drawing/2014/main" id="{6D46E1D4-2908-4A4A-A8AB-122D7D9F02E9}"/>
              </a:ext>
            </a:extLst>
          </p:cNvPr>
          <p:cNvSpPr/>
          <p:nvPr/>
        </p:nvSpPr>
        <p:spPr>
          <a:xfrm>
            <a:off x="7572079" y="5015144"/>
            <a:ext cx="1619250" cy="5238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6" name="TextBox">
            <a:extLst>
              <a:ext uri="{FF2B5EF4-FFF2-40B4-BE49-F238E27FC236}">
                <a16:creationId xmlns:a16="http://schemas.microsoft.com/office/drawing/2014/main" id="{F9CEF831-F9BA-48EF-965C-57EA397694A8}"/>
              </a:ext>
            </a:extLst>
          </p:cNvPr>
          <p:cNvSpPr txBox="1"/>
          <p:nvPr/>
        </p:nvSpPr>
        <p:spPr>
          <a:xfrm>
            <a:off x="7407036" y="5029871"/>
            <a:ext cx="1949336" cy="4231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000">
                <a:solidFill>
                  <a:schemeClr val="bg2"/>
                </a:solidFill>
                <a:latin typeface="+mj-lt"/>
              </a:rPr>
              <a:t>Fagundes</a:t>
            </a:r>
          </a:p>
        </p:txBody>
      </p:sp>
      <p:sp>
        <p:nvSpPr>
          <p:cNvPr id="99" name="Rectangle: Rounded Corners 98">
            <a:extLst>
              <a:ext uri="{FF2B5EF4-FFF2-40B4-BE49-F238E27FC236}">
                <a16:creationId xmlns:a16="http://schemas.microsoft.com/office/drawing/2014/main" id="{8906DF6E-B90A-474A-AC25-046691BCF0E4}"/>
              </a:ext>
            </a:extLst>
          </p:cNvPr>
          <p:cNvSpPr/>
          <p:nvPr/>
        </p:nvSpPr>
        <p:spPr>
          <a:xfrm>
            <a:off x="9761644" y="5015144"/>
            <a:ext cx="1619250" cy="5238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0" name="TextBox">
            <a:extLst>
              <a:ext uri="{FF2B5EF4-FFF2-40B4-BE49-F238E27FC236}">
                <a16:creationId xmlns:a16="http://schemas.microsoft.com/office/drawing/2014/main" id="{A6EA9C7B-EF5D-460B-9286-40F325556F80}"/>
              </a:ext>
            </a:extLst>
          </p:cNvPr>
          <p:cNvSpPr txBox="1"/>
          <p:nvPr/>
        </p:nvSpPr>
        <p:spPr>
          <a:xfrm>
            <a:off x="9596601" y="5029871"/>
            <a:ext cx="1949336" cy="4231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000">
                <a:solidFill>
                  <a:schemeClr val="bg2"/>
                </a:solidFill>
                <a:latin typeface="+mj-lt"/>
              </a:rPr>
              <a:t>Maria</a:t>
            </a:r>
          </a:p>
        </p:txBody>
      </p:sp>
      <p:sp>
        <p:nvSpPr>
          <p:cNvPr id="13" name="Rectangle: Rounded Corners 12">
            <a:extLst>
              <a:ext uri="{FF2B5EF4-FFF2-40B4-BE49-F238E27FC236}">
                <a16:creationId xmlns:a16="http://schemas.microsoft.com/office/drawing/2014/main" id="{719CC11E-F966-4FE2-93F7-60E92B7F6E58}"/>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TextBox">
            <a:extLst>
              <a:ext uri="{FF2B5EF4-FFF2-40B4-BE49-F238E27FC236}">
                <a16:creationId xmlns:a16="http://schemas.microsoft.com/office/drawing/2014/main" id="{78C0819B-0C44-4DC8-B83B-AEB69E6586A9}"/>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5" name="Graphic 13">
            <a:extLst>
              <a:ext uri="{FF2B5EF4-FFF2-40B4-BE49-F238E27FC236}">
                <a16:creationId xmlns:a16="http://schemas.microsoft.com/office/drawing/2014/main" id="{CA401749-3B23-4E77-BC5B-39A71513D730}"/>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167571AD-5254-478C-9E35-9C5376A21A5E}"/>
              </a:ext>
            </a:extLst>
          </p:cNvPr>
          <p:cNvSpPr>
            <a:spLocks noGrp="1"/>
          </p:cNvSpPr>
          <p:nvPr>
            <p:ph type="sldNum" sz="quarter" idx="16"/>
          </p:nvPr>
        </p:nvSpPr>
        <p:spPr/>
        <p:txBody>
          <a:bodyPr/>
          <a:lstStyle/>
          <a:p>
            <a:fld id="{950356F5-5040-45F3-9DFE-AA818FBF1AB1}" type="slidenum">
              <a:rPr lang="en-ID" smtClean="0"/>
              <a:pPr/>
              <a:t>15</a:t>
            </a:fld>
            <a:endParaRPr lang="en-ID"/>
          </a:p>
        </p:txBody>
      </p:sp>
    </p:spTree>
    <p:extLst>
      <p:ext uri="{BB962C8B-B14F-4D97-AF65-F5344CB8AC3E}">
        <p14:creationId xmlns:p14="http://schemas.microsoft.com/office/powerpoint/2010/main" val="680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left)">
                                      <p:cBhvr>
                                        <p:cTn id="17" dur="750"/>
                                        <p:tgtEl>
                                          <p:spTgt spid="7">
                                            <p:txEl>
                                              <p:pRg st="0" end="0"/>
                                            </p:txEl>
                                          </p:spTgt>
                                        </p:tgtEl>
                                      </p:cBhvr>
                                    </p:animEffect>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750"/>
                                        <p:tgtEl>
                                          <p:spTgt spid="3"/>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750"/>
                                        <p:tgtEl>
                                          <p:spTgt spid="4"/>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750" fill="hold"/>
                                        <p:tgtEl>
                                          <p:spTgt spid="5"/>
                                        </p:tgtEl>
                                        <p:attrNameLst>
                                          <p:attrName>ppt_w</p:attrName>
                                        </p:attrNameLst>
                                      </p:cBhvr>
                                      <p:tavLst>
                                        <p:tav tm="0">
                                          <p:val>
                                            <p:fltVal val="0"/>
                                          </p:val>
                                        </p:tav>
                                        <p:tav tm="100000">
                                          <p:val>
                                            <p:strVal val="#ppt_w"/>
                                          </p:val>
                                        </p:tav>
                                      </p:tavLst>
                                    </p:anim>
                                    <p:anim calcmode="lin" valueType="num">
                                      <p:cBhvr>
                                        <p:cTn id="30" dur="750" fill="hold"/>
                                        <p:tgtEl>
                                          <p:spTgt spid="5"/>
                                        </p:tgtEl>
                                        <p:attrNameLst>
                                          <p:attrName>ppt_h</p:attrName>
                                        </p:attrNameLst>
                                      </p:cBhvr>
                                      <p:tavLst>
                                        <p:tav tm="0">
                                          <p:val>
                                            <p:fltVal val="0"/>
                                          </p:val>
                                        </p:tav>
                                        <p:tav tm="100000">
                                          <p:val>
                                            <p:strVal val="#ppt_h"/>
                                          </p:val>
                                        </p:tav>
                                      </p:tavLst>
                                    </p:anim>
                                    <p:animEffect transition="in" filter="fade">
                                      <p:cBhvr>
                                        <p:cTn id="31" dur="750"/>
                                        <p:tgtEl>
                                          <p:spTgt spid="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750" fill="hold"/>
                                        <p:tgtEl>
                                          <p:spTgt spid="6"/>
                                        </p:tgtEl>
                                        <p:attrNameLst>
                                          <p:attrName>ppt_w</p:attrName>
                                        </p:attrNameLst>
                                      </p:cBhvr>
                                      <p:tavLst>
                                        <p:tav tm="0">
                                          <p:val>
                                            <p:fltVal val="0"/>
                                          </p:val>
                                        </p:tav>
                                        <p:tav tm="100000">
                                          <p:val>
                                            <p:strVal val="#ppt_w"/>
                                          </p:val>
                                        </p:tav>
                                      </p:tavLst>
                                    </p:anim>
                                    <p:anim calcmode="lin" valueType="num">
                                      <p:cBhvr>
                                        <p:cTn id="35" dur="750" fill="hold"/>
                                        <p:tgtEl>
                                          <p:spTgt spid="6"/>
                                        </p:tgtEl>
                                        <p:attrNameLst>
                                          <p:attrName>ppt_h</p:attrName>
                                        </p:attrNameLst>
                                      </p:cBhvr>
                                      <p:tavLst>
                                        <p:tav tm="0">
                                          <p:val>
                                            <p:fltVal val="0"/>
                                          </p:val>
                                        </p:tav>
                                        <p:tav tm="100000">
                                          <p:val>
                                            <p:strVal val="#ppt_h"/>
                                          </p:val>
                                        </p:tav>
                                      </p:tavLst>
                                    </p:anim>
                                    <p:animEffect transition="in" filter="fade">
                                      <p:cBhvr>
                                        <p:cTn id="36" dur="750"/>
                                        <p:tgtEl>
                                          <p:spTgt spid="6"/>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100"/>
                                  </p:stCondLst>
                                  <p:childTnLst>
                                    <p:set>
                                      <p:cBhvr>
                                        <p:cTn id="48" dur="1" fill="hold">
                                          <p:stCondLst>
                                            <p:cond delay="0"/>
                                          </p:stCondLst>
                                        </p:cTn>
                                        <p:tgtEl>
                                          <p:spTgt spid="60"/>
                                        </p:tgtEl>
                                        <p:attrNameLst>
                                          <p:attrName>style.visibility</p:attrName>
                                        </p:attrNameLst>
                                      </p:cBhvr>
                                      <p:to>
                                        <p:strVal val="visible"/>
                                      </p:to>
                                    </p:set>
                                    <p:animEffect transition="in" filter="fade">
                                      <p:cBhvr>
                                        <p:cTn id="49" dur="1000"/>
                                        <p:tgtEl>
                                          <p:spTgt spid="60"/>
                                        </p:tgtEl>
                                      </p:cBhvr>
                                    </p:animEffect>
                                    <p:anim calcmode="lin" valueType="num">
                                      <p:cBhvr>
                                        <p:cTn id="50" dur="1000" fill="hold"/>
                                        <p:tgtEl>
                                          <p:spTgt spid="60"/>
                                        </p:tgtEl>
                                        <p:attrNameLst>
                                          <p:attrName>ppt_x</p:attrName>
                                        </p:attrNameLst>
                                      </p:cBhvr>
                                      <p:tavLst>
                                        <p:tav tm="0">
                                          <p:val>
                                            <p:strVal val="#ppt_x"/>
                                          </p:val>
                                        </p:tav>
                                        <p:tav tm="100000">
                                          <p:val>
                                            <p:strVal val="#ppt_x"/>
                                          </p:val>
                                        </p:tav>
                                      </p:tavLst>
                                    </p:anim>
                                    <p:anim calcmode="lin" valueType="num">
                                      <p:cBhvr>
                                        <p:cTn id="51" dur="1000" fill="hold"/>
                                        <p:tgtEl>
                                          <p:spTgt spid="60"/>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10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200"/>
                                  </p:stCondLst>
                                  <p:childTnLst>
                                    <p:set>
                                      <p:cBhvr>
                                        <p:cTn id="58" dur="1" fill="hold">
                                          <p:stCondLst>
                                            <p:cond delay="0"/>
                                          </p:stCondLst>
                                        </p:cTn>
                                        <p:tgtEl>
                                          <p:spTgt spid="87"/>
                                        </p:tgtEl>
                                        <p:attrNameLst>
                                          <p:attrName>style.visibility</p:attrName>
                                        </p:attrNameLst>
                                      </p:cBhvr>
                                      <p:to>
                                        <p:strVal val="visible"/>
                                      </p:to>
                                    </p:set>
                                    <p:animEffect transition="in" filter="fade">
                                      <p:cBhvr>
                                        <p:cTn id="59" dur="1000"/>
                                        <p:tgtEl>
                                          <p:spTgt spid="87"/>
                                        </p:tgtEl>
                                      </p:cBhvr>
                                    </p:animEffect>
                                    <p:anim calcmode="lin" valueType="num">
                                      <p:cBhvr>
                                        <p:cTn id="60" dur="1000" fill="hold"/>
                                        <p:tgtEl>
                                          <p:spTgt spid="87"/>
                                        </p:tgtEl>
                                        <p:attrNameLst>
                                          <p:attrName>ppt_x</p:attrName>
                                        </p:attrNameLst>
                                      </p:cBhvr>
                                      <p:tavLst>
                                        <p:tav tm="0">
                                          <p:val>
                                            <p:strVal val="#ppt_x"/>
                                          </p:val>
                                        </p:tav>
                                        <p:tav tm="100000">
                                          <p:val>
                                            <p:strVal val="#ppt_x"/>
                                          </p:val>
                                        </p:tav>
                                      </p:tavLst>
                                    </p:anim>
                                    <p:anim calcmode="lin" valueType="num">
                                      <p:cBhvr>
                                        <p:cTn id="61" dur="1000" fill="hold"/>
                                        <p:tgtEl>
                                          <p:spTgt spid="87"/>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200"/>
                                  </p:stCondLst>
                                  <p:childTnLst>
                                    <p:set>
                                      <p:cBhvr>
                                        <p:cTn id="63" dur="1" fill="hold">
                                          <p:stCondLst>
                                            <p:cond delay="0"/>
                                          </p:stCondLst>
                                        </p:cTn>
                                        <p:tgtEl>
                                          <p:spTgt spid="88"/>
                                        </p:tgtEl>
                                        <p:attrNameLst>
                                          <p:attrName>style.visibility</p:attrName>
                                        </p:attrNameLst>
                                      </p:cBhvr>
                                      <p:to>
                                        <p:strVal val="visible"/>
                                      </p:to>
                                    </p:set>
                                    <p:animEffect transition="in" filter="fade">
                                      <p:cBhvr>
                                        <p:cTn id="64" dur="1000"/>
                                        <p:tgtEl>
                                          <p:spTgt spid="88"/>
                                        </p:tgtEl>
                                      </p:cBhvr>
                                    </p:animEffect>
                                    <p:anim calcmode="lin" valueType="num">
                                      <p:cBhvr>
                                        <p:cTn id="65" dur="1000" fill="hold"/>
                                        <p:tgtEl>
                                          <p:spTgt spid="88"/>
                                        </p:tgtEl>
                                        <p:attrNameLst>
                                          <p:attrName>ppt_x</p:attrName>
                                        </p:attrNameLst>
                                      </p:cBhvr>
                                      <p:tavLst>
                                        <p:tav tm="0">
                                          <p:val>
                                            <p:strVal val="#ppt_x"/>
                                          </p:val>
                                        </p:tav>
                                        <p:tav tm="100000">
                                          <p:val>
                                            <p:strVal val="#ppt_x"/>
                                          </p:val>
                                        </p:tav>
                                      </p:tavLst>
                                    </p:anim>
                                    <p:anim calcmode="lin" valueType="num">
                                      <p:cBhvr>
                                        <p:cTn id="66" dur="1000" fill="hold"/>
                                        <p:tgtEl>
                                          <p:spTgt spid="88"/>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300"/>
                                  </p:stCondLst>
                                  <p:childTnLst>
                                    <p:set>
                                      <p:cBhvr>
                                        <p:cTn id="68" dur="1" fill="hold">
                                          <p:stCondLst>
                                            <p:cond delay="0"/>
                                          </p:stCondLst>
                                        </p:cTn>
                                        <p:tgtEl>
                                          <p:spTgt spid="92"/>
                                        </p:tgtEl>
                                        <p:attrNameLst>
                                          <p:attrName>style.visibility</p:attrName>
                                        </p:attrNameLst>
                                      </p:cBhvr>
                                      <p:to>
                                        <p:strVal val="visible"/>
                                      </p:to>
                                    </p:set>
                                    <p:animEffect transition="in" filter="fade">
                                      <p:cBhvr>
                                        <p:cTn id="69" dur="1000"/>
                                        <p:tgtEl>
                                          <p:spTgt spid="92"/>
                                        </p:tgtEl>
                                      </p:cBhvr>
                                    </p:animEffect>
                                    <p:anim calcmode="lin" valueType="num">
                                      <p:cBhvr>
                                        <p:cTn id="70" dur="1000" fill="hold"/>
                                        <p:tgtEl>
                                          <p:spTgt spid="92"/>
                                        </p:tgtEl>
                                        <p:attrNameLst>
                                          <p:attrName>ppt_x</p:attrName>
                                        </p:attrNameLst>
                                      </p:cBhvr>
                                      <p:tavLst>
                                        <p:tav tm="0">
                                          <p:val>
                                            <p:strVal val="#ppt_x"/>
                                          </p:val>
                                        </p:tav>
                                        <p:tav tm="100000">
                                          <p:val>
                                            <p:strVal val="#ppt_x"/>
                                          </p:val>
                                        </p:tav>
                                      </p:tavLst>
                                    </p:anim>
                                    <p:anim calcmode="lin" valueType="num">
                                      <p:cBhvr>
                                        <p:cTn id="71" dur="1000" fill="hold"/>
                                        <p:tgtEl>
                                          <p:spTgt spid="92"/>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300"/>
                                  </p:stCondLst>
                                  <p:childTnLst>
                                    <p:set>
                                      <p:cBhvr>
                                        <p:cTn id="73" dur="1" fill="hold">
                                          <p:stCondLst>
                                            <p:cond delay="0"/>
                                          </p:stCondLst>
                                        </p:cTn>
                                        <p:tgtEl>
                                          <p:spTgt spid="91"/>
                                        </p:tgtEl>
                                        <p:attrNameLst>
                                          <p:attrName>style.visibility</p:attrName>
                                        </p:attrNameLst>
                                      </p:cBhvr>
                                      <p:to>
                                        <p:strVal val="visible"/>
                                      </p:to>
                                    </p:set>
                                    <p:animEffect transition="in" filter="fade">
                                      <p:cBhvr>
                                        <p:cTn id="74" dur="1000"/>
                                        <p:tgtEl>
                                          <p:spTgt spid="91"/>
                                        </p:tgtEl>
                                      </p:cBhvr>
                                    </p:animEffect>
                                    <p:anim calcmode="lin" valueType="num">
                                      <p:cBhvr>
                                        <p:cTn id="75" dur="1000" fill="hold"/>
                                        <p:tgtEl>
                                          <p:spTgt spid="91"/>
                                        </p:tgtEl>
                                        <p:attrNameLst>
                                          <p:attrName>ppt_x</p:attrName>
                                        </p:attrNameLst>
                                      </p:cBhvr>
                                      <p:tavLst>
                                        <p:tav tm="0">
                                          <p:val>
                                            <p:strVal val="#ppt_x"/>
                                          </p:val>
                                        </p:tav>
                                        <p:tav tm="100000">
                                          <p:val>
                                            <p:strVal val="#ppt_x"/>
                                          </p:val>
                                        </p:tav>
                                      </p:tavLst>
                                    </p:anim>
                                    <p:anim calcmode="lin" valueType="num">
                                      <p:cBhvr>
                                        <p:cTn id="76" dur="1000" fill="hold"/>
                                        <p:tgtEl>
                                          <p:spTgt spid="91"/>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400"/>
                                  </p:stCondLst>
                                  <p:childTnLst>
                                    <p:set>
                                      <p:cBhvr>
                                        <p:cTn id="78" dur="1" fill="hold">
                                          <p:stCondLst>
                                            <p:cond delay="0"/>
                                          </p:stCondLst>
                                        </p:cTn>
                                        <p:tgtEl>
                                          <p:spTgt spid="95"/>
                                        </p:tgtEl>
                                        <p:attrNameLst>
                                          <p:attrName>style.visibility</p:attrName>
                                        </p:attrNameLst>
                                      </p:cBhvr>
                                      <p:to>
                                        <p:strVal val="visible"/>
                                      </p:to>
                                    </p:set>
                                    <p:animEffect transition="in" filter="fade">
                                      <p:cBhvr>
                                        <p:cTn id="79" dur="1000"/>
                                        <p:tgtEl>
                                          <p:spTgt spid="95"/>
                                        </p:tgtEl>
                                      </p:cBhvr>
                                    </p:animEffect>
                                    <p:anim calcmode="lin" valueType="num">
                                      <p:cBhvr>
                                        <p:cTn id="80" dur="1000" fill="hold"/>
                                        <p:tgtEl>
                                          <p:spTgt spid="95"/>
                                        </p:tgtEl>
                                        <p:attrNameLst>
                                          <p:attrName>ppt_x</p:attrName>
                                        </p:attrNameLst>
                                      </p:cBhvr>
                                      <p:tavLst>
                                        <p:tav tm="0">
                                          <p:val>
                                            <p:strVal val="#ppt_x"/>
                                          </p:val>
                                        </p:tav>
                                        <p:tav tm="100000">
                                          <p:val>
                                            <p:strVal val="#ppt_x"/>
                                          </p:val>
                                        </p:tav>
                                      </p:tavLst>
                                    </p:anim>
                                    <p:anim calcmode="lin" valueType="num">
                                      <p:cBhvr>
                                        <p:cTn id="81" dur="1000" fill="hold"/>
                                        <p:tgtEl>
                                          <p:spTgt spid="95"/>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400"/>
                                  </p:stCondLst>
                                  <p:childTnLst>
                                    <p:set>
                                      <p:cBhvr>
                                        <p:cTn id="83" dur="1" fill="hold">
                                          <p:stCondLst>
                                            <p:cond delay="0"/>
                                          </p:stCondLst>
                                        </p:cTn>
                                        <p:tgtEl>
                                          <p:spTgt spid="96"/>
                                        </p:tgtEl>
                                        <p:attrNameLst>
                                          <p:attrName>style.visibility</p:attrName>
                                        </p:attrNameLst>
                                      </p:cBhvr>
                                      <p:to>
                                        <p:strVal val="visible"/>
                                      </p:to>
                                    </p:set>
                                    <p:animEffect transition="in" filter="fade">
                                      <p:cBhvr>
                                        <p:cTn id="84" dur="1000"/>
                                        <p:tgtEl>
                                          <p:spTgt spid="96"/>
                                        </p:tgtEl>
                                      </p:cBhvr>
                                    </p:animEffect>
                                    <p:anim calcmode="lin" valueType="num">
                                      <p:cBhvr>
                                        <p:cTn id="85" dur="1000" fill="hold"/>
                                        <p:tgtEl>
                                          <p:spTgt spid="96"/>
                                        </p:tgtEl>
                                        <p:attrNameLst>
                                          <p:attrName>ppt_x</p:attrName>
                                        </p:attrNameLst>
                                      </p:cBhvr>
                                      <p:tavLst>
                                        <p:tav tm="0">
                                          <p:val>
                                            <p:strVal val="#ppt_x"/>
                                          </p:val>
                                        </p:tav>
                                        <p:tav tm="100000">
                                          <p:val>
                                            <p:strVal val="#ppt_x"/>
                                          </p:val>
                                        </p:tav>
                                      </p:tavLst>
                                    </p:anim>
                                    <p:anim calcmode="lin" valueType="num">
                                      <p:cBhvr>
                                        <p:cTn id="86" dur="1000" fill="hold"/>
                                        <p:tgtEl>
                                          <p:spTgt spid="96"/>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500"/>
                                  </p:stCondLst>
                                  <p:childTnLst>
                                    <p:set>
                                      <p:cBhvr>
                                        <p:cTn id="88" dur="1" fill="hold">
                                          <p:stCondLst>
                                            <p:cond delay="0"/>
                                          </p:stCondLst>
                                        </p:cTn>
                                        <p:tgtEl>
                                          <p:spTgt spid="99"/>
                                        </p:tgtEl>
                                        <p:attrNameLst>
                                          <p:attrName>style.visibility</p:attrName>
                                        </p:attrNameLst>
                                      </p:cBhvr>
                                      <p:to>
                                        <p:strVal val="visible"/>
                                      </p:to>
                                    </p:set>
                                    <p:animEffect transition="in" filter="fade">
                                      <p:cBhvr>
                                        <p:cTn id="89" dur="1000"/>
                                        <p:tgtEl>
                                          <p:spTgt spid="99"/>
                                        </p:tgtEl>
                                      </p:cBhvr>
                                    </p:animEffect>
                                    <p:anim calcmode="lin" valueType="num">
                                      <p:cBhvr>
                                        <p:cTn id="90" dur="1000" fill="hold"/>
                                        <p:tgtEl>
                                          <p:spTgt spid="99"/>
                                        </p:tgtEl>
                                        <p:attrNameLst>
                                          <p:attrName>ppt_x</p:attrName>
                                        </p:attrNameLst>
                                      </p:cBhvr>
                                      <p:tavLst>
                                        <p:tav tm="0">
                                          <p:val>
                                            <p:strVal val="#ppt_x"/>
                                          </p:val>
                                        </p:tav>
                                        <p:tav tm="100000">
                                          <p:val>
                                            <p:strVal val="#ppt_x"/>
                                          </p:val>
                                        </p:tav>
                                      </p:tavLst>
                                    </p:anim>
                                    <p:anim calcmode="lin" valueType="num">
                                      <p:cBhvr>
                                        <p:cTn id="91" dur="1000" fill="hold"/>
                                        <p:tgtEl>
                                          <p:spTgt spid="99"/>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00"/>
                                        </p:tgtEl>
                                        <p:attrNameLst>
                                          <p:attrName>style.visibility</p:attrName>
                                        </p:attrNameLst>
                                      </p:cBhvr>
                                      <p:to>
                                        <p:strVal val="visible"/>
                                      </p:to>
                                    </p:set>
                                    <p:animEffect transition="in" filter="fade">
                                      <p:cBhvr>
                                        <p:cTn id="94" dur="1000"/>
                                        <p:tgtEl>
                                          <p:spTgt spid="100"/>
                                        </p:tgtEl>
                                      </p:cBhvr>
                                    </p:animEffect>
                                    <p:anim calcmode="lin" valueType="num">
                                      <p:cBhvr>
                                        <p:cTn id="95" dur="1000" fill="hold"/>
                                        <p:tgtEl>
                                          <p:spTgt spid="100"/>
                                        </p:tgtEl>
                                        <p:attrNameLst>
                                          <p:attrName>ppt_x</p:attrName>
                                        </p:attrNameLst>
                                      </p:cBhvr>
                                      <p:tavLst>
                                        <p:tav tm="0">
                                          <p:val>
                                            <p:strVal val="#ppt_x"/>
                                          </p:val>
                                        </p:tav>
                                        <p:tav tm="100000">
                                          <p:val>
                                            <p:strVal val="#ppt_x"/>
                                          </p:val>
                                        </p:tav>
                                      </p:tavLst>
                                    </p:anim>
                                    <p:anim calcmode="lin" valueType="num">
                                      <p:cBhvr>
                                        <p:cTn id="96"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3" grpId="0"/>
      <p:bldP spid="7" grpId="0" build="p"/>
      <p:bldP spid="8" grpId="0" animBg="1"/>
      <p:bldP spid="9" grpId="0"/>
      <p:bldP spid="60" grpId="0" animBg="1"/>
      <p:bldP spid="61" grpId="0"/>
      <p:bldP spid="87" grpId="0" animBg="1"/>
      <p:bldP spid="88" grpId="0"/>
      <p:bldP spid="91" grpId="0" animBg="1"/>
      <p:bldP spid="92" grpId="0"/>
      <p:bldP spid="95" grpId="0" animBg="1"/>
      <p:bldP spid="96" grpId="0"/>
      <p:bldP spid="99" grpId="0" animBg="1"/>
      <p:bldP spid="100" grpId="0"/>
      <p:bldP spid="13" grpId="0" animBg="1"/>
      <p:bldP spid="14" grpId="0"/>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BE0C9B-EE22-4D61-A542-523DDFDA9A87}"/>
              </a:ext>
            </a:extLst>
          </p:cNvPr>
          <p:cNvSpPr/>
          <p:nvPr/>
        </p:nvSpPr>
        <p:spPr>
          <a:xfrm>
            <a:off x="-1" y="0"/>
            <a:ext cx="12193589" cy="2536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TextBox">
            <a:extLst>
              <a:ext uri="{FF2B5EF4-FFF2-40B4-BE49-F238E27FC236}">
                <a16:creationId xmlns:a16="http://schemas.microsoft.com/office/drawing/2014/main" id="{EE3428FA-D285-4166-9CE9-FDDE2D5BE3FE}"/>
              </a:ext>
            </a:extLst>
          </p:cNvPr>
          <p:cNvSpPr txBox="1"/>
          <p:nvPr/>
        </p:nvSpPr>
        <p:spPr>
          <a:xfrm>
            <a:off x="5008150" y="5620797"/>
            <a:ext cx="2177289" cy="32675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600">
                <a:solidFill>
                  <a:schemeClr val="tx1"/>
                </a:solidFill>
              </a:rPr>
              <a:t>Pat Buckley</a:t>
            </a:r>
            <a:endParaRPr lang="en-ID" sz="1600">
              <a:solidFill>
                <a:schemeClr val="tx1"/>
              </a:solidFill>
            </a:endParaRPr>
          </a:p>
        </p:txBody>
      </p:sp>
      <p:cxnSp>
        <p:nvCxnSpPr>
          <p:cNvPr id="16" name="Straight Connector 15">
            <a:extLst>
              <a:ext uri="{FF2B5EF4-FFF2-40B4-BE49-F238E27FC236}">
                <a16:creationId xmlns:a16="http://schemas.microsoft.com/office/drawing/2014/main" id="{6CE6B28B-A9EC-4643-8BE0-891808563206}"/>
              </a:ext>
            </a:extLst>
          </p:cNvPr>
          <p:cNvCxnSpPr>
            <a:cxnSpLocks/>
          </p:cNvCxnSpPr>
          <p:nvPr/>
        </p:nvCxnSpPr>
        <p:spPr>
          <a:xfrm>
            <a:off x="5232002" y="5818728"/>
            <a:ext cx="2286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00989BE-C207-41A8-BBE4-23B6F2DD8981}"/>
              </a:ext>
            </a:extLst>
          </p:cNvPr>
          <p:cNvCxnSpPr>
            <a:cxnSpLocks/>
          </p:cNvCxnSpPr>
          <p:nvPr/>
        </p:nvCxnSpPr>
        <p:spPr>
          <a:xfrm>
            <a:off x="6730646" y="5818728"/>
            <a:ext cx="2286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 name="PpHolder5">
            <a:extLst>
              <a:ext uri="{FF2B5EF4-FFF2-40B4-BE49-F238E27FC236}">
                <a16:creationId xmlns:a16="http://schemas.microsoft.com/office/drawing/2014/main" id="{30B2840E-3F2A-4180-919A-364210E3C70B}"/>
              </a:ext>
            </a:extLst>
          </p:cNvPr>
          <p:cNvSpPr>
            <a:spLocks noGrp="1"/>
          </p:cNvSpPr>
          <p:nvPr>
            <p:ph type="pic" sz="quarter" idx="10"/>
          </p:nvPr>
        </p:nvSpPr>
        <p:spPr/>
      </p:sp>
      <p:sp>
        <p:nvSpPr>
          <p:cNvPr id="11" name="Freeform: Shape 10">
            <a:extLst>
              <a:ext uri="{FF2B5EF4-FFF2-40B4-BE49-F238E27FC236}">
                <a16:creationId xmlns:a16="http://schemas.microsoft.com/office/drawing/2014/main" id="{B8F7A770-9538-4A8C-BBB7-AA0B40B89462}"/>
              </a:ext>
            </a:extLst>
          </p:cNvPr>
          <p:cNvSpPr/>
          <p:nvPr/>
        </p:nvSpPr>
        <p:spPr>
          <a:xfrm>
            <a:off x="5549231" y="3511716"/>
            <a:ext cx="1095125" cy="828564"/>
          </a:xfrm>
          <a:custGeom>
            <a:avLst/>
            <a:gdLst/>
            <a:ahLst/>
            <a:cxnLst/>
            <a:rect l="l" t="t" r="r" b="b"/>
            <a:pathLst>
              <a:path w="196457" h="148638">
                <a:moveTo>
                  <a:pt x="174766" y="0"/>
                </a:moveTo>
                <a:cubicBezTo>
                  <a:pt x="178052" y="0"/>
                  <a:pt x="180106" y="1069"/>
                  <a:pt x="180928" y="3205"/>
                </a:cubicBezTo>
                <a:cubicBezTo>
                  <a:pt x="181750" y="5341"/>
                  <a:pt x="182161" y="7313"/>
                  <a:pt x="182161" y="9121"/>
                </a:cubicBezTo>
                <a:cubicBezTo>
                  <a:pt x="181996" y="11257"/>
                  <a:pt x="181298" y="13229"/>
                  <a:pt x="180065" y="15037"/>
                </a:cubicBezTo>
                <a:cubicBezTo>
                  <a:pt x="178833" y="16845"/>
                  <a:pt x="177313" y="18488"/>
                  <a:pt x="175505" y="19967"/>
                </a:cubicBezTo>
                <a:cubicBezTo>
                  <a:pt x="173698" y="21446"/>
                  <a:pt x="171849" y="22884"/>
                  <a:pt x="169959" y="24280"/>
                </a:cubicBezTo>
                <a:cubicBezTo>
                  <a:pt x="168069" y="25677"/>
                  <a:pt x="166385" y="27033"/>
                  <a:pt x="164906" y="28348"/>
                </a:cubicBezTo>
                <a:cubicBezTo>
                  <a:pt x="162605" y="30648"/>
                  <a:pt x="160222" y="33195"/>
                  <a:pt x="157757" y="35989"/>
                </a:cubicBezTo>
                <a:cubicBezTo>
                  <a:pt x="155292" y="38783"/>
                  <a:pt x="153074" y="41741"/>
                  <a:pt x="151102" y="44863"/>
                </a:cubicBezTo>
                <a:cubicBezTo>
                  <a:pt x="149130" y="47985"/>
                  <a:pt x="147487" y="51190"/>
                  <a:pt x="146172" y="54476"/>
                </a:cubicBezTo>
                <a:cubicBezTo>
                  <a:pt x="144857" y="57763"/>
                  <a:pt x="144200" y="61050"/>
                  <a:pt x="144200" y="64336"/>
                </a:cubicBezTo>
                <a:cubicBezTo>
                  <a:pt x="144200" y="65651"/>
                  <a:pt x="144405" y="67048"/>
                  <a:pt x="144816" y="68527"/>
                </a:cubicBezTo>
                <a:cubicBezTo>
                  <a:pt x="145227" y="70006"/>
                  <a:pt x="146829" y="70745"/>
                  <a:pt x="149623" y="70745"/>
                </a:cubicBezTo>
                <a:cubicBezTo>
                  <a:pt x="154882" y="70745"/>
                  <a:pt x="160263" y="71567"/>
                  <a:pt x="165769" y="73210"/>
                </a:cubicBezTo>
                <a:cubicBezTo>
                  <a:pt x="171274" y="74853"/>
                  <a:pt x="176327" y="77318"/>
                  <a:pt x="180928" y="80605"/>
                </a:cubicBezTo>
                <a:cubicBezTo>
                  <a:pt x="185529" y="83892"/>
                  <a:pt x="189268" y="87959"/>
                  <a:pt x="192144" y="92807"/>
                </a:cubicBezTo>
                <a:cubicBezTo>
                  <a:pt x="195019" y="97654"/>
                  <a:pt x="196457" y="103283"/>
                  <a:pt x="196457" y="109692"/>
                </a:cubicBezTo>
                <a:cubicBezTo>
                  <a:pt x="196457" y="115936"/>
                  <a:pt x="195471" y="121482"/>
                  <a:pt x="193499" y="126330"/>
                </a:cubicBezTo>
                <a:cubicBezTo>
                  <a:pt x="191527" y="131178"/>
                  <a:pt x="188734" y="135245"/>
                  <a:pt x="185119" y="138532"/>
                </a:cubicBezTo>
                <a:cubicBezTo>
                  <a:pt x="181503" y="141818"/>
                  <a:pt x="177272" y="144324"/>
                  <a:pt x="172424" y="146050"/>
                </a:cubicBezTo>
                <a:cubicBezTo>
                  <a:pt x="167576" y="147775"/>
                  <a:pt x="162194" y="148638"/>
                  <a:pt x="156278" y="148638"/>
                </a:cubicBezTo>
                <a:cubicBezTo>
                  <a:pt x="146090" y="148638"/>
                  <a:pt x="137832" y="146707"/>
                  <a:pt x="131506" y="142845"/>
                </a:cubicBezTo>
                <a:cubicBezTo>
                  <a:pt x="125179" y="138984"/>
                  <a:pt x="120290" y="134300"/>
                  <a:pt x="116839" y="128795"/>
                </a:cubicBezTo>
                <a:cubicBezTo>
                  <a:pt x="113388" y="123290"/>
                  <a:pt x="111087" y="117538"/>
                  <a:pt x="109937" y="111540"/>
                </a:cubicBezTo>
                <a:cubicBezTo>
                  <a:pt x="108787" y="105542"/>
                  <a:pt x="108212" y="100325"/>
                  <a:pt x="108212" y="95888"/>
                </a:cubicBezTo>
                <a:cubicBezTo>
                  <a:pt x="108212" y="87014"/>
                  <a:pt x="109567" y="78304"/>
                  <a:pt x="112279" y="69759"/>
                </a:cubicBezTo>
                <a:cubicBezTo>
                  <a:pt x="114990" y="61214"/>
                  <a:pt x="118647" y="53162"/>
                  <a:pt x="123248" y="45602"/>
                </a:cubicBezTo>
                <a:cubicBezTo>
                  <a:pt x="127849" y="38043"/>
                  <a:pt x="133108" y="31100"/>
                  <a:pt x="139024" y="24773"/>
                </a:cubicBezTo>
                <a:cubicBezTo>
                  <a:pt x="144940" y="18447"/>
                  <a:pt x="151020" y="12901"/>
                  <a:pt x="157264" y="8135"/>
                </a:cubicBezTo>
                <a:cubicBezTo>
                  <a:pt x="159729" y="6327"/>
                  <a:pt x="162564" y="4520"/>
                  <a:pt x="165769" y="2712"/>
                </a:cubicBezTo>
                <a:cubicBezTo>
                  <a:pt x="168973" y="904"/>
                  <a:pt x="171972" y="0"/>
                  <a:pt x="174766" y="0"/>
                </a:cubicBezTo>
                <a:close/>
                <a:moveTo>
                  <a:pt x="66554" y="0"/>
                </a:moveTo>
                <a:cubicBezTo>
                  <a:pt x="69840" y="0"/>
                  <a:pt x="71894" y="1069"/>
                  <a:pt x="72716" y="3205"/>
                </a:cubicBezTo>
                <a:cubicBezTo>
                  <a:pt x="73538" y="5341"/>
                  <a:pt x="73949" y="7313"/>
                  <a:pt x="73949" y="9121"/>
                </a:cubicBezTo>
                <a:cubicBezTo>
                  <a:pt x="73784" y="11257"/>
                  <a:pt x="73086" y="13229"/>
                  <a:pt x="71853" y="15037"/>
                </a:cubicBezTo>
                <a:cubicBezTo>
                  <a:pt x="70621" y="16845"/>
                  <a:pt x="69101" y="18488"/>
                  <a:pt x="67293" y="19967"/>
                </a:cubicBezTo>
                <a:cubicBezTo>
                  <a:pt x="65486" y="21446"/>
                  <a:pt x="63637" y="22884"/>
                  <a:pt x="61747" y="24280"/>
                </a:cubicBezTo>
                <a:cubicBezTo>
                  <a:pt x="59857" y="25677"/>
                  <a:pt x="58173" y="27033"/>
                  <a:pt x="56694" y="28348"/>
                </a:cubicBezTo>
                <a:cubicBezTo>
                  <a:pt x="54393" y="30648"/>
                  <a:pt x="52010" y="33195"/>
                  <a:pt x="49545" y="35989"/>
                </a:cubicBezTo>
                <a:cubicBezTo>
                  <a:pt x="47080" y="38783"/>
                  <a:pt x="44862" y="41741"/>
                  <a:pt x="42890" y="44863"/>
                </a:cubicBezTo>
                <a:cubicBezTo>
                  <a:pt x="40918" y="47985"/>
                  <a:pt x="39275" y="51190"/>
                  <a:pt x="37960" y="54476"/>
                </a:cubicBezTo>
                <a:cubicBezTo>
                  <a:pt x="36645" y="57763"/>
                  <a:pt x="35988" y="61050"/>
                  <a:pt x="35988" y="64336"/>
                </a:cubicBezTo>
                <a:cubicBezTo>
                  <a:pt x="35988" y="65651"/>
                  <a:pt x="36194" y="67048"/>
                  <a:pt x="36604" y="68527"/>
                </a:cubicBezTo>
                <a:cubicBezTo>
                  <a:pt x="37015" y="70006"/>
                  <a:pt x="38617" y="70745"/>
                  <a:pt x="41411" y="70745"/>
                </a:cubicBezTo>
                <a:cubicBezTo>
                  <a:pt x="46670" y="70745"/>
                  <a:pt x="52051" y="71567"/>
                  <a:pt x="57557" y="73210"/>
                </a:cubicBezTo>
                <a:cubicBezTo>
                  <a:pt x="63062" y="74853"/>
                  <a:pt x="68115" y="77318"/>
                  <a:pt x="72716" y="80605"/>
                </a:cubicBezTo>
                <a:cubicBezTo>
                  <a:pt x="77317" y="83892"/>
                  <a:pt x="81056" y="87959"/>
                  <a:pt x="83932" y="92807"/>
                </a:cubicBezTo>
                <a:cubicBezTo>
                  <a:pt x="86807" y="97654"/>
                  <a:pt x="88245" y="103283"/>
                  <a:pt x="88245" y="109692"/>
                </a:cubicBezTo>
                <a:cubicBezTo>
                  <a:pt x="88245" y="115936"/>
                  <a:pt x="87259" y="121482"/>
                  <a:pt x="85287" y="126330"/>
                </a:cubicBezTo>
                <a:cubicBezTo>
                  <a:pt x="83315" y="131178"/>
                  <a:pt x="80522" y="135245"/>
                  <a:pt x="76907" y="138532"/>
                </a:cubicBezTo>
                <a:cubicBezTo>
                  <a:pt x="73291" y="141818"/>
                  <a:pt x="69060" y="144324"/>
                  <a:pt x="64212" y="146050"/>
                </a:cubicBezTo>
                <a:cubicBezTo>
                  <a:pt x="59364" y="147775"/>
                  <a:pt x="53982" y="148638"/>
                  <a:pt x="48066" y="148638"/>
                </a:cubicBezTo>
                <a:cubicBezTo>
                  <a:pt x="37878" y="148638"/>
                  <a:pt x="29620" y="146707"/>
                  <a:pt x="23294" y="142845"/>
                </a:cubicBezTo>
                <a:cubicBezTo>
                  <a:pt x="16967" y="138984"/>
                  <a:pt x="12078" y="134300"/>
                  <a:pt x="8627" y="128795"/>
                </a:cubicBezTo>
                <a:cubicBezTo>
                  <a:pt x="5176" y="123290"/>
                  <a:pt x="2875" y="117538"/>
                  <a:pt x="1725" y="111540"/>
                </a:cubicBezTo>
                <a:cubicBezTo>
                  <a:pt x="575" y="105542"/>
                  <a:pt x="0" y="100325"/>
                  <a:pt x="0" y="95888"/>
                </a:cubicBezTo>
                <a:cubicBezTo>
                  <a:pt x="0" y="87014"/>
                  <a:pt x="1355" y="78304"/>
                  <a:pt x="4067" y="69759"/>
                </a:cubicBezTo>
                <a:cubicBezTo>
                  <a:pt x="6778" y="61214"/>
                  <a:pt x="10435" y="53162"/>
                  <a:pt x="15036" y="45602"/>
                </a:cubicBezTo>
                <a:cubicBezTo>
                  <a:pt x="19637" y="38043"/>
                  <a:pt x="24896" y="31100"/>
                  <a:pt x="30812" y="24773"/>
                </a:cubicBezTo>
                <a:cubicBezTo>
                  <a:pt x="36728" y="18447"/>
                  <a:pt x="42808" y="12901"/>
                  <a:pt x="49052" y="8135"/>
                </a:cubicBezTo>
                <a:cubicBezTo>
                  <a:pt x="51517" y="6327"/>
                  <a:pt x="54352" y="4520"/>
                  <a:pt x="57557" y="2712"/>
                </a:cubicBezTo>
                <a:cubicBezTo>
                  <a:pt x="60761" y="904"/>
                  <a:pt x="63760" y="0"/>
                  <a:pt x="66554" y="0"/>
                </a:cubicBez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35" name="TextBox">
            <a:extLst>
              <a:ext uri="{FF2B5EF4-FFF2-40B4-BE49-F238E27FC236}">
                <a16:creationId xmlns:a16="http://schemas.microsoft.com/office/drawing/2014/main" id="{AEE6736E-2BF0-4758-99D3-788A170B98EF}"/>
              </a:ext>
            </a:extLst>
          </p:cNvPr>
          <p:cNvSpPr txBox="1"/>
          <p:nvPr/>
        </p:nvSpPr>
        <p:spPr>
          <a:xfrm>
            <a:off x="2235422" y="3716132"/>
            <a:ext cx="7722744" cy="1846659"/>
          </a:xfrm>
          <a:prstGeom prst="rect">
            <a:avLst/>
          </a:prstGeom>
          <a:noFill/>
        </p:spPr>
        <p:txBody>
          <a:bodyPr wrap="square" lIns="0" tIns="0" rIns="0" bIns="0" rtlCol="0" anchor="ctr">
            <a:spAutoFit/>
          </a:bodyPr>
          <a:lstStyle>
            <a:defPPr>
              <a:defRPr lang="en-US"/>
            </a:defPPr>
            <a:lvl1pPr algn="ctr">
              <a:lnSpc>
                <a:spcPct val="150000"/>
              </a:lnSpc>
              <a:defRPr sz="1400" b="1">
                <a:solidFill>
                  <a:schemeClr val="tx1">
                    <a:lumMod val="65000"/>
                    <a:lumOff val="35000"/>
                  </a:schemeClr>
                </a:solidFill>
              </a:defRPr>
            </a:lvl1pPr>
          </a:lstStyle>
          <a:p>
            <a:pPr>
              <a:lnSpc>
                <a:spcPct val="100000"/>
              </a:lnSpc>
            </a:pPr>
            <a:r>
              <a:rPr lang="en-US" sz="4000" i="0">
                <a:solidFill>
                  <a:schemeClr val="accent1"/>
                </a:solidFill>
                <a:effectLst/>
                <a:latin typeface="+mj-lt"/>
              </a:rPr>
              <a:t>I Can Find God </a:t>
            </a:r>
            <a:r>
              <a:rPr lang="en-US" sz="4000" i="0">
                <a:solidFill>
                  <a:schemeClr val="tx1"/>
                </a:solidFill>
                <a:effectLst/>
                <a:latin typeface="+mj-lt"/>
              </a:rPr>
              <a:t>In Nature, In Animals, In Birds And The Environment.</a:t>
            </a:r>
            <a:endParaRPr lang="en-ID" sz="3200">
              <a:solidFill>
                <a:schemeClr val="accent1"/>
              </a:solidFill>
              <a:latin typeface="+mj-lt"/>
            </a:endParaRPr>
          </a:p>
        </p:txBody>
      </p:sp>
      <p:sp>
        <p:nvSpPr>
          <p:cNvPr id="2" name="Slide Number Placeholder 1">
            <a:extLst>
              <a:ext uri="{FF2B5EF4-FFF2-40B4-BE49-F238E27FC236}">
                <a16:creationId xmlns:a16="http://schemas.microsoft.com/office/drawing/2014/main" id="{4B5E8FEB-3DE3-463C-A315-31657925624F}"/>
              </a:ext>
            </a:extLst>
          </p:cNvPr>
          <p:cNvSpPr>
            <a:spLocks noGrp="1"/>
          </p:cNvSpPr>
          <p:nvPr>
            <p:ph type="sldNum" sz="quarter" idx="11"/>
          </p:nvPr>
        </p:nvSpPr>
        <p:spPr/>
        <p:txBody>
          <a:bodyPr/>
          <a:lstStyle/>
          <a:p>
            <a:fld id="{950356F5-5040-45F3-9DFE-AA818FBF1AB1}" type="slidenum">
              <a:rPr lang="en-ID" smtClean="0"/>
              <a:pPr/>
              <a:t>16</a:t>
            </a:fld>
            <a:endParaRPr lang="en-ID"/>
          </a:p>
        </p:txBody>
      </p:sp>
    </p:spTree>
    <p:extLst>
      <p:ext uri="{BB962C8B-B14F-4D97-AF65-F5344CB8AC3E}">
        <p14:creationId xmlns:p14="http://schemas.microsoft.com/office/powerpoint/2010/main" val="230238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P spid="11" grpId="0" animBg="1"/>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Rounded Corners 37">
            <a:extLst>
              <a:ext uri="{FF2B5EF4-FFF2-40B4-BE49-F238E27FC236}">
                <a16:creationId xmlns:a16="http://schemas.microsoft.com/office/drawing/2014/main" id="{ACBD68E7-C69C-4259-9E93-E82B89CE9BEC}"/>
              </a:ext>
            </a:extLst>
          </p:cNvPr>
          <p:cNvSpPr/>
          <p:nvPr/>
        </p:nvSpPr>
        <p:spPr>
          <a:xfrm>
            <a:off x="6354098" y="4646297"/>
            <a:ext cx="2135188" cy="10890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Rectangle: Rounded Corners 6">
            <a:extLst>
              <a:ext uri="{FF2B5EF4-FFF2-40B4-BE49-F238E27FC236}">
                <a16:creationId xmlns:a16="http://schemas.microsoft.com/office/drawing/2014/main" id="{57472CB6-0E73-47C6-96D8-D85199AE8225}"/>
              </a:ext>
            </a:extLst>
          </p:cNvPr>
          <p:cNvSpPr/>
          <p:nvPr/>
        </p:nvSpPr>
        <p:spPr>
          <a:xfrm>
            <a:off x="3792028" y="768360"/>
            <a:ext cx="1231105" cy="123110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TextBox">
            <a:extLst>
              <a:ext uri="{FF2B5EF4-FFF2-40B4-BE49-F238E27FC236}">
                <a16:creationId xmlns:a16="http://schemas.microsoft.com/office/drawing/2014/main" id="{0F66175A-E669-43B7-A092-DBCDCA41B5AA}"/>
              </a:ext>
            </a:extLst>
          </p:cNvPr>
          <p:cNvSpPr txBox="1"/>
          <p:nvPr/>
        </p:nvSpPr>
        <p:spPr>
          <a:xfrm>
            <a:off x="6354892" y="3206420"/>
            <a:ext cx="4596765" cy="125547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molestias eligendi maiores eleifend nihil occaecati cum suscipit voluptatibus harum distinctio mollis sed minus necessitatibus eligendi hendrerit molestias cupiditate quos mollitia sapiente eros vitae repellendus malesuada ipsum ducimus quas sunt eos</a:t>
            </a:r>
            <a:endParaRPr lang="en-ID">
              <a:solidFill>
                <a:schemeClr val="tx1"/>
              </a:solidFill>
            </a:endParaRPr>
          </a:p>
        </p:txBody>
      </p:sp>
      <p:sp>
        <p:nvSpPr>
          <p:cNvPr id="5" name="PpHolder4">
            <a:extLst>
              <a:ext uri="{FF2B5EF4-FFF2-40B4-BE49-F238E27FC236}">
                <a16:creationId xmlns:a16="http://schemas.microsoft.com/office/drawing/2014/main" id="{1FAC42A3-F87F-4453-B87D-FF5D7C231EDE}"/>
              </a:ext>
            </a:extLst>
          </p:cNvPr>
          <p:cNvSpPr>
            <a:spLocks noGrp="1"/>
          </p:cNvSpPr>
          <p:nvPr>
            <p:ph type="pic" sz="quarter" idx="10"/>
          </p:nvPr>
        </p:nvSpPr>
        <p:spPr/>
      </p:sp>
      <p:sp>
        <p:nvSpPr>
          <p:cNvPr id="13" name="Title 12">
            <a:extLst>
              <a:ext uri="{FF2B5EF4-FFF2-40B4-BE49-F238E27FC236}">
                <a16:creationId xmlns:a16="http://schemas.microsoft.com/office/drawing/2014/main" id="{E4C11008-75CE-4F99-A6C3-A880E5BFC781}"/>
              </a:ext>
            </a:extLst>
          </p:cNvPr>
          <p:cNvSpPr>
            <a:spLocks noGrp="1"/>
          </p:cNvSpPr>
          <p:nvPr>
            <p:ph type="title"/>
          </p:nvPr>
        </p:nvSpPr>
        <p:spPr/>
        <p:txBody>
          <a:bodyPr/>
          <a:lstStyle/>
          <a:p>
            <a:pPr>
              <a:lnSpc>
                <a:spcPct val="100000"/>
              </a:lnSpc>
            </a:pPr>
            <a:r>
              <a:rPr lang="en-ID" sz="4400">
                <a:solidFill>
                  <a:schemeClr val="tx1"/>
                </a:solidFill>
                <a:latin typeface="+mj-lt"/>
              </a:rPr>
              <a:t>About Our</a:t>
            </a:r>
            <a:br>
              <a:rPr lang="en-ID" sz="4400">
                <a:solidFill>
                  <a:schemeClr val="tx1"/>
                </a:solidFill>
                <a:latin typeface="+mj-lt"/>
              </a:rPr>
            </a:br>
            <a:r>
              <a:rPr lang="en-ID" sz="4400">
                <a:solidFill>
                  <a:schemeClr val="accent1"/>
                </a:solidFill>
                <a:latin typeface="+mj-lt"/>
              </a:rPr>
              <a:t>Device Mockup</a:t>
            </a:r>
            <a:endParaRPr lang="en-ID"/>
          </a:p>
        </p:txBody>
      </p:sp>
      <p:sp>
        <p:nvSpPr>
          <p:cNvPr id="14" name="Subtitle 13">
            <a:extLst>
              <a:ext uri="{FF2B5EF4-FFF2-40B4-BE49-F238E27FC236}">
                <a16:creationId xmlns:a16="http://schemas.microsoft.com/office/drawing/2014/main" id="{A895C4CE-673E-45F1-9DC1-A4049FCC3E56}"/>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pic>
        <p:nvPicPr>
          <p:cNvPr id="3" name="Mockup" descr="A picture containing microwave, oven&#10;&#10;Description automatically generated">
            <a:extLst>
              <a:ext uri="{FF2B5EF4-FFF2-40B4-BE49-F238E27FC236}">
                <a16:creationId xmlns:a16="http://schemas.microsoft.com/office/drawing/2014/main" id="{DDC3312C-155F-44E5-806E-624F56E6F0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1931" y="921935"/>
            <a:ext cx="3509757" cy="5253984"/>
          </a:xfrm>
          <a:prstGeom prst="rect">
            <a:avLst/>
          </a:prstGeom>
        </p:spPr>
      </p:pic>
      <p:sp>
        <p:nvSpPr>
          <p:cNvPr id="8" name="TextBox">
            <a:extLst>
              <a:ext uri="{FF2B5EF4-FFF2-40B4-BE49-F238E27FC236}">
                <a16:creationId xmlns:a16="http://schemas.microsoft.com/office/drawing/2014/main" id="{62598FDB-027D-401A-B4D4-2F648F59C470}"/>
              </a:ext>
            </a:extLst>
          </p:cNvPr>
          <p:cNvSpPr txBox="1"/>
          <p:nvPr/>
        </p:nvSpPr>
        <p:spPr>
          <a:xfrm>
            <a:off x="6562996" y="4567358"/>
            <a:ext cx="1757812" cy="761747"/>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3600">
                <a:solidFill>
                  <a:schemeClr val="bg2"/>
                </a:solidFill>
                <a:latin typeface="+mj-lt"/>
              </a:rPr>
              <a:t>1,782+</a:t>
            </a:r>
          </a:p>
        </p:txBody>
      </p:sp>
      <p:sp>
        <p:nvSpPr>
          <p:cNvPr id="9" name="TextBox">
            <a:extLst>
              <a:ext uri="{FF2B5EF4-FFF2-40B4-BE49-F238E27FC236}">
                <a16:creationId xmlns:a16="http://schemas.microsoft.com/office/drawing/2014/main" id="{678812F4-3208-42D9-AA75-C47C50A01A65}"/>
              </a:ext>
            </a:extLst>
          </p:cNvPr>
          <p:cNvSpPr txBox="1"/>
          <p:nvPr/>
        </p:nvSpPr>
        <p:spPr>
          <a:xfrm>
            <a:off x="6562996" y="5268260"/>
            <a:ext cx="1757812" cy="28597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bg2"/>
                </a:solidFill>
              </a:rPr>
              <a:t>lacus omnis iusto massa</a:t>
            </a:r>
            <a:endParaRPr lang="en-ID">
              <a:solidFill>
                <a:schemeClr val="bg2"/>
              </a:solidFill>
            </a:endParaRPr>
          </a:p>
        </p:txBody>
      </p:sp>
      <p:sp>
        <p:nvSpPr>
          <p:cNvPr id="41" name="Rectangle: Rounded Corners 40">
            <a:extLst>
              <a:ext uri="{FF2B5EF4-FFF2-40B4-BE49-F238E27FC236}">
                <a16:creationId xmlns:a16="http://schemas.microsoft.com/office/drawing/2014/main" id="{904342B8-DDE9-4B0C-ACA6-139F7D3E0C79}"/>
              </a:ext>
            </a:extLst>
          </p:cNvPr>
          <p:cNvSpPr/>
          <p:nvPr/>
        </p:nvSpPr>
        <p:spPr>
          <a:xfrm>
            <a:off x="8775193" y="4646297"/>
            <a:ext cx="2135188" cy="1089080"/>
          </a:xfrm>
          <a:prstGeom prst="round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2" name="TextBox">
            <a:extLst>
              <a:ext uri="{FF2B5EF4-FFF2-40B4-BE49-F238E27FC236}">
                <a16:creationId xmlns:a16="http://schemas.microsoft.com/office/drawing/2014/main" id="{64B0620D-2090-46BE-B339-62E9909A1B96}"/>
              </a:ext>
            </a:extLst>
          </p:cNvPr>
          <p:cNvSpPr txBox="1"/>
          <p:nvPr/>
        </p:nvSpPr>
        <p:spPr>
          <a:xfrm>
            <a:off x="8984091" y="4567358"/>
            <a:ext cx="1757812" cy="761747"/>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3600">
                <a:solidFill>
                  <a:schemeClr val="tx1"/>
                </a:solidFill>
                <a:latin typeface="+mj-lt"/>
              </a:rPr>
              <a:t>725+</a:t>
            </a:r>
          </a:p>
        </p:txBody>
      </p:sp>
      <p:sp>
        <p:nvSpPr>
          <p:cNvPr id="43" name="TextBox">
            <a:extLst>
              <a:ext uri="{FF2B5EF4-FFF2-40B4-BE49-F238E27FC236}">
                <a16:creationId xmlns:a16="http://schemas.microsoft.com/office/drawing/2014/main" id="{1AFDB207-855E-44CB-B332-A942D0FF751F}"/>
              </a:ext>
            </a:extLst>
          </p:cNvPr>
          <p:cNvSpPr txBox="1"/>
          <p:nvPr/>
        </p:nvSpPr>
        <p:spPr>
          <a:xfrm>
            <a:off x="8984091" y="5268260"/>
            <a:ext cx="1757812" cy="28597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tx1"/>
                </a:solidFill>
              </a:rPr>
              <a:t>lacus omnis iusto massa</a:t>
            </a:r>
            <a:endParaRPr lang="en-ID">
              <a:solidFill>
                <a:schemeClr val="tx1"/>
              </a:solidFill>
            </a:endParaRPr>
          </a:p>
        </p:txBody>
      </p:sp>
      <p:sp>
        <p:nvSpPr>
          <p:cNvPr id="11" name="Rectangle: Rounded Corners 10">
            <a:extLst>
              <a:ext uri="{FF2B5EF4-FFF2-40B4-BE49-F238E27FC236}">
                <a16:creationId xmlns:a16="http://schemas.microsoft.com/office/drawing/2014/main" id="{80B9CDCA-07B4-4BB4-8608-208A9DCEF1A0}"/>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TextBox">
            <a:extLst>
              <a:ext uri="{FF2B5EF4-FFF2-40B4-BE49-F238E27FC236}">
                <a16:creationId xmlns:a16="http://schemas.microsoft.com/office/drawing/2014/main" id="{D146B62A-39C1-4A63-825F-AD81BBEA7AC8}"/>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6" name="Graphic 13">
            <a:extLst>
              <a:ext uri="{FF2B5EF4-FFF2-40B4-BE49-F238E27FC236}">
                <a16:creationId xmlns:a16="http://schemas.microsoft.com/office/drawing/2014/main" id="{7FAD1EF4-A7A8-4204-8A1F-A4077C6C028C}"/>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12C03CB4-96DF-46EE-A6FA-76A9CB3C4EEF}"/>
              </a:ext>
            </a:extLst>
          </p:cNvPr>
          <p:cNvSpPr>
            <a:spLocks noGrp="1"/>
          </p:cNvSpPr>
          <p:nvPr>
            <p:ph type="sldNum" sz="quarter" idx="11"/>
          </p:nvPr>
        </p:nvSpPr>
        <p:spPr/>
        <p:txBody>
          <a:bodyPr/>
          <a:lstStyle/>
          <a:p>
            <a:fld id="{950356F5-5040-45F3-9DFE-AA818FBF1AB1}" type="slidenum">
              <a:rPr lang="en-ID" smtClean="0"/>
              <a:pPr/>
              <a:t>17</a:t>
            </a:fld>
            <a:endParaRPr lang="en-ID"/>
          </a:p>
        </p:txBody>
      </p:sp>
    </p:spTree>
    <p:extLst>
      <p:ext uri="{BB962C8B-B14F-4D97-AF65-F5344CB8AC3E}">
        <p14:creationId xmlns:p14="http://schemas.microsoft.com/office/powerpoint/2010/main" val="948769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750" fill="hold"/>
                                        <p:tgtEl>
                                          <p:spTgt spid="3"/>
                                        </p:tgtEl>
                                        <p:attrNameLst>
                                          <p:attrName>ppt_x</p:attrName>
                                        </p:attrNameLst>
                                      </p:cBhvr>
                                      <p:tavLst>
                                        <p:tav tm="0">
                                          <p:val>
                                            <p:strVal val="#ppt_x"/>
                                          </p:val>
                                        </p:tav>
                                        <p:tav tm="100000">
                                          <p:val>
                                            <p:strVal val="#ppt_x"/>
                                          </p:val>
                                        </p:tav>
                                      </p:tavLst>
                                    </p:anim>
                                    <p:anim calcmode="lin" valueType="num">
                                      <p:cBhvr additive="base">
                                        <p:cTn id="18" dur="75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25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1750"/>
                            </p:stCondLst>
                            <p:childTnLst>
                              <p:par>
                                <p:cTn id="24" presetID="22" presetClass="entr" presetSubtype="8" fill="hold" grpId="0" nodeType="afterEffect">
                                  <p:stCondLst>
                                    <p:cond delay="0"/>
                                  </p:stCondLst>
                                  <p:childTnLst>
                                    <p:set>
                                      <p:cBhvr>
                                        <p:cTn id="25" dur="1" fill="hold">
                                          <p:stCondLst>
                                            <p:cond delay="0"/>
                                          </p:stCondLst>
                                        </p:cTn>
                                        <p:tgtEl>
                                          <p:spTgt spid="14">
                                            <p:txEl>
                                              <p:pRg st="0" end="0"/>
                                            </p:txEl>
                                          </p:spTgt>
                                        </p:tgtEl>
                                        <p:attrNameLst>
                                          <p:attrName>style.visibility</p:attrName>
                                        </p:attrNameLst>
                                      </p:cBhvr>
                                      <p:to>
                                        <p:strVal val="visible"/>
                                      </p:to>
                                    </p:set>
                                    <p:animEffect transition="in" filter="wipe(left)">
                                      <p:cBhvr>
                                        <p:cTn id="26" dur="750"/>
                                        <p:tgtEl>
                                          <p:spTgt spid="14">
                                            <p:txEl>
                                              <p:pRg st="0" end="0"/>
                                            </p:txEl>
                                          </p:spTgt>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750"/>
                                        <p:tgtEl>
                                          <p:spTgt spid="13"/>
                                        </p:tgtEl>
                                      </p:cBhvr>
                                    </p:animEffect>
                                  </p:childTnLst>
                                </p:cTn>
                              </p:par>
                            </p:childTnLst>
                          </p:cTn>
                        </p:par>
                        <p:par>
                          <p:cTn id="31" fill="hold">
                            <p:stCondLst>
                              <p:cond delay="3250"/>
                            </p:stCondLst>
                            <p:childTnLst>
                              <p:par>
                                <p:cTn id="32" presetID="22" presetClass="entr" presetSubtype="1"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up)">
                                      <p:cBhvr>
                                        <p:cTn id="34" dur="750"/>
                                        <p:tgtEl>
                                          <p:spTgt spid="6"/>
                                        </p:tgtEl>
                                      </p:cBhvr>
                                    </p:animEffect>
                                  </p:childTnLst>
                                </p:cTn>
                              </p:par>
                            </p:childTnLst>
                          </p:cTn>
                        </p:par>
                        <p:par>
                          <p:cTn id="35" fill="hold">
                            <p:stCondLst>
                              <p:cond delay="4000"/>
                            </p:stCondLst>
                            <p:childTnLst>
                              <p:par>
                                <p:cTn id="36" presetID="53" presetClass="entr" presetSubtype="16"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750" fill="hold"/>
                                        <p:tgtEl>
                                          <p:spTgt spid="38"/>
                                        </p:tgtEl>
                                        <p:attrNameLst>
                                          <p:attrName>ppt_w</p:attrName>
                                        </p:attrNameLst>
                                      </p:cBhvr>
                                      <p:tavLst>
                                        <p:tav tm="0">
                                          <p:val>
                                            <p:fltVal val="0"/>
                                          </p:val>
                                        </p:tav>
                                        <p:tav tm="100000">
                                          <p:val>
                                            <p:strVal val="#ppt_w"/>
                                          </p:val>
                                        </p:tav>
                                      </p:tavLst>
                                    </p:anim>
                                    <p:anim calcmode="lin" valueType="num">
                                      <p:cBhvr>
                                        <p:cTn id="39" dur="750" fill="hold"/>
                                        <p:tgtEl>
                                          <p:spTgt spid="38"/>
                                        </p:tgtEl>
                                        <p:attrNameLst>
                                          <p:attrName>ppt_h</p:attrName>
                                        </p:attrNameLst>
                                      </p:cBhvr>
                                      <p:tavLst>
                                        <p:tav tm="0">
                                          <p:val>
                                            <p:fltVal val="0"/>
                                          </p:val>
                                        </p:tav>
                                        <p:tav tm="100000">
                                          <p:val>
                                            <p:strVal val="#ppt_h"/>
                                          </p:val>
                                        </p:tav>
                                      </p:tavLst>
                                    </p:anim>
                                    <p:animEffect transition="in" filter="fade">
                                      <p:cBhvr>
                                        <p:cTn id="40" dur="750"/>
                                        <p:tgtEl>
                                          <p:spTgt spid="38"/>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750" fill="hold"/>
                                        <p:tgtEl>
                                          <p:spTgt spid="8"/>
                                        </p:tgtEl>
                                        <p:attrNameLst>
                                          <p:attrName>ppt_w</p:attrName>
                                        </p:attrNameLst>
                                      </p:cBhvr>
                                      <p:tavLst>
                                        <p:tav tm="0">
                                          <p:val>
                                            <p:fltVal val="0"/>
                                          </p:val>
                                        </p:tav>
                                        <p:tav tm="100000">
                                          <p:val>
                                            <p:strVal val="#ppt_w"/>
                                          </p:val>
                                        </p:tav>
                                      </p:tavLst>
                                    </p:anim>
                                    <p:anim calcmode="lin" valueType="num">
                                      <p:cBhvr>
                                        <p:cTn id="44" dur="750" fill="hold"/>
                                        <p:tgtEl>
                                          <p:spTgt spid="8"/>
                                        </p:tgtEl>
                                        <p:attrNameLst>
                                          <p:attrName>ppt_h</p:attrName>
                                        </p:attrNameLst>
                                      </p:cBhvr>
                                      <p:tavLst>
                                        <p:tav tm="0">
                                          <p:val>
                                            <p:fltVal val="0"/>
                                          </p:val>
                                        </p:tav>
                                        <p:tav tm="100000">
                                          <p:val>
                                            <p:strVal val="#ppt_h"/>
                                          </p:val>
                                        </p:tav>
                                      </p:tavLst>
                                    </p:anim>
                                    <p:animEffect transition="in" filter="fade">
                                      <p:cBhvr>
                                        <p:cTn id="45" dur="750"/>
                                        <p:tgtEl>
                                          <p:spTgt spid="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750" fill="hold"/>
                                        <p:tgtEl>
                                          <p:spTgt spid="9"/>
                                        </p:tgtEl>
                                        <p:attrNameLst>
                                          <p:attrName>ppt_w</p:attrName>
                                        </p:attrNameLst>
                                      </p:cBhvr>
                                      <p:tavLst>
                                        <p:tav tm="0">
                                          <p:val>
                                            <p:fltVal val="0"/>
                                          </p:val>
                                        </p:tav>
                                        <p:tav tm="100000">
                                          <p:val>
                                            <p:strVal val="#ppt_w"/>
                                          </p:val>
                                        </p:tav>
                                      </p:tavLst>
                                    </p:anim>
                                    <p:anim calcmode="lin" valueType="num">
                                      <p:cBhvr>
                                        <p:cTn id="49" dur="750" fill="hold"/>
                                        <p:tgtEl>
                                          <p:spTgt spid="9"/>
                                        </p:tgtEl>
                                        <p:attrNameLst>
                                          <p:attrName>ppt_h</p:attrName>
                                        </p:attrNameLst>
                                      </p:cBhvr>
                                      <p:tavLst>
                                        <p:tav tm="0">
                                          <p:val>
                                            <p:fltVal val="0"/>
                                          </p:val>
                                        </p:tav>
                                        <p:tav tm="100000">
                                          <p:val>
                                            <p:strVal val="#ppt_h"/>
                                          </p:val>
                                        </p:tav>
                                      </p:tavLst>
                                    </p:anim>
                                    <p:animEffect transition="in" filter="fade">
                                      <p:cBhvr>
                                        <p:cTn id="50" dur="750"/>
                                        <p:tgtEl>
                                          <p:spTgt spid="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p:cTn id="53" dur="750" fill="hold"/>
                                        <p:tgtEl>
                                          <p:spTgt spid="41"/>
                                        </p:tgtEl>
                                        <p:attrNameLst>
                                          <p:attrName>ppt_w</p:attrName>
                                        </p:attrNameLst>
                                      </p:cBhvr>
                                      <p:tavLst>
                                        <p:tav tm="0">
                                          <p:val>
                                            <p:fltVal val="0"/>
                                          </p:val>
                                        </p:tav>
                                        <p:tav tm="100000">
                                          <p:val>
                                            <p:strVal val="#ppt_w"/>
                                          </p:val>
                                        </p:tav>
                                      </p:tavLst>
                                    </p:anim>
                                    <p:anim calcmode="lin" valueType="num">
                                      <p:cBhvr>
                                        <p:cTn id="54" dur="750" fill="hold"/>
                                        <p:tgtEl>
                                          <p:spTgt spid="41"/>
                                        </p:tgtEl>
                                        <p:attrNameLst>
                                          <p:attrName>ppt_h</p:attrName>
                                        </p:attrNameLst>
                                      </p:cBhvr>
                                      <p:tavLst>
                                        <p:tav tm="0">
                                          <p:val>
                                            <p:fltVal val="0"/>
                                          </p:val>
                                        </p:tav>
                                        <p:tav tm="100000">
                                          <p:val>
                                            <p:strVal val="#ppt_h"/>
                                          </p:val>
                                        </p:tav>
                                      </p:tavLst>
                                    </p:anim>
                                    <p:animEffect transition="in" filter="fade">
                                      <p:cBhvr>
                                        <p:cTn id="55" dur="750"/>
                                        <p:tgtEl>
                                          <p:spTgt spid="41"/>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750" fill="hold"/>
                                        <p:tgtEl>
                                          <p:spTgt spid="42"/>
                                        </p:tgtEl>
                                        <p:attrNameLst>
                                          <p:attrName>ppt_w</p:attrName>
                                        </p:attrNameLst>
                                      </p:cBhvr>
                                      <p:tavLst>
                                        <p:tav tm="0">
                                          <p:val>
                                            <p:fltVal val="0"/>
                                          </p:val>
                                        </p:tav>
                                        <p:tav tm="100000">
                                          <p:val>
                                            <p:strVal val="#ppt_w"/>
                                          </p:val>
                                        </p:tav>
                                      </p:tavLst>
                                    </p:anim>
                                    <p:anim calcmode="lin" valueType="num">
                                      <p:cBhvr>
                                        <p:cTn id="59" dur="750" fill="hold"/>
                                        <p:tgtEl>
                                          <p:spTgt spid="42"/>
                                        </p:tgtEl>
                                        <p:attrNameLst>
                                          <p:attrName>ppt_h</p:attrName>
                                        </p:attrNameLst>
                                      </p:cBhvr>
                                      <p:tavLst>
                                        <p:tav tm="0">
                                          <p:val>
                                            <p:fltVal val="0"/>
                                          </p:val>
                                        </p:tav>
                                        <p:tav tm="100000">
                                          <p:val>
                                            <p:strVal val="#ppt_h"/>
                                          </p:val>
                                        </p:tav>
                                      </p:tavLst>
                                    </p:anim>
                                    <p:animEffect transition="in" filter="fade">
                                      <p:cBhvr>
                                        <p:cTn id="60" dur="750"/>
                                        <p:tgtEl>
                                          <p:spTgt spid="42"/>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p:cTn id="63" dur="750" fill="hold"/>
                                        <p:tgtEl>
                                          <p:spTgt spid="43"/>
                                        </p:tgtEl>
                                        <p:attrNameLst>
                                          <p:attrName>ppt_w</p:attrName>
                                        </p:attrNameLst>
                                      </p:cBhvr>
                                      <p:tavLst>
                                        <p:tav tm="0">
                                          <p:val>
                                            <p:fltVal val="0"/>
                                          </p:val>
                                        </p:tav>
                                        <p:tav tm="100000">
                                          <p:val>
                                            <p:strVal val="#ppt_w"/>
                                          </p:val>
                                        </p:tav>
                                      </p:tavLst>
                                    </p:anim>
                                    <p:anim calcmode="lin" valueType="num">
                                      <p:cBhvr>
                                        <p:cTn id="64" dur="750" fill="hold"/>
                                        <p:tgtEl>
                                          <p:spTgt spid="43"/>
                                        </p:tgtEl>
                                        <p:attrNameLst>
                                          <p:attrName>ppt_h</p:attrName>
                                        </p:attrNameLst>
                                      </p:cBhvr>
                                      <p:tavLst>
                                        <p:tav tm="0">
                                          <p:val>
                                            <p:fltVal val="0"/>
                                          </p:val>
                                        </p:tav>
                                        <p:tav tm="100000">
                                          <p:val>
                                            <p:strVal val="#ppt_h"/>
                                          </p:val>
                                        </p:tav>
                                      </p:tavLst>
                                    </p:anim>
                                    <p:animEffect transition="in" filter="fade">
                                      <p:cBhvr>
                                        <p:cTn id="65" dur="75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7" grpId="0" animBg="1"/>
      <p:bldP spid="6" grpId="0"/>
      <p:bldP spid="13" grpId="0"/>
      <p:bldP spid="14" grpId="0" build="p"/>
      <p:bldP spid="8" grpId="0"/>
      <p:bldP spid="9" grpId="0"/>
      <p:bldP spid="41" grpId="0" animBg="1"/>
      <p:bldP spid="42" grpId="0"/>
      <p:bldP spid="43" grpId="0"/>
      <p:bldP spid="11" grpId="0" animBg="1"/>
      <p:bldP spid="15" grpId="0"/>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02531127-B874-4457-BDF6-1ACA9D5093C4}"/>
              </a:ext>
            </a:extLst>
          </p:cNvPr>
          <p:cNvSpPr/>
          <p:nvPr/>
        </p:nvSpPr>
        <p:spPr>
          <a:xfrm>
            <a:off x="366316" y="1631919"/>
            <a:ext cx="1231105" cy="123110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3" name="Mockup" descr="A picture containing text, electronics, display, monitor&#10;&#10;Description automatically generated">
            <a:extLst>
              <a:ext uri="{FF2B5EF4-FFF2-40B4-BE49-F238E27FC236}">
                <a16:creationId xmlns:a16="http://schemas.microsoft.com/office/drawing/2014/main" id="{976266B0-AF6D-4B7C-855F-BD7A6E6863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676" y="1703170"/>
            <a:ext cx="5739682" cy="4368254"/>
          </a:xfrm>
          <a:prstGeom prst="rect">
            <a:avLst/>
          </a:prstGeom>
        </p:spPr>
      </p:pic>
      <p:sp>
        <p:nvSpPr>
          <p:cNvPr id="8" name="TextBox">
            <a:extLst>
              <a:ext uri="{FF2B5EF4-FFF2-40B4-BE49-F238E27FC236}">
                <a16:creationId xmlns:a16="http://schemas.microsoft.com/office/drawing/2014/main" id="{FD7D747F-97FE-4FF2-87F6-574509CCD782}"/>
              </a:ext>
            </a:extLst>
          </p:cNvPr>
          <p:cNvSpPr txBox="1"/>
          <p:nvPr/>
        </p:nvSpPr>
        <p:spPr>
          <a:xfrm>
            <a:off x="6822454" y="2036839"/>
            <a:ext cx="4426571" cy="125547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molestias eligendi maiores eleifend nihil occaecati cum suscipit voluptatibus harum distinctio mollis sed minus necessitatibus eligendi hendrerit molestias cupiditate quos mollitia sapiente eros vitae repellendus malesuada ipsum ducimus quas</a:t>
            </a:r>
            <a:endParaRPr lang="en-ID">
              <a:solidFill>
                <a:schemeClr val="tx1"/>
              </a:solidFill>
            </a:endParaRPr>
          </a:p>
        </p:txBody>
      </p:sp>
      <p:sp>
        <p:nvSpPr>
          <p:cNvPr id="33" name="Rectangle: Rounded Corners 32">
            <a:extLst>
              <a:ext uri="{FF2B5EF4-FFF2-40B4-BE49-F238E27FC236}">
                <a16:creationId xmlns:a16="http://schemas.microsoft.com/office/drawing/2014/main" id="{290572AC-76E3-4E88-BCA2-06187A3CF2D6}"/>
              </a:ext>
            </a:extLst>
          </p:cNvPr>
          <p:cNvSpPr/>
          <p:nvPr/>
        </p:nvSpPr>
        <p:spPr>
          <a:xfrm>
            <a:off x="6822454" y="3588761"/>
            <a:ext cx="609704" cy="60970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TextBox">
            <a:extLst>
              <a:ext uri="{FF2B5EF4-FFF2-40B4-BE49-F238E27FC236}">
                <a16:creationId xmlns:a16="http://schemas.microsoft.com/office/drawing/2014/main" id="{DB4C7D18-B467-47FB-ADD5-539784990171}"/>
              </a:ext>
            </a:extLst>
          </p:cNvPr>
          <p:cNvSpPr txBox="1"/>
          <p:nvPr/>
        </p:nvSpPr>
        <p:spPr>
          <a:xfrm>
            <a:off x="7618510" y="3565690"/>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11" name="TextBox">
            <a:extLst>
              <a:ext uri="{FF2B5EF4-FFF2-40B4-BE49-F238E27FC236}">
                <a16:creationId xmlns:a16="http://schemas.microsoft.com/office/drawing/2014/main" id="{FEEA5B13-4C3B-4127-8FE8-BFD37F624317}"/>
              </a:ext>
            </a:extLst>
          </p:cNvPr>
          <p:cNvSpPr txBox="1"/>
          <p:nvPr/>
        </p:nvSpPr>
        <p:spPr>
          <a:xfrm>
            <a:off x="7618511" y="3904244"/>
            <a:ext cx="3369639" cy="28597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debitis placeat suscipit voluptates elementum</a:t>
            </a:r>
            <a:endParaRPr lang="en-ID">
              <a:solidFill>
                <a:schemeClr val="tx1"/>
              </a:solidFill>
            </a:endParaRPr>
          </a:p>
        </p:txBody>
      </p:sp>
      <p:sp>
        <p:nvSpPr>
          <p:cNvPr id="78" name="Rectangle: Rounded Corners 77">
            <a:extLst>
              <a:ext uri="{FF2B5EF4-FFF2-40B4-BE49-F238E27FC236}">
                <a16:creationId xmlns:a16="http://schemas.microsoft.com/office/drawing/2014/main" id="{3E6CA114-D743-41B3-900A-D0E18E327B11}"/>
              </a:ext>
            </a:extLst>
          </p:cNvPr>
          <p:cNvSpPr/>
          <p:nvPr/>
        </p:nvSpPr>
        <p:spPr>
          <a:xfrm>
            <a:off x="6822454" y="4406221"/>
            <a:ext cx="609704" cy="60970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6" name="TextBox">
            <a:extLst>
              <a:ext uri="{FF2B5EF4-FFF2-40B4-BE49-F238E27FC236}">
                <a16:creationId xmlns:a16="http://schemas.microsoft.com/office/drawing/2014/main" id="{4B127A30-FF37-4A6C-9C0D-C3FCFAABE548}"/>
              </a:ext>
            </a:extLst>
          </p:cNvPr>
          <p:cNvSpPr txBox="1"/>
          <p:nvPr/>
        </p:nvSpPr>
        <p:spPr>
          <a:xfrm>
            <a:off x="7618510" y="4383150"/>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67" name="TextBox">
            <a:extLst>
              <a:ext uri="{FF2B5EF4-FFF2-40B4-BE49-F238E27FC236}">
                <a16:creationId xmlns:a16="http://schemas.microsoft.com/office/drawing/2014/main" id="{A6C7FD80-5D14-4D59-A2A0-C989B4BB9790}"/>
              </a:ext>
            </a:extLst>
          </p:cNvPr>
          <p:cNvSpPr txBox="1"/>
          <p:nvPr/>
        </p:nvSpPr>
        <p:spPr>
          <a:xfrm>
            <a:off x="7618511" y="4721704"/>
            <a:ext cx="3369639" cy="28597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debitis placeat suscipit voluptates elementum</a:t>
            </a:r>
            <a:endParaRPr lang="en-ID">
              <a:solidFill>
                <a:schemeClr val="tx1"/>
              </a:solidFill>
            </a:endParaRPr>
          </a:p>
        </p:txBody>
      </p:sp>
      <p:sp>
        <p:nvSpPr>
          <p:cNvPr id="86" name="Rectangle: Rounded Corners 85">
            <a:extLst>
              <a:ext uri="{FF2B5EF4-FFF2-40B4-BE49-F238E27FC236}">
                <a16:creationId xmlns:a16="http://schemas.microsoft.com/office/drawing/2014/main" id="{BB169FEF-367A-4941-8DC1-74EC0A9D6266}"/>
              </a:ext>
            </a:extLst>
          </p:cNvPr>
          <p:cNvSpPr/>
          <p:nvPr/>
        </p:nvSpPr>
        <p:spPr>
          <a:xfrm>
            <a:off x="6822454" y="5223682"/>
            <a:ext cx="609704" cy="60970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4" name="TextBox">
            <a:extLst>
              <a:ext uri="{FF2B5EF4-FFF2-40B4-BE49-F238E27FC236}">
                <a16:creationId xmlns:a16="http://schemas.microsoft.com/office/drawing/2014/main" id="{785094FE-646A-4CF9-9DFD-A38CED7942B7}"/>
              </a:ext>
            </a:extLst>
          </p:cNvPr>
          <p:cNvSpPr txBox="1"/>
          <p:nvPr/>
        </p:nvSpPr>
        <p:spPr>
          <a:xfrm>
            <a:off x="7618510" y="5200611"/>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85" name="TextBox">
            <a:extLst>
              <a:ext uri="{FF2B5EF4-FFF2-40B4-BE49-F238E27FC236}">
                <a16:creationId xmlns:a16="http://schemas.microsoft.com/office/drawing/2014/main" id="{683BC852-C9D6-41FF-81A7-E5AE2C26ADCB}"/>
              </a:ext>
            </a:extLst>
          </p:cNvPr>
          <p:cNvSpPr txBox="1"/>
          <p:nvPr/>
        </p:nvSpPr>
        <p:spPr>
          <a:xfrm>
            <a:off x="7618511" y="5539165"/>
            <a:ext cx="3369639" cy="28597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debitis placeat suscipit voluptates elementum</a:t>
            </a:r>
            <a:endParaRPr lang="en-ID">
              <a:solidFill>
                <a:schemeClr val="tx1"/>
              </a:solidFill>
            </a:endParaRPr>
          </a:p>
        </p:txBody>
      </p:sp>
      <p:sp>
        <p:nvSpPr>
          <p:cNvPr id="9" name="PpHolder13">
            <a:extLst>
              <a:ext uri="{FF2B5EF4-FFF2-40B4-BE49-F238E27FC236}">
                <a16:creationId xmlns:a16="http://schemas.microsoft.com/office/drawing/2014/main" id="{1713628A-12ED-4F63-AC4C-57C5007ED67D}"/>
              </a:ext>
            </a:extLst>
          </p:cNvPr>
          <p:cNvSpPr>
            <a:spLocks noGrp="1"/>
          </p:cNvSpPr>
          <p:nvPr>
            <p:ph type="pic" sz="quarter" idx="10"/>
          </p:nvPr>
        </p:nvSpPr>
        <p:spPr/>
      </p:sp>
      <p:sp>
        <p:nvSpPr>
          <p:cNvPr id="6" name="Title 5">
            <a:extLst>
              <a:ext uri="{FF2B5EF4-FFF2-40B4-BE49-F238E27FC236}">
                <a16:creationId xmlns:a16="http://schemas.microsoft.com/office/drawing/2014/main" id="{F0C17368-17A4-4903-8E27-48ED3D30A4B8}"/>
              </a:ext>
            </a:extLst>
          </p:cNvPr>
          <p:cNvSpPr>
            <a:spLocks noGrp="1"/>
          </p:cNvSpPr>
          <p:nvPr>
            <p:ph type="title"/>
          </p:nvPr>
        </p:nvSpPr>
        <p:spPr/>
        <p:txBody>
          <a:bodyPr/>
          <a:lstStyle/>
          <a:p>
            <a:r>
              <a:rPr lang="en-ID" sz="4400">
                <a:solidFill>
                  <a:schemeClr val="tx1"/>
                </a:solidFill>
                <a:latin typeface="+mj-lt"/>
              </a:rPr>
              <a:t>Our </a:t>
            </a:r>
            <a:r>
              <a:rPr lang="en-ID" sz="4400">
                <a:solidFill>
                  <a:schemeClr val="accent1"/>
                </a:solidFill>
                <a:latin typeface="+mj-lt"/>
              </a:rPr>
              <a:t>Mockup</a:t>
            </a:r>
            <a:endParaRPr lang="en-ID"/>
          </a:p>
        </p:txBody>
      </p:sp>
      <p:sp>
        <p:nvSpPr>
          <p:cNvPr id="7" name="Subtitle 6">
            <a:extLst>
              <a:ext uri="{FF2B5EF4-FFF2-40B4-BE49-F238E27FC236}">
                <a16:creationId xmlns:a16="http://schemas.microsoft.com/office/drawing/2014/main" id="{14D16959-C0A8-4415-A98A-D0DB673E82B7}"/>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90" name="Rectangle: Rounded Corners 89">
            <a:extLst>
              <a:ext uri="{FF2B5EF4-FFF2-40B4-BE49-F238E27FC236}">
                <a16:creationId xmlns:a16="http://schemas.microsoft.com/office/drawing/2014/main" id="{B989B301-AB4E-4F66-AB92-C8E7B7C4116F}"/>
              </a:ext>
            </a:extLst>
          </p:cNvPr>
          <p:cNvSpPr/>
          <p:nvPr/>
        </p:nvSpPr>
        <p:spPr>
          <a:xfrm>
            <a:off x="4538940" y="4185392"/>
            <a:ext cx="1549421" cy="1549421"/>
          </a:xfrm>
          <a:prstGeom prst="round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aphicFrame>
        <p:nvGraphicFramePr>
          <p:cNvPr id="16" name="Chart 15">
            <a:extLst>
              <a:ext uri="{FF2B5EF4-FFF2-40B4-BE49-F238E27FC236}">
                <a16:creationId xmlns:a16="http://schemas.microsoft.com/office/drawing/2014/main" id="{559AE4EB-C2AE-4190-BD58-E36916297257}"/>
              </a:ext>
            </a:extLst>
          </p:cNvPr>
          <p:cNvGraphicFramePr/>
          <p:nvPr>
            <p:extLst>
              <p:ext uri="{D42A27DB-BD31-4B8C-83A1-F6EECF244321}">
                <p14:modId xmlns:p14="http://schemas.microsoft.com/office/powerpoint/2010/main" val="1011800441"/>
              </p:ext>
            </p:extLst>
          </p:nvPr>
        </p:nvGraphicFramePr>
        <p:xfrm>
          <a:off x="4460548" y="4580163"/>
          <a:ext cx="1706205" cy="1137470"/>
        </p:xfrm>
        <a:graphic>
          <a:graphicData uri="http://schemas.openxmlformats.org/drawingml/2006/chart">
            <c:chart xmlns:c="http://schemas.openxmlformats.org/drawingml/2006/chart" xmlns:r="http://schemas.openxmlformats.org/officeDocument/2006/relationships" r:id="rId3"/>
          </a:graphicData>
        </a:graphic>
      </p:graphicFrame>
      <p:sp>
        <p:nvSpPr>
          <p:cNvPr id="92" name="TextBox">
            <a:extLst>
              <a:ext uri="{FF2B5EF4-FFF2-40B4-BE49-F238E27FC236}">
                <a16:creationId xmlns:a16="http://schemas.microsoft.com/office/drawing/2014/main" id="{FDBCF9A2-AE22-4DFE-944B-6E52EB3F5CBB}"/>
              </a:ext>
            </a:extLst>
          </p:cNvPr>
          <p:cNvSpPr txBox="1"/>
          <p:nvPr/>
        </p:nvSpPr>
        <p:spPr>
          <a:xfrm>
            <a:off x="4698893" y="4245817"/>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Description</a:t>
            </a:r>
          </a:p>
        </p:txBody>
      </p:sp>
      <p:sp>
        <p:nvSpPr>
          <p:cNvPr id="99" name="TextBox">
            <a:extLst>
              <a:ext uri="{FF2B5EF4-FFF2-40B4-BE49-F238E27FC236}">
                <a16:creationId xmlns:a16="http://schemas.microsoft.com/office/drawing/2014/main" id="{7B6FA8AE-FE46-4478-856E-CB1A2878EB03}"/>
              </a:ext>
            </a:extLst>
          </p:cNvPr>
          <p:cNvSpPr txBox="1"/>
          <p:nvPr/>
        </p:nvSpPr>
        <p:spPr>
          <a:xfrm>
            <a:off x="4929925" y="4943045"/>
            <a:ext cx="767450"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80%</a:t>
            </a:r>
          </a:p>
        </p:txBody>
      </p:sp>
      <p:grpSp>
        <p:nvGrpSpPr>
          <p:cNvPr id="52" name="Group 51">
            <a:extLst>
              <a:ext uri="{FF2B5EF4-FFF2-40B4-BE49-F238E27FC236}">
                <a16:creationId xmlns:a16="http://schemas.microsoft.com/office/drawing/2014/main" id="{5A4B9B48-5FFA-4E45-AC45-F59DD4DC30F2}"/>
              </a:ext>
            </a:extLst>
          </p:cNvPr>
          <p:cNvGrpSpPr/>
          <p:nvPr/>
        </p:nvGrpSpPr>
        <p:grpSpPr>
          <a:xfrm>
            <a:off x="6972216" y="5368349"/>
            <a:ext cx="310180" cy="320370"/>
            <a:chOff x="5721280" y="3049426"/>
            <a:chExt cx="741178" cy="765526"/>
          </a:xfrm>
          <a:solidFill>
            <a:schemeClr val="bg2"/>
          </a:solidFill>
        </p:grpSpPr>
        <p:sp>
          <p:nvSpPr>
            <p:cNvPr id="53" name="Freeform: Shape 52">
              <a:extLst>
                <a:ext uri="{FF2B5EF4-FFF2-40B4-BE49-F238E27FC236}">
                  <a16:creationId xmlns:a16="http://schemas.microsoft.com/office/drawing/2014/main" id="{6E5E8653-C2BD-4165-BFA2-2575C955722C}"/>
                </a:ext>
              </a:extLst>
            </p:cNvPr>
            <p:cNvSpPr/>
            <p:nvPr/>
          </p:nvSpPr>
          <p:spPr>
            <a:xfrm>
              <a:off x="6091174" y="3443668"/>
              <a:ext cx="371284" cy="371284"/>
            </a:xfrm>
            <a:custGeom>
              <a:avLst/>
              <a:gdLst>
                <a:gd name="connsiteX0" fmla="*/ 191357 w 371284"/>
                <a:gd name="connsiteY0" fmla="*/ 130112 h 371284"/>
                <a:gd name="connsiteX1" fmla="*/ 184499 w 371284"/>
                <a:gd name="connsiteY1" fmla="*/ 132874 h 371284"/>
                <a:gd name="connsiteX2" fmla="*/ 80391 w 371284"/>
                <a:gd name="connsiteY2" fmla="*/ 221647 h 371284"/>
                <a:gd name="connsiteX3" fmla="*/ 44387 w 371284"/>
                <a:gd name="connsiteY3" fmla="*/ 258794 h 371284"/>
                <a:gd name="connsiteX4" fmla="*/ 26099 w 371284"/>
                <a:gd name="connsiteY4" fmla="*/ 185356 h 371284"/>
                <a:gd name="connsiteX5" fmla="*/ 172498 w 371284"/>
                <a:gd name="connsiteY5" fmla="*/ 32956 h 371284"/>
                <a:gd name="connsiteX6" fmla="*/ 371285 w 371284"/>
                <a:gd name="connsiteY6" fmla="*/ 0 h 371284"/>
                <a:gd name="connsiteX7" fmla="*/ 245174 w 371284"/>
                <a:gd name="connsiteY7" fmla="*/ 318421 h 371284"/>
                <a:gd name="connsiteX8" fmla="*/ 172498 w 371284"/>
                <a:gd name="connsiteY8" fmla="*/ 338519 h 371284"/>
                <a:gd name="connsiteX9" fmla="*/ 77248 w 371284"/>
                <a:gd name="connsiteY9" fmla="*/ 302038 h 371284"/>
                <a:gd name="connsiteX10" fmla="*/ 30861 w 371284"/>
                <a:gd name="connsiteY10" fmla="*/ 371284 h 371284"/>
                <a:gd name="connsiteX11" fmla="*/ 0 w 371284"/>
                <a:gd name="connsiteY11" fmla="*/ 371284 h 371284"/>
                <a:gd name="connsiteX12" fmla="*/ 39243 w 371284"/>
                <a:gd name="connsiteY12" fmla="*/ 297656 h 371284"/>
                <a:gd name="connsiteX13" fmla="*/ 47625 w 371284"/>
                <a:gd name="connsiteY13" fmla="*/ 288131 h 371284"/>
                <a:gd name="connsiteX14" fmla="*/ 202311 w 371284"/>
                <a:gd name="connsiteY14" fmla="*/ 141446 h 371284"/>
                <a:gd name="connsiteX15" fmla="*/ 192136 w 371284"/>
                <a:gd name="connsiteY15" fmla="*/ 130125 h 371284"/>
                <a:gd name="connsiteX16" fmla="*/ 191357 w 371284"/>
                <a:gd name="connsiteY16" fmla="*/ 130112 h 37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284" h="371284">
                  <a:moveTo>
                    <a:pt x="191357" y="130112"/>
                  </a:moveTo>
                  <a:cubicBezTo>
                    <a:pt x="188817" y="130193"/>
                    <a:pt x="186387" y="131173"/>
                    <a:pt x="184499" y="132874"/>
                  </a:cubicBezTo>
                  <a:cubicBezTo>
                    <a:pt x="147925" y="160197"/>
                    <a:pt x="113150" y="189849"/>
                    <a:pt x="80391" y="221647"/>
                  </a:cubicBezTo>
                  <a:cubicBezTo>
                    <a:pt x="67247" y="234791"/>
                    <a:pt x="55340" y="246793"/>
                    <a:pt x="44387" y="258794"/>
                  </a:cubicBezTo>
                  <a:cubicBezTo>
                    <a:pt x="32403" y="236169"/>
                    <a:pt x="26125" y="210960"/>
                    <a:pt x="26099" y="185356"/>
                  </a:cubicBezTo>
                  <a:cubicBezTo>
                    <a:pt x="24452" y="102849"/>
                    <a:pt x="89991" y="34623"/>
                    <a:pt x="172498" y="32956"/>
                  </a:cubicBezTo>
                  <a:cubicBezTo>
                    <a:pt x="249364" y="34957"/>
                    <a:pt x="371285" y="0"/>
                    <a:pt x="371285" y="0"/>
                  </a:cubicBezTo>
                  <a:cubicBezTo>
                    <a:pt x="371285" y="134112"/>
                    <a:pt x="357188" y="253556"/>
                    <a:pt x="245174" y="318421"/>
                  </a:cubicBezTo>
                  <a:cubicBezTo>
                    <a:pt x="223252" y="331662"/>
                    <a:pt x="198109" y="338616"/>
                    <a:pt x="172498" y="338519"/>
                  </a:cubicBezTo>
                  <a:cubicBezTo>
                    <a:pt x="137319" y="338609"/>
                    <a:pt x="103365" y="325604"/>
                    <a:pt x="77248" y="302038"/>
                  </a:cubicBezTo>
                  <a:cubicBezTo>
                    <a:pt x="49530" y="332994"/>
                    <a:pt x="30861" y="359188"/>
                    <a:pt x="30861" y="371284"/>
                  </a:cubicBezTo>
                  <a:lnTo>
                    <a:pt x="0" y="371284"/>
                  </a:lnTo>
                  <a:cubicBezTo>
                    <a:pt x="0" y="352806"/>
                    <a:pt x="15430" y="326612"/>
                    <a:pt x="39243" y="297656"/>
                  </a:cubicBezTo>
                  <a:cubicBezTo>
                    <a:pt x="41910" y="294418"/>
                    <a:pt x="47625" y="288131"/>
                    <a:pt x="47625" y="288131"/>
                  </a:cubicBezTo>
                  <a:lnTo>
                    <a:pt x="202311" y="141446"/>
                  </a:lnTo>
                  <a:cubicBezTo>
                    <a:pt x="202628" y="135510"/>
                    <a:pt x="198072" y="130441"/>
                    <a:pt x="192136" y="130125"/>
                  </a:cubicBezTo>
                  <a:cubicBezTo>
                    <a:pt x="191877" y="130111"/>
                    <a:pt x="191617" y="130107"/>
                    <a:pt x="191357" y="130112"/>
                  </a:cubicBezTo>
                  <a:close/>
                </a:path>
              </a:pathLst>
            </a:custGeom>
            <a:grpFill/>
            <a:ln w="9525" cap="flat">
              <a:noFill/>
              <a:prstDash val="solid"/>
              <a:miter/>
            </a:ln>
          </p:spPr>
          <p:txBody>
            <a:bodyPr rtlCol="0" anchor="ctr"/>
            <a:lstStyle/>
            <a:p>
              <a:endParaRPr lang="en-ID">
                <a:solidFill>
                  <a:schemeClr val="bg2"/>
                </a:solidFill>
              </a:endParaRPr>
            </a:p>
          </p:txBody>
        </p:sp>
        <p:sp>
          <p:nvSpPr>
            <p:cNvPr id="54" name="Freeform: Shape 53">
              <a:extLst>
                <a:ext uri="{FF2B5EF4-FFF2-40B4-BE49-F238E27FC236}">
                  <a16:creationId xmlns:a16="http://schemas.microsoft.com/office/drawing/2014/main" id="{30BD680A-D1C4-444E-AE4C-66C6BB3141FF}"/>
                </a:ext>
              </a:extLst>
            </p:cNvPr>
            <p:cNvSpPr/>
            <p:nvPr/>
          </p:nvSpPr>
          <p:spPr>
            <a:xfrm>
              <a:off x="5721280" y="3321653"/>
              <a:ext cx="289788" cy="431196"/>
            </a:xfrm>
            <a:custGeom>
              <a:avLst/>
              <a:gdLst>
                <a:gd name="connsiteX0" fmla="*/ 81858 w 289788"/>
                <a:gd name="connsiteY0" fmla="*/ 330518 h 431196"/>
                <a:gd name="connsiteX1" fmla="*/ 118339 w 289788"/>
                <a:gd name="connsiteY1" fmla="*/ 354997 h 431196"/>
                <a:gd name="connsiteX2" fmla="*/ 289789 w 289788"/>
                <a:gd name="connsiteY2" fmla="*/ 354997 h 431196"/>
                <a:gd name="connsiteX3" fmla="*/ 289789 w 289788"/>
                <a:gd name="connsiteY3" fmla="*/ 431197 h 431196"/>
                <a:gd name="connsiteX4" fmla="*/ 118339 w 289788"/>
                <a:gd name="connsiteY4" fmla="*/ 431197 h 431196"/>
                <a:gd name="connsiteX5" fmla="*/ 14040 w 289788"/>
                <a:gd name="connsiteY5" fmla="*/ 368618 h 431196"/>
                <a:gd name="connsiteX6" fmla="*/ 18612 w 289788"/>
                <a:gd name="connsiteY6" fmla="*/ 252222 h 431196"/>
                <a:gd name="connsiteX7" fmla="*/ 117672 w 289788"/>
                <a:gd name="connsiteY7" fmla="*/ 80772 h 431196"/>
                <a:gd name="connsiteX8" fmla="*/ 52331 w 289788"/>
                <a:gd name="connsiteY8" fmla="*/ 42672 h 431196"/>
                <a:gd name="connsiteX9" fmla="*/ 211779 w 289788"/>
                <a:gd name="connsiteY9" fmla="*/ 0 h 431196"/>
                <a:gd name="connsiteX10" fmla="*/ 254451 w 289788"/>
                <a:gd name="connsiteY10" fmla="*/ 159449 h 431196"/>
                <a:gd name="connsiteX11" fmla="*/ 185014 w 289788"/>
                <a:gd name="connsiteY11" fmla="*/ 119539 h 431196"/>
                <a:gd name="connsiteX12" fmla="*/ 85573 w 289788"/>
                <a:gd name="connsiteY12" fmla="*/ 291941 h 431196"/>
                <a:gd name="connsiteX13" fmla="*/ 81858 w 289788"/>
                <a:gd name="connsiteY13" fmla="*/ 330518 h 4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788" h="431196">
                  <a:moveTo>
                    <a:pt x="81858" y="330518"/>
                  </a:moveTo>
                  <a:cubicBezTo>
                    <a:pt x="89045" y="344368"/>
                    <a:pt x="102798" y="353597"/>
                    <a:pt x="118339" y="354997"/>
                  </a:cubicBezTo>
                  <a:lnTo>
                    <a:pt x="289789" y="354997"/>
                  </a:lnTo>
                  <a:lnTo>
                    <a:pt x="289789" y="431197"/>
                  </a:lnTo>
                  <a:lnTo>
                    <a:pt x="118339" y="431197"/>
                  </a:lnTo>
                  <a:cubicBezTo>
                    <a:pt x="74907" y="430407"/>
                    <a:pt x="35175" y="406568"/>
                    <a:pt x="14040" y="368618"/>
                  </a:cubicBezTo>
                  <a:cubicBezTo>
                    <a:pt x="-6207" y="331989"/>
                    <a:pt x="-4446" y="287149"/>
                    <a:pt x="18612" y="252222"/>
                  </a:cubicBezTo>
                  <a:lnTo>
                    <a:pt x="117672" y="80772"/>
                  </a:lnTo>
                  <a:lnTo>
                    <a:pt x="52331" y="42672"/>
                  </a:lnTo>
                  <a:lnTo>
                    <a:pt x="211779" y="0"/>
                  </a:lnTo>
                  <a:lnTo>
                    <a:pt x="254451" y="159449"/>
                  </a:lnTo>
                  <a:lnTo>
                    <a:pt x="185014" y="119539"/>
                  </a:lnTo>
                  <a:lnTo>
                    <a:pt x="85573" y="291941"/>
                  </a:lnTo>
                  <a:cubicBezTo>
                    <a:pt x="77086" y="303042"/>
                    <a:pt x="75646" y="318002"/>
                    <a:pt x="81858" y="330518"/>
                  </a:cubicBezTo>
                  <a:close/>
                </a:path>
              </a:pathLst>
            </a:custGeom>
            <a:grpFill/>
            <a:ln w="9525" cap="flat">
              <a:noFill/>
              <a:prstDash val="solid"/>
              <a:miter/>
            </a:ln>
          </p:spPr>
          <p:txBody>
            <a:bodyPr rtlCol="0" anchor="ctr"/>
            <a:lstStyle/>
            <a:p>
              <a:endParaRPr lang="en-ID">
                <a:solidFill>
                  <a:schemeClr val="bg2"/>
                </a:solidFill>
              </a:endParaRPr>
            </a:p>
          </p:txBody>
        </p:sp>
        <p:sp>
          <p:nvSpPr>
            <p:cNvPr id="56" name="Freeform: Shape 55">
              <a:extLst>
                <a:ext uri="{FF2B5EF4-FFF2-40B4-BE49-F238E27FC236}">
                  <a16:creationId xmlns:a16="http://schemas.microsoft.com/office/drawing/2014/main" id="{87F30F9A-FC47-4723-AB28-7329144DDEAF}"/>
                </a:ext>
              </a:extLst>
            </p:cNvPr>
            <p:cNvSpPr/>
            <p:nvPr/>
          </p:nvSpPr>
          <p:spPr>
            <a:xfrm>
              <a:off x="5937916" y="3049426"/>
              <a:ext cx="446341" cy="355570"/>
            </a:xfrm>
            <a:custGeom>
              <a:avLst/>
              <a:gdLst>
                <a:gd name="connsiteX0" fmla="*/ 0 w 446341"/>
                <a:gd name="connsiteY0" fmla="*/ 209457 h 355570"/>
                <a:gd name="connsiteX1" fmla="*/ 79724 w 446341"/>
                <a:gd name="connsiteY1" fmla="*/ 60581 h 355570"/>
                <a:gd name="connsiteX2" fmla="*/ 183452 w 446341"/>
                <a:gd name="connsiteY2" fmla="*/ 2 h 355570"/>
                <a:gd name="connsiteX3" fmla="*/ 281940 w 446341"/>
                <a:gd name="connsiteY3" fmla="*/ 62296 h 355570"/>
                <a:gd name="connsiteX4" fmla="*/ 381000 w 446341"/>
                <a:gd name="connsiteY4" fmla="*/ 233746 h 355570"/>
                <a:gd name="connsiteX5" fmla="*/ 446342 w 446341"/>
                <a:gd name="connsiteY5" fmla="*/ 195646 h 355570"/>
                <a:gd name="connsiteX6" fmla="*/ 403669 w 446341"/>
                <a:gd name="connsiteY6" fmla="*/ 355571 h 355570"/>
                <a:gd name="connsiteX7" fmla="*/ 244602 w 446341"/>
                <a:gd name="connsiteY7" fmla="*/ 312899 h 355570"/>
                <a:gd name="connsiteX8" fmla="*/ 313944 w 446341"/>
                <a:gd name="connsiteY8" fmla="*/ 272798 h 355570"/>
                <a:gd name="connsiteX9" fmla="*/ 214027 w 446341"/>
                <a:gd name="connsiteY9" fmla="*/ 100301 h 355570"/>
                <a:gd name="connsiteX10" fmla="*/ 182404 w 446341"/>
                <a:gd name="connsiteY10" fmla="*/ 77822 h 355570"/>
                <a:gd name="connsiteX11" fmla="*/ 147161 w 446341"/>
                <a:gd name="connsiteY11" fmla="*/ 99539 h 355570"/>
                <a:gd name="connsiteX12" fmla="*/ 67342 w 446341"/>
                <a:gd name="connsiteY12" fmla="*/ 248414 h 35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341" h="355570">
                  <a:moveTo>
                    <a:pt x="0" y="209457"/>
                  </a:moveTo>
                  <a:lnTo>
                    <a:pt x="79724" y="60581"/>
                  </a:lnTo>
                  <a:cubicBezTo>
                    <a:pt x="100637" y="22957"/>
                    <a:pt x="140405" y="-269"/>
                    <a:pt x="183452" y="2"/>
                  </a:cubicBezTo>
                  <a:cubicBezTo>
                    <a:pt x="225303" y="861"/>
                    <a:pt x="263230" y="24849"/>
                    <a:pt x="281940" y="62296"/>
                  </a:cubicBezTo>
                  <a:lnTo>
                    <a:pt x="381000" y="233746"/>
                  </a:lnTo>
                  <a:lnTo>
                    <a:pt x="446342" y="195646"/>
                  </a:lnTo>
                  <a:lnTo>
                    <a:pt x="403669" y="355571"/>
                  </a:lnTo>
                  <a:lnTo>
                    <a:pt x="244602" y="312899"/>
                  </a:lnTo>
                  <a:lnTo>
                    <a:pt x="313944" y="272798"/>
                  </a:lnTo>
                  <a:lnTo>
                    <a:pt x="214027" y="100301"/>
                  </a:lnTo>
                  <a:cubicBezTo>
                    <a:pt x="208600" y="87418"/>
                    <a:pt x="196354" y="78712"/>
                    <a:pt x="182404" y="77822"/>
                  </a:cubicBezTo>
                  <a:cubicBezTo>
                    <a:pt x="167713" y="78549"/>
                    <a:pt x="154416" y="86744"/>
                    <a:pt x="147161" y="99539"/>
                  </a:cubicBezTo>
                  <a:lnTo>
                    <a:pt x="67342" y="248414"/>
                  </a:lnTo>
                  <a:close/>
                </a:path>
              </a:pathLst>
            </a:custGeom>
            <a:grpFill/>
            <a:ln w="9525" cap="flat">
              <a:noFill/>
              <a:prstDash val="solid"/>
              <a:miter/>
            </a:ln>
          </p:spPr>
          <p:txBody>
            <a:bodyPr rtlCol="0" anchor="ctr"/>
            <a:lstStyle/>
            <a:p>
              <a:endParaRPr lang="en-ID">
                <a:solidFill>
                  <a:schemeClr val="bg2"/>
                </a:solidFill>
              </a:endParaRPr>
            </a:p>
          </p:txBody>
        </p:sp>
      </p:grpSp>
      <p:sp>
        <p:nvSpPr>
          <p:cNvPr id="57" name="Graphic 15" descr="Leaf">
            <a:extLst>
              <a:ext uri="{FF2B5EF4-FFF2-40B4-BE49-F238E27FC236}">
                <a16:creationId xmlns:a16="http://schemas.microsoft.com/office/drawing/2014/main" id="{50FC3FCE-5CD9-4CCB-9E06-E7D16661EF41}"/>
              </a:ext>
            </a:extLst>
          </p:cNvPr>
          <p:cNvSpPr/>
          <p:nvPr/>
        </p:nvSpPr>
        <p:spPr>
          <a:xfrm>
            <a:off x="6960005" y="3733146"/>
            <a:ext cx="334603" cy="320935"/>
          </a:xfrm>
          <a:custGeom>
            <a:avLst/>
            <a:gdLst>
              <a:gd name="connsiteX0" fmla="*/ 314325 w 676275"/>
              <a:gd name="connsiteY0" fmla="*/ 57150 h 648652"/>
              <a:gd name="connsiteX1" fmla="*/ 47625 w 676275"/>
              <a:gd name="connsiteY1" fmla="*/ 323850 h 648652"/>
              <a:gd name="connsiteX2" fmla="*/ 80963 w 676275"/>
              <a:gd name="connsiteY2" fmla="*/ 452438 h 648652"/>
              <a:gd name="connsiteX3" fmla="*/ 146685 w 676275"/>
              <a:gd name="connsiteY3" fmla="*/ 387668 h 648652"/>
              <a:gd name="connsiteX4" fmla="*/ 336233 w 676275"/>
              <a:gd name="connsiteY4" fmla="*/ 232410 h 648652"/>
              <a:gd name="connsiteX5" fmla="*/ 348615 w 676275"/>
              <a:gd name="connsiteY5" fmla="*/ 227648 h 648652"/>
              <a:gd name="connsiteX6" fmla="*/ 367665 w 676275"/>
              <a:gd name="connsiteY6" fmla="*/ 246698 h 648652"/>
              <a:gd name="connsiteX7" fmla="*/ 360045 w 676275"/>
              <a:gd name="connsiteY7" fmla="*/ 261938 h 648652"/>
              <a:gd name="connsiteX8" fmla="*/ 360045 w 676275"/>
              <a:gd name="connsiteY8" fmla="*/ 261938 h 648652"/>
              <a:gd name="connsiteX9" fmla="*/ 86678 w 676275"/>
              <a:gd name="connsiteY9" fmla="*/ 502920 h 648652"/>
              <a:gd name="connsiteX10" fmla="*/ 71438 w 676275"/>
              <a:gd name="connsiteY10" fmla="*/ 520065 h 648652"/>
              <a:gd name="connsiteX11" fmla="*/ 71438 w 676275"/>
              <a:gd name="connsiteY11" fmla="*/ 520065 h 648652"/>
              <a:gd name="connsiteX12" fmla="*/ 0 w 676275"/>
              <a:gd name="connsiteY12" fmla="*/ 648653 h 648652"/>
              <a:gd name="connsiteX13" fmla="*/ 57150 w 676275"/>
              <a:gd name="connsiteY13" fmla="*/ 648653 h 648652"/>
              <a:gd name="connsiteX14" fmla="*/ 140970 w 676275"/>
              <a:gd name="connsiteY14" fmla="*/ 527685 h 648652"/>
              <a:gd name="connsiteX15" fmla="*/ 314325 w 676275"/>
              <a:gd name="connsiteY15" fmla="*/ 591503 h 648652"/>
              <a:gd name="connsiteX16" fmla="*/ 446723 w 676275"/>
              <a:gd name="connsiteY16" fmla="*/ 556260 h 648652"/>
              <a:gd name="connsiteX17" fmla="*/ 446723 w 676275"/>
              <a:gd name="connsiteY17" fmla="*/ 556260 h 648652"/>
              <a:gd name="connsiteX18" fmla="*/ 676275 w 676275"/>
              <a:gd name="connsiteY18" fmla="*/ 0 h 648652"/>
              <a:gd name="connsiteX19" fmla="*/ 314325 w 676275"/>
              <a:gd name="connsiteY19" fmla="*/ 57150 h 648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6275" h="648652">
                <a:moveTo>
                  <a:pt x="314325" y="57150"/>
                </a:moveTo>
                <a:cubicBezTo>
                  <a:pt x="166688" y="57150"/>
                  <a:pt x="47625" y="176213"/>
                  <a:pt x="47625" y="323850"/>
                </a:cubicBezTo>
                <a:cubicBezTo>
                  <a:pt x="47625" y="370523"/>
                  <a:pt x="60007" y="414338"/>
                  <a:pt x="80963" y="452438"/>
                </a:cubicBezTo>
                <a:cubicBezTo>
                  <a:pt x="100965" y="431483"/>
                  <a:pt x="122873" y="410528"/>
                  <a:pt x="146685" y="387668"/>
                </a:cubicBezTo>
                <a:cubicBezTo>
                  <a:pt x="206693" y="331470"/>
                  <a:pt x="277178" y="274320"/>
                  <a:pt x="336233" y="232410"/>
                </a:cubicBezTo>
                <a:cubicBezTo>
                  <a:pt x="340043" y="229552"/>
                  <a:pt x="343853" y="227648"/>
                  <a:pt x="348615" y="227648"/>
                </a:cubicBezTo>
                <a:cubicBezTo>
                  <a:pt x="359093" y="227648"/>
                  <a:pt x="367665" y="236220"/>
                  <a:pt x="367665" y="246698"/>
                </a:cubicBezTo>
                <a:cubicBezTo>
                  <a:pt x="367665" y="253365"/>
                  <a:pt x="364808" y="258127"/>
                  <a:pt x="360045" y="261938"/>
                </a:cubicBezTo>
                <a:lnTo>
                  <a:pt x="360045" y="261938"/>
                </a:lnTo>
                <a:cubicBezTo>
                  <a:pt x="275273" y="322898"/>
                  <a:pt x="162878" y="417195"/>
                  <a:pt x="86678" y="502920"/>
                </a:cubicBezTo>
                <a:cubicBezTo>
                  <a:pt x="86678" y="502920"/>
                  <a:pt x="76200" y="514350"/>
                  <a:pt x="71438" y="520065"/>
                </a:cubicBezTo>
                <a:lnTo>
                  <a:pt x="71438" y="520065"/>
                </a:lnTo>
                <a:cubicBezTo>
                  <a:pt x="28575" y="570548"/>
                  <a:pt x="0" y="616268"/>
                  <a:pt x="0" y="648653"/>
                </a:cubicBezTo>
                <a:lnTo>
                  <a:pt x="57150" y="648653"/>
                </a:lnTo>
                <a:cubicBezTo>
                  <a:pt x="57150" y="627698"/>
                  <a:pt x="90488" y="581978"/>
                  <a:pt x="140970" y="527685"/>
                </a:cubicBezTo>
                <a:cubicBezTo>
                  <a:pt x="187643" y="567690"/>
                  <a:pt x="247650" y="591503"/>
                  <a:pt x="314325" y="591503"/>
                </a:cubicBezTo>
                <a:cubicBezTo>
                  <a:pt x="361950" y="591503"/>
                  <a:pt x="407670" y="579120"/>
                  <a:pt x="446723" y="556260"/>
                </a:cubicBezTo>
                <a:lnTo>
                  <a:pt x="446723" y="556260"/>
                </a:lnTo>
                <a:cubicBezTo>
                  <a:pt x="650558" y="442913"/>
                  <a:pt x="676275" y="234315"/>
                  <a:pt x="676275" y="0"/>
                </a:cubicBezTo>
                <a:cubicBezTo>
                  <a:pt x="676275" y="0"/>
                  <a:pt x="454343" y="60960"/>
                  <a:pt x="314325" y="57150"/>
                </a:cubicBezTo>
                <a:close/>
              </a:path>
            </a:pathLst>
          </a:custGeom>
          <a:solidFill>
            <a:schemeClr val="bg2"/>
          </a:solidFill>
          <a:ln w="9525" cap="flat">
            <a:noFill/>
            <a:prstDash val="solid"/>
            <a:miter/>
          </a:ln>
        </p:spPr>
        <p:txBody>
          <a:bodyPr rtlCol="0" anchor="ctr"/>
          <a:lstStyle/>
          <a:p>
            <a:endParaRPr lang="en-ID"/>
          </a:p>
        </p:txBody>
      </p:sp>
      <p:sp>
        <p:nvSpPr>
          <p:cNvPr id="58" name="Graphic 9" descr="Deciduous tree">
            <a:extLst>
              <a:ext uri="{FF2B5EF4-FFF2-40B4-BE49-F238E27FC236}">
                <a16:creationId xmlns:a16="http://schemas.microsoft.com/office/drawing/2014/main" id="{B262637D-214A-4A5D-A674-7579172139C5}"/>
              </a:ext>
            </a:extLst>
          </p:cNvPr>
          <p:cNvSpPr/>
          <p:nvPr/>
        </p:nvSpPr>
        <p:spPr>
          <a:xfrm>
            <a:off x="6970426" y="4550606"/>
            <a:ext cx="313761" cy="320935"/>
          </a:xfrm>
          <a:custGeom>
            <a:avLst/>
            <a:gdLst>
              <a:gd name="connsiteX0" fmla="*/ 717233 w 791527"/>
              <a:gd name="connsiteY0" fmla="*/ 255270 h 809625"/>
              <a:gd name="connsiteX1" fmla="*/ 646748 w 791527"/>
              <a:gd name="connsiteY1" fmla="*/ 164783 h 809625"/>
              <a:gd name="connsiteX2" fmla="*/ 646748 w 791527"/>
              <a:gd name="connsiteY2" fmla="*/ 156210 h 809625"/>
              <a:gd name="connsiteX3" fmla="*/ 528638 w 791527"/>
              <a:gd name="connsiteY3" fmla="*/ 38100 h 809625"/>
              <a:gd name="connsiteX4" fmla="*/ 474345 w 791527"/>
              <a:gd name="connsiteY4" fmla="*/ 51435 h 809625"/>
              <a:gd name="connsiteX5" fmla="*/ 376238 w 791527"/>
              <a:gd name="connsiteY5" fmla="*/ 0 h 809625"/>
              <a:gd name="connsiteX6" fmla="*/ 262890 w 791527"/>
              <a:gd name="connsiteY6" fmla="*/ 81915 h 809625"/>
              <a:gd name="connsiteX7" fmla="*/ 204788 w 791527"/>
              <a:gd name="connsiteY7" fmla="*/ 66675 h 809625"/>
              <a:gd name="connsiteX8" fmla="*/ 85725 w 791527"/>
              <a:gd name="connsiteY8" fmla="*/ 185738 h 809625"/>
              <a:gd name="connsiteX9" fmla="*/ 106680 w 791527"/>
              <a:gd name="connsiteY9" fmla="*/ 252413 h 809625"/>
              <a:gd name="connsiteX10" fmla="*/ 0 w 791527"/>
              <a:gd name="connsiteY10" fmla="*/ 390525 h 809625"/>
              <a:gd name="connsiteX11" fmla="*/ 142875 w 791527"/>
              <a:gd name="connsiteY11" fmla="*/ 533400 h 809625"/>
              <a:gd name="connsiteX12" fmla="*/ 177165 w 791527"/>
              <a:gd name="connsiteY12" fmla="*/ 529590 h 809625"/>
              <a:gd name="connsiteX13" fmla="*/ 328613 w 791527"/>
              <a:gd name="connsiteY13" fmla="*/ 681038 h 809625"/>
              <a:gd name="connsiteX14" fmla="*/ 324803 w 791527"/>
              <a:gd name="connsiteY14" fmla="*/ 771525 h 809625"/>
              <a:gd name="connsiteX15" fmla="*/ 319088 w 791527"/>
              <a:gd name="connsiteY15" fmla="*/ 784860 h 809625"/>
              <a:gd name="connsiteX16" fmla="*/ 310515 w 791527"/>
              <a:gd name="connsiteY16" fmla="*/ 793433 h 809625"/>
              <a:gd name="connsiteX17" fmla="*/ 317183 w 791527"/>
              <a:gd name="connsiteY17" fmla="*/ 809625 h 809625"/>
              <a:gd name="connsiteX18" fmla="*/ 421958 w 791527"/>
              <a:gd name="connsiteY18" fmla="*/ 809625 h 809625"/>
              <a:gd name="connsiteX19" fmla="*/ 430530 w 791527"/>
              <a:gd name="connsiteY19" fmla="*/ 795338 h 809625"/>
              <a:gd name="connsiteX20" fmla="*/ 422910 w 791527"/>
              <a:gd name="connsiteY20" fmla="*/ 782955 h 809625"/>
              <a:gd name="connsiteX21" fmla="*/ 417195 w 791527"/>
              <a:gd name="connsiteY21" fmla="*/ 769620 h 809625"/>
              <a:gd name="connsiteX22" fmla="*/ 413385 w 791527"/>
              <a:gd name="connsiteY22" fmla="*/ 654368 h 809625"/>
              <a:gd name="connsiteX23" fmla="*/ 414338 w 791527"/>
              <a:gd name="connsiteY23" fmla="*/ 652463 h 809625"/>
              <a:gd name="connsiteX24" fmla="*/ 516255 w 791527"/>
              <a:gd name="connsiteY24" fmla="*/ 571500 h 809625"/>
              <a:gd name="connsiteX25" fmla="*/ 640080 w 791527"/>
              <a:gd name="connsiteY25" fmla="*/ 469583 h 809625"/>
              <a:gd name="connsiteX26" fmla="*/ 677228 w 791527"/>
              <a:gd name="connsiteY26" fmla="*/ 476250 h 809625"/>
              <a:gd name="connsiteX27" fmla="*/ 791528 w 791527"/>
              <a:gd name="connsiteY27" fmla="*/ 361950 h 809625"/>
              <a:gd name="connsiteX28" fmla="*/ 717233 w 791527"/>
              <a:gd name="connsiteY28" fmla="*/ 255270 h 809625"/>
              <a:gd name="connsiteX29" fmla="*/ 374333 w 791527"/>
              <a:gd name="connsiteY29" fmla="*/ 545783 h 809625"/>
              <a:gd name="connsiteX30" fmla="*/ 354330 w 791527"/>
              <a:gd name="connsiteY30" fmla="*/ 465773 h 809625"/>
              <a:gd name="connsiteX31" fmla="*/ 419100 w 791527"/>
              <a:gd name="connsiteY31" fmla="*/ 443865 h 809625"/>
              <a:gd name="connsiteX32" fmla="*/ 374333 w 791527"/>
              <a:gd name="connsiteY32" fmla="*/ 545783 h 809625"/>
              <a:gd name="connsiteX33" fmla="*/ 230505 w 791527"/>
              <a:gd name="connsiteY33" fmla="*/ 502920 h 809625"/>
              <a:gd name="connsiteX34" fmla="*/ 272415 w 791527"/>
              <a:gd name="connsiteY34" fmla="*/ 451485 h 809625"/>
              <a:gd name="connsiteX35" fmla="*/ 299085 w 791527"/>
              <a:gd name="connsiteY35" fmla="*/ 461010 h 809625"/>
              <a:gd name="connsiteX36" fmla="*/ 328613 w 791527"/>
              <a:gd name="connsiteY36" fmla="*/ 578168 h 809625"/>
              <a:gd name="connsiteX37" fmla="*/ 230505 w 791527"/>
              <a:gd name="connsiteY37" fmla="*/ 502920 h 809625"/>
              <a:gd name="connsiteX38" fmla="*/ 494348 w 791527"/>
              <a:gd name="connsiteY38" fmla="*/ 528638 h 809625"/>
              <a:gd name="connsiteX39" fmla="*/ 415290 w 791527"/>
              <a:gd name="connsiteY39" fmla="*/ 573405 h 809625"/>
              <a:gd name="connsiteX40" fmla="*/ 483870 w 791527"/>
              <a:gd name="connsiteY40" fmla="*/ 432435 h 809625"/>
              <a:gd name="connsiteX41" fmla="*/ 566738 w 791527"/>
              <a:gd name="connsiteY41" fmla="*/ 456248 h 809625"/>
              <a:gd name="connsiteX42" fmla="*/ 593408 w 791527"/>
              <a:gd name="connsiteY42" fmla="*/ 453390 h 809625"/>
              <a:gd name="connsiteX43" fmla="*/ 494348 w 791527"/>
              <a:gd name="connsiteY43" fmla="*/ 528638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91527" h="809625">
                <a:moveTo>
                  <a:pt x="717233" y="255270"/>
                </a:moveTo>
                <a:cubicBezTo>
                  <a:pt x="705803" y="217170"/>
                  <a:pt x="681038" y="184785"/>
                  <a:pt x="646748" y="164783"/>
                </a:cubicBezTo>
                <a:cubicBezTo>
                  <a:pt x="646748" y="161925"/>
                  <a:pt x="646748" y="159068"/>
                  <a:pt x="646748" y="156210"/>
                </a:cubicBezTo>
                <a:cubicBezTo>
                  <a:pt x="647700" y="91440"/>
                  <a:pt x="594360" y="38100"/>
                  <a:pt x="528638" y="38100"/>
                </a:cubicBezTo>
                <a:cubicBezTo>
                  <a:pt x="508635" y="38100"/>
                  <a:pt x="490538" y="42863"/>
                  <a:pt x="474345" y="51435"/>
                </a:cubicBezTo>
                <a:cubicBezTo>
                  <a:pt x="452438" y="20003"/>
                  <a:pt x="417195" y="0"/>
                  <a:pt x="376238" y="0"/>
                </a:cubicBezTo>
                <a:cubicBezTo>
                  <a:pt x="323850" y="0"/>
                  <a:pt x="279083" y="34290"/>
                  <a:pt x="262890" y="81915"/>
                </a:cubicBezTo>
                <a:cubicBezTo>
                  <a:pt x="245745" y="72390"/>
                  <a:pt x="225743" y="66675"/>
                  <a:pt x="204788" y="66675"/>
                </a:cubicBezTo>
                <a:cubicBezTo>
                  <a:pt x="139065" y="66675"/>
                  <a:pt x="85725" y="120015"/>
                  <a:pt x="85725" y="185738"/>
                </a:cubicBezTo>
                <a:cubicBezTo>
                  <a:pt x="85725" y="210503"/>
                  <a:pt x="93345" y="233363"/>
                  <a:pt x="106680" y="252413"/>
                </a:cubicBezTo>
                <a:cubicBezTo>
                  <a:pt x="44768" y="268605"/>
                  <a:pt x="0" y="323850"/>
                  <a:pt x="0" y="390525"/>
                </a:cubicBezTo>
                <a:cubicBezTo>
                  <a:pt x="0" y="469583"/>
                  <a:pt x="63818" y="533400"/>
                  <a:pt x="142875" y="533400"/>
                </a:cubicBezTo>
                <a:cubicBezTo>
                  <a:pt x="154305" y="533400"/>
                  <a:pt x="165735" y="531495"/>
                  <a:pt x="177165" y="529590"/>
                </a:cubicBezTo>
                <a:cubicBezTo>
                  <a:pt x="222885" y="550545"/>
                  <a:pt x="323850" y="611505"/>
                  <a:pt x="328613" y="681038"/>
                </a:cubicBezTo>
                <a:lnTo>
                  <a:pt x="324803" y="771525"/>
                </a:lnTo>
                <a:cubicBezTo>
                  <a:pt x="324803" y="776288"/>
                  <a:pt x="322898" y="781050"/>
                  <a:pt x="319088" y="784860"/>
                </a:cubicBezTo>
                <a:lnTo>
                  <a:pt x="310515" y="793433"/>
                </a:lnTo>
                <a:cubicBezTo>
                  <a:pt x="304800" y="800100"/>
                  <a:pt x="308610" y="809625"/>
                  <a:pt x="317183" y="809625"/>
                </a:cubicBezTo>
                <a:lnTo>
                  <a:pt x="421958" y="809625"/>
                </a:lnTo>
                <a:cubicBezTo>
                  <a:pt x="429578" y="809625"/>
                  <a:pt x="433388" y="802005"/>
                  <a:pt x="430530" y="795338"/>
                </a:cubicBezTo>
                <a:cubicBezTo>
                  <a:pt x="430530" y="795338"/>
                  <a:pt x="425768" y="785813"/>
                  <a:pt x="422910" y="782955"/>
                </a:cubicBezTo>
                <a:cubicBezTo>
                  <a:pt x="420053" y="779145"/>
                  <a:pt x="417195" y="775335"/>
                  <a:pt x="417195" y="769620"/>
                </a:cubicBezTo>
                <a:lnTo>
                  <a:pt x="413385" y="654368"/>
                </a:lnTo>
                <a:cubicBezTo>
                  <a:pt x="413385" y="653415"/>
                  <a:pt x="414338" y="652463"/>
                  <a:pt x="414338" y="652463"/>
                </a:cubicBezTo>
                <a:cubicBezTo>
                  <a:pt x="421958" y="618173"/>
                  <a:pt x="467678" y="595313"/>
                  <a:pt x="516255" y="571500"/>
                </a:cubicBezTo>
                <a:cubicBezTo>
                  <a:pt x="564833" y="547688"/>
                  <a:pt x="621983" y="519113"/>
                  <a:pt x="640080" y="469583"/>
                </a:cubicBezTo>
                <a:cubicBezTo>
                  <a:pt x="651510" y="473393"/>
                  <a:pt x="663893" y="476250"/>
                  <a:pt x="677228" y="476250"/>
                </a:cubicBezTo>
                <a:cubicBezTo>
                  <a:pt x="740093" y="476250"/>
                  <a:pt x="791528" y="424815"/>
                  <a:pt x="791528" y="361950"/>
                </a:cubicBezTo>
                <a:cubicBezTo>
                  <a:pt x="790575" y="313373"/>
                  <a:pt x="760095" y="271463"/>
                  <a:pt x="717233" y="255270"/>
                </a:cubicBezTo>
                <a:close/>
                <a:moveTo>
                  <a:pt x="374333" y="545783"/>
                </a:moveTo>
                <a:cubicBezTo>
                  <a:pt x="371475" y="521970"/>
                  <a:pt x="365760" y="493395"/>
                  <a:pt x="354330" y="465773"/>
                </a:cubicBezTo>
                <a:cubicBezTo>
                  <a:pt x="378143" y="462915"/>
                  <a:pt x="400050" y="455295"/>
                  <a:pt x="419100" y="443865"/>
                </a:cubicBezTo>
                <a:cubicBezTo>
                  <a:pt x="399098" y="478155"/>
                  <a:pt x="383858" y="515303"/>
                  <a:pt x="374333" y="545783"/>
                </a:cubicBezTo>
                <a:close/>
                <a:moveTo>
                  <a:pt x="230505" y="502920"/>
                </a:moveTo>
                <a:cubicBezTo>
                  <a:pt x="247650" y="489585"/>
                  <a:pt x="261938" y="471488"/>
                  <a:pt x="272415" y="451485"/>
                </a:cubicBezTo>
                <a:cubicBezTo>
                  <a:pt x="280988" y="455295"/>
                  <a:pt x="289560" y="459105"/>
                  <a:pt x="299085" y="461010"/>
                </a:cubicBezTo>
                <a:cubicBezTo>
                  <a:pt x="323850" y="501968"/>
                  <a:pt x="328613" y="548640"/>
                  <a:pt x="328613" y="578168"/>
                </a:cubicBezTo>
                <a:cubicBezTo>
                  <a:pt x="298133" y="545783"/>
                  <a:pt x="259080" y="520065"/>
                  <a:pt x="230505" y="502920"/>
                </a:cubicBezTo>
                <a:close/>
                <a:moveTo>
                  <a:pt x="494348" y="528638"/>
                </a:moveTo>
                <a:cubicBezTo>
                  <a:pt x="466725" y="541973"/>
                  <a:pt x="438150" y="556260"/>
                  <a:pt x="415290" y="573405"/>
                </a:cubicBezTo>
                <a:cubicBezTo>
                  <a:pt x="427673" y="534353"/>
                  <a:pt x="449580" y="475298"/>
                  <a:pt x="483870" y="432435"/>
                </a:cubicBezTo>
                <a:cubicBezTo>
                  <a:pt x="507683" y="447675"/>
                  <a:pt x="536258" y="456248"/>
                  <a:pt x="566738" y="456248"/>
                </a:cubicBezTo>
                <a:cubicBezTo>
                  <a:pt x="576263" y="456248"/>
                  <a:pt x="584835" y="455295"/>
                  <a:pt x="593408" y="453390"/>
                </a:cubicBezTo>
                <a:cubicBezTo>
                  <a:pt x="582930" y="482918"/>
                  <a:pt x="545783" y="502920"/>
                  <a:pt x="494348" y="528638"/>
                </a:cubicBezTo>
                <a:close/>
              </a:path>
            </a:pathLst>
          </a:custGeom>
          <a:solidFill>
            <a:schemeClr val="bg2"/>
          </a:solidFill>
          <a:ln w="9525" cap="flat">
            <a:noFill/>
            <a:prstDash val="solid"/>
            <a:miter/>
          </a:ln>
        </p:spPr>
        <p:txBody>
          <a:bodyPr rtlCol="0" anchor="ctr"/>
          <a:lstStyle/>
          <a:p>
            <a:endParaRPr lang="en-ID"/>
          </a:p>
        </p:txBody>
      </p:sp>
      <p:sp>
        <p:nvSpPr>
          <p:cNvPr id="13" name="Rectangle: Rounded Corners 12">
            <a:extLst>
              <a:ext uri="{FF2B5EF4-FFF2-40B4-BE49-F238E27FC236}">
                <a16:creationId xmlns:a16="http://schemas.microsoft.com/office/drawing/2014/main" id="{DB455E64-1A10-420C-A860-94E23AF62B66}"/>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TextBox">
            <a:extLst>
              <a:ext uri="{FF2B5EF4-FFF2-40B4-BE49-F238E27FC236}">
                <a16:creationId xmlns:a16="http://schemas.microsoft.com/office/drawing/2014/main" id="{AD119A46-5790-4FED-987F-070A19312624}"/>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5" name="Graphic 13">
            <a:extLst>
              <a:ext uri="{FF2B5EF4-FFF2-40B4-BE49-F238E27FC236}">
                <a16:creationId xmlns:a16="http://schemas.microsoft.com/office/drawing/2014/main" id="{0F710133-60F5-40C9-972E-EF392873235D}"/>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FE2B1998-ECB2-497D-95FA-2C30FBAA3943}"/>
              </a:ext>
            </a:extLst>
          </p:cNvPr>
          <p:cNvSpPr>
            <a:spLocks noGrp="1"/>
          </p:cNvSpPr>
          <p:nvPr>
            <p:ph type="sldNum" sz="quarter" idx="11"/>
          </p:nvPr>
        </p:nvSpPr>
        <p:spPr/>
        <p:txBody>
          <a:bodyPr/>
          <a:lstStyle/>
          <a:p>
            <a:fld id="{950356F5-5040-45F3-9DFE-AA818FBF1AB1}" type="slidenum">
              <a:rPr lang="en-ID" smtClean="0"/>
              <a:pPr/>
              <a:t>18</a:t>
            </a:fld>
            <a:endParaRPr lang="en-ID"/>
          </a:p>
        </p:txBody>
      </p:sp>
    </p:spTree>
    <p:extLst>
      <p:ext uri="{BB962C8B-B14F-4D97-AF65-F5344CB8AC3E}">
        <p14:creationId xmlns:p14="http://schemas.microsoft.com/office/powerpoint/2010/main" val="163062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750"/>
                                        <p:tgtEl>
                                          <p:spTgt spid="7">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750"/>
                                        <p:tgtEl>
                                          <p:spTgt spid="6"/>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750" fill="hold"/>
                                        <p:tgtEl>
                                          <p:spTgt spid="3"/>
                                        </p:tgtEl>
                                        <p:attrNameLst>
                                          <p:attrName>ppt_x</p:attrName>
                                        </p:attrNameLst>
                                      </p:cBhvr>
                                      <p:tavLst>
                                        <p:tav tm="0">
                                          <p:val>
                                            <p:strVal val="#ppt_x"/>
                                          </p:val>
                                        </p:tav>
                                        <p:tav tm="100000">
                                          <p:val>
                                            <p:strVal val="#ppt_x"/>
                                          </p:val>
                                        </p:tav>
                                      </p:tavLst>
                                    </p:anim>
                                    <p:anim calcmode="lin" valueType="num">
                                      <p:cBhvr additive="base">
                                        <p:cTn id="26" dur="750" fill="hold"/>
                                        <p:tgtEl>
                                          <p:spTgt spid="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200"/>
                                  </p:stCondLst>
                                  <p:childTnLst>
                                    <p:set>
                                      <p:cBhvr>
                                        <p:cTn id="28" dur="1" fill="hold">
                                          <p:stCondLst>
                                            <p:cond delay="0"/>
                                          </p:stCondLst>
                                        </p:cTn>
                                        <p:tgtEl>
                                          <p:spTgt spid="90"/>
                                        </p:tgtEl>
                                        <p:attrNameLst>
                                          <p:attrName>style.visibility</p:attrName>
                                        </p:attrNameLst>
                                      </p:cBhvr>
                                      <p:to>
                                        <p:strVal val="visible"/>
                                      </p:to>
                                    </p:set>
                                    <p:anim calcmode="lin" valueType="num">
                                      <p:cBhvr additive="base">
                                        <p:cTn id="29" dur="750" fill="hold"/>
                                        <p:tgtEl>
                                          <p:spTgt spid="90"/>
                                        </p:tgtEl>
                                        <p:attrNameLst>
                                          <p:attrName>ppt_x</p:attrName>
                                        </p:attrNameLst>
                                      </p:cBhvr>
                                      <p:tavLst>
                                        <p:tav tm="0">
                                          <p:val>
                                            <p:strVal val="#ppt_x"/>
                                          </p:val>
                                        </p:tav>
                                        <p:tav tm="100000">
                                          <p:val>
                                            <p:strVal val="#ppt_x"/>
                                          </p:val>
                                        </p:tav>
                                      </p:tavLst>
                                    </p:anim>
                                    <p:anim calcmode="lin" valueType="num">
                                      <p:cBhvr additive="base">
                                        <p:cTn id="30" dur="750" fill="hold"/>
                                        <p:tgtEl>
                                          <p:spTgt spid="9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200"/>
                                  </p:stCondLst>
                                  <p:childTnLst>
                                    <p:set>
                                      <p:cBhvr>
                                        <p:cTn id="32" dur="1" fill="hold">
                                          <p:stCondLst>
                                            <p:cond delay="0"/>
                                          </p:stCondLst>
                                        </p:cTn>
                                        <p:tgtEl>
                                          <p:spTgt spid="92"/>
                                        </p:tgtEl>
                                        <p:attrNameLst>
                                          <p:attrName>style.visibility</p:attrName>
                                        </p:attrNameLst>
                                      </p:cBhvr>
                                      <p:to>
                                        <p:strVal val="visible"/>
                                      </p:to>
                                    </p:set>
                                    <p:anim calcmode="lin" valueType="num">
                                      <p:cBhvr additive="base">
                                        <p:cTn id="33" dur="750" fill="hold"/>
                                        <p:tgtEl>
                                          <p:spTgt spid="92"/>
                                        </p:tgtEl>
                                        <p:attrNameLst>
                                          <p:attrName>ppt_x</p:attrName>
                                        </p:attrNameLst>
                                      </p:cBhvr>
                                      <p:tavLst>
                                        <p:tav tm="0">
                                          <p:val>
                                            <p:strVal val="#ppt_x"/>
                                          </p:val>
                                        </p:tav>
                                        <p:tav tm="100000">
                                          <p:val>
                                            <p:strVal val="#ppt_x"/>
                                          </p:val>
                                        </p:tav>
                                      </p:tavLst>
                                    </p:anim>
                                    <p:anim calcmode="lin" valueType="num">
                                      <p:cBhvr additive="base">
                                        <p:cTn id="34" dur="750" fill="hold"/>
                                        <p:tgtEl>
                                          <p:spTgt spid="9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20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750" fill="hold"/>
                                        <p:tgtEl>
                                          <p:spTgt spid="16"/>
                                        </p:tgtEl>
                                        <p:attrNameLst>
                                          <p:attrName>ppt_x</p:attrName>
                                        </p:attrNameLst>
                                      </p:cBhvr>
                                      <p:tavLst>
                                        <p:tav tm="0">
                                          <p:val>
                                            <p:strVal val="#ppt_x"/>
                                          </p:val>
                                        </p:tav>
                                        <p:tav tm="100000">
                                          <p:val>
                                            <p:strVal val="#ppt_x"/>
                                          </p:val>
                                        </p:tav>
                                      </p:tavLst>
                                    </p:anim>
                                    <p:anim calcmode="lin" valueType="num">
                                      <p:cBhvr additive="base">
                                        <p:cTn id="38" dur="75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20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750" fill="hold"/>
                                        <p:tgtEl>
                                          <p:spTgt spid="99"/>
                                        </p:tgtEl>
                                        <p:attrNameLst>
                                          <p:attrName>ppt_x</p:attrName>
                                        </p:attrNameLst>
                                      </p:cBhvr>
                                      <p:tavLst>
                                        <p:tav tm="0">
                                          <p:val>
                                            <p:strVal val="#ppt_x"/>
                                          </p:val>
                                        </p:tav>
                                        <p:tav tm="100000">
                                          <p:val>
                                            <p:strVal val="#ppt_x"/>
                                          </p:val>
                                        </p:tav>
                                      </p:tavLst>
                                    </p:anim>
                                    <p:anim calcmode="lin" valueType="num">
                                      <p:cBhvr additive="base">
                                        <p:cTn id="42" dur="7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950"/>
                            </p:stCondLst>
                            <p:childTnLst>
                              <p:par>
                                <p:cTn id="44" presetID="10" presetClass="entr" presetSubtype="0"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par>
                          <p:cTn id="47" fill="hold">
                            <p:stCondLst>
                              <p:cond delay="3450"/>
                            </p:stCondLst>
                            <p:childTnLst>
                              <p:par>
                                <p:cTn id="48" presetID="42" presetClass="entr" presetSubtype="0" fill="hold" grpId="0"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1000"/>
                                        <p:tgtEl>
                                          <p:spTgt spid="8"/>
                                        </p:tgtEl>
                                      </p:cBhvr>
                                    </p:animEffect>
                                    <p:anim calcmode="lin" valueType="num">
                                      <p:cBhvr>
                                        <p:cTn id="51" dur="1000" fill="hold"/>
                                        <p:tgtEl>
                                          <p:spTgt spid="8"/>
                                        </p:tgtEl>
                                        <p:attrNameLst>
                                          <p:attrName>ppt_x</p:attrName>
                                        </p:attrNameLst>
                                      </p:cBhvr>
                                      <p:tavLst>
                                        <p:tav tm="0">
                                          <p:val>
                                            <p:strVal val="#ppt_x"/>
                                          </p:val>
                                        </p:tav>
                                        <p:tav tm="100000">
                                          <p:val>
                                            <p:strVal val="#ppt_x"/>
                                          </p:val>
                                        </p:tav>
                                      </p:tavLst>
                                    </p:anim>
                                    <p:anim calcmode="lin" valueType="num">
                                      <p:cBhvr>
                                        <p:cTn id="52" dur="1000" fill="hold"/>
                                        <p:tgtEl>
                                          <p:spTgt spid="8"/>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1000"/>
                                        <p:tgtEl>
                                          <p:spTgt spid="33"/>
                                        </p:tgtEl>
                                      </p:cBhvr>
                                    </p:animEffect>
                                    <p:anim calcmode="lin" valueType="num">
                                      <p:cBhvr>
                                        <p:cTn id="56" dur="1000" fill="hold"/>
                                        <p:tgtEl>
                                          <p:spTgt spid="33"/>
                                        </p:tgtEl>
                                        <p:attrNameLst>
                                          <p:attrName>ppt_x</p:attrName>
                                        </p:attrNameLst>
                                      </p:cBhvr>
                                      <p:tavLst>
                                        <p:tav tm="0">
                                          <p:val>
                                            <p:strVal val="#ppt_x"/>
                                          </p:val>
                                        </p:tav>
                                        <p:tav tm="100000">
                                          <p:val>
                                            <p:strVal val="#ppt_x"/>
                                          </p:val>
                                        </p:tav>
                                      </p:tavLst>
                                    </p:anim>
                                    <p:anim calcmode="lin" valueType="num">
                                      <p:cBhvr>
                                        <p:cTn id="57" dur="1000" fill="hold"/>
                                        <p:tgtEl>
                                          <p:spTgt spid="33"/>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1000" fill="hold"/>
                                        <p:tgtEl>
                                          <p:spTgt spid="57"/>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1000" fill="hold"/>
                                        <p:tgtEl>
                                          <p:spTgt spid="11"/>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250"/>
                                  </p:stCondLst>
                                  <p:childTnLst>
                                    <p:set>
                                      <p:cBhvr>
                                        <p:cTn id="74" dur="1" fill="hold">
                                          <p:stCondLst>
                                            <p:cond delay="0"/>
                                          </p:stCondLst>
                                        </p:cTn>
                                        <p:tgtEl>
                                          <p:spTgt spid="78"/>
                                        </p:tgtEl>
                                        <p:attrNameLst>
                                          <p:attrName>style.visibility</p:attrName>
                                        </p:attrNameLst>
                                      </p:cBhvr>
                                      <p:to>
                                        <p:strVal val="visible"/>
                                      </p:to>
                                    </p:set>
                                    <p:animEffect transition="in" filter="fade">
                                      <p:cBhvr>
                                        <p:cTn id="75" dur="1000"/>
                                        <p:tgtEl>
                                          <p:spTgt spid="78"/>
                                        </p:tgtEl>
                                      </p:cBhvr>
                                    </p:animEffect>
                                    <p:anim calcmode="lin" valueType="num">
                                      <p:cBhvr>
                                        <p:cTn id="76" dur="1000" fill="hold"/>
                                        <p:tgtEl>
                                          <p:spTgt spid="78"/>
                                        </p:tgtEl>
                                        <p:attrNameLst>
                                          <p:attrName>ppt_x</p:attrName>
                                        </p:attrNameLst>
                                      </p:cBhvr>
                                      <p:tavLst>
                                        <p:tav tm="0">
                                          <p:val>
                                            <p:strVal val="#ppt_x"/>
                                          </p:val>
                                        </p:tav>
                                        <p:tav tm="100000">
                                          <p:val>
                                            <p:strVal val="#ppt_x"/>
                                          </p:val>
                                        </p:tav>
                                      </p:tavLst>
                                    </p:anim>
                                    <p:anim calcmode="lin" valueType="num">
                                      <p:cBhvr>
                                        <p:cTn id="77" dur="1000" fill="hold"/>
                                        <p:tgtEl>
                                          <p:spTgt spid="7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250"/>
                                  </p:stCondLst>
                                  <p:childTnLst>
                                    <p:set>
                                      <p:cBhvr>
                                        <p:cTn id="79" dur="1" fill="hold">
                                          <p:stCondLst>
                                            <p:cond delay="0"/>
                                          </p:stCondLst>
                                        </p:cTn>
                                        <p:tgtEl>
                                          <p:spTgt spid="58"/>
                                        </p:tgtEl>
                                        <p:attrNameLst>
                                          <p:attrName>style.visibility</p:attrName>
                                        </p:attrNameLst>
                                      </p:cBhvr>
                                      <p:to>
                                        <p:strVal val="visible"/>
                                      </p:to>
                                    </p:set>
                                    <p:animEffect transition="in" filter="fade">
                                      <p:cBhvr>
                                        <p:cTn id="80" dur="1000"/>
                                        <p:tgtEl>
                                          <p:spTgt spid="58"/>
                                        </p:tgtEl>
                                      </p:cBhvr>
                                    </p:animEffect>
                                    <p:anim calcmode="lin" valueType="num">
                                      <p:cBhvr>
                                        <p:cTn id="81" dur="1000" fill="hold"/>
                                        <p:tgtEl>
                                          <p:spTgt spid="58"/>
                                        </p:tgtEl>
                                        <p:attrNameLst>
                                          <p:attrName>ppt_x</p:attrName>
                                        </p:attrNameLst>
                                      </p:cBhvr>
                                      <p:tavLst>
                                        <p:tav tm="0">
                                          <p:val>
                                            <p:strVal val="#ppt_x"/>
                                          </p:val>
                                        </p:tav>
                                        <p:tav tm="100000">
                                          <p:val>
                                            <p:strVal val="#ppt_x"/>
                                          </p:val>
                                        </p:tav>
                                      </p:tavLst>
                                    </p:anim>
                                    <p:anim calcmode="lin" valueType="num">
                                      <p:cBhvr>
                                        <p:cTn id="82" dur="1000" fill="hold"/>
                                        <p:tgtEl>
                                          <p:spTgt spid="58"/>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250"/>
                                  </p:stCondLst>
                                  <p:childTnLst>
                                    <p:set>
                                      <p:cBhvr>
                                        <p:cTn id="84" dur="1" fill="hold">
                                          <p:stCondLst>
                                            <p:cond delay="0"/>
                                          </p:stCondLst>
                                        </p:cTn>
                                        <p:tgtEl>
                                          <p:spTgt spid="66"/>
                                        </p:tgtEl>
                                        <p:attrNameLst>
                                          <p:attrName>style.visibility</p:attrName>
                                        </p:attrNameLst>
                                      </p:cBhvr>
                                      <p:to>
                                        <p:strVal val="visible"/>
                                      </p:to>
                                    </p:set>
                                    <p:animEffect transition="in" filter="fade">
                                      <p:cBhvr>
                                        <p:cTn id="85" dur="1000"/>
                                        <p:tgtEl>
                                          <p:spTgt spid="66"/>
                                        </p:tgtEl>
                                      </p:cBhvr>
                                    </p:animEffect>
                                    <p:anim calcmode="lin" valueType="num">
                                      <p:cBhvr>
                                        <p:cTn id="86" dur="1000" fill="hold"/>
                                        <p:tgtEl>
                                          <p:spTgt spid="66"/>
                                        </p:tgtEl>
                                        <p:attrNameLst>
                                          <p:attrName>ppt_x</p:attrName>
                                        </p:attrNameLst>
                                      </p:cBhvr>
                                      <p:tavLst>
                                        <p:tav tm="0">
                                          <p:val>
                                            <p:strVal val="#ppt_x"/>
                                          </p:val>
                                        </p:tav>
                                        <p:tav tm="100000">
                                          <p:val>
                                            <p:strVal val="#ppt_x"/>
                                          </p:val>
                                        </p:tav>
                                      </p:tavLst>
                                    </p:anim>
                                    <p:anim calcmode="lin" valueType="num">
                                      <p:cBhvr>
                                        <p:cTn id="87" dur="1000" fill="hold"/>
                                        <p:tgtEl>
                                          <p:spTgt spid="66"/>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250"/>
                                  </p:stCondLst>
                                  <p:childTnLst>
                                    <p:set>
                                      <p:cBhvr>
                                        <p:cTn id="89" dur="1" fill="hold">
                                          <p:stCondLst>
                                            <p:cond delay="0"/>
                                          </p:stCondLst>
                                        </p:cTn>
                                        <p:tgtEl>
                                          <p:spTgt spid="67"/>
                                        </p:tgtEl>
                                        <p:attrNameLst>
                                          <p:attrName>style.visibility</p:attrName>
                                        </p:attrNameLst>
                                      </p:cBhvr>
                                      <p:to>
                                        <p:strVal val="visible"/>
                                      </p:to>
                                    </p:set>
                                    <p:animEffect transition="in" filter="fade">
                                      <p:cBhvr>
                                        <p:cTn id="90" dur="1000"/>
                                        <p:tgtEl>
                                          <p:spTgt spid="67"/>
                                        </p:tgtEl>
                                      </p:cBhvr>
                                    </p:animEffect>
                                    <p:anim calcmode="lin" valueType="num">
                                      <p:cBhvr>
                                        <p:cTn id="91" dur="1000" fill="hold"/>
                                        <p:tgtEl>
                                          <p:spTgt spid="67"/>
                                        </p:tgtEl>
                                        <p:attrNameLst>
                                          <p:attrName>ppt_x</p:attrName>
                                        </p:attrNameLst>
                                      </p:cBhvr>
                                      <p:tavLst>
                                        <p:tav tm="0">
                                          <p:val>
                                            <p:strVal val="#ppt_x"/>
                                          </p:val>
                                        </p:tav>
                                        <p:tav tm="100000">
                                          <p:val>
                                            <p:strVal val="#ppt_x"/>
                                          </p:val>
                                        </p:tav>
                                      </p:tavLst>
                                    </p:anim>
                                    <p:anim calcmode="lin" valueType="num">
                                      <p:cBhvr>
                                        <p:cTn id="92" dur="1000" fill="hold"/>
                                        <p:tgtEl>
                                          <p:spTgt spid="67"/>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450"/>
                                  </p:stCondLst>
                                  <p:childTnLst>
                                    <p:set>
                                      <p:cBhvr>
                                        <p:cTn id="94" dur="1" fill="hold">
                                          <p:stCondLst>
                                            <p:cond delay="0"/>
                                          </p:stCondLst>
                                        </p:cTn>
                                        <p:tgtEl>
                                          <p:spTgt spid="86"/>
                                        </p:tgtEl>
                                        <p:attrNameLst>
                                          <p:attrName>style.visibility</p:attrName>
                                        </p:attrNameLst>
                                      </p:cBhvr>
                                      <p:to>
                                        <p:strVal val="visible"/>
                                      </p:to>
                                    </p:set>
                                    <p:animEffect transition="in" filter="fade">
                                      <p:cBhvr>
                                        <p:cTn id="95" dur="1000"/>
                                        <p:tgtEl>
                                          <p:spTgt spid="86"/>
                                        </p:tgtEl>
                                      </p:cBhvr>
                                    </p:animEffect>
                                    <p:anim calcmode="lin" valueType="num">
                                      <p:cBhvr>
                                        <p:cTn id="96" dur="1000" fill="hold"/>
                                        <p:tgtEl>
                                          <p:spTgt spid="86"/>
                                        </p:tgtEl>
                                        <p:attrNameLst>
                                          <p:attrName>ppt_x</p:attrName>
                                        </p:attrNameLst>
                                      </p:cBhvr>
                                      <p:tavLst>
                                        <p:tav tm="0">
                                          <p:val>
                                            <p:strVal val="#ppt_x"/>
                                          </p:val>
                                        </p:tav>
                                        <p:tav tm="100000">
                                          <p:val>
                                            <p:strVal val="#ppt_x"/>
                                          </p:val>
                                        </p:tav>
                                      </p:tavLst>
                                    </p:anim>
                                    <p:anim calcmode="lin" valueType="num">
                                      <p:cBhvr>
                                        <p:cTn id="97" dur="1000" fill="hold"/>
                                        <p:tgtEl>
                                          <p:spTgt spid="86"/>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45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450"/>
                                  </p:stCondLst>
                                  <p:childTnLst>
                                    <p:set>
                                      <p:cBhvr>
                                        <p:cTn id="104" dur="1" fill="hold">
                                          <p:stCondLst>
                                            <p:cond delay="0"/>
                                          </p:stCondLst>
                                        </p:cTn>
                                        <p:tgtEl>
                                          <p:spTgt spid="84"/>
                                        </p:tgtEl>
                                        <p:attrNameLst>
                                          <p:attrName>style.visibility</p:attrName>
                                        </p:attrNameLst>
                                      </p:cBhvr>
                                      <p:to>
                                        <p:strVal val="visible"/>
                                      </p:to>
                                    </p:set>
                                    <p:animEffect transition="in" filter="fade">
                                      <p:cBhvr>
                                        <p:cTn id="105" dur="1000"/>
                                        <p:tgtEl>
                                          <p:spTgt spid="84"/>
                                        </p:tgtEl>
                                      </p:cBhvr>
                                    </p:animEffect>
                                    <p:anim calcmode="lin" valueType="num">
                                      <p:cBhvr>
                                        <p:cTn id="106" dur="1000" fill="hold"/>
                                        <p:tgtEl>
                                          <p:spTgt spid="84"/>
                                        </p:tgtEl>
                                        <p:attrNameLst>
                                          <p:attrName>ppt_x</p:attrName>
                                        </p:attrNameLst>
                                      </p:cBhvr>
                                      <p:tavLst>
                                        <p:tav tm="0">
                                          <p:val>
                                            <p:strVal val="#ppt_x"/>
                                          </p:val>
                                        </p:tav>
                                        <p:tav tm="100000">
                                          <p:val>
                                            <p:strVal val="#ppt_x"/>
                                          </p:val>
                                        </p:tav>
                                      </p:tavLst>
                                    </p:anim>
                                    <p:anim calcmode="lin" valueType="num">
                                      <p:cBhvr>
                                        <p:cTn id="107" dur="1000" fill="hold"/>
                                        <p:tgtEl>
                                          <p:spTgt spid="84"/>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450"/>
                                  </p:stCondLst>
                                  <p:childTnLst>
                                    <p:set>
                                      <p:cBhvr>
                                        <p:cTn id="109" dur="1" fill="hold">
                                          <p:stCondLst>
                                            <p:cond delay="0"/>
                                          </p:stCondLst>
                                        </p:cTn>
                                        <p:tgtEl>
                                          <p:spTgt spid="85"/>
                                        </p:tgtEl>
                                        <p:attrNameLst>
                                          <p:attrName>style.visibility</p:attrName>
                                        </p:attrNameLst>
                                      </p:cBhvr>
                                      <p:to>
                                        <p:strVal val="visible"/>
                                      </p:to>
                                    </p:set>
                                    <p:animEffect transition="in" filter="fade">
                                      <p:cBhvr>
                                        <p:cTn id="110" dur="1000"/>
                                        <p:tgtEl>
                                          <p:spTgt spid="85"/>
                                        </p:tgtEl>
                                      </p:cBhvr>
                                    </p:animEffect>
                                    <p:anim calcmode="lin" valueType="num">
                                      <p:cBhvr>
                                        <p:cTn id="111" dur="1000" fill="hold"/>
                                        <p:tgtEl>
                                          <p:spTgt spid="85"/>
                                        </p:tgtEl>
                                        <p:attrNameLst>
                                          <p:attrName>ppt_x</p:attrName>
                                        </p:attrNameLst>
                                      </p:cBhvr>
                                      <p:tavLst>
                                        <p:tav tm="0">
                                          <p:val>
                                            <p:strVal val="#ppt_x"/>
                                          </p:val>
                                        </p:tav>
                                        <p:tav tm="100000">
                                          <p:val>
                                            <p:strVal val="#ppt_x"/>
                                          </p:val>
                                        </p:tav>
                                      </p:tavLst>
                                    </p:anim>
                                    <p:anim calcmode="lin" valueType="num">
                                      <p:cBhvr>
                                        <p:cTn id="112"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33" grpId="0" animBg="1"/>
      <p:bldP spid="10" grpId="0"/>
      <p:bldP spid="11" grpId="0"/>
      <p:bldP spid="78" grpId="0" animBg="1"/>
      <p:bldP spid="66" grpId="0"/>
      <p:bldP spid="67" grpId="0"/>
      <p:bldP spid="86" grpId="0" animBg="1"/>
      <p:bldP spid="84" grpId="0"/>
      <p:bldP spid="85" grpId="0"/>
      <p:bldP spid="6" grpId="0"/>
      <p:bldP spid="7" grpId="0" build="p"/>
      <p:bldP spid="90" grpId="0" animBg="1"/>
      <p:bldGraphic spid="16" grpId="0">
        <p:bldAsOne/>
      </p:bldGraphic>
      <p:bldP spid="92" grpId="0"/>
      <p:bldP spid="99" grpId="0"/>
      <p:bldP spid="57" grpId="0" animBg="1"/>
      <p:bldP spid="58" grpId="0" animBg="1"/>
      <p:bldP spid="13" grpId="0" animBg="1"/>
      <p:bldP spid="14"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Rounded Corners 63">
            <a:extLst>
              <a:ext uri="{FF2B5EF4-FFF2-40B4-BE49-F238E27FC236}">
                <a16:creationId xmlns:a16="http://schemas.microsoft.com/office/drawing/2014/main" id="{6AAFC5F5-C77D-46F5-90C8-38B518B0F594}"/>
              </a:ext>
            </a:extLst>
          </p:cNvPr>
          <p:cNvSpPr/>
          <p:nvPr/>
        </p:nvSpPr>
        <p:spPr>
          <a:xfrm>
            <a:off x="10671233" y="4822425"/>
            <a:ext cx="1035994" cy="103599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Rectangle: Rounded Corners 13">
            <a:extLst>
              <a:ext uri="{FF2B5EF4-FFF2-40B4-BE49-F238E27FC236}">
                <a16:creationId xmlns:a16="http://schemas.microsoft.com/office/drawing/2014/main" id="{0122B8C6-418E-4E65-9400-F9EB71FF1095}"/>
              </a:ext>
            </a:extLst>
          </p:cNvPr>
          <p:cNvSpPr/>
          <p:nvPr/>
        </p:nvSpPr>
        <p:spPr>
          <a:xfrm>
            <a:off x="5294047" y="757999"/>
            <a:ext cx="1231105" cy="123110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 name="PpHolder3">
            <a:extLst>
              <a:ext uri="{FF2B5EF4-FFF2-40B4-BE49-F238E27FC236}">
                <a16:creationId xmlns:a16="http://schemas.microsoft.com/office/drawing/2014/main" id="{1F54A38C-EEA8-4AE8-B4AE-F3DECA9D3982}"/>
              </a:ext>
            </a:extLst>
          </p:cNvPr>
          <p:cNvSpPr>
            <a:spLocks noGrp="1"/>
          </p:cNvSpPr>
          <p:nvPr>
            <p:ph type="pic" sz="quarter" idx="12"/>
          </p:nvPr>
        </p:nvSpPr>
        <p:spPr/>
      </p:sp>
      <p:sp>
        <p:nvSpPr>
          <p:cNvPr id="18" name="PpHolder4">
            <a:extLst>
              <a:ext uri="{FF2B5EF4-FFF2-40B4-BE49-F238E27FC236}">
                <a16:creationId xmlns:a16="http://schemas.microsoft.com/office/drawing/2014/main" id="{89C9405D-33FC-4376-AD7E-44B2C0B8A2B7}"/>
              </a:ext>
            </a:extLst>
          </p:cNvPr>
          <p:cNvSpPr>
            <a:spLocks noGrp="1"/>
          </p:cNvSpPr>
          <p:nvPr>
            <p:ph type="pic" sz="quarter" idx="11"/>
          </p:nvPr>
        </p:nvSpPr>
        <p:spPr/>
      </p:sp>
      <p:sp>
        <p:nvSpPr>
          <p:cNvPr id="7" name="PpHolder5">
            <a:extLst>
              <a:ext uri="{FF2B5EF4-FFF2-40B4-BE49-F238E27FC236}">
                <a16:creationId xmlns:a16="http://schemas.microsoft.com/office/drawing/2014/main" id="{F582C5B9-C094-4332-9CDC-8DAE38640E4B}"/>
              </a:ext>
            </a:extLst>
          </p:cNvPr>
          <p:cNvSpPr>
            <a:spLocks noGrp="1"/>
          </p:cNvSpPr>
          <p:nvPr>
            <p:ph type="pic" sz="quarter" idx="10"/>
          </p:nvPr>
        </p:nvSpPr>
        <p:spPr/>
      </p:sp>
      <p:sp>
        <p:nvSpPr>
          <p:cNvPr id="4" name="Title 3">
            <a:extLst>
              <a:ext uri="{FF2B5EF4-FFF2-40B4-BE49-F238E27FC236}">
                <a16:creationId xmlns:a16="http://schemas.microsoft.com/office/drawing/2014/main" id="{90AB9CC4-2D48-4B39-83AA-EC0980CE958F}"/>
              </a:ext>
            </a:extLst>
          </p:cNvPr>
          <p:cNvSpPr>
            <a:spLocks noGrp="1"/>
          </p:cNvSpPr>
          <p:nvPr>
            <p:ph type="title"/>
          </p:nvPr>
        </p:nvSpPr>
        <p:spPr/>
        <p:txBody>
          <a:bodyPr/>
          <a:lstStyle/>
          <a:p>
            <a:pPr>
              <a:lnSpc>
                <a:spcPct val="100000"/>
              </a:lnSpc>
            </a:pPr>
            <a:r>
              <a:rPr lang="en-ID" sz="4400">
                <a:solidFill>
                  <a:schemeClr val="tx1"/>
                </a:solidFill>
                <a:latin typeface="+mj-lt"/>
              </a:rPr>
              <a:t>Eco Leaf</a:t>
            </a:r>
            <a:br>
              <a:rPr lang="en-ID" sz="4400">
                <a:solidFill>
                  <a:schemeClr val="tx1"/>
                </a:solidFill>
                <a:latin typeface="+mj-lt"/>
              </a:rPr>
            </a:br>
            <a:r>
              <a:rPr lang="en-ID" sz="4400">
                <a:solidFill>
                  <a:schemeClr val="accent1"/>
                </a:solidFill>
                <a:latin typeface="+mj-lt"/>
              </a:rPr>
              <a:t>Image Gallery</a:t>
            </a:r>
            <a:endParaRPr lang="en-ID"/>
          </a:p>
        </p:txBody>
      </p:sp>
      <p:sp>
        <p:nvSpPr>
          <p:cNvPr id="5" name="Subtitle 4">
            <a:extLst>
              <a:ext uri="{FF2B5EF4-FFF2-40B4-BE49-F238E27FC236}">
                <a16:creationId xmlns:a16="http://schemas.microsoft.com/office/drawing/2014/main" id="{0254CF96-4934-472B-BCD9-48E7D6E42830}"/>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3" name="TextBox">
            <a:extLst>
              <a:ext uri="{FF2B5EF4-FFF2-40B4-BE49-F238E27FC236}">
                <a16:creationId xmlns:a16="http://schemas.microsoft.com/office/drawing/2014/main" id="{8B99CA69-7A70-42F8-B73C-87E29AD4D740}"/>
              </a:ext>
            </a:extLst>
          </p:cNvPr>
          <p:cNvSpPr txBox="1"/>
          <p:nvPr/>
        </p:nvSpPr>
        <p:spPr>
          <a:xfrm>
            <a:off x="731839" y="3333213"/>
            <a:ext cx="3744912" cy="125547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tincidunt quo alias ducimus possimus auctor consequatur dolor quos distinctio excepturi rerum eligendi blanditiis tristique praesentium sapiente antes turpis officia facilis cum provident hic da voluptas</a:t>
            </a:r>
            <a:endParaRPr lang="en-ID">
              <a:solidFill>
                <a:schemeClr val="tx1"/>
              </a:solidFill>
            </a:endParaRPr>
          </a:p>
        </p:txBody>
      </p:sp>
      <p:sp>
        <p:nvSpPr>
          <p:cNvPr id="48" name="TextBox">
            <a:extLst>
              <a:ext uri="{FF2B5EF4-FFF2-40B4-BE49-F238E27FC236}">
                <a16:creationId xmlns:a16="http://schemas.microsoft.com/office/drawing/2014/main" id="{27B7F781-EDA7-40C8-82BD-22F543723A16}"/>
              </a:ext>
            </a:extLst>
          </p:cNvPr>
          <p:cNvSpPr txBox="1"/>
          <p:nvPr/>
        </p:nvSpPr>
        <p:spPr>
          <a:xfrm>
            <a:off x="731838" y="4769644"/>
            <a:ext cx="3744912"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nobis lorem debitis nihil hic dapibus repellendus dolor quidem rerum suscipit vel culpa repellat corrupti</a:t>
            </a:r>
            <a:endParaRPr lang="en-ID">
              <a:solidFill>
                <a:schemeClr val="tx1"/>
              </a:solidFill>
            </a:endParaRPr>
          </a:p>
        </p:txBody>
      </p:sp>
      <p:sp>
        <p:nvSpPr>
          <p:cNvPr id="67" name="Rectangle: Rounded Corners 66">
            <a:extLst>
              <a:ext uri="{FF2B5EF4-FFF2-40B4-BE49-F238E27FC236}">
                <a16:creationId xmlns:a16="http://schemas.microsoft.com/office/drawing/2014/main" id="{AE1422EE-BEA6-4E2E-9200-45370A6B6133}"/>
              </a:ext>
            </a:extLst>
          </p:cNvPr>
          <p:cNvSpPr/>
          <p:nvPr/>
        </p:nvSpPr>
        <p:spPr>
          <a:xfrm>
            <a:off x="5846133" y="3886201"/>
            <a:ext cx="2481892" cy="1571624"/>
          </a:xfrm>
          <a:prstGeom prst="roundRect">
            <a:avLst>
              <a:gd name="adj" fmla="val 11212"/>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TextBox">
            <a:extLst>
              <a:ext uri="{FF2B5EF4-FFF2-40B4-BE49-F238E27FC236}">
                <a16:creationId xmlns:a16="http://schemas.microsoft.com/office/drawing/2014/main" id="{13A127A1-0FED-4752-8F35-6194CC10E309}"/>
              </a:ext>
            </a:extLst>
          </p:cNvPr>
          <p:cNvSpPr txBox="1"/>
          <p:nvPr/>
        </p:nvSpPr>
        <p:spPr>
          <a:xfrm>
            <a:off x="6472322" y="4179300"/>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Description</a:t>
            </a:r>
          </a:p>
        </p:txBody>
      </p:sp>
      <p:sp>
        <p:nvSpPr>
          <p:cNvPr id="16" name="TextBox">
            <a:extLst>
              <a:ext uri="{FF2B5EF4-FFF2-40B4-BE49-F238E27FC236}">
                <a16:creationId xmlns:a16="http://schemas.microsoft.com/office/drawing/2014/main" id="{52F2238A-2ABF-42B5-BD34-45C0AC2AF905}"/>
              </a:ext>
            </a:extLst>
          </p:cNvPr>
          <p:cNvSpPr txBox="1"/>
          <p:nvPr/>
        </p:nvSpPr>
        <p:spPr>
          <a:xfrm>
            <a:off x="6260880" y="4517854"/>
            <a:ext cx="1652398"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bg2"/>
                </a:solidFill>
              </a:rPr>
              <a:t>debitis placeat suscipit pat voluptates antes</a:t>
            </a:r>
            <a:endParaRPr lang="en-ID">
              <a:solidFill>
                <a:schemeClr val="bg2"/>
              </a:solidFill>
            </a:endParaRPr>
          </a:p>
        </p:txBody>
      </p:sp>
      <p:sp>
        <p:nvSpPr>
          <p:cNvPr id="9" name="Rectangle: Rounded Corners 8">
            <a:extLst>
              <a:ext uri="{FF2B5EF4-FFF2-40B4-BE49-F238E27FC236}">
                <a16:creationId xmlns:a16="http://schemas.microsoft.com/office/drawing/2014/main" id="{031ADF8F-23B9-4DEA-ACD7-3EE4A9623DF6}"/>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TextBox">
            <a:extLst>
              <a:ext uri="{FF2B5EF4-FFF2-40B4-BE49-F238E27FC236}">
                <a16:creationId xmlns:a16="http://schemas.microsoft.com/office/drawing/2014/main" id="{01849E9B-F2FB-46B4-829F-67E698D056CE}"/>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3" name="Graphic 13">
            <a:extLst>
              <a:ext uri="{FF2B5EF4-FFF2-40B4-BE49-F238E27FC236}">
                <a16:creationId xmlns:a16="http://schemas.microsoft.com/office/drawing/2014/main" id="{23F866EF-B2E9-4040-BB5F-871769DF58B1}"/>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7949876A-0068-4602-BF89-237BD16064D9}"/>
              </a:ext>
            </a:extLst>
          </p:cNvPr>
          <p:cNvSpPr>
            <a:spLocks noGrp="1"/>
          </p:cNvSpPr>
          <p:nvPr>
            <p:ph type="sldNum" sz="quarter" idx="13"/>
          </p:nvPr>
        </p:nvSpPr>
        <p:spPr/>
        <p:txBody>
          <a:bodyPr/>
          <a:lstStyle/>
          <a:p>
            <a:fld id="{950356F5-5040-45F3-9DFE-AA818FBF1AB1}" type="slidenum">
              <a:rPr lang="en-ID" smtClean="0"/>
              <a:pPr/>
              <a:t>19</a:t>
            </a:fld>
            <a:endParaRPr lang="en-ID"/>
          </a:p>
        </p:txBody>
      </p:sp>
    </p:spTree>
    <p:extLst>
      <p:ext uri="{BB962C8B-B14F-4D97-AF65-F5344CB8AC3E}">
        <p14:creationId xmlns:p14="http://schemas.microsoft.com/office/powerpoint/2010/main" val="318107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750"/>
                                        <p:tgtEl>
                                          <p:spTgt spid="5">
                                            <p:txEl>
                                              <p:pRg st="0" end="0"/>
                                            </p:txEl>
                                          </p:spTgt>
                                        </p:tgtEl>
                                      </p:cBhvr>
                                    </p:animEffect>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750"/>
                                        <p:tgtEl>
                                          <p:spTgt spid="4"/>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750"/>
                                        <p:tgtEl>
                                          <p:spTgt spid="3"/>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750"/>
                                        <p:tgtEl>
                                          <p:spTgt spid="4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p:cTn id="33" dur="500" fill="hold"/>
                                        <p:tgtEl>
                                          <p:spTgt spid="67"/>
                                        </p:tgtEl>
                                        <p:attrNameLst>
                                          <p:attrName>ppt_w</p:attrName>
                                        </p:attrNameLst>
                                      </p:cBhvr>
                                      <p:tavLst>
                                        <p:tav tm="0">
                                          <p:val>
                                            <p:fltVal val="0"/>
                                          </p:val>
                                        </p:tav>
                                        <p:tav tm="100000">
                                          <p:val>
                                            <p:strVal val="#ppt_w"/>
                                          </p:val>
                                        </p:tav>
                                      </p:tavLst>
                                    </p:anim>
                                    <p:anim calcmode="lin" valueType="num">
                                      <p:cBhvr>
                                        <p:cTn id="34" dur="500" fill="hold"/>
                                        <p:tgtEl>
                                          <p:spTgt spid="67"/>
                                        </p:tgtEl>
                                        <p:attrNameLst>
                                          <p:attrName>ppt_h</p:attrName>
                                        </p:attrNameLst>
                                      </p:cBhvr>
                                      <p:tavLst>
                                        <p:tav tm="0">
                                          <p:val>
                                            <p:fltVal val="0"/>
                                          </p:val>
                                        </p:tav>
                                        <p:tav tm="100000">
                                          <p:val>
                                            <p:strVal val="#ppt_h"/>
                                          </p:val>
                                        </p:tav>
                                      </p:tavLst>
                                    </p:anim>
                                    <p:animEffect transition="in" filter="fade">
                                      <p:cBhvr>
                                        <p:cTn id="35" dur="500"/>
                                        <p:tgtEl>
                                          <p:spTgt spid="67"/>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000"/>
                            </p:stCondLst>
                            <p:childTnLst>
                              <p:par>
                                <p:cTn id="47" presetID="10" presetClass="entr" presetSubtype="0"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14" grpId="0" animBg="1"/>
      <p:bldP spid="4" grpId="0"/>
      <p:bldP spid="5" grpId="0" build="p"/>
      <p:bldP spid="3" grpId="0"/>
      <p:bldP spid="48" grpId="0"/>
      <p:bldP spid="67" grpId="0" animBg="1"/>
      <p:bldP spid="15" grpId="0"/>
      <p:bldP spid="16" grpId="0"/>
      <p:bldP spid="9" grpId="0" animBg="1"/>
      <p:bldP spid="11"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Rounded Corners 39">
            <a:extLst>
              <a:ext uri="{FF2B5EF4-FFF2-40B4-BE49-F238E27FC236}">
                <a16:creationId xmlns:a16="http://schemas.microsoft.com/office/drawing/2014/main" id="{CEF07635-7454-4CF3-8C3E-010E337F339E}"/>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2" name="TextBox">
            <a:extLst>
              <a:ext uri="{FF2B5EF4-FFF2-40B4-BE49-F238E27FC236}">
                <a16:creationId xmlns:a16="http://schemas.microsoft.com/office/drawing/2014/main" id="{51B23997-38EA-40DA-B2C8-9CF4CAB1348A}"/>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54" name="TextBox">
            <a:extLst>
              <a:ext uri="{FF2B5EF4-FFF2-40B4-BE49-F238E27FC236}">
                <a16:creationId xmlns:a16="http://schemas.microsoft.com/office/drawing/2014/main" id="{E0766958-F018-4F4E-96EA-60D49DA78C2B}"/>
              </a:ext>
            </a:extLst>
          </p:cNvPr>
          <p:cNvSpPr txBox="1"/>
          <p:nvPr/>
        </p:nvSpPr>
        <p:spPr>
          <a:xfrm>
            <a:off x="731837" y="3862649"/>
            <a:ext cx="4602163" cy="125547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pellentesque mollis maiores voluptatum integer asperiores pellentesque culpa sied sied sint nobis viverra excepturi aut auctor pat eros autem repudiandae atque viverra volutpat consequatur ducimus lacus facere sied cum possimus optio voluptates</a:t>
            </a:r>
            <a:endParaRPr lang="en-ID">
              <a:solidFill>
                <a:schemeClr val="tx1"/>
              </a:solidFill>
            </a:endParaRPr>
          </a:p>
        </p:txBody>
      </p:sp>
      <p:sp>
        <p:nvSpPr>
          <p:cNvPr id="7" name="PpHolder4">
            <a:extLst>
              <a:ext uri="{FF2B5EF4-FFF2-40B4-BE49-F238E27FC236}">
                <a16:creationId xmlns:a16="http://schemas.microsoft.com/office/drawing/2014/main" id="{F9DA2F88-D8AE-4A3C-B335-9040D914343C}"/>
              </a:ext>
            </a:extLst>
          </p:cNvPr>
          <p:cNvSpPr>
            <a:spLocks noGrp="1"/>
          </p:cNvSpPr>
          <p:nvPr>
            <p:ph type="pic" sz="quarter" idx="10"/>
          </p:nvPr>
        </p:nvSpPr>
        <p:spPr/>
      </p:sp>
      <p:sp>
        <p:nvSpPr>
          <p:cNvPr id="6" name="Title 5">
            <a:extLst>
              <a:ext uri="{FF2B5EF4-FFF2-40B4-BE49-F238E27FC236}">
                <a16:creationId xmlns:a16="http://schemas.microsoft.com/office/drawing/2014/main" id="{E6D377E5-8796-415D-949F-12519196B166}"/>
              </a:ext>
            </a:extLst>
          </p:cNvPr>
          <p:cNvSpPr>
            <a:spLocks noGrp="1"/>
          </p:cNvSpPr>
          <p:nvPr>
            <p:ph type="title"/>
          </p:nvPr>
        </p:nvSpPr>
        <p:spPr/>
        <p:txBody>
          <a:bodyPr/>
          <a:lstStyle/>
          <a:p>
            <a:pPr>
              <a:lnSpc>
                <a:spcPct val="100000"/>
              </a:lnSpc>
            </a:pPr>
            <a:r>
              <a:rPr lang="en-ID">
                <a:solidFill>
                  <a:schemeClr val="tx1"/>
                </a:solidFill>
              </a:rPr>
              <a:t>Hello and Welcome</a:t>
            </a:r>
            <a:br>
              <a:rPr lang="en-ID">
                <a:solidFill>
                  <a:schemeClr val="tx1"/>
                </a:solidFill>
              </a:rPr>
            </a:br>
            <a:r>
              <a:rPr lang="en-ID">
                <a:solidFill>
                  <a:schemeClr val="tx1"/>
                </a:solidFill>
              </a:rPr>
              <a:t>To </a:t>
            </a:r>
            <a:r>
              <a:rPr lang="en-ID">
                <a:solidFill>
                  <a:schemeClr val="accent1"/>
                </a:solidFill>
              </a:rPr>
              <a:t>Eco Leaf</a:t>
            </a:r>
            <a:endParaRPr lang="en-ID"/>
          </a:p>
        </p:txBody>
      </p:sp>
      <p:sp>
        <p:nvSpPr>
          <p:cNvPr id="8" name="Subtitle 7">
            <a:extLst>
              <a:ext uri="{FF2B5EF4-FFF2-40B4-BE49-F238E27FC236}">
                <a16:creationId xmlns:a16="http://schemas.microsoft.com/office/drawing/2014/main" id="{8202114A-31DE-4C6F-BCBE-BEE8B03E6E30}"/>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5" name="Rectangle: Rounded Corners 4">
            <a:extLst>
              <a:ext uri="{FF2B5EF4-FFF2-40B4-BE49-F238E27FC236}">
                <a16:creationId xmlns:a16="http://schemas.microsoft.com/office/drawing/2014/main" id="{FB0AFB16-9062-48A9-8394-F3C43703C7A9}"/>
              </a:ext>
            </a:extLst>
          </p:cNvPr>
          <p:cNvSpPr/>
          <p:nvPr/>
        </p:nvSpPr>
        <p:spPr>
          <a:xfrm>
            <a:off x="6755282" y="4518310"/>
            <a:ext cx="1570037" cy="1570037"/>
          </a:xfrm>
          <a:prstGeom prst="roundRect">
            <a:avLst>
              <a:gd name="adj" fmla="val 909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6" name="Group 15">
            <a:extLst>
              <a:ext uri="{FF2B5EF4-FFF2-40B4-BE49-F238E27FC236}">
                <a16:creationId xmlns:a16="http://schemas.microsoft.com/office/drawing/2014/main" id="{2134008B-ED2B-440B-9C70-170071C31DC3}"/>
              </a:ext>
            </a:extLst>
          </p:cNvPr>
          <p:cNvGrpSpPr/>
          <p:nvPr/>
        </p:nvGrpSpPr>
        <p:grpSpPr>
          <a:xfrm>
            <a:off x="7169711" y="4920565"/>
            <a:ext cx="741178" cy="765526"/>
            <a:chOff x="5721280" y="3049426"/>
            <a:chExt cx="741178" cy="765526"/>
          </a:xfrm>
          <a:solidFill>
            <a:schemeClr val="bg2"/>
          </a:solidFill>
        </p:grpSpPr>
        <p:sp>
          <p:nvSpPr>
            <p:cNvPr id="12" name="Freeform: Shape 11">
              <a:extLst>
                <a:ext uri="{FF2B5EF4-FFF2-40B4-BE49-F238E27FC236}">
                  <a16:creationId xmlns:a16="http://schemas.microsoft.com/office/drawing/2014/main" id="{B17DC82A-FF37-46FD-81C5-9D6096B8C7B8}"/>
                </a:ext>
              </a:extLst>
            </p:cNvPr>
            <p:cNvSpPr/>
            <p:nvPr/>
          </p:nvSpPr>
          <p:spPr>
            <a:xfrm>
              <a:off x="6091174" y="3443668"/>
              <a:ext cx="371284" cy="371284"/>
            </a:xfrm>
            <a:custGeom>
              <a:avLst/>
              <a:gdLst>
                <a:gd name="connsiteX0" fmla="*/ 191357 w 371284"/>
                <a:gd name="connsiteY0" fmla="*/ 130112 h 371284"/>
                <a:gd name="connsiteX1" fmla="*/ 184499 w 371284"/>
                <a:gd name="connsiteY1" fmla="*/ 132874 h 371284"/>
                <a:gd name="connsiteX2" fmla="*/ 80391 w 371284"/>
                <a:gd name="connsiteY2" fmla="*/ 221647 h 371284"/>
                <a:gd name="connsiteX3" fmla="*/ 44387 w 371284"/>
                <a:gd name="connsiteY3" fmla="*/ 258794 h 371284"/>
                <a:gd name="connsiteX4" fmla="*/ 26099 w 371284"/>
                <a:gd name="connsiteY4" fmla="*/ 185356 h 371284"/>
                <a:gd name="connsiteX5" fmla="*/ 172498 w 371284"/>
                <a:gd name="connsiteY5" fmla="*/ 32956 h 371284"/>
                <a:gd name="connsiteX6" fmla="*/ 371285 w 371284"/>
                <a:gd name="connsiteY6" fmla="*/ 0 h 371284"/>
                <a:gd name="connsiteX7" fmla="*/ 245174 w 371284"/>
                <a:gd name="connsiteY7" fmla="*/ 318421 h 371284"/>
                <a:gd name="connsiteX8" fmla="*/ 172498 w 371284"/>
                <a:gd name="connsiteY8" fmla="*/ 338519 h 371284"/>
                <a:gd name="connsiteX9" fmla="*/ 77248 w 371284"/>
                <a:gd name="connsiteY9" fmla="*/ 302038 h 371284"/>
                <a:gd name="connsiteX10" fmla="*/ 30861 w 371284"/>
                <a:gd name="connsiteY10" fmla="*/ 371284 h 371284"/>
                <a:gd name="connsiteX11" fmla="*/ 0 w 371284"/>
                <a:gd name="connsiteY11" fmla="*/ 371284 h 371284"/>
                <a:gd name="connsiteX12" fmla="*/ 39243 w 371284"/>
                <a:gd name="connsiteY12" fmla="*/ 297656 h 371284"/>
                <a:gd name="connsiteX13" fmla="*/ 47625 w 371284"/>
                <a:gd name="connsiteY13" fmla="*/ 288131 h 371284"/>
                <a:gd name="connsiteX14" fmla="*/ 202311 w 371284"/>
                <a:gd name="connsiteY14" fmla="*/ 141446 h 371284"/>
                <a:gd name="connsiteX15" fmla="*/ 192136 w 371284"/>
                <a:gd name="connsiteY15" fmla="*/ 130125 h 371284"/>
                <a:gd name="connsiteX16" fmla="*/ 191357 w 371284"/>
                <a:gd name="connsiteY16" fmla="*/ 130112 h 37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284" h="371284">
                  <a:moveTo>
                    <a:pt x="191357" y="130112"/>
                  </a:moveTo>
                  <a:cubicBezTo>
                    <a:pt x="188817" y="130193"/>
                    <a:pt x="186387" y="131173"/>
                    <a:pt x="184499" y="132874"/>
                  </a:cubicBezTo>
                  <a:cubicBezTo>
                    <a:pt x="147925" y="160197"/>
                    <a:pt x="113150" y="189849"/>
                    <a:pt x="80391" y="221647"/>
                  </a:cubicBezTo>
                  <a:cubicBezTo>
                    <a:pt x="67247" y="234791"/>
                    <a:pt x="55340" y="246793"/>
                    <a:pt x="44387" y="258794"/>
                  </a:cubicBezTo>
                  <a:cubicBezTo>
                    <a:pt x="32403" y="236169"/>
                    <a:pt x="26125" y="210960"/>
                    <a:pt x="26099" y="185356"/>
                  </a:cubicBezTo>
                  <a:cubicBezTo>
                    <a:pt x="24452" y="102849"/>
                    <a:pt x="89991" y="34623"/>
                    <a:pt x="172498" y="32956"/>
                  </a:cubicBezTo>
                  <a:cubicBezTo>
                    <a:pt x="249364" y="34957"/>
                    <a:pt x="371285" y="0"/>
                    <a:pt x="371285" y="0"/>
                  </a:cubicBezTo>
                  <a:cubicBezTo>
                    <a:pt x="371285" y="134112"/>
                    <a:pt x="357188" y="253556"/>
                    <a:pt x="245174" y="318421"/>
                  </a:cubicBezTo>
                  <a:cubicBezTo>
                    <a:pt x="223252" y="331662"/>
                    <a:pt x="198109" y="338616"/>
                    <a:pt x="172498" y="338519"/>
                  </a:cubicBezTo>
                  <a:cubicBezTo>
                    <a:pt x="137319" y="338609"/>
                    <a:pt x="103365" y="325604"/>
                    <a:pt x="77248" y="302038"/>
                  </a:cubicBezTo>
                  <a:cubicBezTo>
                    <a:pt x="49530" y="332994"/>
                    <a:pt x="30861" y="359188"/>
                    <a:pt x="30861" y="371284"/>
                  </a:cubicBezTo>
                  <a:lnTo>
                    <a:pt x="0" y="371284"/>
                  </a:lnTo>
                  <a:cubicBezTo>
                    <a:pt x="0" y="352806"/>
                    <a:pt x="15430" y="326612"/>
                    <a:pt x="39243" y="297656"/>
                  </a:cubicBezTo>
                  <a:cubicBezTo>
                    <a:pt x="41910" y="294418"/>
                    <a:pt x="47625" y="288131"/>
                    <a:pt x="47625" y="288131"/>
                  </a:cubicBezTo>
                  <a:lnTo>
                    <a:pt x="202311" y="141446"/>
                  </a:lnTo>
                  <a:cubicBezTo>
                    <a:pt x="202628" y="135510"/>
                    <a:pt x="198072" y="130441"/>
                    <a:pt x="192136" y="130125"/>
                  </a:cubicBezTo>
                  <a:cubicBezTo>
                    <a:pt x="191877" y="130111"/>
                    <a:pt x="191617" y="130107"/>
                    <a:pt x="191357" y="130112"/>
                  </a:cubicBezTo>
                  <a:close/>
                </a:path>
              </a:pathLst>
            </a:custGeom>
            <a:grpFill/>
            <a:ln w="9525" cap="flat">
              <a:noFill/>
              <a:prstDash val="solid"/>
              <a:miter/>
            </a:ln>
          </p:spPr>
          <p:txBody>
            <a:bodyPr rtlCol="0" anchor="ctr"/>
            <a:lstStyle/>
            <a:p>
              <a:endParaRPr lang="en-ID">
                <a:solidFill>
                  <a:schemeClr val="bg2"/>
                </a:solidFill>
              </a:endParaRPr>
            </a:p>
          </p:txBody>
        </p:sp>
        <p:sp>
          <p:nvSpPr>
            <p:cNvPr id="14" name="Freeform: Shape 13">
              <a:extLst>
                <a:ext uri="{FF2B5EF4-FFF2-40B4-BE49-F238E27FC236}">
                  <a16:creationId xmlns:a16="http://schemas.microsoft.com/office/drawing/2014/main" id="{986C075E-9455-40EB-9D34-4825E208014A}"/>
                </a:ext>
              </a:extLst>
            </p:cNvPr>
            <p:cNvSpPr/>
            <p:nvPr/>
          </p:nvSpPr>
          <p:spPr>
            <a:xfrm>
              <a:off x="5721280" y="3321653"/>
              <a:ext cx="289788" cy="431196"/>
            </a:xfrm>
            <a:custGeom>
              <a:avLst/>
              <a:gdLst>
                <a:gd name="connsiteX0" fmla="*/ 81858 w 289788"/>
                <a:gd name="connsiteY0" fmla="*/ 330518 h 431196"/>
                <a:gd name="connsiteX1" fmla="*/ 118339 w 289788"/>
                <a:gd name="connsiteY1" fmla="*/ 354997 h 431196"/>
                <a:gd name="connsiteX2" fmla="*/ 289789 w 289788"/>
                <a:gd name="connsiteY2" fmla="*/ 354997 h 431196"/>
                <a:gd name="connsiteX3" fmla="*/ 289789 w 289788"/>
                <a:gd name="connsiteY3" fmla="*/ 431197 h 431196"/>
                <a:gd name="connsiteX4" fmla="*/ 118339 w 289788"/>
                <a:gd name="connsiteY4" fmla="*/ 431197 h 431196"/>
                <a:gd name="connsiteX5" fmla="*/ 14040 w 289788"/>
                <a:gd name="connsiteY5" fmla="*/ 368618 h 431196"/>
                <a:gd name="connsiteX6" fmla="*/ 18612 w 289788"/>
                <a:gd name="connsiteY6" fmla="*/ 252222 h 431196"/>
                <a:gd name="connsiteX7" fmla="*/ 117672 w 289788"/>
                <a:gd name="connsiteY7" fmla="*/ 80772 h 431196"/>
                <a:gd name="connsiteX8" fmla="*/ 52331 w 289788"/>
                <a:gd name="connsiteY8" fmla="*/ 42672 h 431196"/>
                <a:gd name="connsiteX9" fmla="*/ 211779 w 289788"/>
                <a:gd name="connsiteY9" fmla="*/ 0 h 431196"/>
                <a:gd name="connsiteX10" fmla="*/ 254451 w 289788"/>
                <a:gd name="connsiteY10" fmla="*/ 159449 h 431196"/>
                <a:gd name="connsiteX11" fmla="*/ 185014 w 289788"/>
                <a:gd name="connsiteY11" fmla="*/ 119539 h 431196"/>
                <a:gd name="connsiteX12" fmla="*/ 85573 w 289788"/>
                <a:gd name="connsiteY12" fmla="*/ 291941 h 431196"/>
                <a:gd name="connsiteX13" fmla="*/ 81858 w 289788"/>
                <a:gd name="connsiteY13" fmla="*/ 330518 h 4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788" h="431196">
                  <a:moveTo>
                    <a:pt x="81858" y="330518"/>
                  </a:moveTo>
                  <a:cubicBezTo>
                    <a:pt x="89045" y="344368"/>
                    <a:pt x="102798" y="353597"/>
                    <a:pt x="118339" y="354997"/>
                  </a:cubicBezTo>
                  <a:lnTo>
                    <a:pt x="289789" y="354997"/>
                  </a:lnTo>
                  <a:lnTo>
                    <a:pt x="289789" y="431197"/>
                  </a:lnTo>
                  <a:lnTo>
                    <a:pt x="118339" y="431197"/>
                  </a:lnTo>
                  <a:cubicBezTo>
                    <a:pt x="74907" y="430407"/>
                    <a:pt x="35175" y="406568"/>
                    <a:pt x="14040" y="368618"/>
                  </a:cubicBezTo>
                  <a:cubicBezTo>
                    <a:pt x="-6207" y="331989"/>
                    <a:pt x="-4446" y="287149"/>
                    <a:pt x="18612" y="252222"/>
                  </a:cubicBezTo>
                  <a:lnTo>
                    <a:pt x="117672" y="80772"/>
                  </a:lnTo>
                  <a:lnTo>
                    <a:pt x="52331" y="42672"/>
                  </a:lnTo>
                  <a:lnTo>
                    <a:pt x="211779" y="0"/>
                  </a:lnTo>
                  <a:lnTo>
                    <a:pt x="254451" y="159449"/>
                  </a:lnTo>
                  <a:lnTo>
                    <a:pt x="185014" y="119539"/>
                  </a:lnTo>
                  <a:lnTo>
                    <a:pt x="85573" y="291941"/>
                  </a:lnTo>
                  <a:cubicBezTo>
                    <a:pt x="77086" y="303042"/>
                    <a:pt x="75646" y="318002"/>
                    <a:pt x="81858" y="330518"/>
                  </a:cubicBezTo>
                  <a:close/>
                </a:path>
              </a:pathLst>
            </a:custGeom>
            <a:grpFill/>
            <a:ln w="9525" cap="flat">
              <a:noFill/>
              <a:prstDash val="solid"/>
              <a:miter/>
            </a:ln>
          </p:spPr>
          <p:txBody>
            <a:bodyPr rtlCol="0" anchor="ctr"/>
            <a:lstStyle/>
            <a:p>
              <a:endParaRPr lang="en-ID">
                <a:solidFill>
                  <a:schemeClr val="bg2"/>
                </a:solidFill>
              </a:endParaRPr>
            </a:p>
          </p:txBody>
        </p:sp>
        <p:sp>
          <p:nvSpPr>
            <p:cNvPr id="15" name="Freeform: Shape 14">
              <a:extLst>
                <a:ext uri="{FF2B5EF4-FFF2-40B4-BE49-F238E27FC236}">
                  <a16:creationId xmlns:a16="http://schemas.microsoft.com/office/drawing/2014/main" id="{ED33B95A-9B36-4FA7-B1F5-CC4785090F22}"/>
                </a:ext>
              </a:extLst>
            </p:cNvPr>
            <p:cNvSpPr/>
            <p:nvPr/>
          </p:nvSpPr>
          <p:spPr>
            <a:xfrm>
              <a:off x="5937916" y="3049426"/>
              <a:ext cx="446341" cy="355570"/>
            </a:xfrm>
            <a:custGeom>
              <a:avLst/>
              <a:gdLst>
                <a:gd name="connsiteX0" fmla="*/ 0 w 446341"/>
                <a:gd name="connsiteY0" fmla="*/ 209457 h 355570"/>
                <a:gd name="connsiteX1" fmla="*/ 79724 w 446341"/>
                <a:gd name="connsiteY1" fmla="*/ 60581 h 355570"/>
                <a:gd name="connsiteX2" fmla="*/ 183452 w 446341"/>
                <a:gd name="connsiteY2" fmla="*/ 2 h 355570"/>
                <a:gd name="connsiteX3" fmla="*/ 281940 w 446341"/>
                <a:gd name="connsiteY3" fmla="*/ 62296 h 355570"/>
                <a:gd name="connsiteX4" fmla="*/ 381000 w 446341"/>
                <a:gd name="connsiteY4" fmla="*/ 233746 h 355570"/>
                <a:gd name="connsiteX5" fmla="*/ 446342 w 446341"/>
                <a:gd name="connsiteY5" fmla="*/ 195646 h 355570"/>
                <a:gd name="connsiteX6" fmla="*/ 403669 w 446341"/>
                <a:gd name="connsiteY6" fmla="*/ 355571 h 355570"/>
                <a:gd name="connsiteX7" fmla="*/ 244602 w 446341"/>
                <a:gd name="connsiteY7" fmla="*/ 312899 h 355570"/>
                <a:gd name="connsiteX8" fmla="*/ 313944 w 446341"/>
                <a:gd name="connsiteY8" fmla="*/ 272798 h 355570"/>
                <a:gd name="connsiteX9" fmla="*/ 214027 w 446341"/>
                <a:gd name="connsiteY9" fmla="*/ 100301 h 355570"/>
                <a:gd name="connsiteX10" fmla="*/ 182404 w 446341"/>
                <a:gd name="connsiteY10" fmla="*/ 77822 h 355570"/>
                <a:gd name="connsiteX11" fmla="*/ 147161 w 446341"/>
                <a:gd name="connsiteY11" fmla="*/ 99539 h 355570"/>
                <a:gd name="connsiteX12" fmla="*/ 67342 w 446341"/>
                <a:gd name="connsiteY12" fmla="*/ 248414 h 35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341" h="355570">
                  <a:moveTo>
                    <a:pt x="0" y="209457"/>
                  </a:moveTo>
                  <a:lnTo>
                    <a:pt x="79724" y="60581"/>
                  </a:lnTo>
                  <a:cubicBezTo>
                    <a:pt x="100637" y="22957"/>
                    <a:pt x="140405" y="-269"/>
                    <a:pt x="183452" y="2"/>
                  </a:cubicBezTo>
                  <a:cubicBezTo>
                    <a:pt x="225303" y="861"/>
                    <a:pt x="263230" y="24849"/>
                    <a:pt x="281940" y="62296"/>
                  </a:cubicBezTo>
                  <a:lnTo>
                    <a:pt x="381000" y="233746"/>
                  </a:lnTo>
                  <a:lnTo>
                    <a:pt x="446342" y="195646"/>
                  </a:lnTo>
                  <a:lnTo>
                    <a:pt x="403669" y="355571"/>
                  </a:lnTo>
                  <a:lnTo>
                    <a:pt x="244602" y="312899"/>
                  </a:lnTo>
                  <a:lnTo>
                    <a:pt x="313944" y="272798"/>
                  </a:lnTo>
                  <a:lnTo>
                    <a:pt x="214027" y="100301"/>
                  </a:lnTo>
                  <a:cubicBezTo>
                    <a:pt x="208600" y="87418"/>
                    <a:pt x="196354" y="78712"/>
                    <a:pt x="182404" y="77822"/>
                  </a:cubicBezTo>
                  <a:cubicBezTo>
                    <a:pt x="167713" y="78549"/>
                    <a:pt x="154416" y="86744"/>
                    <a:pt x="147161" y="99539"/>
                  </a:cubicBezTo>
                  <a:lnTo>
                    <a:pt x="67342" y="248414"/>
                  </a:lnTo>
                  <a:close/>
                </a:path>
              </a:pathLst>
            </a:custGeom>
            <a:grpFill/>
            <a:ln w="9525" cap="flat">
              <a:noFill/>
              <a:prstDash val="solid"/>
              <a:miter/>
            </a:ln>
          </p:spPr>
          <p:txBody>
            <a:bodyPr rtlCol="0" anchor="ctr"/>
            <a:lstStyle/>
            <a:p>
              <a:endParaRPr lang="en-ID">
                <a:solidFill>
                  <a:schemeClr val="bg2"/>
                </a:solidFill>
              </a:endParaRPr>
            </a:p>
          </p:txBody>
        </p:sp>
      </p:grpSp>
      <p:sp>
        <p:nvSpPr>
          <p:cNvPr id="4" name="Graphic 13">
            <a:extLst>
              <a:ext uri="{FF2B5EF4-FFF2-40B4-BE49-F238E27FC236}">
                <a16:creationId xmlns:a16="http://schemas.microsoft.com/office/drawing/2014/main" id="{9CEDB4EF-3175-4C9A-AE2C-9E28C13739C2}"/>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F27EE0B7-5E4B-47A9-92AE-89C67DBC9156}"/>
              </a:ext>
            </a:extLst>
          </p:cNvPr>
          <p:cNvSpPr>
            <a:spLocks noGrp="1"/>
          </p:cNvSpPr>
          <p:nvPr>
            <p:ph type="sldNum" sz="quarter" idx="11"/>
          </p:nvPr>
        </p:nvSpPr>
        <p:spPr/>
        <p:txBody>
          <a:bodyPr/>
          <a:lstStyle/>
          <a:p>
            <a:fld id="{950356F5-5040-45F3-9DFE-AA818FBF1AB1}" type="slidenum">
              <a:rPr lang="en-ID" smtClean="0"/>
              <a:pPr/>
              <a:t>2</a:t>
            </a:fld>
            <a:endParaRPr lang="en-ID"/>
          </a:p>
        </p:txBody>
      </p:sp>
    </p:spTree>
    <p:extLst>
      <p:ext uri="{BB962C8B-B14F-4D97-AF65-F5344CB8AC3E}">
        <p14:creationId xmlns:p14="http://schemas.microsoft.com/office/powerpoint/2010/main" val="239049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par>
                                <p:cTn id="19" presetID="53" presetClass="entr" presetSubtype="16"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left)">
                                      <p:cBhvr>
                                        <p:cTn id="27" dur="750"/>
                                        <p:tgtEl>
                                          <p:spTgt spid="8">
                                            <p:txEl>
                                              <p:pRg st="0" end="0"/>
                                            </p:txEl>
                                          </p:spTgt>
                                        </p:tgtEl>
                                      </p:cBhvr>
                                    </p:animEffect>
                                  </p:childTnLst>
                                </p:cTn>
                              </p:par>
                            </p:childTnLst>
                          </p:cTn>
                        </p:par>
                        <p:par>
                          <p:cTn id="28" fill="hold">
                            <p:stCondLst>
                              <p:cond delay="125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750"/>
                                        <p:tgtEl>
                                          <p:spTgt spid="6"/>
                                        </p:tgtEl>
                                      </p:cBhvr>
                                    </p:animEffect>
                                  </p:childTnLst>
                                </p:cTn>
                              </p:par>
                            </p:childTnLst>
                          </p:cTn>
                        </p:par>
                        <p:par>
                          <p:cTn id="32" fill="hold">
                            <p:stCondLst>
                              <p:cond delay="2000"/>
                            </p:stCondLst>
                            <p:childTnLst>
                              <p:par>
                                <p:cTn id="33" presetID="22" presetClass="entr" presetSubtype="1"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up)">
                                      <p:cBhvr>
                                        <p:cTn id="3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2" grpId="0"/>
      <p:bldP spid="54" grpId="0"/>
      <p:bldP spid="6" grpId="0"/>
      <p:bldP spid="8" grpId="0" build="p"/>
      <p:bldP spid="5"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Rounded Corners 83">
            <a:extLst>
              <a:ext uri="{FF2B5EF4-FFF2-40B4-BE49-F238E27FC236}">
                <a16:creationId xmlns:a16="http://schemas.microsoft.com/office/drawing/2014/main" id="{7B8EA646-3C0A-4E9A-8AB9-1C7FBE751454}"/>
              </a:ext>
            </a:extLst>
          </p:cNvPr>
          <p:cNvSpPr/>
          <p:nvPr/>
        </p:nvSpPr>
        <p:spPr>
          <a:xfrm>
            <a:off x="10741886" y="4868860"/>
            <a:ext cx="91440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Rectangle: Rounded Corners 10">
            <a:extLst>
              <a:ext uri="{FF2B5EF4-FFF2-40B4-BE49-F238E27FC236}">
                <a16:creationId xmlns:a16="http://schemas.microsoft.com/office/drawing/2014/main" id="{600837CD-2246-4879-BFB0-9FA21DBF20BC}"/>
              </a:ext>
            </a:extLst>
          </p:cNvPr>
          <p:cNvSpPr/>
          <p:nvPr/>
        </p:nvSpPr>
        <p:spPr>
          <a:xfrm>
            <a:off x="5886486" y="1053956"/>
            <a:ext cx="91440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TextBox">
            <a:extLst>
              <a:ext uri="{FF2B5EF4-FFF2-40B4-BE49-F238E27FC236}">
                <a16:creationId xmlns:a16="http://schemas.microsoft.com/office/drawing/2014/main" id="{8B99CA69-7A70-42F8-B73C-87E29AD4D740}"/>
              </a:ext>
            </a:extLst>
          </p:cNvPr>
          <p:cNvSpPr txBox="1"/>
          <p:nvPr/>
        </p:nvSpPr>
        <p:spPr>
          <a:xfrm>
            <a:off x="731838" y="3333213"/>
            <a:ext cx="3335336" cy="125547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tincidunt quo alias ducimus possimus auctor consequatur dolor quos distinctio excepturi rerum eligendi blanditiis tristique praesentium sapiente antes turpis officia facilis cum</a:t>
            </a:r>
            <a:endParaRPr lang="en-ID">
              <a:solidFill>
                <a:schemeClr val="tx1"/>
              </a:solidFill>
            </a:endParaRPr>
          </a:p>
        </p:txBody>
      </p:sp>
      <p:sp>
        <p:nvSpPr>
          <p:cNvPr id="48" name="TextBox">
            <a:extLst>
              <a:ext uri="{FF2B5EF4-FFF2-40B4-BE49-F238E27FC236}">
                <a16:creationId xmlns:a16="http://schemas.microsoft.com/office/drawing/2014/main" id="{27B7F781-EDA7-40C8-82BD-22F543723A16}"/>
              </a:ext>
            </a:extLst>
          </p:cNvPr>
          <p:cNvSpPr txBox="1"/>
          <p:nvPr/>
        </p:nvSpPr>
        <p:spPr>
          <a:xfrm>
            <a:off x="731838" y="4769644"/>
            <a:ext cx="3335336"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nobis lorem debitis nihil hic dapibus repellendus dolor quidem rerum suscipit vel culpa repellat</a:t>
            </a:r>
            <a:endParaRPr lang="en-ID">
              <a:solidFill>
                <a:schemeClr val="tx1"/>
              </a:solidFill>
            </a:endParaRPr>
          </a:p>
        </p:txBody>
      </p:sp>
      <p:sp>
        <p:nvSpPr>
          <p:cNvPr id="7" name="PpHolder5">
            <a:extLst>
              <a:ext uri="{FF2B5EF4-FFF2-40B4-BE49-F238E27FC236}">
                <a16:creationId xmlns:a16="http://schemas.microsoft.com/office/drawing/2014/main" id="{B96C9E97-1F9F-49D3-A910-E5FED8434DC9}"/>
              </a:ext>
            </a:extLst>
          </p:cNvPr>
          <p:cNvSpPr>
            <a:spLocks noGrp="1"/>
          </p:cNvSpPr>
          <p:nvPr>
            <p:ph type="pic" sz="quarter" idx="12"/>
          </p:nvPr>
        </p:nvSpPr>
        <p:spPr/>
      </p:sp>
      <p:sp>
        <p:nvSpPr>
          <p:cNvPr id="5" name="PpHolder6">
            <a:extLst>
              <a:ext uri="{FF2B5EF4-FFF2-40B4-BE49-F238E27FC236}">
                <a16:creationId xmlns:a16="http://schemas.microsoft.com/office/drawing/2014/main" id="{C0387D55-32B4-4719-9628-AA942FF03875}"/>
              </a:ext>
            </a:extLst>
          </p:cNvPr>
          <p:cNvSpPr>
            <a:spLocks noGrp="1"/>
          </p:cNvSpPr>
          <p:nvPr>
            <p:ph type="pic" sz="quarter" idx="11"/>
          </p:nvPr>
        </p:nvSpPr>
        <p:spPr/>
      </p:sp>
      <p:sp>
        <p:nvSpPr>
          <p:cNvPr id="18" name="Title 17">
            <a:extLst>
              <a:ext uri="{FF2B5EF4-FFF2-40B4-BE49-F238E27FC236}">
                <a16:creationId xmlns:a16="http://schemas.microsoft.com/office/drawing/2014/main" id="{AA9EF01E-4571-4B4A-9618-3490CA451535}"/>
              </a:ext>
            </a:extLst>
          </p:cNvPr>
          <p:cNvSpPr>
            <a:spLocks noGrp="1"/>
          </p:cNvSpPr>
          <p:nvPr>
            <p:ph type="title"/>
          </p:nvPr>
        </p:nvSpPr>
        <p:spPr>
          <a:prstGeom prst="rect">
            <a:avLst/>
          </a:prstGeom>
        </p:spPr>
        <p:txBody>
          <a:bodyPr/>
          <a:lstStyle/>
          <a:p>
            <a:pPr>
              <a:lnSpc>
                <a:spcPct val="100000"/>
              </a:lnSpc>
            </a:pPr>
            <a:r>
              <a:rPr lang="en-ID" sz="4400">
                <a:solidFill>
                  <a:schemeClr val="tx1"/>
                </a:solidFill>
                <a:latin typeface="+mj-lt"/>
              </a:rPr>
              <a:t>Eco Leaf</a:t>
            </a:r>
            <a:br>
              <a:rPr lang="en-ID" sz="4400">
                <a:solidFill>
                  <a:schemeClr val="tx1"/>
                </a:solidFill>
                <a:latin typeface="+mj-lt"/>
              </a:rPr>
            </a:br>
            <a:r>
              <a:rPr lang="en-ID" sz="4400">
                <a:solidFill>
                  <a:schemeClr val="accent1"/>
                </a:solidFill>
                <a:latin typeface="+mj-lt"/>
              </a:rPr>
              <a:t>Image Gallery</a:t>
            </a:r>
            <a:endParaRPr lang="en-ID"/>
          </a:p>
        </p:txBody>
      </p:sp>
      <p:sp>
        <p:nvSpPr>
          <p:cNvPr id="19" name="Subtitle 18">
            <a:extLst>
              <a:ext uri="{FF2B5EF4-FFF2-40B4-BE49-F238E27FC236}">
                <a16:creationId xmlns:a16="http://schemas.microsoft.com/office/drawing/2014/main" id="{AAEAF7E0-010A-4A06-81CA-D4F9A0C939F0}"/>
              </a:ext>
            </a:extLst>
          </p:cNvPr>
          <p:cNvSpPr>
            <a:spLocks noGrp="1"/>
          </p:cNvSpPr>
          <p:nvPr>
            <p:ph type="subTitle" idx="1"/>
          </p:nvPr>
        </p:nvSpPr>
        <p:spPr>
          <a:prstGeom prst="rect">
            <a:avLst/>
          </a:prstGeom>
        </p:spPr>
        <p:txBody>
          <a:bodyPr/>
          <a:lstStyle/>
          <a:p>
            <a:r>
              <a:rPr lang="en-US">
                <a:solidFill>
                  <a:schemeClr val="tx1"/>
                </a:solidFill>
              </a:rPr>
              <a:t>Insert Your Subtitle Here</a:t>
            </a:r>
            <a:endParaRPr lang="en-ID">
              <a:solidFill>
                <a:schemeClr val="tx1"/>
              </a:solidFill>
            </a:endParaRPr>
          </a:p>
        </p:txBody>
      </p:sp>
      <p:sp>
        <p:nvSpPr>
          <p:cNvPr id="38" name="Rectangle: Top Corners Rounded 37">
            <a:extLst>
              <a:ext uri="{FF2B5EF4-FFF2-40B4-BE49-F238E27FC236}">
                <a16:creationId xmlns:a16="http://schemas.microsoft.com/office/drawing/2014/main" id="{D32563B9-4DD0-4413-9627-09A1F3A87103}"/>
              </a:ext>
            </a:extLst>
          </p:cNvPr>
          <p:cNvSpPr/>
          <p:nvPr/>
        </p:nvSpPr>
        <p:spPr>
          <a:xfrm rot="10800000">
            <a:off x="6097587" y="3876673"/>
            <a:ext cx="2559646" cy="1716605"/>
          </a:xfrm>
          <a:prstGeom prst="round2Same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 name="TextBox 53">
            <a:extLst>
              <a:ext uri="{FF2B5EF4-FFF2-40B4-BE49-F238E27FC236}">
                <a16:creationId xmlns:a16="http://schemas.microsoft.com/office/drawing/2014/main" id="{99106AA2-55A7-4EBA-B8DB-98C0DAADC611}"/>
              </a:ext>
            </a:extLst>
          </p:cNvPr>
          <p:cNvSpPr txBox="1"/>
          <p:nvPr/>
        </p:nvSpPr>
        <p:spPr>
          <a:xfrm>
            <a:off x="6211886" y="4011243"/>
            <a:ext cx="1751411" cy="646331"/>
          </a:xfrm>
          <a:prstGeom prst="rect">
            <a:avLst/>
          </a:prstGeom>
          <a:noFill/>
        </p:spPr>
        <p:txBody>
          <a:bodyPr wrap="square" rtlCol="0">
            <a:spAutoFit/>
          </a:bodyPr>
          <a:lstStyle/>
          <a:p>
            <a:pPr algn="l"/>
            <a:r>
              <a:rPr lang="en-ID" sz="1800" b="1">
                <a:solidFill>
                  <a:schemeClr val="tx1"/>
                </a:solidFill>
                <a:latin typeface="+mj-lt"/>
              </a:rPr>
              <a:t>Eco Leaf Image Gallery</a:t>
            </a:r>
          </a:p>
        </p:txBody>
      </p:sp>
      <p:sp>
        <p:nvSpPr>
          <p:cNvPr id="56" name="Rounded Rectangle 43">
            <a:extLst>
              <a:ext uri="{FF2B5EF4-FFF2-40B4-BE49-F238E27FC236}">
                <a16:creationId xmlns:a16="http://schemas.microsoft.com/office/drawing/2014/main" id="{C8FC3AED-5A63-49F1-A2FE-8D82EBC8ED39}"/>
              </a:ext>
            </a:extLst>
          </p:cNvPr>
          <p:cNvSpPr/>
          <p:nvPr/>
        </p:nvSpPr>
        <p:spPr>
          <a:xfrm>
            <a:off x="6295698" y="4872333"/>
            <a:ext cx="1947000" cy="180000"/>
          </a:xfrm>
          <a:prstGeom prst="round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ounded Rectangle 44">
            <a:extLst>
              <a:ext uri="{FF2B5EF4-FFF2-40B4-BE49-F238E27FC236}">
                <a16:creationId xmlns:a16="http://schemas.microsoft.com/office/drawing/2014/main" id="{EA6AC33C-B80D-4ADC-A569-DA9E03FC7031}"/>
              </a:ext>
            </a:extLst>
          </p:cNvPr>
          <p:cNvSpPr/>
          <p:nvPr/>
        </p:nvSpPr>
        <p:spPr>
          <a:xfrm>
            <a:off x="6295699" y="4872333"/>
            <a:ext cx="1751410" cy="180000"/>
          </a:xfrm>
          <a:prstGeom prst="round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a:extLst>
              <a:ext uri="{FF2B5EF4-FFF2-40B4-BE49-F238E27FC236}">
                <a16:creationId xmlns:a16="http://schemas.microsoft.com/office/drawing/2014/main" id="{A257217C-2F00-4979-A1D3-C94E32D3A771}"/>
              </a:ext>
            </a:extLst>
          </p:cNvPr>
          <p:cNvSpPr txBox="1"/>
          <p:nvPr/>
        </p:nvSpPr>
        <p:spPr>
          <a:xfrm>
            <a:off x="6295698" y="5092928"/>
            <a:ext cx="1010376" cy="253916"/>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60" name="TextBox">
            <a:extLst>
              <a:ext uri="{FF2B5EF4-FFF2-40B4-BE49-F238E27FC236}">
                <a16:creationId xmlns:a16="http://schemas.microsoft.com/office/drawing/2014/main" id="{3B0C4C47-CF26-4E13-AA99-8520A54A2555}"/>
              </a:ext>
            </a:extLst>
          </p:cNvPr>
          <p:cNvSpPr txBox="1"/>
          <p:nvPr/>
        </p:nvSpPr>
        <p:spPr>
          <a:xfrm>
            <a:off x="7706122" y="5092928"/>
            <a:ext cx="536576" cy="253916"/>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r"/>
            <a:r>
              <a:rPr lang="en-ID" sz="1200">
                <a:solidFill>
                  <a:schemeClr val="tx1"/>
                </a:solidFill>
                <a:latin typeface="+mj-lt"/>
              </a:rPr>
              <a:t>90%</a:t>
            </a:r>
          </a:p>
        </p:txBody>
      </p:sp>
      <p:sp>
        <p:nvSpPr>
          <p:cNvPr id="13" name="Rectangle: Rounded Corners 12">
            <a:extLst>
              <a:ext uri="{FF2B5EF4-FFF2-40B4-BE49-F238E27FC236}">
                <a16:creationId xmlns:a16="http://schemas.microsoft.com/office/drawing/2014/main" id="{B80084B3-5525-4FA0-BFD1-7273758CA123}"/>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TextBox">
            <a:extLst>
              <a:ext uri="{FF2B5EF4-FFF2-40B4-BE49-F238E27FC236}">
                <a16:creationId xmlns:a16="http://schemas.microsoft.com/office/drawing/2014/main" id="{B54A8A5F-1E9B-4D40-A889-5E236510B418}"/>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5" name="Graphic 13">
            <a:extLst>
              <a:ext uri="{FF2B5EF4-FFF2-40B4-BE49-F238E27FC236}">
                <a16:creationId xmlns:a16="http://schemas.microsoft.com/office/drawing/2014/main" id="{05351AAF-326A-4954-BEF2-D24E3FE4BC63}"/>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51" name="Rectangle: Top Corners Rounded 50">
            <a:extLst>
              <a:ext uri="{FF2B5EF4-FFF2-40B4-BE49-F238E27FC236}">
                <a16:creationId xmlns:a16="http://schemas.microsoft.com/office/drawing/2014/main" id="{3A96FE79-EF05-4D8F-9A28-8968DCB67CA4}"/>
              </a:ext>
            </a:extLst>
          </p:cNvPr>
          <p:cNvSpPr/>
          <p:nvPr/>
        </p:nvSpPr>
        <p:spPr>
          <a:xfrm rot="10800000">
            <a:off x="8889143" y="3876673"/>
            <a:ext cx="2559646" cy="1716605"/>
          </a:xfrm>
          <a:prstGeom prst="round2Same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 name="TextBox 51">
            <a:extLst>
              <a:ext uri="{FF2B5EF4-FFF2-40B4-BE49-F238E27FC236}">
                <a16:creationId xmlns:a16="http://schemas.microsoft.com/office/drawing/2014/main" id="{B254D9CA-1D9E-49D7-B1AB-FB50DC92FA89}"/>
              </a:ext>
            </a:extLst>
          </p:cNvPr>
          <p:cNvSpPr txBox="1"/>
          <p:nvPr/>
        </p:nvSpPr>
        <p:spPr>
          <a:xfrm>
            <a:off x="9003442" y="4011243"/>
            <a:ext cx="1751411" cy="646331"/>
          </a:xfrm>
          <a:prstGeom prst="rect">
            <a:avLst/>
          </a:prstGeom>
          <a:noFill/>
        </p:spPr>
        <p:txBody>
          <a:bodyPr wrap="square" rtlCol="0">
            <a:spAutoFit/>
          </a:bodyPr>
          <a:lstStyle/>
          <a:p>
            <a:pPr algn="l"/>
            <a:r>
              <a:rPr lang="en-ID" sz="1800" b="1">
                <a:solidFill>
                  <a:schemeClr val="tx1"/>
                </a:solidFill>
                <a:latin typeface="+mj-lt"/>
              </a:rPr>
              <a:t>Eco Leaf Image Gallery</a:t>
            </a:r>
          </a:p>
        </p:txBody>
      </p:sp>
      <p:sp>
        <p:nvSpPr>
          <p:cNvPr id="53" name="Rounded Rectangle 43">
            <a:extLst>
              <a:ext uri="{FF2B5EF4-FFF2-40B4-BE49-F238E27FC236}">
                <a16:creationId xmlns:a16="http://schemas.microsoft.com/office/drawing/2014/main" id="{121DF914-64B5-47D6-A65B-5130C2966580}"/>
              </a:ext>
            </a:extLst>
          </p:cNvPr>
          <p:cNvSpPr/>
          <p:nvPr/>
        </p:nvSpPr>
        <p:spPr>
          <a:xfrm>
            <a:off x="9087254" y="4872333"/>
            <a:ext cx="1947000" cy="180000"/>
          </a:xfrm>
          <a:prstGeom prst="round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ounded Rectangle 44">
            <a:extLst>
              <a:ext uri="{FF2B5EF4-FFF2-40B4-BE49-F238E27FC236}">
                <a16:creationId xmlns:a16="http://schemas.microsoft.com/office/drawing/2014/main" id="{5F3F330A-C334-4B6F-A3B0-7D51707F4F55}"/>
              </a:ext>
            </a:extLst>
          </p:cNvPr>
          <p:cNvSpPr/>
          <p:nvPr/>
        </p:nvSpPr>
        <p:spPr>
          <a:xfrm>
            <a:off x="9087256" y="4872333"/>
            <a:ext cx="1447134" cy="180000"/>
          </a:xfrm>
          <a:prstGeom prst="round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a:extLst>
              <a:ext uri="{FF2B5EF4-FFF2-40B4-BE49-F238E27FC236}">
                <a16:creationId xmlns:a16="http://schemas.microsoft.com/office/drawing/2014/main" id="{C29ABAEB-CB77-461C-B00A-258EC2E9FB75}"/>
              </a:ext>
            </a:extLst>
          </p:cNvPr>
          <p:cNvSpPr txBox="1"/>
          <p:nvPr/>
        </p:nvSpPr>
        <p:spPr>
          <a:xfrm>
            <a:off x="9087254" y="5092928"/>
            <a:ext cx="1010376" cy="253916"/>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62" name="TextBox">
            <a:extLst>
              <a:ext uri="{FF2B5EF4-FFF2-40B4-BE49-F238E27FC236}">
                <a16:creationId xmlns:a16="http://schemas.microsoft.com/office/drawing/2014/main" id="{D9A4FD0E-D184-42F4-8241-B4D2412E3FCB}"/>
              </a:ext>
            </a:extLst>
          </p:cNvPr>
          <p:cNvSpPr txBox="1"/>
          <p:nvPr/>
        </p:nvSpPr>
        <p:spPr>
          <a:xfrm>
            <a:off x="10497678" y="5092928"/>
            <a:ext cx="53657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r"/>
            <a:r>
              <a:rPr lang="en-ID" sz="1200">
                <a:solidFill>
                  <a:schemeClr val="tx1"/>
                </a:solidFill>
                <a:latin typeface="+mj-lt"/>
              </a:rPr>
              <a:t>75%</a:t>
            </a:r>
          </a:p>
        </p:txBody>
      </p:sp>
      <p:sp>
        <p:nvSpPr>
          <p:cNvPr id="2" name="Slide Number Placeholder 1">
            <a:extLst>
              <a:ext uri="{FF2B5EF4-FFF2-40B4-BE49-F238E27FC236}">
                <a16:creationId xmlns:a16="http://schemas.microsoft.com/office/drawing/2014/main" id="{B3FAEBC5-605F-4337-ACC8-4622B1EFFD88}"/>
              </a:ext>
            </a:extLst>
          </p:cNvPr>
          <p:cNvSpPr>
            <a:spLocks noGrp="1"/>
          </p:cNvSpPr>
          <p:nvPr>
            <p:ph type="sldNum" sz="quarter" idx="13"/>
          </p:nvPr>
        </p:nvSpPr>
        <p:spPr/>
        <p:txBody>
          <a:bodyPr/>
          <a:lstStyle/>
          <a:p>
            <a:fld id="{950356F5-5040-45F3-9DFE-AA818FBF1AB1}" type="slidenum">
              <a:rPr lang="en-ID" smtClean="0"/>
              <a:pPr/>
              <a:t>20</a:t>
            </a:fld>
            <a:endParaRPr lang="en-ID"/>
          </a:p>
        </p:txBody>
      </p:sp>
    </p:spTree>
    <p:extLst>
      <p:ext uri="{BB962C8B-B14F-4D97-AF65-F5344CB8AC3E}">
        <p14:creationId xmlns:p14="http://schemas.microsoft.com/office/powerpoint/2010/main" val="84013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wipe(left)">
                                      <p:cBhvr>
                                        <p:cTn id="17" dur="750"/>
                                        <p:tgtEl>
                                          <p:spTgt spid="19">
                                            <p:txEl>
                                              <p:pRg st="0" end="0"/>
                                            </p:txEl>
                                          </p:spTgt>
                                        </p:tgtEl>
                                      </p:cBhvr>
                                    </p:animEffect>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750"/>
                                        <p:tgtEl>
                                          <p:spTgt spid="18"/>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750"/>
                                        <p:tgtEl>
                                          <p:spTgt spid="3"/>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750"/>
                                        <p:tgtEl>
                                          <p:spTgt spid="48"/>
                                        </p:tgtEl>
                                      </p:cBhvr>
                                    </p:animEffect>
                                  </p:childTnLst>
                                </p:cTn>
                              </p:par>
                              <p:par>
                                <p:cTn id="30" presetID="42" presetClass="entr" presetSubtype="0"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1000"/>
                                        <p:tgtEl>
                                          <p:spTgt spid="38"/>
                                        </p:tgtEl>
                                      </p:cBhvr>
                                    </p:animEffect>
                                    <p:anim calcmode="lin" valueType="num">
                                      <p:cBhvr>
                                        <p:cTn id="33" dur="1000" fill="hold"/>
                                        <p:tgtEl>
                                          <p:spTgt spid="38"/>
                                        </p:tgtEl>
                                        <p:attrNameLst>
                                          <p:attrName>ppt_x</p:attrName>
                                        </p:attrNameLst>
                                      </p:cBhvr>
                                      <p:tavLst>
                                        <p:tav tm="0">
                                          <p:val>
                                            <p:strVal val="#ppt_x"/>
                                          </p:val>
                                        </p:tav>
                                        <p:tav tm="100000">
                                          <p:val>
                                            <p:strVal val="#ppt_x"/>
                                          </p:val>
                                        </p:tav>
                                      </p:tavLst>
                                    </p:anim>
                                    <p:anim calcmode="lin" valueType="num">
                                      <p:cBhvr>
                                        <p:cTn id="34" dur="1000" fill="hold"/>
                                        <p:tgtEl>
                                          <p:spTgt spid="3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fade">
                                      <p:cBhvr>
                                        <p:cTn id="42" dur="1000"/>
                                        <p:tgtEl>
                                          <p:spTgt spid="58"/>
                                        </p:tgtEl>
                                      </p:cBhvr>
                                    </p:animEffect>
                                    <p:anim calcmode="lin" valueType="num">
                                      <p:cBhvr>
                                        <p:cTn id="43" dur="1000" fill="hold"/>
                                        <p:tgtEl>
                                          <p:spTgt spid="58"/>
                                        </p:tgtEl>
                                        <p:attrNameLst>
                                          <p:attrName>ppt_x</p:attrName>
                                        </p:attrNameLst>
                                      </p:cBhvr>
                                      <p:tavLst>
                                        <p:tav tm="0">
                                          <p:val>
                                            <p:strVal val="#ppt_x"/>
                                          </p:val>
                                        </p:tav>
                                        <p:tav tm="100000">
                                          <p:val>
                                            <p:strVal val="#ppt_x"/>
                                          </p:val>
                                        </p:tav>
                                      </p:tavLst>
                                    </p:anim>
                                    <p:anim calcmode="lin" valueType="num">
                                      <p:cBhvr>
                                        <p:cTn id="44" dur="1000" fill="hold"/>
                                        <p:tgtEl>
                                          <p:spTgt spid="5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fade">
                                      <p:cBhvr>
                                        <p:cTn id="52" dur="1000"/>
                                        <p:tgtEl>
                                          <p:spTgt spid="59"/>
                                        </p:tgtEl>
                                      </p:cBhvr>
                                    </p:animEffect>
                                    <p:anim calcmode="lin" valueType="num">
                                      <p:cBhvr>
                                        <p:cTn id="53" dur="1000" fill="hold"/>
                                        <p:tgtEl>
                                          <p:spTgt spid="59"/>
                                        </p:tgtEl>
                                        <p:attrNameLst>
                                          <p:attrName>ppt_x</p:attrName>
                                        </p:attrNameLst>
                                      </p:cBhvr>
                                      <p:tavLst>
                                        <p:tav tm="0">
                                          <p:val>
                                            <p:strVal val="#ppt_x"/>
                                          </p:val>
                                        </p:tav>
                                        <p:tav tm="100000">
                                          <p:val>
                                            <p:strVal val="#ppt_x"/>
                                          </p:val>
                                        </p:tav>
                                      </p:tavLst>
                                    </p:anim>
                                    <p:anim calcmode="lin" valueType="num">
                                      <p:cBhvr>
                                        <p:cTn id="54" dur="1000" fill="hold"/>
                                        <p:tgtEl>
                                          <p:spTgt spid="59"/>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20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20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1000"/>
                                        <p:tgtEl>
                                          <p:spTgt spid="52"/>
                                        </p:tgtEl>
                                      </p:cBhvr>
                                    </p:animEffect>
                                    <p:anim calcmode="lin" valueType="num">
                                      <p:cBhvr>
                                        <p:cTn id="68" dur="1000" fill="hold"/>
                                        <p:tgtEl>
                                          <p:spTgt spid="52"/>
                                        </p:tgtEl>
                                        <p:attrNameLst>
                                          <p:attrName>ppt_x</p:attrName>
                                        </p:attrNameLst>
                                      </p:cBhvr>
                                      <p:tavLst>
                                        <p:tav tm="0">
                                          <p:val>
                                            <p:strVal val="#ppt_x"/>
                                          </p:val>
                                        </p:tav>
                                        <p:tav tm="100000">
                                          <p:val>
                                            <p:strVal val="#ppt_x"/>
                                          </p:val>
                                        </p:tav>
                                      </p:tavLst>
                                    </p:anim>
                                    <p:anim calcmode="lin" valueType="num">
                                      <p:cBhvr>
                                        <p:cTn id="69" dur="1000" fill="hold"/>
                                        <p:tgtEl>
                                          <p:spTgt spid="52"/>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200"/>
                                  </p:stCondLst>
                                  <p:childTnLst>
                                    <p:set>
                                      <p:cBhvr>
                                        <p:cTn id="71" dur="1" fill="hold">
                                          <p:stCondLst>
                                            <p:cond delay="0"/>
                                          </p:stCondLst>
                                        </p:cTn>
                                        <p:tgtEl>
                                          <p:spTgt spid="57"/>
                                        </p:tgtEl>
                                        <p:attrNameLst>
                                          <p:attrName>style.visibility</p:attrName>
                                        </p:attrNameLst>
                                      </p:cBhvr>
                                      <p:to>
                                        <p:strVal val="visible"/>
                                      </p:to>
                                    </p:set>
                                    <p:animEffect transition="in" filter="fade">
                                      <p:cBhvr>
                                        <p:cTn id="72" dur="1000"/>
                                        <p:tgtEl>
                                          <p:spTgt spid="57"/>
                                        </p:tgtEl>
                                      </p:cBhvr>
                                    </p:animEffect>
                                    <p:anim calcmode="lin" valueType="num">
                                      <p:cBhvr>
                                        <p:cTn id="73" dur="1000" fill="hold"/>
                                        <p:tgtEl>
                                          <p:spTgt spid="57"/>
                                        </p:tgtEl>
                                        <p:attrNameLst>
                                          <p:attrName>ppt_x</p:attrName>
                                        </p:attrNameLst>
                                      </p:cBhvr>
                                      <p:tavLst>
                                        <p:tav tm="0">
                                          <p:val>
                                            <p:strVal val="#ppt_x"/>
                                          </p:val>
                                        </p:tav>
                                        <p:tav tm="100000">
                                          <p:val>
                                            <p:strVal val="#ppt_x"/>
                                          </p:val>
                                        </p:tav>
                                      </p:tavLst>
                                    </p:anim>
                                    <p:anim calcmode="lin" valueType="num">
                                      <p:cBhvr>
                                        <p:cTn id="74" dur="1000" fill="hold"/>
                                        <p:tgtEl>
                                          <p:spTgt spid="5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20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200"/>
                                  </p:stCondLst>
                                  <p:childTnLst>
                                    <p:set>
                                      <p:cBhvr>
                                        <p:cTn id="81" dur="1" fill="hold">
                                          <p:stCondLst>
                                            <p:cond delay="0"/>
                                          </p:stCondLst>
                                        </p:cTn>
                                        <p:tgtEl>
                                          <p:spTgt spid="61"/>
                                        </p:tgtEl>
                                        <p:attrNameLst>
                                          <p:attrName>style.visibility</p:attrName>
                                        </p:attrNameLst>
                                      </p:cBhvr>
                                      <p:to>
                                        <p:strVal val="visible"/>
                                      </p:to>
                                    </p:set>
                                    <p:animEffect transition="in" filter="fade">
                                      <p:cBhvr>
                                        <p:cTn id="82" dur="1000"/>
                                        <p:tgtEl>
                                          <p:spTgt spid="61"/>
                                        </p:tgtEl>
                                      </p:cBhvr>
                                    </p:animEffect>
                                    <p:anim calcmode="lin" valueType="num">
                                      <p:cBhvr>
                                        <p:cTn id="83" dur="1000" fill="hold"/>
                                        <p:tgtEl>
                                          <p:spTgt spid="61"/>
                                        </p:tgtEl>
                                        <p:attrNameLst>
                                          <p:attrName>ppt_x</p:attrName>
                                        </p:attrNameLst>
                                      </p:cBhvr>
                                      <p:tavLst>
                                        <p:tav tm="0">
                                          <p:val>
                                            <p:strVal val="#ppt_x"/>
                                          </p:val>
                                        </p:tav>
                                        <p:tav tm="100000">
                                          <p:val>
                                            <p:strVal val="#ppt_x"/>
                                          </p:val>
                                        </p:tav>
                                      </p:tavLst>
                                    </p:anim>
                                    <p:anim calcmode="lin" valueType="num">
                                      <p:cBhvr>
                                        <p:cTn id="84" dur="1000" fill="hold"/>
                                        <p:tgtEl>
                                          <p:spTgt spid="6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200"/>
                                  </p:stCondLst>
                                  <p:childTnLst>
                                    <p:set>
                                      <p:cBhvr>
                                        <p:cTn id="86" dur="1" fill="hold">
                                          <p:stCondLst>
                                            <p:cond delay="0"/>
                                          </p:stCondLst>
                                        </p:cTn>
                                        <p:tgtEl>
                                          <p:spTgt spid="62"/>
                                        </p:tgtEl>
                                        <p:attrNameLst>
                                          <p:attrName>style.visibility</p:attrName>
                                        </p:attrNameLst>
                                      </p:cBhvr>
                                      <p:to>
                                        <p:strVal val="visible"/>
                                      </p:to>
                                    </p:set>
                                    <p:animEffect transition="in" filter="fade">
                                      <p:cBhvr>
                                        <p:cTn id="87" dur="1000"/>
                                        <p:tgtEl>
                                          <p:spTgt spid="62"/>
                                        </p:tgtEl>
                                      </p:cBhvr>
                                    </p:animEffect>
                                    <p:anim calcmode="lin" valueType="num">
                                      <p:cBhvr>
                                        <p:cTn id="88" dur="1000" fill="hold"/>
                                        <p:tgtEl>
                                          <p:spTgt spid="62"/>
                                        </p:tgtEl>
                                        <p:attrNameLst>
                                          <p:attrName>ppt_x</p:attrName>
                                        </p:attrNameLst>
                                      </p:cBhvr>
                                      <p:tavLst>
                                        <p:tav tm="0">
                                          <p:val>
                                            <p:strVal val="#ppt_x"/>
                                          </p:val>
                                        </p:tav>
                                        <p:tav tm="100000">
                                          <p:val>
                                            <p:strVal val="#ppt_x"/>
                                          </p:val>
                                        </p:tav>
                                      </p:tavLst>
                                    </p:anim>
                                    <p:anim calcmode="lin" valueType="num">
                                      <p:cBhvr>
                                        <p:cTn id="89" dur="1000" fill="hold"/>
                                        <p:tgtEl>
                                          <p:spTgt spid="62"/>
                                        </p:tgtEl>
                                        <p:attrNameLst>
                                          <p:attrName>ppt_y</p:attrName>
                                        </p:attrNameLst>
                                      </p:cBhvr>
                                      <p:tavLst>
                                        <p:tav tm="0">
                                          <p:val>
                                            <p:strVal val="#ppt_y+.1"/>
                                          </p:val>
                                        </p:tav>
                                        <p:tav tm="100000">
                                          <p:val>
                                            <p:strVal val="#ppt_y"/>
                                          </p:val>
                                        </p:tav>
                                      </p:tavLst>
                                    </p:anim>
                                  </p:childTnLst>
                                </p:cTn>
                              </p:par>
                            </p:childTnLst>
                          </p:cTn>
                        </p:par>
                        <p:par>
                          <p:cTn id="90" fill="hold">
                            <p:stCondLst>
                              <p:cond delay="3950"/>
                            </p:stCondLst>
                            <p:childTnLst>
                              <p:par>
                                <p:cTn id="91" presetID="10" presetClass="entr" presetSubtype="0" fill="hold" grpId="0" nodeType="afterEffect">
                                  <p:stCondLst>
                                    <p:cond delay="0"/>
                                  </p:stCondLst>
                                  <p:childTnLst>
                                    <p:set>
                                      <p:cBhvr>
                                        <p:cTn id="92" dur="1" fill="hold">
                                          <p:stCondLst>
                                            <p:cond delay="0"/>
                                          </p:stCondLst>
                                        </p:cTn>
                                        <p:tgtEl>
                                          <p:spTgt spid="11"/>
                                        </p:tgtEl>
                                        <p:attrNameLst>
                                          <p:attrName>style.visibility</p:attrName>
                                        </p:attrNameLst>
                                      </p:cBhvr>
                                      <p:to>
                                        <p:strVal val="visible"/>
                                      </p:to>
                                    </p:set>
                                    <p:animEffect transition="in" filter="fade">
                                      <p:cBhvr>
                                        <p:cTn id="93" dur="500"/>
                                        <p:tgtEl>
                                          <p:spTgt spid="11"/>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84"/>
                                        </p:tgtEl>
                                        <p:attrNameLst>
                                          <p:attrName>style.visibility</p:attrName>
                                        </p:attrNameLst>
                                      </p:cBhvr>
                                      <p:to>
                                        <p:strVal val="visible"/>
                                      </p:to>
                                    </p:set>
                                    <p:animEffect transition="in" filter="fade">
                                      <p:cBhvr>
                                        <p:cTn id="96"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11" grpId="0" animBg="1"/>
      <p:bldP spid="3" grpId="0"/>
      <p:bldP spid="48" grpId="0"/>
      <p:bldP spid="18" grpId="0"/>
      <p:bldP spid="19" grpId="0" build="p"/>
      <p:bldP spid="38" grpId="0" animBg="1"/>
      <p:bldP spid="54" grpId="0"/>
      <p:bldP spid="56" grpId="0" animBg="1"/>
      <p:bldP spid="58" grpId="0" animBg="1"/>
      <p:bldP spid="59" grpId="0"/>
      <p:bldP spid="60" grpId="0"/>
      <p:bldP spid="13" grpId="0" animBg="1"/>
      <p:bldP spid="14" grpId="0"/>
      <p:bldP spid="15" grpId="0" animBg="1"/>
      <p:bldP spid="51" grpId="0" animBg="1"/>
      <p:bldP spid="52" grpId="0"/>
      <p:bldP spid="53" grpId="0" animBg="1"/>
      <p:bldP spid="57" grpId="0" animBg="1"/>
      <p:bldP spid="61" grpId="0"/>
      <p:bldP spid="6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pHolder1">
            <a:extLst>
              <a:ext uri="{FF2B5EF4-FFF2-40B4-BE49-F238E27FC236}">
                <a16:creationId xmlns:a16="http://schemas.microsoft.com/office/drawing/2014/main" id="{D6721BED-91D8-48BE-80EB-06464DA962D1}"/>
              </a:ext>
            </a:extLst>
          </p:cNvPr>
          <p:cNvSpPr>
            <a:spLocks noGrp="1"/>
          </p:cNvSpPr>
          <p:nvPr>
            <p:ph type="pic" sz="quarter" idx="13"/>
          </p:nvPr>
        </p:nvSpPr>
        <p:spPr/>
      </p:sp>
      <p:sp>
        <p:nvSpPr>
          <p:cNvPr id="15" name="PpHolder2">
            <a:extLst>
              <a:ext uri="{FF2B5EF4-FFF2-40B4-BE49-F238E27FC236}">
                <a16:creationId xmlns:a16="http://schemas.microsoft.com/office/drawing/2014/main" id="{171DFCC6-E93E-4C9C-B23F-18A227958663}"/>
              </a:ext>
            </a:extLst>
          </p:cNvPr>
          <p:cNvSpPr>
            <a:spLocks noGrp="1"/>
          </p:cNvSpPr>
          <p:nvPr>
            <p:ph type="pic" sz="quarter" idx="12"/>
          </p:nvPr>
        </p:nvSpPr>
        <p:spPr/>
      </p:sp>
      <p:sp>
        <p:nvSpPr>
          <p:cNvPr id="13" name="PpHolder3">
            <a:extLst>
              <a:ext uri="{FF2B5EF4-FFF2-40B4-BE49-F238E27FC236}">
                <a16:creationId xmlns:a16="http://schemas.microsoft.com/office/drawing/2014/main" id="{34838A57-FD56-41F3-A145-295A1076CD3A}"/>
              </a:ext>
            </a:extLst>
          </p:cNvPr>
          <p:cNvSpPr>
            <a:spLocks noGrp="1"/>
          </p:cNvSpPr>
          <p:nvPr>
            <p:ph type="pic" sz="quarter" idx="11"/>
          </p:nvPr>
        </p:nvSpPr>
        <p:spPr/>
      </p:sp>
      <p:sp>
        <p:nvSpPr>
          <p:cNvPr id="6" name="PpHolder4">
            <a:extLst>
              <a:ext uri="{FF2B5EF4-FFF2-40B4-BE49-F238E27FC236}">
                <a16:creationId xmlns:a16="http://schemas.microsoft.com/office/drawing/2014/main" id="{D022DF33-C653-428A-B3B9-A6AA2DB8A4C5}"/>
              </a:ext>
            </a:extLst>
          </p:cNvPr>
          <p:cNvSpPr>
            <a:spLocks noGrp="1"/>
          </p:cNvSpPr>
          <p:nvPr>
            <p:ph type="pic" sz="quarter" idx="10"/>
          </p:nvPr>
        </p:nvSpPr>
        <p:spPr/>
      </p:sp>
      <p:sp>
        <p:nvSpPr>
          <p:cNvPr id="3" name="Title 2">
            <a:extLst>
              <a:ext uri="{FF2B5EF4-FFF2-40B4-BE49-F238E27FC236}">
                <a16:creationId xmlns:a16="http://schemas.microsoft.com/office/drawing/2014/main" id="{FAF46303-002E-46F7-8C7A-92BE65E9D72B}"/>
              </a:ext>
            </a:extLst>
          </p:cNvPr>
          <p:cNvSpPr>
            <a:spLocks noGrp="1"/>
          </p:cNvSpPr>
          <p:nvPr>
            <p:ph type="title"/>
          </p:nvPr>
        </p:nvSpPr>
        <p:spPr/>
        <p:txBody>
          <a:bodyPr/>
          <a:lstStyle/>
          <a:p>
            <a:r>
              <a:rPr lang="en-ID" sz="4400">
                <a:solidFill>
                  <a:schemeClr val="tx1"/>
                </a:solidFill>
                <a:latin typeface="+mj-lt"/>
              </a:rPr>
              <a:t>Our </a:t>
            </a:r>
            <a:r>
              <a:rPr lang="en-ID" sz="4400">
                <a:solidFill>
                  <a:schemeClr val="accent1"/>
                </a:solidFill>
                <a:latin typeface="+mj-lt"/>
              </a:rPr>
              <a:t>Gallery</a:t>
            </a:r>
            <a:endParaRPr lang="en-ID"/>
          </a:p>
        </p:txBody>
      </p:sp>
      <p:sp>
        <p:nvSpPr>
          <p:cNvPr id="4" name="Subtitle 3">
            <a:extLst>
              <a:ext uri="{FF2B5EF4-FFF2-40B4-BE49-F238E27FC236}">
                <a16:creationId xmlns:a16="http://schemas.microsoft.com/office/drawing/2014/main" id="{D579C056-A02F-4CA5-AC14-B540888FE68E}"/>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8" name="Rectangle: Top Corners Rounded 7">
            <a:extLst>
              <a:ext uri="{FF2B5EF4-FFF2-40B4-BE49-F238E27FC236}">
                <a16:creationId xmlns:a16="http://schemas.microsoft.com/office/drawing/2014/main" id="{CCDED632-16E6-473A-A2A8-8F05FA6D2835}"/>
              </a:ext>
            </a:extLst>
          </p:cNvPr>
          <p:cNvSpPr/>
          <p:nvPr/>
        </p:nvSpPr>
        <p:spPr>
          <a:xfrm rot="10800000">
            <a:off x="4428861" y="5340421"/>
            <a:ext cx="3216166" cy="665919"/>
          </a:xfrm>
          <a:prstGeom prst="round2Same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TextBox 8">
            <a:extLst>
              <a:ext uri="{FF2B5EF4-FFF2-40B4-BE49-F238E27FC236}">
                <a16:creationId xmlns:a16="http://schemas.microsoft.com/office/drawing/2014/main" id="{E7B28B65-E08B-4760-9E9A-170C3D6BB5B0}"/>
              </a:ext>
            </a:extLst>
          </p:cNvPr>
          <p:cNvSpPr txBox="1"/>
          <p:nvPr/>
        </p:nvSpPr>
        <p:spPr>
          <a:xfrm>
            <a:off x="4659619" y="5488712"/>
            <a:ext cx="2754651" cy="369332"/>
          </a:xfrm>
          <a:prstGeom prst="rect">
            <a:avLst/>
          </a:prstGeom>
          <a:noFill/>
        </p:spPr>
        <p:txBody>
          <a:bodyPr wrap="square" rtlCol="0">
            <a:spAutoFit/>
          </a:bodyPr>
          <a:lstStyle/>
          <a:p>
            <a:pPr algn="ctr"/>
            <a:r>
              <a:rPr lang="en-ID" sz="1800" b="1">
                <a:solidFill>
                  <a:schemeClr val="bg2"/>
                </a:solidFill>
                <a:latin typeface="+mj-lt"/>
              </a:rPr>
              <a:t>Description</a:t>
            </a:r>
          </a:p>
        </p:txBody>
      </p:sp>
      <p:sp>
        <p:nvSpPr>
          <p:cNvPr id="44" name="Rectangle: Top Corners Rounded 43">
            <a:extLst>
              <a:ext uri="{FF2B5EF4-FFF2-40B4-BE49-F238E27FC236}">
                <a16:creationId xmlns:a16="http://schemas.microsoft.com/office/drawing/2014/main" id="{EACF417A-7806-439D-9B5D-7C34281AB18B}"/>
              </a:ext>
            </a:extLst>
          </p:cNvPr>
          <p:cNvSpPr/>
          <p:nvPr/>
        </p:nvSpPr>
        <p:spPr>
          <a:xfrm rot="10800000">
            <a:off x="7771985" y="5340421"/>
            <a:ext cx="3216166" cy="665919"/>
          </a:xfrm>
          <a:prstGeom prst="round2Same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 name="TextBox 44">
            <a:extLst>
              <a:ext uri="{FF2B5EF4-FFF2-40B4-BE49-F238E27FC236}">
                <a16:creationId xmlns:a16="http://schemas.microsoft.com/office/drawing/2014/main" id="{792BE42E-7A3A-49D9-A074-E614B0885ACE}"/>
              </a:ext>
            </a:extLst>
          </p:cNvPr>
          <p:cNvSpPr txBox="1"/>
          <p:nvPr/>
        </p:nvSpPr>
        <p:spPr>
          <a:xfrm>
            <a:off x="8002742" y="5488712"/>
            <a:ext cx="2754651" cy="369332"/>
          </a:xfrm>
          <a:prstGeom prst="rect">
            <a:avLst/>
          </a:prstGeom>
          <a:noFill/>
        </p:spPr>
        <p:txBody>
          <a:bodyPr wrap="square" rtlCol="0">
            <a:spAutoFit/>
          </a:bodyPr>
          <a:lstStyle/>
          <a:p>
            <a:pPr algn="ctr"/>
            <a:r>
              <a:rPr lang="en-ID" sz="1800" b="1">
                <a:solidFill>
                  <a:schemeClr val="bg2"/>
                </a:solidFill>
                <a:latin typeface="+mj-lt"/>
              </a:rPr>
              <a:t>Description</a:t>
            </a:r>
          </a:p>
        </p:txBody>
      </p:sp>
      <p:sp>
        <p:nvSpPr>
          <p:cNvPr id="46" name="Rectangle: Top Corners Rounded 45">
            <a:extLst>
              <a:ext uri="{FF2B5EF4-FFF2-40B4-BE49-F238E27FC236}">
                <a16:creationId xmlns:a16="http://schemas.microsoft.com/office/drawing/2014/main" id="{700CBDBF-51C4-4FD5-AA4A-34EC932467DA}"/>
              </a:ext>
            </a:extLst>
          </p:cNvPr>
          <p:cNvSpPr/>
          <p:nvPr/>
        </p:nvSpPr>
        <p:spPr>
          <a:xfrm rot="10800000">
            <a:off x="1205436" y="5340419"/>
            <a:ext cx="3095887" cy="665919"/>
          </a:xfrm>
          <a:prstGeom prst="round2SameRect">
            <a:avLst>
              <a:gd name="adj1" fmla="val 3212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 name="TextBox 46">
            <a:extLst>
              <a:ext uri="{FF2B5EF4-FFF2-40B4-BE49-F238E27FC236}">
                <a16:creationId xmlns:a16="http://schemas.microsoft.com/office/drawing/2014/main" id="{A653D895-B40C-4144-8807-A78F384EBBF6}"/>
              </a:ext>
            </a:extLst>
          </p:cNvPr>
          <p:cNvSpPr txBox="1"/>
          <p:nvPr/>
        </p:nvSpPr>
        <p:spPr>
          <a:xfrm>
            <a:off x="1442871" y="5488712"/>
            <a:ext cx="2754651" cy="369332"/>
          </a:xfrm>
          <a:prstGeom prst="rect">
            <a:avLst/>
          </a:prstGeom>
          <a:noFill/>
        </p:spPr>
        <p:txBody>
          <a:bodyPr wrap="square" rtlCol="0">
            <a:spAutoFit/>
          </a:bodyPr>
          <a:lstStyle/>
          <a:p>
            <a:pPr algn="ctr"/>
            <a:r>
              <a:rPr lang="en-ID" sz="1800" b="1">
                <a:solidFill>
                  <a:schemeClr val="bg2"/>
                </a:solidFill>
                <a:latin typeface="+mj-lt"/>
              </a:rPr>
              <a:t>Description</a:t>
            </a:r>
          </a:p>
        </p:txBody>
      </p:sp>
      <p:sp>
        <p:nvSpPr>
          <p:cNvPr id="48" name="Rectangle: Top Corners Rounded 47">
            <a:extLst>
              <a:ext uri="{FF2B5EF4-FFF2-40B4-BE49-F238E27FC236}">
                <a16:creationId xmlns:a16="http://schemas.microsoft.com/office/drawing/2014/main" id="{1DB5D43F-D035-4324-9B3D-BB70B4917596}"/>
              </a:ext>
            </a:extLst>
          </p:cNvPr>
          <p:cNvSpPr/>
          <p:nvPr/>
        </p:nvSpPr>
        <p:spPr>
          <a:xfrm rot="10800000">
            <a:off x="1205436" y="3202359"/>
            <a:ext cx="3095887" cy="665919"/>
          </a:xfrm>
          <a:prstGeom prst="round2SameRect">
            <a:avLst>
              <a:gd name="adj1" fmla="val 3212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 name="TextBox 48">
            <a:extLst>
              <a:ext uri="{FF2B5EF4-FFF2-40B4-BE49-F238E27FC236}">
                <a16:creationId xmlns:a16="http://schemas.microsoft.com/office/drawing/2014/main" id="{DA22D744-7C57-4158-A967-45923FF09191}"/>
              </a:ext>
            </a:extLst>
          </p:cNvPr>
          <p:cNvSpPr txBox="1"/>
          <p:nvPr/>
        </p:nvSpPr>
        <p:spPr>
          <a:xfrm>
            <a:off x="1442871" y="3350653"/>
            <a:ext cx="2754651" cy="369332"/>
          </a:xfrm>
          <a:prstGeom prst="rect">
            <a:avLst/>
          </a:prstGeom>
          <a:noFill/>
        </p:spPr>
        <p:txBody>
          <a:bodyPr wrap="square" rtlCol="0">
            <a:spAutoFit/>
          </a:bodyPr>
          <a:lstStyle/>
          <a:p>
            <a:pPr algn="ctr"/>
            <a:r>
              <a:rPr lang="en-ID" sz="1800" b="1">
                <a:solidFill>
                  <a:schemeClr val="bg2"/>
                </a:solidFill>
                <a:latin typeface="+mj-lt"/>
              </a:rPr>
              <a:t>Description</a:t>
            </a:r>
          </a:p>
        </p:txBody>
      </p:sp>
      <p:sp>
        <p:nvSpPr>
          <p:cNvPr id="10" name="Rectangle: Rounded Corners 9">
            <a:extLst>
              <a:ext uri="{FF2B5EF4-FFF2-40B4-BE49-F238E27FC236}">
                <a16:creationId xmlns:a16="http://schemas.microsoft.com/office/drawing/2014/main" id="{D815EC0D-8C93-4766-BCC7-94B477F80898}"/>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TextBox">
            <a:extLst>
              <a:ext uri="{FF2B5EF4-FFF2-40B4-BE49-F238E27FC236}">
                <a16:creationId xmlns:a16="http://schemas.microsoft.com/office/drawing/2014/main" id="{8FF91756-D2C0-47A0-836E-1061D2B46D65}"/>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2" name="Graphic 13">
            <a:extLst>
              <a:ext uri="{FF2B5EF4-FFF2-40B4-BE49-F238E27FC236}">
                <a16:creationId xmlns:a16="http://schemas.microsoft.com/office/drawing/2014/main" id="{EDE14A83-86F9-4D07-93A4-E1565FEB917F}"/>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B010ECEB-D51A-4ACF-8A7B-FE48B9B7D63B}"/>
              </a:ext>
            </a:extLst>
          </p:cNvPr>
          <p:cNvSpPr>
            <a:spLocks noGrp="1"/>
          </p:cNvSpPr>
          <p:nvPr>
            <p:ph type="sldNum" sz="quarter" idx="14"/>
          </p:nvPr>
        </p:nvSpPr>
        <p:spPr/>
        <p:txBody>
          <a:bodyPr/>
          <a:lstStyle/>
          <a:p>
            <a:fld id="{950356F5-5040-45F3-9DFE-AA818FBF1AB1}" type="slidenum">
              <a:rPr lang="en-ID" smtClean="0"/>
              <a:pPr/>
              <a:t>21</a:t>
            </a:fld>
            <a:endParaRPr lang="en-ID"/>
          </a:p>
        </p:txBody>
      </p:sp>
    </p:spTree>
    <p:extLst>
      <p:ext uri="{BB962C8B-B14F-4D97-AF65-F5344CB8AC3E}">
        <p14:creationId xmlns:p14="http://schemas.microsoft.com/office/powerpoint/2010/main" val="341698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750"/>
                                        <p:tgtEl>
                                          <p:spTgt spid="4">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750"/>
                                        <p:tgtEl>
                                          <p:spTgt spid="3"/>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cBhvr>
                                        <p:cTn id="25" dur="750" fill="hold"/>
                                        <p:tgtEl>
                                          <p:spTgt spid="48"/>
                                        </p:tgtEl>
                                        <p:attrNameLst>
                                          <p:attrName>ppt_w</p:attrName>
                                        </p:attrNameLst>
                                      </p:cBhvr>
                                      <p:tavLst>
                                        <p:tav tm="0">
                                          <p:val>
                                            <p:fltVal val="0"/>
                                          </p:val>
                                        </p:tav>
                                        <p:tav tm="100000">
                                          <p:val>
                                            <p:strVal val="#ppt_w"/>
                                          </p:val>
                                        </p:tav>
                                      </p:tavLst>
                                    </p:anim>
                                    <p:anim calcmode="lin" valueType="num">
                                      <p:cBhvr>
                                        <p:cTn id="26" dur="750" fill="hold"/>
                                        <p:tgtEl>
                                          <p:spTgt spid="48"/>
                                        </p:tgtEl>
                                        <p:attrNameLst>
                                          <p:attrName>ppt_h</p:attrName>
                                        </p:attrNameLst>
                                      </p:cBhvr>
                                      <p:tavLst>
                                        <p:tav tm="0">
                                          <p:val>
                                            <p:fltVal val="0"/>
                                          </p:val>
                                        </p:tav>
                                        <p:tav tm="100000">
                                          <p:val>
                                            <p:strVal val="#ppt_h"/>
                                          </p:val>
                                        </p:tav>
                                      </p:tavLst>
                                    </p:anim>
                                    <p:animEffect transition="in" filter="fade">
                                      <p:cBhvr>
                                        <p:cTn id="27" dur="750"/>
                                        <p:tgtEl>
                                          <p:spTgt spid="48"/>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750" fill="hold"/>
                                        <p:tgtEl>
                                          <p:spTgt spid="49"/>
                                        </p:tgtEl>
                                        <p:attrNameLst>
                                          <p:attrName>ppt_w</p:attrName>
                                        </p:attrNameLst>
                                      </p:cBhvr>
                                      <p:tavLst>
                                        <p:tav tm="0">
                                          <p:val>
                                            <p:fltVal val="0"/>
                                          </p:val>
                                        </p:tav>
                                        <p:tav tm="100000">
                                          <p:val>
                                            <p:strVal val="#ppt_w"/>
                                          </p:val>
                                        </p:tav>
                                      </p:tavLst>
                                    </p:anim>
                                    <p:anim calcmode="lin" valueType="num">
                                      <p:cBhvr>
                                        <p:cTn id="31" dur="750" fill="hold"/>
                                        <p:tgtEl>
                                          <p:spTgt spid="49"/>
                                        </p:tgtEl>
                                        <p:attrNameLst>
                                          <p:attrName>ppt_h</p:attrName>
                                        </p:attrNameLst>
                                      </p:cBhvr>
                                      <p:tavLst>
                                        <p:tav tm="0">
                                          <p:val>
                                            <p:fltVal val="0"/>
                                          </p:val>
                                        </p:tav>
                                        <p:tav tm="100000">
                                          <p:val>
                                            <p:strVal val="#ppt_h"/>
                                          </p:val>
                                        </p:tav>
                                      </p:tavLst>
                                    </p:anim>
                                    <p:animEffect transition="in" filter="fade">
                                      <p:cBhvr>
                                        <p:cTn id="32" dur="750"/>
                                        <p:tgtEl>
                                          <p:spTgt spid="49"/>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p:cTn id="35" dur="750" fill="hold"/>
                                        <p:tgtEl>
                                          <p:spTgt spid="46"/>
                                        </p:tgtEl>
                                        <p:attrNameLst>
                                          <p:attrName>ppt_w</p:attrName>
                                        </p:attrNameLst>
                                      </p:cBhvr>
                                      <p:tavLst>
                                        <p:tav tm="0">
                                          <p:val>
                                            <p:fltVal val="0"/>
                                          </p:val>
                                        </p:tav>
                                        <p:tav tm="100000">
                                          <p:val>
                                            <p:strVal val="#ppt_w"/>
                                          </p:val>
                                        </p:tav>
                                      </p:tavLst>
                                    </p:anim>
                                    <p:anim calcmode="lin" valueType="num">
                                      <p:cBhvr>
                                        <p:cTn id="36" dur="750" fill="hold"/>
                                        <p:tgtEl>
                                          <p:spTgt spid="46"/>
                                        </p:tgtEl>
                                        <p:attrNameLst>
                                          <p:attrName>ppt_h</p:attrName>
                                        </p:attrNameLst>
                                      </p:cBhvr>
                                      <p:tavLst>
                                        <p:tav tm="0">
                                          <p:val>
                                            <p:fltVal val="0"/>
                                          </p:val>
                                        </p:tav>
                                        <p:tav tm="100000">
                                          <p:val>
                                            <p:strVal val="#ppt_h"/>
                                          </p:val>
                                        </p:tav>
                                      </p:tavLst>
                                    </p:anim>
                                    <p:animEffect transition="in" filter="fade">
                                      <p:cBhvr>
                                        <p:cTn id="37" dur="750"/>
                                        <p:tgtEl>
                                          <p:spTgt spid="46"/>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 calcmode="lin" valueType="num">
                                      <p:cBhvr>
                                        <p:cTn id="40" dur="750" fill="hold"/>
                                        <p:tgtEl>
                                          <p:spTgt spid="47"/>
                                        </p:tgtEl>
                                        <p:attrNameLst>
                                          <p:attrName>ppt_w</p:attrName>
                                        </p:attrNameLst>
                                      </p:cBhvr>
                                      <p:tavLst>
                                        <p:tav tm="0">
                                          <p:val>
                                            <p:fltVal val="0"/>
                                          </p:val>
                                        </p:tav>
                                        <p:tav tm="100000">
                                          <p:val>
                                            <p:strVal val="#ppt_w"/>
                                          </p:val>
                                        </p:tav>
                                      </p:tavLst>
                                    </p:anim>
                                    <p:anim calcmode="lin" valueType="num">
                                      <p:cBhvr>
                                        <p:cTn id="41" dur="750" fill="hold"/>
                                        <p:tgtEl>
                                          <p:spTgt spid="47"/>
                                        </p:tgtEl>
                                        <p:attrNameLst>
                                          <p:attrName>ppt_h</p:attrName>
                                        </p:attrNameLst>
                                      </p:cBhvr>
                                      <p:tavLst>
                                        <p:tav tm="0">
                                          <p:val>
                                            <p:fltVal val="0"/>
                                          </p:val>
                                        </p:tav>
                                        <p:tav tm="100000">
                                          <p:val>
                                            <p:strVal val="#ppt_h"/>
                                          </p:val>
                                        </p:tav>
                                      </p:tavLst>
                                    </p:anim>
                                    <p:animEffect transition="in" filter="fade">
                                      <p:cBhvr>
                                        <p:cTn id="42" dur="750"/>
                                        <p:tgtEl>
                                          <p:spTgt spid="4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750" fill="hold"/>
                                        <p:tgtEl>
                                          <p:spTgt spid="8"/>
                                        </p:tgtEl>
                                        <p:attrNameLst>
                                          <p:attrName>ppt_w</p:attrName>
                                        </p:attrNameLst>
                                      </p:cBhvr>
                                      <p:tavLst>
                                        <p:tav tm="0">
                                          <p:val>
                                            <p:fltVal val="0"/>
                                          </p:val>
                                        </p:tav>
                                        <p:tav tm="100000">
                                          <p:val>
                                            <p:strVal val="#ppt_w"/>
                                          </p:val>
                                        </p:tav>
                                      </p:tavLst>
                                    </p:anim>
                                    <p:anim calcmode="lin" valueType="num">
                                      <p:cBhvr>
                                        <p:cTn id="46" dur="750" fill="hold"/>
                                        <p:tgtEl>
                                          <p:spTgt spid="8"/>
                                        </p:tgtEl>
                                        <p:attrNameLst>
                                          <p:attrName>ppt_h</p:attrName>
                                        </p:attrNameLst>
                                      </p:cBhvr>
                                      <p:tavLst>
                                        <p:tav tm="0">
                                          <p:val>
                                            <p:fltVal val="0"/>
                                          </p:val>
                                        </p:tav>
                                        <p:tav tm="100000">
                                          <p:val>
                                            <p:strVal val="#ppt_h"/>
                                          </p:val>
                                        </p:tav>
                                      </p:tavLst>
                                    </p:anim>
                                    <p:animEffect transition="in" filter="fade">
                                      <p:cBhvr>
                                        <p:cTn id="47" dur="750"/>
                                        <p:tgtEl>
                                          <p:spTgt spid="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750" fill="hold"/>
                                        <p:tgtEl>
                                          <p:spTgt spid="9"/>
                                        </p:tgtEl>
                                        <p:attrNameLst>
                                          <p:attrName>ppt_w</p:attrName>
                                        </p:attrNameLst>
                                      </p:cBhvr>
                                      <p:tavLst>
                                        <p:tav tm="0">
                                          <p:val>
                                            <p:fltVal val="0"/>
                                          </p:val>
                                        </p:tav>
                                        <p:tav tm="100000">
                                          <p:val>
                                            <p:strVal val="#ppt_w"/>
                                          </p:val>
                                        </p:tav>
                                      </p:tavLst>
                                    </p:anim>
                                    <p:anim calcmode="lin" valueType="num">
                                      <p:cBhvr>
                                        <p:cTn id="51" dur="750" fill="hold"/>
                                        <p:tgtEl>
                                          <p:spTgt spid="9"/>
                                        </p:tgtEl>
                                        <p:attrNameLst>
                                          <p:attrName>ppt_h</p:attrName>
                                        </p:attrNameLst>
                                      </p:cBhvr>
                                      <p:tavLst>
                                        <p:tav tm="0">
                                          <p:val>
                                            <p:fltVal val="0"/>
                                          </p:val>
                                        </p:tav>
                                        <p:tav tm="100000">
                                          <p:val>
                                            <p:strVal val="#ppt_h"/>
                                          </p:val>
                                        </p:tav>
                                      </p:tavLst>
                                    </p:anim>
                                    <p:animEffect transition="in" filter="fade">
                                      <p:cBhvr>
                                        <p:cTn id="52" dur="750"/>
                                        <p:tgtEl>
                                          <p:spTgt spid="9"/>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750" fill="hold"/>
                                        <p:tgtEl>
                                          <p:spTgt spid="44"/>
                                        </p:tgtEl>
                                        <p:attrNameLst>
                                          <p:attrName>ppt_w</p:attrName>
                                        </p:attrNameLst>
                                      </p:cBhvr>
                                      <p:tavLst>
                                        <p:tav tm="0">
                                          <p:val>
                                            <p:fltVal val="0"/>
                                          </p:val>
                                        </p:tav>
                                        <p:tav tm="100000">
                                          <p:val>
                                            <p:strVal val="#ppt_w"/>
                                          </p:val>
                                        </p:tav>
                                      </p:tavLst>
                                    </p:anim>
                                    <p:anim calcmode="lin" valueType="num">
                                      <p:cBhvr>
                                        <p:cTn id="56" dur="750" fill="hold"/>
                                        <p:tgtEl>
                                          <p:spTgt spid="44"/>
                                        </p:tgtEl>
                                        <p:attrNameLst>
                                          <p:attrName>ppt_h</p:attrName>
                                        </p:attrNameLst>
                                      </p:cBhvr>
                                      <p:tavLst>
                                        <p:tav tm="0">
                                          <p:val>
                                            <p:fltVal val="0"/>
                                          </p:val>
                                        </p:tav>
                                        <p:tav tm="100000">
                                          <p:val>
                                            <p:strVal val="#ppt_h"/>
                                          </p:val>
                                        </p:tav>
                                      </p:tavLst>
                                    </p:anim>
                                    <p:animEffect transition="in" filter="fade">
                                      <p:cBhvr>
                                        <p:cTn id="57" dur="750"/>
                                        <p:tgtEl>
                                          <p:spTgt spid="44"/>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45"/>
                                        </p:tgtEl>
                                        <p:attrNameLst>
                                          <p:attrName>style.visibility</p:attrName>
                                        </p:attrNameLst>
                                      </p:cBhvr>
                                      <p:to>
                                        <p:strVal val="visible"/>
                                      </p:to>
                                    </p:set>
                                    <p:anim calcmode="lin" valueType="num">
                                      <p:cBhvr>
                                        <p:cTn id="60" dur="750" fill="hold"/>
                                        <p:tgtEl>
                                          <p:spTgt spid="45"/>
                                        </p:tgtEl>
                                        <p:attrNameLst>
                                          <p:attrName>ppt_w</p:attrName>
                                        </p:attrNameLst>
                                      </p:cBhvr>
                                      <p:tavLst>
                                        <p:tav tm="0">
                                          <p:val>
                                            <p:fltVal val="0"/>
                                          </p:val>
                                        </p:tav>
                                        <p:tav tm="100000">
                                          <p:val>
                                            <p:strVal val="#ppt_w"/>
                                          </p:val>
                                        </p:tav>
                                      </p:tavLst>
                                    </p:anim>
                                    <p:anim calcmode="lin" valueType="num">
                                      <p:cBhvr>
                                        <p:cTn id="61" dur="750" fill="hold"/>
                                        <p:tgtEl>
                                          <p:spTgt spid="45"/>
                                        </p:tgtEl>
                                        <p:attrNameLst>
                                          <p:attrName>ppt_h</p:attrName>
                                        </p:attrNameLst>
                                      </p:cBhvr>
                                      <p:tavLst>
                                        <p:tav tm="0">
                                          <p:val>
                                            <p:fltVal val="0"/>
                                          </p:val>
                                        </p:tav>
                                        <p:tav tm="100000">
                                          <p:val>
                                            <p:strVal val="#ppt_h"/>
                                          </p:val>
                                        </p:tav>
                                      </p:tavLst>
                                    </p:anim>
                                    <p:animEffect transition="in" filter="fade">
                                      <p:cBhvr>
                                        <p:cTn id="62"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8" grpId="0" animBg="1"/>
      <p:bldP spid="9" grpId="0"/>
      <p:bldP spid="44" grpId="0" animBg="1"/>
      <p:bldP spid="45" grpId="0"/>
      <p:bldP spid="46" grpId="0" animBg="1"/>
      <p:bldP spid="47" grpId="0"/>
      <p:bldP spid="48" grpId="0" animBg="1"/>
      <p:bldP spid="49" grpId="0"/>
      <p:bldP spid="10" grpId="0" animBg="1"/>
      <p:bldP spid="11" grpId="0"/>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9A9664FC-3EF6-4147-AE7B-8D227E3AA3D8}"/>
              </a:ext>
            </a:extLst>
          </p:cNvPr>
          <p:cNvSpPr/>
          <p:nvPr/>
        </p:nvSpPr>
        <p:spPr>
          <a:xfrm>
            <a:off x="1178834" y="3955925"/>
            <a:ext cx="1530954" cy="45291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 name="TextBox">
            <a:extLst>
              <a:ext uri="{FF2B5EF4-FFF2-40B4-BE49-F238E27FC236}">
                <a16:creationId xmlns:a16="http://schemas.microsoft.com/office/drawing/2014/main" id="{EAA35A6C-0B3E-4A2C-B60E-921B1CFD1C37}"/>
              </a:ext>
            </a:extLst>
          </p:cNvPr>
          <p:cNvSpPr txBox="1"/>
          <p:nvPr/>
        </p:nvSpPr>
        <p:spPr>
          <a:xfrm>
            <a:off x="1329554" y="3980030"/>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Step 01</a:t>
            </a:r>
          </a:p>
        </p:txBody>
      </p:sp>
      <p:sp>
        <p:nvSpPr>
          <p:cNvPr id="14" name="TextBox">
            <a:extLst>
              <a:ext uri="{FF2B5EF4-FFF2-40B4-BE49-F238E27FC236}">
                <a16:creationId xmlns:a16="http://schemas.microsoft.com/office/drawing/2014/main" id="{641AD558-DF04-4126-B8C9-B93CF5A5ED05}"/>
              </a:ext>
            </a:extLst>
          </p:cNvPr>
          <p:cNvSpPr txBox="1"/>
          <p:nvPr/>
        </p:nvSpPr>
        <p:spPr>
          <a:xfrm>
            <a:off x="1329554" y="4468813"/>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Description</a:t>
            </a:r>
          </a:p>
        </p:txBody>
      </p:sp>
      <p:sp>
        <p:nvSpPr>
          <p:cNvPr id="15" name="TextBox">
            <a:extLst>
              <a:ext uri="{FF2B5EF4-FFF2-40B4-BE49-F238E27FC236}">
                <a16:creationId xmlns:a16="http://schemas.microsoft.com/office/drawing/2014/main" id="{FCAC58F5-589E-491B-95FC-34F0763BFC93}"/>
              </a:ext>
            </a:extLst>
          </p:cNvPr>
          <p:cNvSpPr txBox="1"/>
          <p:nvPr/>
        </p:nvSpPr>
        <p:spPr>
          <a:xfrm>
            <a:off x="731838" y="4807367"/>
            <a:ext cx="2424946" cy="93230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tx1"/>
                </a:solidFill>
              </a:rPr>
              <a:t>nullam antes voluptas lorem asperiores iusto corrupti non lacus omnis nullam recusandae tempore</a:t>
            </a:r>
            <a:endParaRPr lang="en-ID">
              <a:solidFill>
                <a:schemeClr val="tx1"/>
              </a:solidFill>
            </a:endParaRPr>
          </a:p>
        </p:txBody>
      </p:sp>
      <p:sp>
        <p:nvSpPr>
          <p:cNvPr id="110" name="Rectangle: Rounded Corners 109">
            <a:extLst>
              <a:ext uri="{FF2B5EF4-FFF2-40B4-BE49-F238E27FC236}">
                <a16:creationId xmlns:a16="http://schemas.microsoft.com/office/drawing/2014/main" id="{FAC23500-DFBA-48BF-8D74-1A41C984FB48}"/>
              </a:ext>
            </a:extLst>
          </p:cNvPr>
          <p:cNvSpPr/>
          <p:nvPr/>
        </p:nvSpPr>
        <p:spPr>
          <a:xfrm>
            <a:off x="6718652" y="3955925"/>
            <a:ext cx="1530954" cy="45291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1" name="TextBox">
            <a:extLst>
              <a:ext uri="{FF2B5EF4-FFF2-40B4-BE49-F238E27FC236}">
                <a16:creationId xmlns:a16="http://schemas.microsoft.com/office/drawing/2014/main" id="{A96AB5BF-3FFD-46F3-BC12-1945D9BF351A}"/>
              </a:ext>
            </a:extLst>
          </p:cNvPr>
          <p:cNvSpPr txBox="1"/>
          <p:nvPr/>
        </p:nvSpPr>
        <p:spPr>
          <a:xfrm>
            <a:off x="6869371" y="3980030"/>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Step 03</a:t>
            </a:r>
          </a:p>
        </p:txBody>
      </p:sp>
      <p:sp>
        <p:nvSpPr>
          <p:cNvPr id="112" name="TextBox">
            <a:extLst>
              <a:ext uri="{FF2B5EF4-FFF2-40B4-BE49-F238E27FC236}">
                <a16:creationId xmlns:a16="http://schemas.microsoft.com/office/drawing/2014/main" id="{90E0287B-F3AD-40D4-B816-F6F3904C7783}"/>
              </a:ext>
            </a:extLst>
          </p:cNvPr>
          <p:cNvSpPr txBox="1"/>
          <p:nvPr/>
        </p:nvSpPr>
        <p:spPr>
          <a:xfrm>
            <a:off x="6869372" y="4468813"/>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Description</a:t>
            </a:r>
          </a:p>
        </p:txBody>
      </p:sp>
      <p:sp>
        <p:nvSpPr>
          <p:cNvPr id="113" name="TextBox">
            <a:extLst>
              <a:ext uri="{FF2B5EF4-FFF2-40B4-BE49-F238E27FC236}">
                <a16:creationId xmlns:a16="http://schemas.microsoft.com/office/drawing/2014/main" id="{BDF138DD-CC92-4E8D-AB1F-4910EA046BB6}"/>
              </a:ext>
            </a:extLst>
          </p:cNvPr>
          <p:cNvSpPr txBox="1"/>
          <p:nvPr/>
        </p:nvSpPr>
        <p:spPr>
          <a:xfrm>
            <a:off x="6271656" y="4807367"/>
            <a:ext cx="2424946" cy="93230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tx1"/>
                </a:solidFill>
              </a:rPr>
              <a:t>nullam antes voluptas lorem asperiores iusto corrupti non lacus omnis nullam recusandae tempore</a:t>
            </a:r>
            <a:endParaRPr lang="en-ID">
              <a:solidFill>
                <a:schemeClr val="tx1"/>
              </a:solidFill>
            </a:endParaRPr>
          </a:p>
        </p:txBody>
      </p:sp>
      <p:sp>
        <p:nvSpPr>
          <p:cNvPr id="45" name="Rectangle: Rounded Corners 44">
            <a:extLst>
              <a:ext uri="{FF2B5EF4-FFF2-40B4-BE49-F238E27FC236}">
                <a16:creationId xmlns:a16="http://schemas.microsoft.com/office/drawing/2014/main" id="{2AB00F5A-D8AA-4EB6-8EBC-82E2794A3CB9}"/>
              </a:ext>
            </a:extLst>
          </p:cNvPr>
          <p:cNvSpPr/>
          <p:nvPr/>
        </p:nvSpPr>
        <p:spPr>
          <a:xfrm>
            <a:off x="3948743" y="2468437"/>
            <a:ext cx="1530954" cy="45291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 name="TextBox">
            <a:extLst>
              <a:ext uri="{FF2B5EF4-FFF2-40B4-BE49-F238E27FC236}">
                <a16:creationId xmlns:a16="http://schemas.microsoft.com/office/drawing/2014/main" id="{F0937D3C-FCFC-4D3B-8D2D-930F997BA27E}"/>
              </a:ext>
            </a:extLst>
          </p:cNvPr>
          <p:cNvSpPr txBox="1"/>
          <p:nvPr/>
        </p:nvSpPr>
        <p:spPr>
          <a:xfrm>
            <a:off x="4099463" y="2492542"/>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Step 02</a:t>
            </a:r>
          </a:p>
        </p:txBody>
      </p:sp>
      <p:sp>
        <p:nvSpPr>
          <p:cNvPr id="47" name="TextBox">
            <a:extLst>
              <a:ext uri="{FF2B5EF4-FFF2-40B4-BE49-F238E27FC236}">
                <a16:creationId xmlns:a16="http://schemas.microsoft.com/office/drawing/2014/main" id="{E69303C3-C39F-4AAC-99A8-B73E5F9C6159}"/>
              </a:ext>
            </a:extLst>
          </p:cNvPr>
          <p:cNvSpPr txBox="1"/>
          <p:nvPr/>
        </p:nvSpPr>
        <p:spPr>
          <a:xfrm>
            <a:off x="4099463" y="2981325"/>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Description</a:t>
            </a:r>
          </a:p>
        </p:txBody>
      </p:sp>
      <p:sp>
        <p:nvSpPr>
          <p:cNvPr id="48" name="TextBox">
            <a:extLst>
              <a:ext uri="{FF2B5EF4-FFF2-40B4-BE49-F238E27FC236}">
                <a16:creationId xmlns:a16="http://schemas.microsoft.com/office/drawing/2014/main" id="{8B0D87D7-4B15-45BC-A37E-49CE255064D5}"/>
              </a:ext>
            </a:extLst>
          </p:cNvPr>
          <p:cNvSpPr txBox="1"/>
          <p:nvPr/>
        </p:nvSpPr>
        <p:spPr>
          <a:xfrm>
            <a:off x="3501747" y="3319879"/>
            <a:ext cx="2424946" cy="93230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tx1"/>
                </a:solidFill>
              </a:rPr>
              <a:t>nullam antes voluptas lorem asperiores iusto corrupti non lacus omnis nullam recusandae tempore</a:t>
            </a:r>
            <a:endParaRPr lang="en-ID">
              <a:solidFill>
                <a:schemeClr val="tx1"/>
              </a:solidFill>
            </a:endParaRPr>
          </a:p>
        </p:txBody>
      </p:sp>
      <p:sp>
        <p:nvSpPr>
          <p:cNvPr id="50" name="Rectangle: Rounded Corners 49">
            <a:extLst>
              <a:ext uri="{FF2B5EF4-FFF2-40B4-BE49-F238E27FC236}">
                <a16:creationId xmlns:a16="http://schemas.microsoft.com/office/drawing/2014/main" id="{0501059C-81D4-4634-8AA7-042C255F23D8}"/>
              </a:ext>
            </a:extLst>
          </p:cNvPr>
          <p:cNvSpPr/>
          <p:nvPr/>
        </p:nvSpPr>
        <p:spPr>
          <a:xfrm>
            <a:off x="9488561" y="2468437"/>
            <a:ext cx="1530954" cy="45291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 name="TextBox">
            <a:extLst>
              <a:ext uri="{FF2B5EF4-FFF2-40B4-BE49-F238E27FC236}">
                <a16:creationId xmlns:a16="http://schemas.microsoft.com/office/drawing/2014/main" id="{3828A6C1-1BCA-4A91-B22E-54B25997A6D5}"/>
              </a:ext>
            </a:extLst>
          </p:cNvPr>
          <p:cNvSpPr txBox="1"/>
          <p:nvPr/>
        </p:nvSpPr>
        <p:spPr>
          <a:xfrm>
            <a:off x="9639281" y="2492542"/>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Step 04</a:t>
            </a:r>
          </a:p>
        </p:txBody>
      </p:sp>
      <p:sp>
        <p:nvSpPr>
          <p:cNvPr id="52" name="TextBox">
            <a:extLst>
              <a:ext uri="{FF2B5EF4-FFF2-40B4-BE49-F238E27FC236}">
                <a16:creationId xmlns:a16="http://schemas.microsoft.com/office/drawing/2014/main" id="{13FF6C85-EA0B-487F-96B6-526E21F90A61}"/>
              </a:ext>
            </a:extLst>
          </p:cNvPr>
          <p:cNvSpPr txBox="1"/>
          <p:nvPr/>
        </p:nvSpPr>
        <p:spPr>
          <a:xfrm>
            <a:off x="9639281" y="2981325"/>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Description</a:t>
            </a:r>
          </a:p>
        </p:txBody>
      </p:sp>
      <p:sp>
        <p:nvSpPr>
          <p:cNvPr id="53" name="TextBox">
            <a:extLst>
              <a:ext uri="{FF2B5EF4-FFF2-40B4-BE49-F238E27FC236}">
                <a16:creationId xmlns:a16="http://schemas.microsoft.com/office/drawing/2014/main" id="{08DA7DF4-D1A1-42FA-9114-4C350116E93D}"/>
              </a:ext>
            </a:extLst>
          </p:cNvPr>
          <p:cNvSpPr txBox="1"/>
          <p:nvPr/>
        </p:nvSpPr>
        <p:spPr>
          <a:xfrm>
            <a:off x="9041565" y="3319879"/>
            <a:ext cx="2424946" cy="93230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tx1"/>
                </a:solidFill>
              </a:rPr>
              <a:t>nullam antes voluptas lorem asperiores iusto corrupti non lacus omnis nullam recusandae tempore</a:t>
            </a:r>
            <a:endParaRPr lang="en-ID">
              <a:solidFill>
                <a:schemeClr val="tx1"/>
              </a:solidFill>
            </a:endParaRPr>
          </a:p>
        </p:txBody>
      </p:sp>
      <p:cxnSp>
        <p:nvCxnSpPr>
          <p:cNvPr id="6" name="Straight Connector 5">
            <a:extLst>
              <a:ext uri="{FF2B5EF4-FFF2-40B4-BE49-F238E27FC236}">
                <a16:creationId xmlns:a16="http://schemas.microsoft.com/office/drawing/2014/main" id="{C6CC1D6B-E543-496D-B1B3-CEE2B1F1C123}"/>
              </a:ext>
            </a:extLst>
          </p:cNvPr>
          <p:cNvCxnSpPr>
            <a:cxnSpLocks/>
          </p:cNvCxnSpPr>
          <p:nvPr/>
        </p:nvCxnSpPr>
        <p:spPr>
          <a:xfrm flipV="1">
            <a:off x="2676412" y="2879377"/>
            <a:ext cx="1307419" cy="1116207"/>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E4B00D5-41D2-437D-B781-906868EB3B06}"/>
              </a:ext>
            </a:extLst>
          </p:cNvPr>
          <p:cNvCxnSpPr>
            <a:cxnSpLocks/>
          </p:cNvCxnSpPr>
          <p:nvPr/>
        </p:nvCxnSpPr>
        <p:spPr>
          <a:xfrm flipH="1" flipV="1">
            <a:off x="5446874" y="2874615"/>
            <a:ext cx="1307419" cy="1116207"/>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18BD754-951D-4AEC-B1BB-08597AFE5976}"/>
              </a:ext>
            </a:extLst>
          </p:cNvPr>
          <p:cNvCxnSpPr>
            <a:cxnSpLocks/>
          </p:cNvCxnSpPr>
          <p:nvPr/>
        </p:nvCxnSpPr>
        <p:spPr>
          <a:xfrm flipV="1">
            <a:off x="8217139" y="2879377"/>
            <a:ext cx="1307419" cy="1116207"/>
          </a:xfrm>
          <a:prstGeom prst="line">
            <a:avLst/>
          </a:prstGeom>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39EC1140-F511-41BA-9EF1-1B68C5688811}"/>
              </a:ext>
            </a:extLst>
          </p:cNvPr>
          <p:cNvGrpSpPr/>
          <p:nvPr/>
        </p:nvGrpSpPr>
        <p:grpSpPr>
          <a:xfrm>
            <a:off x="1730259" y="3478961"/>
            <a:ext cx="428103" cy="320935"/>
            <a:chOff x="6420436" y="3032330"/>
            <a:chExt cx="838200" cy="628370"/>
          </a:xfrm>
          <a:solidFill>
            <a:schemeClr val="accent1"/>
          </a:solidFill>
        </p:grpSpPr>
        <p:sp>
          <p:nvSpPr>
            <p:cNvPr id="79" name="Freeform: Shape 78">
              <a:extLst>
                <a:ext uri="{FF2B5EF4-FFF2-40B4-BE49-F238E27FC236}">
                  <a16:creationId xmlns:a16="http://schemas.microsoft.com/office/drawing/2014/main" id="{F2079B34-8675-4E37-943D-133C3B3E2F75}"/>
                </a:ext>
              </a:extLst>
            </p:cNvPr>
            <p:cNvSpPr/>
            <p:nvPr/>
          </p:nvSpPr>
          <p:spPr>
            <a:xfrm>
              <a:off x="6420436" y="3308275"/>
              <a:ext cx="838200" cy="352425"/>
            </a:xfrm>
            <a:custGeom>
              <a:avLst/>
              <a:gdLst>
                <a:gd name="connsiteX0" fmla="*/ 838200 w 838200"/>
                <a:gd name="connsiteY0" fmla="*/ 38100 h 352425"/>
                <a:gd name="connsiteX1" fmla="*/ 800100 w 838200"/>
                <a:gd name="connsiteY1" fmla="*/ 0 h 352425"/>
                <a:gd name="connsiteX2" fmla="*/ 780098 w 838200"/>
                <a:gd name="connsiteY2" fmla="*/ 5715 h 352425"/>
                <a:gd name="connsiteX3" fmla="*/ 617220 w 838200"/>
                <a:gd name="connsiteY3" fmla="*/ 99060 h 352425"/>
                <a:gd name="connsiteX4" fmla="*/ 617220 w 838200"/>
                <a:gd name="connsiteY4" fmla="*/ 131445 h 352425"/>
                <a:gd name="connsiteX5" fmla="*/ 540068 w 838200"/>
                <a:gd name="connsiteY5" fmla="*/ 190500 h 352425"/>
                <a:gd name="connsiteX6" fmla="*/ 371475 w 838200"/>
                <a:gd name="connsiteY6" fmla="*/ 190500 h 352425"/>
                <a:gd name="connsiteX7" fmla="*/ 371475 w 838200"/>
                <a:gd name="connsiteY7" fmla="*/ 152400 h 352425"/>
                <a:gd name="connsiteX8" fmla="*/ 542925 w 838200"/>
                <a:gd name="connsiteY8" fmla="*/ 152400 h 352425"/>
                <a:gd name="connsiteX9" fmla="*/ 581025 w 838200"/>
                <a:gd name="connsiteY9" fmla="*/ 114300 h 352425"/>
                <a:gd name="connsiteX10" fmla="*/ 542925 w 838200"/>
                <a:gd name="connsiteY10" fmla="*/ 76200 h 352425"/>
                <a:gd name="connsiteX11" fmla="*/ 314325 w 838200"/>
                <a:gd name="connsiteY11" fmla="*/ 76200 h 352425"/>
                <a:gd name="connsiteX12" fmla="*/ 269558 w 838200"/>
                <a:gd name="connsiteY12" fmla="*/ 88582 h 352425"/>
                <a:gd name="connsiteX13" fmla="*/ 0 w 838200"/>
                <a:gd name="connsiteY13" fmla="*/ 219075 h 352425"/>
                <a:gd name="connsiteX14" fmla="*/ 133350 w 838200"/>
                <a:gd name="connsiteY14" fmla="*/ 352425 h 352425"/>
                <a:gd name="connsiteX15" fmla="*/ 361950 w 838200"/>
                <a:gd name="connsiteY15" fmla="*/ 266700 h 352425"/>
                <a:gd name="connsiteX16" fmla="*/ 540068 w 838200"/>
                <a:gd name="connsiteY16" fmla="*/ 266700 h 352425"/>
                <a:gd name="connsiteX17" fmla="*/ 562928 w 838200"/>
                <a:gd name="connsiteY17" fmla="*/ 259080 h 352425"/>
                <a:gd name="connsiteX18" fmla="*/ 824865 w 838200"/>
                <a:gd name="connsiteY18" fmla="*/ 67627 h 352425"/>
                <a:gd name="connsiteX19" fmla="*/ 838200 w 838200"/>
                <a:gd name="connsiteY19" fmla="*/ 381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8200" h="352425">
                  <a:moveTo>
                    <a:pt x="838200" y="38100"/>
                  </a:moveTo>
                  <a:cubicBezTo>
                    <a:pt x="838200" y="17145"/>
                    <a:pt x="821055" y="0"/>
                    <a:pt x="800100" y="0"/>
                  </a:cubicBezTo>
                  <a:cubicBezTo>
                    <a:pt x="792480" y="0"/>
                    <a:pt x="785813" y="1905"/>
                    <a:pt x="780098" y="5715"/>
                  </a:cubicBezTo>
                  <a:lnTo>
                    <a:pt x="617220" y="99060"/>
                  </a:lnTo>
                  <a:cubicBezTo>
                    <a:pt x="619125" y="109538"/>
                    <a:pt x="619125" y="120015"/>
                    <a:pt x="617220" y="131445"/>
                  </a:cubicBezTo>
                  <a:cubicBezTo>
                    <a:pt x="609600" y="166688"/>
                    <a:pt x="576263" y="190500"/>
                    <a:pt x="540068" y="190500"/>
                  </a:cubicBezTo>
                  <a:lnTo>
                    <a:pt x="371475" y="190500"/>
                  </a:lnTo>
                  <a:lnTo>
                    <a:pt x="371475" y="152400"/>
                  </a:lnTo>
                  <a:lnTo>
                    <a:pt x="542925" y="152400"/>
                  </a:lnTo>
                  <a:cubicBezTo>
                    <a:pt x="563880" y="152400"/>
                    <a:pt x="581025" y="135255"/>
                    <a:pt x="581025" y="114300"/>
                  </a:cubicBezTo>
                  <a:cubicBezTo>
                    <a:pt x="581025" y="93345"/>
                    <a:pt x="563880" y="76200"/>
                    <a:pt x="542925" y="76200"/>
                  </a:cubicBezTo>
                  <a:cubicBezTo>
                    <a:pt x="542925" y="76200"/>
                    <a:pt x="316230" y="76200"/>
                    <a:pt x="314325" y="76200"/>
                  </a:cubicBezTo>
                  <a:cubicBezTo>
                    <a:pt x="298133" y="76200"/>
                    <a:pt x="282893" y="80963"/>
                    <a:pt x="269558" y="88582"/>
                  </a:cubicBezTo>
                  <a:lnTo>
                    <a:pt x="0" y="219075"/>
                  </a:lnTo>
                  <a:lnTo>
                    <a:pt x="133350" y="352425"/>
                  </a:lnTo>
                  <a:cubicBezTo>
                    <a:pt x="195263" y="290513"/>
                    <a:pt x="275273" y="266700"/>
                    <a:pt x="361950" y="266700"/>
                  </a:cubicBezTo>
                  <a:lnTo>
                    <a:pt x="540068" y="266700"/>
                  </a:lnTo>
                  <a:cubicBezTo>
                    <a:pt x="548640" y="266700"/>
                    <a:pt x="556260" y="263842"/>
                    <a:pt x="562928" y="259080"/>
                  </a:cubicBezTo>
                  <a:lnTo>
                    <a:pt x="824865" y="67627"/>
                  </a:lnTo>
                  <a:cubicBezTo>
                    <a:pt x="832485" y="60007"/>
                    <a:pt x="838200" y="49530"/>
                    <a:pt x="838200" y="38100"/>
                  </a:cubicBezTo>
                  <a:close/>
                </a:path>
              </a:pathLst>
            </a:custGeom>
            <a:grpFill/>
            <a:ln w="9525" cap="flat">
              <a:noFill/>
              <a:prstDash val="solid"/>
              <a:miter/>
            </a:ln>
          </p:spPr>
          <p:txBody>
            <a:bodyPr rtlCol="0" anchor="ctr"/>
            <a:lstStyle/>
            <a:p>
              <a:endParaRPr lang="en-ID"/>
            </a:p>
          </p:txBody>
        </p:sp>
        <p:sp>
          <p:nvSpPr>
            <p:cNvPr id="80" name="Freeform: Shape 79">
              <a:extLst>
                <a:ext uri="{FF2B5EF4-FFF2-40B4-BE49-F238E27FC236}">
                  <a16:creationId xmlns:a16="http://schemas.microsoft.com/office/drawing/2014/main" id="{65278187-82BF-4C2E-9127-11560B639D63}"/>
                </a:ext>
              </a:extLst>
            </p:cNvPr>
            <p:cNvSpPr/>
            <p:nvPr/>
          </p:nvSpPr>
          <p:spPr>
            <a:xfrm>
              <a:off x="6647728" y="3032330"/>
              <a:ext cx="480135" cy="334999"/>
            </a:xfrm>
            <a:custGeom>
              <a:avLst/>
              <a:gdLst>
                <a:gd name="connsiteX0" fmla="*/ 478510 w 480135"/>
                <a:gd name="connsiteY0" fmla="*/ 1625 h 334999"/>
                <a:gd name="connsiteX1" fmla="*/ 297535 w 480135"/>
                <a:gd name="connsiteY1" fmla="*/ 49250 h 334999"/>
                <a:gd name="connsiteX2" fmla="*/ 248005 w 480135"/>
                <a:gd name="connsiteY2" fmla="*/ 206412 h 334999"/>
                <a:gd name="connsiteX3" fmla="*/ 199428 w 480135"/>
                <a:gd name="connsiteY3" fmla="*/ 266420 h 334999"/>
                <a:gd name="connsiteX4" fmla="*/ 191808 w 480135"/>
                <a:gd name="connsiteY4" fmla="*/ 254990 h 334999"/>
                <a:gd name="connsiteX5" fmla="*/ 150850 w 480135"/>
                <a:gd name="connsiteY5" fmla="*/ 126402 h 334999"/>
                <a:gd name="connsiteX6" fmla="*/ 1308 w 480135"/>
                <a:gd name="connsiteY6" fmla="*/ 87350 h 334999"/>
                <a:gd name="connsiteX7" fmla="*/ 40360 w 480135"/>
                <a:gd name="connsiteY7" fmla="*/ 236892 h 334999"/>
                <a:gd name="connsiteX8" fmla="*/ 159423 w 480135"/>
                <a:gd name="connsiteY8" fmla="*/ 277850 h 334999"/>
                <a:gd name="connsiteX9" fmla="*/ 180378 w 480135"/>
                <a:gd name="connsiteY9" fmla="*/ 316902 h 334999"/>
                <a:gd name="connsiteX10" fmla="*/ 182283 w 480135"/>
                <a:gd name="connsiteY10" fmla="*/ 335000 h 334999"/>
                <a:gd name="connsiteX11" fmla="*/ 221335 w 480135"/>
                <a:gd name="connsiteY11" fmla="*/ 335000 h 334999"/>
                <a:gd name="connsiteX12" fmla="*/ 232765 w 480135"/>
                <a:gd name="connsiteY12" fmla="*/ 287375 h 334999"/>
                <a:gd name="connsiteX13" fmla="*/ 277533 w 480135"/>
                <a:gd name="connsiteY13" fmla="*/ 234035 h 334999"/>
                <a:gd name="connsiteX14" fmla="*/ 430885 w 480135"/>
                <a:gd name="connsiteY14" fmla="*/ 184505 h 334999"/>
                <a:gd name="connsiteX15" fmla="*/ 478510 w 480135"/>
                <a:gd name="connsiteY15" fmla="*/ 1625 h 33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0135" h="334999">
                  <a:moveTo>
                    <a:pt x="478510" y="1625"/>
                  </a:moveTo>
                  <a:cubicBezTo>
                    <a:pt x="478510" y="1625"/>
                    <a:pt x="360400" y="-13615"/>
                    <a:pt x="297535" y="49250"/>
                  </a:cubicBezTo>
                  <a:cubicBezTo>
                    <a:pt x="251815" y="94970"/>
                    <a:pt x="247053" y="168312"/>
                    <a:pt x="248005" y="206412"/>
                  </a:cubicBezTo>
                  <a:cubicBezTo>
                    <a:pt x="228003" y="220700"/>
                    <a:pt x="210858" y="241655"/>
                    <a:pt x="199428" y="266420"/>
                  </a:cubicBezTo>
                  <a:cubicBezTo>
                    <a:pt x="196570" y="262610"/>
                    <a:pt x="194665" y="258800"/>
                    <a:pt x="191808" y="254990"/>
                  </a:cubicBezTo>
                  <a:cubicBezTo>
                    <a:pt x="192760" y="223557"/>
                    <a:pt x="187998" y="163550"/>
                    <a:pt x="150850" y="126402"/>
                  </a:cubicBezTo>
                  <a:cubicBezTo>
                    <a:pt x="98463" y="74015"/>
                    <a:pt x="1308" y="87350"/>
                    <a:pt x="1308" y="87350"/>
                  </a:cubicBezTo>
                  <a:cubicBezTo>
                    <a:pt x="1308" y="87350"/>
                    <a:pt x="-11075" y="184505"/>
                    <a:pt x="40360" y="236892"/>
                  </a:cubicBezTo>
                  <a:cubicBezTo>
                    <a:pt x="73698" y="270230"/>
                    <a:pt x="127038" y="276897"/>
                    <a:pt x="159423" y="277850"/>
                  </a:cubicBezTo>
                  <a:cubicBezTo>
                    <a:pt x="168948" y="288327"/>
                    <a:pt x="175615" y="303567"/>
                    <a:pt x="180378" y="316902"/>
                  </a:cubicBezTo>
                  <a:cubicBezTo>
                    <a:pt x="181330" y="319760"/>
                    <a:pt x="182283" y="326427"/>
                    <a:pt x="182283" y="335000"/>
                  </a:cubicBezTo>
                  <a:lnTo>
                    <a:pt x="221335" y="335000"/>
                  </a:lnTo>
                  <a:cubicBezTo>
                    <a:pt x="222288" y="314997"/>
                    <a:pt x="225145" y="303567"/>
                    <a:pt x="232765" y="287375"/>
                  </a:cubicBezTo>
                  <a:cubicBezTo>
                    <a:pt x="242290" y="264515"/>
                    <a:pt x="258483" y="245465"/>
                    <a:pt x="277533" y="234035"/>
                  </a:cubicBezTo>
                  <a:cubicBezTo>
                    <a:pt x="316585" y="234987"/>
                    <a:pt x="387070" y="228320"/>
                    <a:pt x="430885" y="184505"/>
                  </a:cubicBezTo>
                  <a:cubicBezTo>
                    <a:pt x="493750" y="119735"/>
                    <a:pt x="478510" y="1625"/>
                    <a:pt x="478510" y="1625"/>
                  </a:cubicBezTo>
                  <a:close/>
                </a:path>
              </a:pathLst>
            </a:custGeom>
            <a:grpFill/>
            <a:ln w="9525" cap="flat">
              <a:noFill/>
              <a:prstDash val="solid"/>
              <a:miter/>
            </a:ln>
          </p:spPr>
          <p:txBody>
            <a:bodyPr rtlCol="0" anchor="ctr"/>
            <a:lstStyle/>
            <a:p>
              <a:endParaRPr lang="en-ID"/>
            </a:p>
          </p:txBody>
        </p:sp>
      </p:grpSp>
      <p:grpSp>
        <p:nvGrpSpPr>
          <p:cNvPr id="101" name="Group 100">
            <a:extLst>
              <a:ext uri="{FF2B5EF4-FFF2-40B4-BE49-F238E27FC236}">
                <a16:creationId xmlns:a16="http://schemas.microsoft.com/office/drawing/2014/main" id="{2B74A935-0A62-410C-8BBB-63B898037DCC}"/>
              </a:ext>
            </a:extLst>
          </p:cNvPr>
          <p:cNvGrpSpPr/>
          <p:nvPr/>
        </p:nvGrpSpPr>
        <p:grpSpPr>
          <a:xfrm>
            <a:off x="10098947" y="1991756"/>
            <a:ext cx="310180" cy="320370"/>
            <a:chOff x="5721280" y="3049426"/>
            <a:chExt cx="741178" cy="765526"/>
          </a:xfrm>
          <a:solidFill>
            <a:schemeClr val="accent1"/>
          </a:solidFill>
        </p:grpSpPr>
        <p:sp>
          <p:nvSpPr>
            <p:cNvPr id="102" name="Freeform: Shape 101">
              <a:extLst>
                <a:ext uri="{FF2B5EF4-FFF2-40B4-BE49-F238E27FC236}">
                  <a16:creationId xmlns:a16="http://schemas.microsoft.com/office/drawing/2014/main" id="{2061AB63-E313-415A-A7F1-DB1B361DB804}"/>
                </a:ext>
              </a:extLst>
            </p:cNvPr>
            <p:cNvSpPr/>
            <p:nvPr/>
          </p:nvSpPr>
          <p:spPr>
            <a:xfrm>
              <a:off x="6091174" y="3443668"/>
              <a:ext cx="371284" cy="371284"/>
            </a:xfrm>
            <a:custGeom>
              <a:avLst/>
              <a:gdLst>
                <a:gd name="connsiteX0" fmla="*/ 191357 w 371284"/>
                <a:gd name="connsiteY0" fmla="*/ 130112 h 371284"/>
                <a:gd name="connsiteX1" fmla="*/ 184499 w 371284"/>
                <a:gd name="connsiteY1" fmla="*/ 132874 h 371284"/>
                <a:gd name="connsiteX2" fmla="*/ 80391 w 371284"/>
                <a:gd name="connsiteY2" fmla="*/ 221647 h 371284"/>
                <a:gd name="connsiteX3" fmla="*/ 44387 w 371284"/>
                <a:gd name="connsiteY3" fmla="*/ 258794 h 371284"/>
                <a:gd name="connsiteX4" fmla="*/ 26099 w 371284"/>
                <a:gd name="connsiteY4" fmla="*/ 185356 h 371284"/>
                <a:gd name="connsiteX5" fmla="*/ 172498 w 371284"/>
                <a:gd name="connsiteY5" fmla="*/ 32956 h 371284"/>
                <a:gd name="connsiteX6" fmla="*/ 371285 w 371284"/>
                <a:gd name="connsiteY6" fmla="*/ 0 h 371284"/>
                <a:gd name="connsiteX7" fmla="*/ 245174 w 371284"/>
                <a:gd name="connsiteY7" fmla="*/ 318421 h 371284"/>
                <a:gd name="connsiteX8" fmla="*/ 172498 w 371284"/>
                <a:gd name="connsiteY8" fmla="*/ 338519 h 371284"/>
                <a:gd name="connsiteX9" fmla="*/ 77248 w 371284"/>
                <a:gd name="connsiteY9" fmla="*/ 302038 h 371284"/>
                <a:gd name="connsiteX10" fmla="*/ 30861 w 371284"/>
                <a:gd name="connsiteY10" fmla="*/ 371284 h 371284"/>
                <a:gd name="connsiteX11" fmla="*/ 0 w 371284"/>
                <a:gd name="connsiteY11" fmla="*/ 371284 h 371284"/>
                <a:gd name="connsiteX12" fmla="*/ 39243 w 371284"/>
                <a:gd name="connsiteY12" fmla="*/ 297656 h 371284"/>
                <a:gd name="connsiteX13" fmla="*/ 47625 w 371284"/>
                <a:gd name="connsiteY13" fmla="*/ 288131 h 371284"/>
                <a:gd name="connsiteX14" fmla="*/ 202311 w 371284"/>
                <a:gd name="connsiteY14" fmla="*/ 141446 h 371284"/>
                <a:gd name="connsiteX15" fmla="*/ 192136 w 371284"/>
                <a:gd name="connsiteY15" fmla="*/ 130125 h 371284"/>
                <a:gd name="connsiteX16" fmla="*/ 191357 w 371284"/>
                <a:gd name="connsiteY16" fmla="*/ 130112 h 37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284" h="371284">
                  <a:moveTo>
                    <a:pt x="191357" y="130112"/>
                  </a:moveTo>
                  <a:cubicBezTo>
                    <a:pt x="188817" y="130193"/>
                    <a:pt x="186387" y="131173"/>
                    <a:pt x="184499" y="132874"/>
                  </a:cubicBezTo>
                  <a:cubicBezTo>
                    <a:pt x="147925" y="160197"/>
                    <a:pt x="113150" y="189849"/>
                    <a:pt x="80391" y="221647"/>
                  </a:cubicBezTo>
                  <a:cubicBezTo>
                    <a:pt x="67247" y="234791"/>
                    <a:pt x="55340" y="246793"/>
                    <a:pt x="44387" y="258794"/>
                  </a:cubicBezTo>
                  <a:cubicBezTo>
                    <a:pt x="32403" y="236169"/>
                    <a:pt x="26125" y="210960"/>
                    <a:pt x="26099" y="185356"/>
                  </a:cubicBezTo>
                  <a:cubicBezTo>
                    <a:pt x="24452" y="102849"/>
                    <a:pt x="89991" y="34623"/>
                    <a:pt x="172498" y="32956"/>
                  </a:cubicBezTo>
                  <a:cubicBezTo>
                    <a:pt x="249364" y="34957"/>
                    <a:pt x="371285" y="0"/>
                    <a:pt x="371285" y="0"/>
                  </a:cubicBezTo>
                  <a:cubicBezTo>
                    <a:pt x="371285" y="134112"/>
                    <a:pt x="357188" y="253556"/>
                    <a:pt x="245174" y="318421"/>
                  </a:cubicBezTo>
                  <a:cubicBezTo>
                    <a:pt x="223252" y="331662"/>
                    <a:pt x="198109" y="338616"/>
                    <a:pt x="172498" y="338519"/>
                  </a:cubicBezTo>
                  <a:cubicBezTo>
                    <a:pt x="137319" y="338609"/>
                    <a:pt x="103365" y="325604"/>
                    <a:pt x="77248" y="302038"/>
                  </a:cubicBezTo>
                  <a:cubicBezTo>
                    <a:pt x="49530" y="332994"/>
                    <a:pt x="30861" y="359188"/>
                    <a:pt x="30861" y="371284"/>
                  </a:cubicBezTo>
                  <a:lnTo>
                    <a:pt x="0" y="371284"/>
                  </a:lnTo>
                  <a:cubicBezTo>
                    <a:pt x="0" y="352806"/>
                    <a:pt x="15430" y="326612"/>
                    <a:pt x="39243" y="297656"/>
                  </a:cubicBezTo>
                  <a:cubicBezTo>
                    <a:pt x="41910" y="294418"/>
                    <a:pt x="47625" y="288131"/>
                    <a:pt x="47625" y="288131"/>
                  </a:cubicBezTo>
                  <a:lnTo>
                    <a:pt x="202311" y="141446"/>
                  </a:lnTo>
                  <a:cubicBezTo>
                    <a:pt x="202628" y="135510"/>
                    <a:pt x="198072" y="130441"/>
                    <a:pt x="192136" y="130125"/>
                  </a:cubicBezTo>
                  <a:cubicBezTo>
                    <a:pt x="191877" y="130111"/>
                    <a:pt x="191617" y="130107"/>
                    <a:pt x="191357" y="130112"/>
                  </a:cubicBezTo>
                  <a:close/>
                </a:path>
              </a:pathLst>
            </a:custGeom>
            <a:grpFill/>
            <a:ln w="9525" cap="flat">
              <a:noFill/>
              <a:prstDash val="solid"/>
              <a:miter/>
            </a:ln>
          </p:spPr>
          <p:txBody>
            <a:bodyPr rtlCol="0" anchor="ctr"/>
            <a:lstStyle/>
            <a:p>
              <a:endParaRPr lang="en-ID">
                <a:solidFill>
                  <a:schemeClr val="bg2"/>
                </a:solidFill>
              </a:endParaRPr>
            </a:p>
          </p:txBody>
        </p:sp>
        <p:sp>
          <p:nvSpPr>
            <p:cNvPr id="103" name="Freeform: Shape 102">
              <a:extLst>
                <a:ext uri="{FF2B5EF4-FFF2-40B4-BE49-F238E27FC236}">
                  <a16:creationId xmlns:a16="http://schemas.microsoft.com/office/drawing/2014/main" id="{4E1D3D10-8680-4F79-AA78-A0AF0DE498FE}"/>
                </a:ext>
              </a:extLst>
            </p:cNvPr>
            <p:cNvSpPr/>
            <p:nvPr/>
          </p:nvSpPr>
          <p:spPr>
            <a:xfrm>
              <a:off x="5721280" y="3321653"/>
              <a:ext cx="289788" cy="431196"/>
            </a:xfrm>
            <a:custGeom>
              <a:avLst/>
              <a:gdLst>
                <a:gd name="connsiteX0" fmla="*/ 81858 w 289788"/>
                <a:gd name="connsiteY0" fmla="*/ 330518 h 431196"/>
                <a:gd name="connsiteX1" fmla="*/ 118339 w 289788"/>
                <a:gd name="connsiteY1" fmla="*/ 354997 h 431196"/>
                <a:gd name="connsiteX2" fmla="*/ 289789 w 289788"/>
                <a:gd name="connsiteY2" fmla="*/ 354997 h 431196"/>
                <a:gd name="connsiteX3" fmla="*/ 289789 w 289788"/>
                <a:gd name="connsiteY3" fmla="*/ 431197 h 431196"/>
                <a:gd name="connsiteX4" fmla="*/ 118339 w 289788"/>
                <a:gd name="connsiteY4" fmla="*/ 431197 h 431196"/>
                <a:gd name="connsiteX5" fmla="*/ 14040 w 289788"/>
                <a:gd name="connsiteY5" fmla="*/ 368618 h 431196"/>
                <a:gd name="connsiteX6" fmla="*/ 18612 w 289788"/>
                <a:gd name="connsiteY6" fmla="*/ 252222 h 431196"/>
                <a:gd name="connsiteX7" fmla="*/ 117672 w 289788"/>
                <a:gd name="connsiteY7" fmla="*/ 80772 h 431196"/>
                <a:gd name="connsiteX8" fmla="*/ 52331 w 289788"/>
                <a:gd name="connsiteY8" fmla="*/ 42672 h 431196"/>
                <a:gd name="connsiteX9" fmla="*/ 211779 w 289788"/>
                <a:gd name="connsiteY9" fmla="*/ 0 h 431196"/>
                <a:gd name="connsiteX10" fmla="*/ 254451 w 289788"/>
                <a:gd name="connsiteY10" fmla="*/ 159449 h 431196"/>
                <a:gd name="connsiteX11" fmla="*/ 185014 w 289788"/>
                <a:gd name="connsiteY11" fmla="*/ 119539 h 431196"/>
                <a:gd name="connsiteX12" fmla="*/ 85573 w 289788"/>
                <a:gd name="connsiteY12" fmla="*/ 291941 h 431196"/>
                <a:gd name="connsiteX13" fmla="*/ 81858 w 289788"/>
                <a:gd name="connsiteY13" fmla="*/ 330518 h 4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788" h="431196">
                  <a:moveTo>
                    <a:pt x="81858" y="330518"/>
                  </a:moveTo>
                  <a:cubicBezTo>
                    <a:pt x="89045" y="344368"/>
                    <a:pt x="102798" y="353597"/>
                    <a:pt x="118339" y="354997"/>
                  </a:cubicBezTo>
                  <a:lnTo>
                    <a:pt x="289789" y="354997"/>
                  </a:lnTo>
                  <a:lnTo>
                    <a:pt x="289789" y="431197"/>
                  </a:lnTo>
                  <a:lnTo>
                    <a:pt x="118339" y="431197"/>
                  </a:lnTo>
                  <a:cubicBezTo>
                    <a:pt x="74907" y="430407"/>
                    <a:pt x="35175" y="406568"/>
                    <a:pt x="14040" y="368618"/>
                  </a:cubicBezTo>
                  <a:cubicBezTo>
                    <a:pt x="-6207" y="331989"/>
                    <a:pt x="-4446" y="287149"/>
                    <a:pt x="18612" y="252222"/>
                  </a:cubicBezTo>
                  <a:lnTo>
                    <a:pt x="117672" y="80772"/>
                  </a:lnTo>
                  <a:lnTo>
                    <a:pt x="52331" y="42672"/>
                  </a:lnTo>
                  <a:lnTo>
                    <a:pt x="211779" y="0"/>
                  </a:lnTo>
                  <a:lnTo>
                    <a:pt x="254451" y="159449"/>
                  </a:lnTo>
                  <a:lnTo>
                    <a:pt x="185014" y="119539"/>
                  </a:lnTo>
                  <a:lnTo>
                    <a:pt x="85573" y="291941"/>
                  </a:lnTo>
                  <a:cubicBezTo>
                    <a:pt x="77086" y="303042"/>
                    <a:pt x="75646" y="318002"/>
                    <a:pt x="81858" y="330518"/>
                  </a:cubicBezTo>
                  <a:close/>
                </a:path>
              </a:pathLst>
            </a:custGeom>
            <a:grpFill/>
            <a:ln w="9525" cap="flat">
              <a:noFill/>
              <a:prstDash val="solid"/>
              <a:miter/>
            </a:ln>
          </p:spPr>
          <p:txBody>
            <a:bodyPr rtlCol="0" anchor="ctr"/>
            <a:lstStyle/>
            <a:p>
              <a:endParaRPr lang="en-ID">
                <a:solidFill>
                  <a:schemeClr val="bg2"/>
                </a:solidFill>
              </a:endParaRPr>
            </a:p>
          </p:txBody>
        </p:sp>
        <p:sp>
          <p:nvSpPr>
            <p:cNvPr id="104" name="Freeform: Shape 103">
              <a:extLst>
                <a:ext uri="{FF2B5EF4-FFF2-40B4-BE49-F238E27FC236}">
                  <a16:creationId xmlns:a16="http://schemas.microsoft.com/office/drawing/2014/main" id="{59D4B651-53E5-4E82-882E-01783E38EA4B}"/>
                </a:ext>
              </a:extLst>
            </p:cNvPr>
            <p:cNvSpPr/>
            <p:nvPr/>
          </p:nvSpPr>
          <p:spPr>
            <a:xfrm>
              <a:off x="5937916" y="3049426"/>
              <a:ext cx="446341" cy="355570"/>
            </a:xfrm>
            <a:custGeom>
              <a:avLst/>
              <a:gdLst>
                <a:gd name="connsiteX0" fmla="*/ 0 w 446341"/>
                <a:gd name="connsiteY0" fmla="*/ 209457 h 355570"/>
                <a:gd name="connsiteX1" fmla="*/ 79724 w 446341"/>
                <a:gd name="connsiteY1" fmla="*/ 60581 h 355570"/>
                <a:gd name="connsiteX2" fmla="*/ 183452 w 446341"/>
                <a:gd name="connsiteY2" fmla="*/ 2 h 355570"/>
                <a:gd name="connsiteX3" fmla="*/ 281940 w 446341"/>
                <a:gd name="connsiteY3" fmla="*/ 62296 h 355570"/>
                <a:gd name="connsiteX4" fmla="*/ 381000 w 446341"/>
                <a:gd name="connsiteY4" fmla="*/ 233746 h 355570"/>
                <a:gd name="connsiteX5" fmla="*/ 446342 w 446341"/>
                <a:gd name="connsiteY5" fmla="*/ 195646 h 355570"/>
                <a:gd name="connsiteX6" fmla="*/ 403669 w 446341"/>
                <a:gd name="connsiteY6" fmla="*/ 355571 h 355570"/>
                <a:gd name="connsiteX7" fmla="*/ 244602 w 446341"/>
                <a:gd name="connsiteY7" fmla="*/ 312899 h 355570"/>
                <a:gd name="connsiteX8" fmla="*/ 313944 w 446341"/>
                <a:gd name="connsiteY8" fmla="*/ 272798 h 355570"/>
                <a:gd name="connsiteX9" fmla="*/ 214027 w 446341"/>
                <a:gd name="connsiteY9" fmla="*/ 100301 h 355570"/>
                <a:gd name="connsiteX10" fmla="*/ 182404 w 446341"/>
                <a:gd name="connsiteY10" fmla="*/ 77822 h 355570"/>
                <a:gd name="connsiteX11" fmla="*/ 147161 w 446341"/>
                <a:gd name="connsiteY11" fmla="*/ 99539 h 355570"/>
                <a:gd name="connsiteX12" fmla="*/ 67342 w 446341"/>
                <a:gd name="connsiteY12" fmla="*/ 248414 h 35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341" h="355570">
                  <a:moveTo>
                    <a:pt x="0" y="209457"/>
                  </a:moveTo>
                  <a:lnTo>
                    <a:pt x="79724" y="60581"/>
                  </a:lnTo>
                  <a:cubicBezTo>
                    <a:pt x="100637" y="22957"/>
                    <a:pt x="140405" y="-269"/>
                    <a:pt x="183452" y="2"/>
                  </a:cubicBezTo>
                  <a:cubicBezTo>
                    <a:pt x="225303" y="861"/>
                    <a:pt x="263230" y="24849"/>
                    <a:pt x="281940" y="62296"/>
                  </a:cubicBezTo>
                  <a:lnTo>
                    <a:pt x="381000" y="233746"/>
                  </a:lnTo>
                  <a:lnTo>
                    <a:pt x="446342" y="195646"/>
                  </a:lnTo>
                  <a:lnTo>
                    <a:pt x="403669" y="355571"/>
                  </a:lnTo>
                  <a:lnTo>
                    <a:pt x="244602" y="312899"/>
                  </a:lnTo>
                  <a:lnTo>
                    <a:pt x="313944" y="272798"/>
                  </a:lnTo>
                  <a:lnTo>
                    <a:pt x="214027" y="100301"/>
                  </a:lnTo>
                  <a:cubicBezTo>
                    <a:pt x="208600" y="87418"/>
                    <a:pt x="196354" y="78712"/>
                    <a:pt x="182404" y="77822"/>
                  </a:cubicBezTo>
                  <a:cubicBezTo>
                    <a:pt x="167713" y="78549"/>
                    <a:pt x="154416" y="86744"/>
                    <a:pt x="147161" y="99539"/>
                  </a:cubicBezTo>
                  <a:lnTo>
                    <a:pt x="67342" y="248414"/>
                  </a:lnTo>
                  <a:close/>
                </a:path>
              </a:pathLst>
            </a:custGeom>
            <a:grpFill/>
            <a:ln w="9525" cap="flat">
              <a:noFill/>
              <a:prstDash val="solid"/>
              <a:miter/>
            </a:ln>
          </p:spPr>
          <p:txBody>
            <a:bodyPr rtlCol="0" anchor="ctr"/>
            <a:lstStyle/>
            <a:p>
              <a:endParaRPr lang="en-ID">
                <a:solidFill>
                  <a:schemeClr val="bg2"/>
                </a:solidFill>
              </a:endParaRPr>
            </a:p>
          </p:txBody>
        </p:sp>
      </p:grpSp>
      <p:sp>
        <p:nvSpPr>
          <p:cNvPr id="17" name="Graphic 15" descr="Leaf">
            <a:extLst>
              <a:ext uri="{FF2B5EF4-FFF2-40B4-BE49-F238E27FC236}">
                <a16:creationId xmlns:a16="http://schemas.microsoft.com/office/drawing/2014/main" id="{9CE5FA23-71F5-47CE-B4E6-105953A8DAAF}"/>
              </a:ext>
            </a:extLst>
          </p:cNvPr>
          <p:cNvSpPr/>
          <p:nvPr/>
        </p:nvSpPr>
        <p:spPr>
          <a:xfrm>
            <a:off x="7328990" y="3501650"/>
            <a:ext cx="310278" cy="297604"/>
          </a:xfrm>
          <a:custGeom>
            <a:avLst/>
            <a:gdLst>
              <a:gd name="connsiteX0" fmla="*/ 314325 w 676275"/>
              <a:gd name="connsiteY0" fmla="*/ 57150 h 648652"/>
              <a:gd name="connsiteX1" fmla="*/ 47625 w 676275"/>
              <a:gd name="connsiteY1" fmla="*/ 323850 h 648652"/>
              <a:gd name="connsiteX2" fmla="*/ 80963 w 676275"/>
              <a:gd name="connsiteY2" fmla="*/ 452438 h 648652"/>
              <a:gd name="connsiteX3" fmla="*/ 146685 w 676275"/>
              <a:gd name="connsiteY3" fmla="*/ 387668 h 648652"/>
              <a:gd name="connsiteX4" fmla="*/ 336233 w 676275"/>
              <a:gd name="connsiteY4" fmla="*/ 232410 h 648652"/>
              <a:gd name="connsiteX5" fmla="*/ 348615 w 676275"/>
              <a:gd name="connsiteY5" fmla="*/ 227648 h 648652"/>
              <a:gd name="connsiteX6" fmla="*/ 367665 w 676275"/>
              <a:gd name="connsiteY6" fmla="*/ 246698 h 648652"/>
              <a:gd name="connsiteX7" fmla="*/ 360045 w 676275"/>
              <a:gd name="connsiteY7" fmla="*/ 261938 h 648652"/>
              <a:gd name="connsiteX8" fmla="*/ 360045 w 676275"/>
              <a:gd name="connsiteY8" fmla="*/ 261938 h 648652"/>
              <a:gd name="connsiteX9" fmla="*/ 86678 w 676275"/>
              <a:gd name="connsiteY9" fmla="*/ 502920 h 648652"/>
              <a:gd name="connsiteX10" fmla="*/ 71438 w 676275"/>
              <a:gd name="connsiteY10" fmla="*/ 520065 h 648652"/>
              <a:gd name="connsiteX11" fmla="*/ 71438 w 676275"/>
              <a:gd name="connsiteY11" fmla="*/ 520065 h 648652"/>
              <a:gd name="connsiteX12" fmla="*/ 0 w 676275"/>
              <a:gd name="connsiteY12" fmla="*/ 648653 h 648652"/>
              <a:gd name="connsiteX13" fmla="*/ 57150 w 676275"/>
              <a:gd name="connsiteY13" fmla="*/ 648653 h 648652"/>
              <a:gd name="connsiteX14" fmla="*/ 140970 w 676275"/>
              <a:gd name="connsiteY14" fmla="*/ 527685 h 648652"/>
              <a:gd name="connsiteX15" fmla="*/ 314325 w 676275"/>
              <a:gd name="connsiteY15" fmla="*/ 591503 h 648652"/>
              <a:gd name="connsiteX16" fmla="*/ 446723 w 676275"/>
              <a:gd name="connsiteY16" fmla="*/ 556260 h 648652"/>
              <a:gd name="connsiteX17" fmla="*/ 446723 w 676275"/>
              <a:gd name="connsiteY17" fmla="*/ 556260 h 648652"/>
              <a:gd name="connsiteX18" fmla="*/ 676275 w 676275"/>
              <a:gd name="connsiteY18" fmla="*/ 0 h 648652"/>
              <a:gd name="connsiteX19" fmla="*/ 314325 w 676275"/>
              <a:gd name="connsiteY19" fmla="*/ 57150 h 648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6275" h="648652">
                <a:moveTo>
                  <a:pt x="314325" y="57150"/>
                </a:moveTo>
                <a:cubicBezTo>
                  <a:pt x="166688" y="57150"/>
                  <a:pt x="47625" y="176213"/>
                  <a:pt x="47625" y="323850"/>
                </a:cubicBezTo>
                <a:cubicBezTo>
                  <a:pt x="47625" y="370523"/>
                  <a:pt x="60007" y="414338"/>
                  <a:pt x="80963" y="452438"/>
                </a:cubicBezTo>
                <a:cubicBezTo>
                  <a:pt x="100965" y="431483"/>
                  <a:pt x="122873" y="410528"/>
                  <a:pt x="146685" y="387668"/>
                </a:cubicBezTo>
                <a:cubicBezTo>
                  <a:pt x="206693" y="331470"/>
                  <a:pt x="277178" y="274320"/>
                  <a:pt x="336233" y="232410"/>
                </a:cubicBezTo>
                <a:cubicBezTo>
                  <a:pt x="340043" y="229552"/>
                  <a:pt x="343853" y="227648"/>
                  <a:pt x="348615" y="227648"/>
                </a:cubicBezTo>
                <a:cubicBezTo>
                  <a:pt x="359093" y="227648"/>
                  <a:pt x="367665" y="236220"/>
                  <a:pt x="367665" y="246698"/>
                </a:cubicBezTo>
                <a:cubicBezTo>
                  <a:pt x="367665" y="253365"/>
                  <a:pt x="364808" y="258127"/>
                  <a:pt x="360045" y="261938"/>
                </a:cubicBezTo>
                <a:lnTo>
                  <a:pt x="360045" y="261938"/>
                </a:lnTo>
                <a:cubicBezTo>
                  <a:pt x="275273" y="322898"/>
                  <a:pt x="162878" y="417195"/>
                  <a:pt x="86678" y="502920"/>
                </a:cubicBezTo>
                <a:cubicBezTo>
                  <a:pt x="86678" y="502920"/>
                  <a:pt x="76200" y="514350"/>
                  <a:pt x="71438" y="520065"/>
                </a:cubicBezTo>
                <a:lnTo>
                  <a:pt x="71438" y="520065"/>
                </a:lnTo>
                <a:cubicBezTo>
                  <a:pt x="28575" y="570548"/>
                  <a:pt x="0" y="616268"/>
                  <a:pt x="0" y="648653"/>
                </a:cubicBezTo>
                <a:lnTo>
                  <a:pt x="57150" y="648653"/>
                </a:lnTo>
                <a:cubicBezTo>
                  <a:pt x="57150" y="627698"/>
                  <a:pt x="90488" y="581978"/>
                  <a:pt x="140970" y="527685"/>
                </a:cubicBezTo>
                <a:cubicBezTo>
                  <a:pt x="187643" y="567690"/>
                  <a:pt x="247650" y="591503"/>
                  <a:pt x="314325" y="591503"/>
                </a:cubicBezTo>
                <a:cubicBezTo>
                  <a:pt x="361950" y="591503"/>
                  <a:pt x="407670" y="579120"/>
                  <a:pt x="446723" y="556260"/>
                </a:cubicBezTo>
                <a:lnTo>
                  <a:pt x="446723" y="556260"/>
                </a:lnTo>
                <a:cubicBezTo>
                  <a:pt x="650558" y="442913"/>
                  <a:pt x="676275" y="234315"/>
                  <a:pt x="676275" y="0"/>
                </a:cubicBezTo>
                <a:cubicBezTo>
                  <a:pt x="676275" y="0"/>
                  <a:pt x="454343" y="60960"/>
                  <a:pt x="314325" y="57150"/>
                </a:cubicBezTo>
                <a:close/>
              </a:path>
            </a:pathLst>
          </a:custGeom>
          <a:solidFill>
            <a:schemeClr val="accent1"/>
          </a:solidFill>
          <a:ln w="9525" cap="flat">
            <a:noFill/>
            <a:prstDash val="solid"/>
            <a:miter/>
          </a:ln>
        </p:spPr>
        <p:txBody>
          <a:bodyPr rtlCol="0" anchor="ctr"/>
          <a:lstStyle/>
          <a:p>
            <a:endParaRPr lang="en-ID"/>
          </a:p>
        </p:txBody>
      </p:sp>
      <p:sp>
        <p:nvSpPr>
          <p:cNvPr id="18" name="Graphic 9" descr="Deciduous tree">
            <a:extLst>
              <a:ext uri="{FF2B5EF4-FFF2-40B4-BE49-F238E27FC236}">
                <a16:creationId xmlns:a16="http://schemas.microsoft.com/office/drawing/2014/main" id="{0883FADC-5659-4355-901E-073F95513E82}"/>
              </a:ext>
            </a:extLst>
          </p:cNvPr>
          <p:cNvSpPr/>
          <p:nvPr/>
        </p:nvSpPr>
        <p:spPr>
          <a:xfrm>
            <a:off x="4549785" y="1973667"/>
            <a:ext cx="328869" cy="336388"/>
          </a:xfrm>
          <a:custGeom>
            <a:avLst/>
            <a:gdLst>
              <a:gd name="connsiteX0" fmla="*/ 717233 w 791527"/>
              <a:gd name="connsiteY0" fmla="*/ 255270 h 809625"/>
              <a:gd name="connsiteX1" fmla="*/ 646748 w 791527"/>
              <a:gd name="connsiteY1" fmla="*/ 164783 h 809625"/>
              <a:gd name="connsiteX2" fmla="*/ 646748 w 791527"/>
              <a:gd name="connsiteY2" fmla="*/ 156210 h 809625"/>
              <a:gd name="connsiteX3" fmla="*/ 528638 w 791527"/>
              <a:gd name="connsiteY3" fmla="*/ 38100 h 809625"/>
              <a:gd name="connsiteX4" fmla="*/ 474345 w 791527"/>
              <a:gd name="connsiteY4" fmla="*/ 51435 h 809625"/>
              <a:gd name="connsiteX5" fmla="*/ 376238 w 791527"/>
              <a:gd name="connsiteY5" fmla="*/ 0 h 809625"/>
              <a:gd name="connsiteX6" fmla="*/ 262890 w 791527"/>
              <a:gd name="connsiteY6" fmla="*/ 81915 h 809625"/>
              <a:gd name="connsiteX7" fmla="*/ 204788 w 791527"/>
              <a:gd name="connsiteY7" fmla="*/ 66675 h 809625"/>
              <a:gd name="connsiteX8" fmla="*/ 85725 w 791527"/>
              <a:gd name="connsiteY8" fmla="*/ 185738 h 809625"/>
              <a:gd name="connsiteX9" fmla="*/ 106680 w 791527"/>
              <a:gd name="connsiteY9" fmla="*/ 252413 h 809625"/>
              <a:gd name="connsiteX10" fmla="*/ 0 w 791527"/>
              <a:gd name="connsiteY10" fmla="*/ 390525 h 809625"/>
              <a:gd name="connsiteX11" fmla="*/ 142875 w 791527"/>
              <a:gd name="connsiteY11" fmla="*/ 533400 h 809625"/>
              <a:gd name="connsiteX12" fmla="*/ 177165 w 791527"/>
              <a:gd name="connsiteY12" fmla="*/ 529590 h 809625"/>
              <a:gd name="connsiteX13" fmla="*/ 328613 w 791527"/>
              <a:gd name="connsiteY13" fmla="*/ 681038 h 809625"/>
              <a:gd name="connsiteX14" fmla="*/ 324803 w 791527"/>
              <a:gd name="connsiteY14" fmla="*/ 771525 h 809625"/>
              <a:gd name="connsiteX15" fmla="*/ 319088 w 791527"/>
              <a:gd name="connsiteY15" fmla="*/ 784860 h 809625"/>
              <a:gd name="connsiteX16" fmla="*/ 310515 w 791527"/>
              <a:gd name="connsiteY16" fmla="*/ 793433 h 809625"/>
              <a:gd name="connsiteX17" fmla="*/ 317183 w 791527"/>
              <a:gd name="connsiteY17" fmla="*/ 809625 h 809625"/>
              <a:gd name="connsiteX18" fmla="*/ 421958 w 791527"/>
              <a:gd name="connsiteY18" fmla="*/ 809625 h 809625"/>
              <a:gd name="connsiteX19" fmla="*/ 430530 w 791527"/>
              <a:gd name="connsiteY19" fmla="*/ 795338 h 809625"/>
              <a:gd name="connsiteX20" fmla="*/ 422910 w 791527"/>
              <a:gd name="connsiteY20" fmla="*/ 782955 h 809625"/>
              <a:gd name="connsiteX21" fmla="*/ 417195 w 791527"/>
              <a:gd name="connsiteY21" fmla="*/ 769620 h 809625"/>
              <a:gd name="connsiteX22" fmla="*/ 413385 w 791527"/>
              <a:gd name="connsiteY22" fmla="*/ 654368 h 809625"/>
              <a:gd name="connsiteX23" fmla="*/ 414338 w 791527"/>
              <a:gd name="connsiteY23" fmla="*/ 652463 h 809625"/>
              <a:gd name="connsiteX24" fmla="*/ 516255 w 791527"/>
              <a:gd name="connsiteY24" fmla="*/ 571500 h 809625"/>
              <a:gd name="connsiteX25" fmla="*/ 640080 w 791527"/>
              <a:gd name="connsiteY25" fmla="*/ 469583 h 809625"/>
              <a:gd name="connsiteX26" fmla="*/ 677228 w 791527"/>
              <a:gd name="connsiteY26" fmla="*/ 476250 h 809625"/>
              <a:gd name="connsiteX27" fmla="*/ 791528 w 791527"/>
              <a:gd name="connsiteY27" fmla="*/ 361950 h 809625"/>
              <a:gd name="connsiteX28" fmla="*/ 717233 w 791527"/>
              <a:gd name="connsiteY28" fmla="*/ 255270 h 809625"/>
              <a:gd name="connsiteX29" fmla="*/ 374333 w 791527"/>
              <a:gd name="connsiteY29" fmla="*/ 545783 h 809625"/>
              <a:gd name="connsiteX30" fmla="*/ 354330 w 791527"/>
              <a:gd name="connsiteY30" fmla="*/ 465773 h 809625"/>
              <a:gd name="connsiteX31" fmla="*/ 419100 w 791527"/>
              <a:gd name="connsiteY31" fmla="*/ 443865 h 809625"/>
              <a:gd name="connsiteX32" fmla="*/ 374333 w 791527"/>
              <a:gd name="connsiteY32" fmla="*/ 545783 h 809625"/>
              <a:gd name="connsiteX33" fmla="*/ 230505 w 791527"/>
              <a:gd name="connsiteY33" fmla="*/ 502920 h 809625"/>
              <a:gd name="connsiteX34" fmla="*/ 272415 w 791527"/>
              <a:gd name="connsiteY34" fmla="*/ 451485 h 809625"/>
              <a:gd name="connsiteX35" fmla="*/ 299085 w 791527"/>
              <a:gd name="connsiteY35" fmla="*/ 461010 h 809625"/>
              <a:gd name="connsiteX36" fmla="*/ 328613 w 791527"/>
              <a:gd name="connsiteY36" fmla="*/ 578168 h 809625"/>
              <a:gd name="connsiteX37" fmla="*/ 230505 w 791527"/>
              <a:gd name="connsiteY37" fmla="*/ 502920 h 809625"/>
              <a:gd name="connsiteX38" fmla="*/ 494348 w 791527"/>
              <a:gd name="connsiteY38" fmla="*/ 528638 h 809625"/>
              <a:gd name="connsiteX39" fmla="*/ 415290 w 791527"/>
              <a:gd name="connsiteY39" fmla="*/ 573405 h 809625"/>
              <a:gd name="connsiteX40" fmla="*/ 483870 w 791527"/>
              <a:gd name="connsiteY40" fmla="*/ 432435 h 809625"/>
              <a:gd name="connsiteX41" fmla="*/ 566738 w 791527"/>
              <a:gd name="connsiteY41" fmla="*/ 456248 h 809625"/>
              <a:gd name="connsiteX42" fmla="*/ 593408 w 791527"/>
              <a:gd name="connsiteY42" fmla="*/ 453390 h 809625"/>
              <a:gd name="connsiteX43" fmla="*/ 494348 w 791527"/>
              <a:gd name="connsiteY43" fmla="*/ 528638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91527" h="809625">
                <a:moveTo>
                  <a:pt x="717233" y="255270"/>
                </a:moveTo>
                <a:cubicBezTo>
                  <a:pt x="705803" y="217170"/>
                  <a:pt x="681038" y="184785"/>
                  <a:pt x="646748" y="164783"/>
                </a:cubicBezTo>
                <a:cubicBezTo>
                  <a:pt x="646748" y="161925"/>
                  <a:pt x="646748" y="159068"/>
                  <a:pt x="646748" y="156210"/>
                </a:cubicBezTo>
                <a:cubicBezTo>
                  <a:pt x="647700" y="91440"/>
                  <a:pt x="594360" y="38100"/>
                  <a:pt x="528638" y="38100"/>
                </a:cubicBezTo>
                <a:cubicBezTo>
                  <a:pt x="508635" y="38100"/>
                  <a:pt x="490538" y="42863"/>
                  <a:pt x="474345" y="51435"/>
                </a:cubicBezTo>
                <a:cubicBezTo>
                  <a:pt x="452438" y="20003"/>
                  <a:pt x="417195" y="0"/>
                  <a:pt x="376238" y="0"/>
                </a:cubicBezTo>
                <a:cubicBezTo>
                  <a:pt x="323850" y="0"/>
                  <a:pt x="279083" y="34290"/>
                  <a:pt x="262890" y="81915"/>
                </a:cubicBezTo>
                <a:cubicBezTo>
                  <a:pt x="245745" y="72390"/>
                  <a:pt x="225743" y="66675"/>
                  <a:pt x="204788" y="66675"/>
                </a:cubicBezTo>
                <a:cubicBezTo>
                  <a:pt x="139065" y="66675"/>
                  <a:pt x="85725" y="120015"/>
                  <a:pt x="85725" y="185738"/>
                </a:cubicBezTo>
                <a:cubicBezTo>
                  <a:pt x="85725" y="210503"/>
                  <a:pt x="93345" y="233363"/>
                  <a:pt x="106680" y="252413"/>
                </a:cubicBezTo>
                <a:cubicBezTo>
                  <a:pt x="44768" y="268605"/>
                  <a:pt x="0" y="323850"/>
                  <a:pt x="0" y="390525"/>
                </a:cubicBezTo>
                <a:cubicBezTo>
                  <a:pt x="0" y="469583"/>
                  <a:pt x="63818" y="533400"/>
                  <a:pt x="142875" y="533400"/>
                </a:cubicBezTo>
                <a:cubicBezTo>
                  <a:pt x="154305" y="533400"/>
                  <a:pt x="165735" y="531495"/>
                  <a:pt x="177165" y="529590"/>
                </a:cubicBezTo>
                <a:cubicBezTo>
                  <a:pt x="222885" y="550545"/>
                  <a:pt x="323850" y="611505"/>
                  <a:pt x="328613" y="681038"/>
                </a:cubicBezTo>
                <a:lnTo>
                  <a:pt x="324803" y="771525"/>
                </a:lnTo>
                <a:cubicBezTo>
                  <a:pt x="324803" y="776288"/>
                  <a:pt x="322898" y="781050"/>
                  <a:pt x="319088" y="784860"/>
                </a:cubicBezTo>
                <a:lnTo>
                  <a:pt x="310515" y="793433"/>
                </a:lnTo>
                <a:cubicBezTo>
                  <a:pt x="304800" y="800100"/>
                  <a:pt x="308610" y="809625"/>
                  <a:pt x="317183" y="809625"/>
                </a:cubicBezTo>
                <a:lnTo>
                  <a:pt x="421958" y="809625"/>
                </a:lnTo>
                <a:cubicBezTo>
                  <a:pt x="429578" y="809625"/>
                  <a:pt x="433388" y="802005"/>
                  <a:pt x="430530" y="795338"/>
                </a:cubicBezTo>
                <a:cubicBezTo>
                  <a:pt x="430530" y="795338"/>
                  <a:pt x="425768" y="785813"/>
                  <a:pt x="422910" y="782955"/>
                </a:cubicBezTo>
                <a:cubicBezTo>
                  <a:pt x="420053" y="779145"/>
                  <a:pt x="417195" y="775335"/>
                  <a:pt x="417195" y="769620"/>
                </a:cubicBezTo>
                <a:lnTo>
                  <a:pt x="413385" y="654368"/>
                </a:lnTo>
                <a:cubicBezTo>
                  <a:pt x="413385" y="653415"/>
                  <a:pt x="414338" y="652463"/>
                  <a:pt x="414338" y="652463"/>
                </a:cubicBezTo>
                <a:cubicBezTo>
                  <a:pt x="421958" y="618173"/>
                  <a:pt x="467678" y="595313"/>
                  <a:pt x="516255" y="571500"/>
                </a:cubicBezTo>
                <a:cubicBezTo>
                  <a:pt x="564833" y="547688"/>
                  <a:pt x="621983" y="519113"/>
                  <a:pt x="640080" y="469583"/>
                </a:cubicBezTo>
                <a:cubicBezTo>
                  <a:pt x="651510" y="473393"/>
                  <a:pt x="663893" y="476250"/>
                  <a:pt x="677228" y="476250"/>
                </a:cubicBezTo>
                <a:cubicBezTo>
                  <a:pt x="740093" y="476250"/>
                  <a:pt x="791528" y="424815"/>
                  <a:pt x="791528" y="361950"/>
                </a:cubicBezTo>
                <a:cubicBezTo>
                  <a:pt x="790575" y="313373"/>
                  <a:pt x="760095" y="271463"/>
                  <a:pt x="717233" y="255270"/>
                </a:cubicBezTo>
                <a:close/>
                <a:moveTo>
                  <a:pt x="374333" y="545783"/>
                </a:moveTo>
                <a:cubicBezTo>
                  <a:pt x="371475" y="521970"/>
                  <a:pt x="365760" y="493395"/>
                  <a:pt x="354330" y="465773"/>
                </a:cubicBezTo>
                <a:cubicBezTo>
                  <a:pt x="378143" y="462915"/>
                  <a:pt x="400050" y="455295"/>
                  <a:pt x="419100" y="443865"/>
                </a:cubicBezTo>
                <a:cubicBezTo>
                  <a:pt x="399098" y="478155"/>
                  <a:pt x="383858" y="515303"/>
                  <a:pt x="374333" y="545783"/>
                </a:cubicBezTo>
                <a:close/>
                <a:moveTo>
                  <a:pt x="230505" y="502920"/>
                </a:moveTo>
                <a:cubicBezTo>
                  <a:pt x="247650" y="489585"/>
                  <a:pt x="261938" y="471488"/>
                  <a:pt x="272415" y="451485"/>
                </a:cubicBezTo>
                <a:cubicBezTo>
                  <a:pt x="280988" y="455295"/>
                  <a:pt x="289560" y="459105"/>
                  <a:pt x="299085" y="461010"/>
                </a:cubicBezTo>
                <a:cubicBezTo>
                  <a:pt x="323850" y="501968"/>
                  <a:pt x="328613" y="548640"/>
                  <a:pt x="328613" y="578168"/>
                </a:cubicBezTo>
                <a:cubicBezTo>
                  <a:pt x="298133" y="545783"/>
                  <a:pt x="259080" y="520065"/>
                  <a:pt x="230505" y="502920"/>
                </a:cubicBezTo>
                <a:close/>
                <a:moveTo>
                  <a:pt x="494348" y="528638"/>
                </a:moveTo>
                <a:cubicBezTo>
                  <a:pt x="466725" y="541973"/>
                  <a:pt x="438150" y="556260"/>
                  <a:pt x="415290" y="573405"/>
                </a:cubicBezTo>
                <a:cubicBezTo>
                  <a:pt x="427673" y="534353"/>
                  <a:pt x="449580" y="475298"/>
                  <a:pt x="483870" y="432435"/>
                </a:cubicBezTo>
                <a:cubicBezTo>
                  <a:pt x="507683" y="447675"/>
                  <a:pt x="536258" y="456248"/>
                  <a:pt x="566738" y="456248"/>
                </a:cubicBezTo>
                <a:cubicBezTo>
                  <a:pt x="576263" y="456248"/>
                  <a:pt x="584835" y="455295"/>
                  <a:pt x="593408" y="453390"/>
                </a:cubicBezTo>
                <a:cubicBezTo>
                  <a:pt x="582930" y="482918"/>
                  <a:pt x="545783" y="502920"/>
                  <a:pt x="494348" y="528638"/>
                </a:cubicBezTo>
                <a:close/>
              </a:path>
            </a:pathLst>
          </a:custGeom>
          <a:solidFill>
            <a:schemeClr val="accent1"/>
          </a:solidFill>
          <a:ln w="9525" cap="flat">
            <a:noFill/>
            <a:prstDash val="solid"/>
            <a:miter/>
          </a:ln>
        </p:spPr>
        <p:txBody>
          <a:bodyPr rtlCol="0" anchor="ctr"/>
          <a:lstStyle/>
          <a:p>
            <a:endParaRPr lang="en-ID"/>
          </a:p>
        </p:txBody>
      </p:sp>
      <p:sp>
        <p:nvSpPr>
          <p:cNvPr id="3" name="Title 2">
            <a:extLst>
              <a:ext uri="{FF2B5EF4-FFF2-40B4-BE49-F238E27FC236}">
                <a16:creationId xmlns:a16="http://schemas.microsoft.com/office/drawing/2014/main" id="{13401997-0609-4809-BEDF-90E8C1350B6A}"/>
              </a:ext>
            </a:extLst>
          </p:cNvPr>
          <p:cNvSpPr>
            <a:spLocks noGrp="1"/>
          </p:cNvSpPr>
          <p:nvPr>
            <p:ph type="title"/>
          </p:nvPr>
        </p:nvSpPr>
        <p:spPr/>
        <p:txBody>
          <a:bodyPr/>
          <a:lstStyle/>
          <a:p>
            <a:r>
              <a:rPr lang="en-ID" sz="4400">
                <a:solidFill>
                  <a:schemeClr val="tx1"/>
                </a:solidFill>
                <a:latin typeface="+mj-lt"/>
              </a:rPr>
              <a:t>Our </a:t>
            </a:r>
            <a:r>
              <a:rPr lang="en-ID" sz="4400">
                <a:solidFill>
                  <a:schemeClr val="accent1"/>
                </a:solidFill>
                <a:latin typeface="+mj-lt"/>
              </a:rPr>
              <a:t>Process</a:t>
            </a:r>
            <a:endParaRPr lang="en-ID"/>
          </a:p>
        </p:txBody>
      </p:sp>
      <p:sp>
        <p:nvSpPr>
          <p:cNvPr id="4" name="Subtitle 3">
            <a:extLst>
              <a:ext uri="{FF2B5EF4-FFF2-40B4-BE49-F238E27FC236}">
                <a16:creationId xmlns:a16="http://schemas.microsoft.com/office/drawing/2014/main" id="{4FD54962-0AF6-48D4-BB80-B64C173F4DF6}"/>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9" name="Rectangle: Rounded Corners 8">
            <a:extLst>
              <a:ext uri="{FF2B5EF4-FFF2-40B4-BE49-F238E27FC236}">
                <a16:creationId xmlns:a16="http://schemas.microsoft.com/office/drawing/2014/main" id="{23009DE4-D920-422D-A6D6-52255411A66D}"/>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TextBox">
            <a:extLst>
              <a:ext uri="{FF2B5EF4-FFF2-40B4-BE49-F238E27FC236}">
                <a16:creationId xmlns:a16="http://schemas.microsoft.com/office/drawing/2014/main" id="{EFCA7603-5E99-4D21-AD6F-E1287578C645}"/>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3" name="Graphic 13">
            <a:extLst>
              <a:ext uri="{FF2B5EF4-FFF2-40B4-BE49-F238E27FC236}">
                <a16:creationId xmlns:a16="http://schemas.microsoft.com/office/drawing/2014/main" id="{6B9FD42D-73BD-456D-8A78-BC4A0FE96761}"/>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D1B1F88E-D72E-47A5-B769-8C16D7AC35F5}"/>
              </a:ext>
            </a:extLst>
          </p:cNvPr>
          <p:cNvSpPr>
            <a:spLocks noGrp="1"/>
          </p:cNvSpPr>
          <p:nvPr>
            <p:ph type="sldNum" sz="quarter" idx="10"/>
          </p:nvPr>
        </p:nvSpPr>
        <p:spPr/>
        <p:txBody>
          <a:bodyPr/>
          <a:lstStyle/>
          <a:p>
            <a:fld id="{950356F5-5040-45F3-9DFE-AA818FBF1AB1}" type="slidenum">
              <a:rPr lang="en-ID" smtClean="0"/>
              <a:pPr/>
              <a:t>22</a:t>
            </a:fld>
            <a:endParaRPr lang="en-ID"/>
          </a:p>
        </p:txBody>
      </p:sp>
    </p:spTree>
    <p:extLst>
      <p:ext uri="{BB962C8B-B14F-4D97-AF65-F5344CB8AC3E}">
        <p14:creationId xmlns:p14="http://schemas.microsoft.com/office/powerpoint/2010/main" val="182910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750"/>
                                        <p:tgtEl>
                                          <p:spTgt spid="4">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750"/>
                                        <p:tgtEl>
                                          <p:spTgt spid="3"/>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750" fill="hold"/>
                                        <p:tgtEl>
                                          <p:spTgt spid="11"/>
                                        </p:tgtEl>
                                        <p:attrNameLst>
                                          <p:attrName>ppt_w</p:attrName>
                                        </p:attrNameLst>
                                      </p:cBhvr>
                                      <p:tavLst>
                                        <p:tav tm="0">
                                          <p:val>
                                            <p:fltVal val="0"/>
                                          </p:val>
                                        </p:tav>
                                        <p:tav tm="100000">
                                          <p:val>
                                            <p:strVal val="#ppt_w"/>
                                          </p:val>
                                        </p:tav>
                                      </p:tavLst>
                                    </p:anim>
                                    <p:anim calcmode="lin" valueType="num">
                                      <p:cBhvr>
                                        <p:cTn id="26" dur="750" fill="hold"/>
                                        <p:tgtEl>
                                          <p:spTgt spid="11"/>
                                        </p:tgtEl>
                                        <p:attrNameLst>
                                          <p:attrName>ppt_h</p:attrName>
                                        </p:attrNameLst>
                                      </p:cBhvr>
                                      <p:tavLst>
                                        <p:tav tm="0">
                                          <p:val>
                                            <p:fltVal val="0"/>
                                          </p:val>
                                        </p:tav>
                                        <p:tav tm="100000">
                                          <p:val>
                                            <p:strVal val="#ppt_h"/>
                                          </p:val>
                                        </p:tav>
                                      </p:tavLst>
                                    </p:anim>
                                    <p:animEffect transition="in" filter="fade">
                                      <p:cBhvr>
                                        <p:cTn id="27" dur="750"/>
                                        <p:tgtEl>
                                          <p:spTgt spid="11"/>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750" fill="hold"/>
                                        <p:tgtEl>
                                          <p:spTgt spid="12"/>
                                        </p:tgtEl>
                                        <p:attrNameLst>
                                          <p:attrName>ppt_w</p:attrName>
                                        </p:attrNameLst>
                                      </p:cBhvr>
                                      <p:tavLst>
                                        <p:tav tm="0">
                                          <p:val>
                                            <p:fltVal val="0"/>
                                          </p:val>
                                        </p:tav>
                                        <p:tav tm="100000">
                                          <p:val>
                                            <p:strVal val="#ppt_w"/>
                                          </p:val>
                                        </p:tav>
                                      </p:tavLst>
                                    </p:anim>
                                    <p:anim calcmode="lin" valueType="num">
                                      <p:cBhvr>
                                        <p:cTn id="31" dur="750" fill="hold"/>
                                        <p:tgtEl>
                                          <p:spTgt spid="12"/>
                                        </p:tgtEl>
                                        <p:attrNameLst>
                                          <p:attrName>ppt_h</p:attrName>
                                        </p:attrNameLst>
                                      </p:cBhvr>
                                      <p:tavLst>
                                        <p:tav tm="0">
                                          <p:val>
                                            <p:fltVal val="0"/>
                                          </p:val>
                                        </p:tav>
                                        <p:tav tm="100000">
                                          <p:val>
                                            <p:strVal val="#ppt_h"/>
                                          </p:val>
                                        </p:tav>
                                      </p:tavLst>
                                    </p:anim>
                                    <p:animEffect transition="in" filter="fade">
                                      <p:cBhvr>
                                        <p:cTn id="32" dur="750"/>
                                        <p:tgtEl>
                                          <p:spTgt spid="12"/>
                                        </p:tgtEl>
                                      </p:cBhvr>
                                    </p:animEffect>
                                  </p:childTnLst>
                                </p:cTn>
                              </p:par>
                              <p:par>
                                <p:cTn id="33" presetID="53" presetClass="entr" presetSubtype="16" fill="hold" nodeType="withEffect">
                                  <p:stCondLst>
                                    <p:cond delay="0"/>
                                  </p:stCondLst>
                                  <p:childTnLst>
                                    <p:set>
                                      <p:cBhvr>
                                        <p:cTn id="34" dur="1" fill="hold">
                                          <p:stCondLst>
                                            <p:cond delay="0"/>
                                          </p:stCondLst>
                                        </p:cTn>
                                        <p:tgtEl>
                                          <p:spTgt spid="78"/>
                                        </p:tgtEl>
                                        <p:attrNameLst>
                                          <p:attrName>style.visibility</p:attrName>
                                        </p:attrNameLst>
                                      </p:cBhvr>
                                      <p:to>
                                        <p:strVal val="visible"/>
                                      </p:to>
                                    </p:set>
                                    <p:anim calcmode="lin" valueType="num">
                                      <p:cBhvr>
                                        <p:cTn id="35" dur="750" fill="hold"/>
                                        <p:tgtEl>
                                          <p:spTgt spid="78"/>
                                        </p:tgtEl>
                                        <p:attrNameLst>
                                          <p:attrName>ppt_w</p:attrName>
                                        </p:attrNameLst>
                                      </p:cBhvr>
                                      <p:tavLst>
                                        <p:tav tm="0">
                                          <p:val>
                                            <p:fltVal val="0"/>
                                          </p:val>
                                        </p:tav>
                                        <p:tav tm="100000">
                                          <p:val>
                                            <p:strVal val="#ppt_w"/>
                                          </p:val>
                                        </p:tav>
                                      </p:tavLst>
                                    </p:anim>
                                    <p:anim calcmode="lin" valueType="num">
                                      <p:cBhvr>
                                        <p:cTn id="36" dur="750" fill="hold"/>
                                        <p:tgtEl>
                                          <p:spTgt spid="78"/>
                                        </p:tgtEl>
                                        <p:attrNameLst>
                                          <p:attrName>ppt_h</p:attrName>
                                        </p:attrNameLst>
                                      </p:cBhvr>
                                      <p:tavLst>
                                        <p:tav tm="0">
                                          <p:val>
                                            <p:fltVal val="0"/>
                                          </p:val>
                                        </p:tav>
                                        <p:tav tm="100000">
                                          <p:val>
                                            <p:strVal val="#ppt_h"/>
                                          </p:val>
                                        </p:tav>
                                      </p:tavLst>
                                    </p:anim>
                                    <p:animEffect transition="in" filter="fade">
                                      <p:cBhvr>
                                        <p:cTn id="37" dur="750"/>
                                        <p:tgtEl>
                                          <p:spTgt spid="78"/>
                                        </p:tgtEl>
                                      </p:cBhvr>
                                    </p:animEffect>
                                  </p:childTnLst>
                                </p:cTn>
                              </p:par>
                            </p:childTnLst>
                          </p:cTn>
                        </p:par>
                        <p:par>
                          <p:cTn id="38" fill="hold">
                            <p:stCondLst>
                              <p:cond delay="2750"/>
                            </p:stCondLst>
                            <p:childTnLst>
                              <p:par>
                                <p:cTn id="39" presetID="10" presetClass="entr" presetSubtype="0"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750"/>
                                        <p:tgtEl>
                                          <p:spTgt spid="1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750"/>
                                        <p:tgtEl>
                                          <p:spTgt spid="15"/>
                                        </p:tgtEl>
                                      </p:cBhvr>
                                    </p:animEffect>
                                  </p:childTnLst>
                                </p:cTn>
                              </p:par>
                            </p:childTnLst>
                          </p:cTn>
                        </p:par>
                        <p:par>
                          <p:cTn id="45" fill="hold">
                            <p:stCondLst>
                              <p:cond delay="3500"/>
                            </p:stCondLst>
                            <p:childTnLst>
                              <p:par>
                                <p:cTn id="46" presetID="22" presetClass="entr" presetSubtype="4" fill="hold"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down)">
                                      <p:cBhvr>
                                        <p:cTn id="48" dur="750"/>
                                        <p:tgtEl>
                                          <p:spTgt spid="6"/>
                                        </p:tgtEl>
                                      </p:cBhvr>
                                    </p:animEffect>
                                  </p:childTnLst>
                                </p:cTn>
                              </p:par>
                            </p:childTnLst>
                          </p:cTn>
                        </p:par>
                        <p:par>
                          <p:cTn id="49" fill="hold">
                            <p:stCondLst>
                              <p:cond delay="4250"/>
                            </p:stCondLst>
                            <p:childTnLst>
                              <p:par>
                                <p:cTn id="50" presetID="5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750" fill="hold"/>
                                        <p:tgtEl>
                                          <p:spTgt spid="45"/>
                                        </p:tgtEl>
                                        <p:attrNameLst>
                                          <p:attrName>ppt_w</p:attrName>
                                        </p:attrNameLst>
                                      </p:cBhvr>
                                      <p:tavLst>
                                        <p:tav tm="0">
                                          <p:val>
                                            <p:fltVal val="0"/>
                                          </p:val>
                                        </p:tav>
                                        <p:tav tm="100000">
                                          <p:val>
                                            <p:strVal val="#ppt_w"/>
                                          </p:val>
                                        </p:tav>
                                      </p:tavLst>
                                    </p:anim>
                                    <p:anim calcmode="lin" valueType="num">
                                      <p:cBhvr>
                                        <p:cTn id="53" dur="750" fill="hold"/>
                                        <p:tgtEl>
                                          <p:spTgt spid="45"/>
                                        </p:tgtEl>
                                        <p:attrNameLst>
                                          <p:attrName>ppt_h</p:attrName>
                                        </p:attrNameLst>
                                      </p:cBhvr>
                                      <p:tavLst>
                                        <p:tav tm="0">
                                          <p:val>
                                            <p:fltVal val="0"/>
                                          </p:val>
                                        </p:tav>
                                        <p:tav tm="100000">
                                          <p:val>
                                            <p:strVal val="#ppt_h"/>
                                          </p:val>
                                        </p:tav>
                                      </p:tavLst>
                                    </p:anim>
                                    <p:animEffect transition="in" filter="fade">
                                      <p:cBhvr>
                                        <p:cTn id="54" dur="75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750" fill="hold"/>
                                        <p:tgtEl>
                                          <p:spTgt spid="46"/>
                                        </p:tgtEl>
                                        <p:attrNameLst>
                                          <p:attrName>ppt_w</p:attrName>
                                        </p:attrNameLst>
                                      </p:cBhvr>
                                      <p:tavLst>
                                        <p:tav tm="0">
                                          <p:val>
                                            <p:fltVal val="0"/>
                                          </p:val>
                                        </p:tav>
                                        <p:tav tm="100000">
                                          <p:val>
                                            <p:strVal val="#ppt_w"/>
                                          </p:val>
                                        </p:tav>
                                      </p:tavLst>
                                    </p:anim>
                                    <p:anim calcmode="lin" valueType="num">
                                      <p:cBhvr>
                                        <p:cTn id="58" dur="750" fill="hold"/>
                                        <p:tgtEl>
                                          <p:spTgt spid="46"/>
                                        </p:tgtEl>
                                        <p:attrNameLst>
                                          <p:attrName>ppt_h</p:attrName>
                                        </p:attrNameLst>
                                      </p:cBhvr>
                                      <p:tavLst>
                                        <p:tav tm="0">
                                          <p:val>
                                            <p:fltVal val="0"/>
                                          </p:val>
                                        </p:tav>
                                        <p:tav tm="100000">
                                          <p:val>
                                            <p:strVal val="#ppt_h"/>
                                          </p:val>
                                        </p:tav>
                                      </p:tavLst>
                                    </p:anim>
                                    <p:animEffect transition="in" filter="fade">
                                      <p:cBhvr>
                                        <p:cTn id="59" dur="750"/>
                                        <p:tgtEl>
                                          <p:spTgt spid="46"/>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750" fill="hold"/>
                                        <p:tgtEl>
                                          <p:spTgt spid="18"/>
                                        </p:tgtEl>
                                        <p:attrNameLst>
                                          <p:attrName>ppt_w</p:attrName>
                                        </p:attrNameLst>
                                      </p:cBhvr>
                                      <p:tavLst>
                                        <p:tav tm="0">
                                          <p:val>
                                            <p:fltVal val="0"/>
                                          </p:val>
                                        </p:tav>
                                        <p:tav tm="100000">
                                          <p:val>
                                            <p:strVal val="#ppt_w"/>
                                          </p:val>
                                        </p:tav>
                                      </p:tavLst>
                                    </p:anim>
                                    <p:anim calcmode="lin" valueType="num">
                                      <p:cBhvr>
                                        <p:cTn id="63" dur="750" fill="hold"/>
                                        <p:tgtEl>
                                          <p:spTgt spid="18"/>
                                        </p:tgtEl>
                                        <p:attrNameLst>
                                          <p:attrName>ppt_h</p:attrName>
                                        </p:attrNameLst>
                                      </p:cBhvr>
                                      <p:tavLst>
                                        <p:tav tm="0">
                                          <p:val>
                                            <p:fltVal val="0"/>
                                          </p:val>
                                        </p:tav>
                                        <p:tav tm="100000">
                                          <p:val>
                                            <p:strVal val="#ppt_h"/>
                                          </p:val>
                                        </p:tav>
                                      </p:tavLst>
                                    </p:anim>
                                    <p:animEffect transition="in" filter="fade">
                                      <p:cBhvr>
                                        <p:cTn id="64" dur="750"/>
                                        <p:tgtEl>
                                          <p:spTgt spid="18"/>
                                        </p:tgtEl>
                                      </p:cBhvr>
                                    </p:animEffect>
                                  </p:childTnLst>
                                </p:cTn>
                              </p:par>
                            </p:childTnLst>
                          </p:cTn>
                        </p:par>
                        <p:par>
                          <p:cTn id="65" fill="hold">
                            <p:stCondLst>
                              <p:cond delay="5000"/>
                            </p:stCondLst>
                            <p:childTnLst>
                              <p:par>
                                <p:cTn id="66" presetID="10" presetClass="entr" presetSubtype="0"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Effect transition="in" filter="fade">
                                      <p:cBhvr>
                                        <p:cTn id="68" dur="750"/>
                                        <p:tgtEl>
                                          <p:spTgt spid="4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750"/>
                                        <p:tgtEl>
                                          <p:spTgt spid="48"/>
                                        </p:tgtEl>
                                      </p:cBhvr>
                                    </p:animEffect>
                                  </p:childTnLst>
                                </p:cTn>
                              </p:par>
                            </p:childTnLst>
                          </p:cTn>
                        </p:par>
                        <p:par>
                          <p:cTn id="72" fill="hold">
                            <p:stCondLst>
                              <p:cond delay="5750"/>
                            </p:stCondLst>
                            <p:childTnLst>
                              <p:par>
                                <p:cTn id="73" presetID="22" presetClass="entr" presetSubtype="1"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up)">
                                      <p:cBhvr>
                                        <p:cTn id="75" dur="750"/>
                                        <p:tgtEl>
                                          <p:spTgt spid="58"/>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110"/>
                                        </p:tgtEl>
                                        <p:attrNameLst>
                                          <p:attrName>style.visibility</p:attrName>
                                        </p:attrNameLst>
                                      </p:cBhvr>
                                      <p:to>
                                        <p:strVal val="visible"/>
                                      </p:to>
                                    </p:set>
                                    <p:anim calcmode="lin" valueType="num">
                                      <p:cBhvr>
                                        <p:cTn id="79" dur="750" fill="hold"/>
                                        <p:tgtEl>
                                          <p:spTgt spid="110"/>
                                        </p:tgtEl>
                                        <p:attrNameLst>
                                          <p:attrName>ppt_w</p:attrName>
                                        </p:attrNameLst>
                                      </p:cBhvr>
                                      <p:tavLst>
                                        <p:tav tm="0">
                                          <p:val>
                                            <p:fltVal val="0"/>
                                          </p:val>
                                        </p:tav>
                                        <p:tav tm="100000">
                                          <p:val>
                                            <p:strVal val="#ppt_w"/>
                                          </p:val>
                                        </p:tav>
                                      </p:tavLst>
                                    </p:anim>
                                    <p:anim calcmode="lin" valueType="num">
                                      <p:cBhvr>
                                        <p:cTn id="80" dur="750" fill="hold"/>
                                        <p:tgtEl>
                                          <p:spTgt spid="110"/>
                                        </p:tgtEl>
                                        <p:attrNameLst>
                                          <p:attrName>ppt_h</p:attrName>
                                        </p:attrNameLst>
                                      </p:cBhvr>
                                      <p:tavLst>
                                        <p:tav tm="0">
                                          <p:val>
                                            <p:fltVal val="0"/>
                                          </p:val>
                                        </p:tav>
                                        <p:tav tm="100000">
                                          <p:val>
                                            <p:strVal val="#ppt_h"/>
                                          </p:val>
                                        </p:tav>
                                      </p:tavLst>
                                    </p:anim>
                                    <p:animEffect transition="in" filter="fade">
                                      <p:cBhvr>
                                        <p:cTn id="81" dur="750"/>
                                        <p:tgtEl>
                                          <p:spTgt spid="11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111"/>
                                        </p:tgtEl>
                                        <p:attrNameLst>
                                          <p:attrName>style.visibility</p:attrName>
                                        </p:attrNameLst>
                                      </p:cBhvr>
                                      <p:to>
                                        <p:strVal val="visible"/>
                                      </p:to>
                                    </p:set>
                                    <p:anim calcmode="lin" valueType="num">
                                      <p:cBhvr>
                                        <p:cTn id="84" dur="750" fill="hold"/>
                                        <p:tgtEl>
                                          <p:spTgt spid="111"/>
                                        </p:tgtEl>
                                        <p:attrNameLst>
                                          <p:attrName>ppt_w</p:attrName>
                                        </p:attrNameLst>
                                      </p:cBhvr>
                                      <p:tavLst>
                                        <p:tav tm="0">
                                          <p:val>
                                            <p:fltVal val="0"/>
                                          </p:val>
                                        </p:tav>
                                        <p:tav tm="100000">
                                          <p:val>
                                            <p:strVal val="#ppt_w"/>
                                          </p:val>
                                        </p:tav>
                                      </p:tavLst>
                                    </p:anim>
                                    <p:anim calcmode="lin" valueType="num">
                                      <p:cBhvr>
                                        <p:cTn id="85" dur="750" fill="hold"/>
                                        <p:tgtEl>
                                          <p:spTgt spid="111"/>
                                        </p:tgtEl>
                                        <p:attrNameLst>
                                          <p:attrName>ppt_h</p:attrName>
                                        </p:attrNameLst>
                                      </p:cBhvr>
                                      <p:tavLst>
                                        <p:tav tm="0">
                                          <p:val>
                                            <p:fltVal val="0"/>
                                          </p:val>
                                        </p:tav>
                                        <p:tav tm="100000">
                                          <p:val>
                                            <p:strVal val="#ppt_h"/>
                                          </p:val>
                                        </p:tav>
                                      </p:tavLst>
                                    </p:anim>
                                    <p:animEffect transition="in" filter="fade">
                                      <p:cBhvr>
                                        <p:cTn id="86" dur="750"/>
                                        <p:tgtEl>
                                          <p:spTgt spid="111"/>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17"/>
                                        </p:tgtEl>
                                        <p:attrNameLst>
                                          <p:attrName>style.visibility</p:attrName>
                                        </p:attrNameLst>
                                      </p:cBhvr>
                                      <p:to>
                                        <p:strVal val="visible"/>
                                      </p:to>
                                    </p:set>
                                    <p:anim calcmode="lin" valueType="num">
                                      <p:cBhvr>
                                        <p:cTn id="89" dur="750" fill="hold"/>
                                        <p:tgtEl>
                                          <p:spTgt spid="17"/>
                                        </p:tgtEl>
                                        <p:attrNameLst>
                                          <p:attrName>ppt_w</p:attrName>
                                        </p:attrNameLst>
                                      </p:cBhvr>
                                      <p:tavLst>
                                        <p:tav tm="0">
                                          <p:val>
                                            <p:fltVal val="0"/>
                                          </p:val>
                                        </p:tav>
                                        <p:tav tm="100000">
                                          <p:val>
                                            <p:strVal val="#ppt_w"/>
                                          </p:val>
                                        </p:tav>
                                      </p:tavLst>
                                    </p:anim>
                                    <p:anim calcmode="lin" valueType="num">
                                      <p:cBhvr>
                                        <p:cTn id="90" dur="750" fill="hold"/>
                                        <p:tgtEl>
                                          <p:spTgt spid="17"/>
                                        </p:tgtEl>
                                        <p:attrNameLst>
                                          <p:attrName>ppt_h</p:attrName>
                                        </p:attrNameLst>
                                      </p:cBhvr>
                                      <p:tavLst>
                                        <p:tav tm="0">
                                          <p:val>
                                            <p:fltVal val="0"/>
                                          </p:val>
                                        </p:tav>
                                        <p:tav tm="100000">
                                          <p:val>
                                            <p:strVal val="#ppt_h"/>
                                          </p:val>
                                        </p:tav>
                                      </p:tavLst>
                                    </p:anim>
                                    <p:animEffect transition="in" filter="fade">
                                      <p:cBhvr>
                                        <p:cTn id="91" dur="750"/>
                                        <p:tgtEl>
                                          <p:spTgt spid="17"/>
                                        </p:tgtEl>
                                      </p:cBhvr>
                                    </p:animEffect>
                                  </p:childTnLst>
                                </p:cTn>
                              </p:par>
                            </p:childTnLst>
                          </p:cTn>
                        </p:par>
                        <p:par>
                          <p:cTn id="92" fill="hold">
                            <p:stCondLst>
                              <p:cond delay="7250"/>
                            </p:stCondLst>
                            <p:childTnLst>
                              <p:par>
                                <p:cTn id="93" presetID="10" presetClass="entr" presetSubtype="0" fill="hold" grpId="0"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fade">
                                      <p:cBhvr>
                                        <p:cTn id="95" dur="750"/>
                                        <p:tgtEl>
                                          <p:spTgt spid="112"/>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13"/>
                                        </p:tgtEl>
                                        <p:attrNameLst>
                                          <p:attrName>style.visibility</p:attrName>
                                        </p:attrNameLst>
                                      </p:cBhvr>
                                      <p:to>
                                        <p:strVal val="visible"/>
                                      </p:to>
                                    </p:set>
                                    <p:animEffect transition="in" filter="fade">
                                      <p:cBhvr>
                                        <p:cTn id="98" dur="750"/>
                                        <p:tgtEl>
                                          <p:spTgt spid="113"/>
                                        </p:tgtEl>
                                      </p:cBhvr>
                                    </p:animEffect>
                                  </p:childTnLst>
                                </p:cTn>
                              </p:par>
                            </p:childTnLst>
                          </p:cTn>
                        </p:par>
                        <p:par>
                          <p:cTn id="99" fill="hold">
                            <p:stCondLst>
                              <p:cond delay="8000"/>
                            </p:stCondLst>
                            <p:childTnLst>
                              <p:par>
                                <p:cTn id="100" presetID="22" presetClass="entr" presetSubtype="4" fill="hold" nodeType="afterEffect">
                                  <p:stCondLst>
                                    <p:cond delay="0"/>
                                  </p:stCondLst>
                                  <p:childTnLst>
                                    <p:set>
                                      <p:cBhvr>
                                        <p:cTn id="101" dur="1" fill="hold">
                                          <p:stCondLst>
                                            <p:cond delay="0"/>
                                          </p:stCondLst>
                                        </p:cTn>
                                        <p:tgtEl>
                                          <p:spTgt spid="67"/>
                                        </p:tgtEl>
                                        <p:attrNameLst>
                                          <p:attrName>style.visibility</p:attrName>
                                        </p:attrNameLst>
                                      </p:cBhvr>
                                      <p:to>
                                        <p:strVal val="visible"/>
                                      </p:to>
                                    </p:set>
                                    <p:animEffect transition="in" filter="wipe(down)">
                                      <p:cBhvr>
                                        <p:cTn id="102" dur="750"/>
                                        <p:tgtEl>
                                          <p:spTgt spid="67"/>
                                        </p:tgtEl>
                                      </p:cBhvr>
                                    </p:animEffect>
                                  </p:childTnLst>
                                </p:cTn>
                              </p:par>
                            </p:childTnLst>
                          </p:cTn>
                        </p:par>
                        <p:par>
                          <p:cTn id="103" fill="hold">
                            <p:stCondLst>
                              <p:cond delay="8750"/>
                            </p:stCondLst>
                            <p:childTnLst>
                              <p:par>
                                <p:cTn id="104" presetID="53" presetClass="entr" presetSubtype="16"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p:cTn id="106" dur="750" fill="hold"/>
                                        <p:tgtEl>
                                          <p:spTgt spid="50"/>
                                        </p:tgtEl>
                                        <p:attrNameLst>
                                          <p:attrName>ppt_w</p:attrName>
                                        </p:attrNameLst>
                                      </p:cBhvr>
                                      <p:tavLst>
                                        <p:tav tm="0">
                                          <p:val>
                                            <p:fltVal val="0"/>
                                          </p:val>
                                        </p:tav>
                                        <p:tav tm="100000">
                                          <p:val>
                                            <p:strVal val="#ppt_w"/>
                                          </p:val>
                                        </p:tav>
                                      </p:tavLst>
                                    </p:anim>
                                    <p:anim calcmode="lin" valueType="num">
                                      <p:cBhvr>
                                        <p:cTn id="107" dur="750" fill="hold"/>
                                        <p:tgtEl>
                                          <p:spTgt spid="50"/>
                                        </p:tgtEl>
                                        <p:attrNameLst>
                                          <p:attrName>ppt_h</p:attrName>
                                        </p:attrNameLst>
                                      </p:cBhvr>
                                      <p:tavLst>
                                        <p:tav tm="0">
                                          <p:val>
                                            <p:fltVal val="0"/>
                                          </p:val>
                                        </p:tav>
                                        <p:tav tm="100000">
                                          <p:val>
                                            <p:strVal val="#ppt_h"/>
                                          </p:val>
                                        </p:tav>
                                      </p:tavLst>
                                    </p:anim>
                                    <p:animEffect transition="in" filter="fade">
                                      <p:cBhvr>
                                        <p:cTn id="108" dur="750"/>
                                        <p:tgtEl>
                                          <p:spTgt spid="50"/>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51"/>
                                        </p:tgtEl>
                                        <p:attrNameLst>
                                          <p:attrName>style.visibility</p:attrName>
                                        </p:attrNameLst>
                                      </p:cBhvr>
                                      <p:to>
                                        <p:strVal val="visible"/>
                                      </p:to>
                                    </p:set>
                                    <p:anim calcmode="lin" valueType="num">
                                      <p:cBhvr>
                                        <p:cTn id="111" dur="750" fill="hold"/>
                                        <p:tgtEl>
                                          <p:spTgt spid="51"/>
                                        </p:tgtEl>
                                        <p:attrNameLst>
                                          <p:attrName>ppt_w</p:attrName>
                                        </p:attrNameLst>
                                      </p:cBhvr>
                                      <p:tavLst>
                                        <p:tav tm="0">
                                          <p:val>
                                            <p:fltVal val="0"/>
                                          </p:val>
                                        </p:tav>
                                        <p:tav tm="100000">
                                          <p:val>
                                            <p:strVal val="#ppt_w"/>
                                          </p:val>
                                        </p:tav>
                                      </p:tavLst>
                                    </p:anim>
                                    <p:anim calcmode="lin" valueType="num">
                                      <p:cBhvr>
                                        <p:cTn id="112" dur="750" fill="hold"/>
                                        <p:tgtEl>
                                          <p:spTgt spid="51"/>
                                        </p:tgtEl>
                                        <p:attrNameLst>
                                          <p:attrName>ppt_h</p:attrName>
                                        </p:attrNameLst>
                                      </p:cBhvr>
                                      <p:tavLst>
                                        <p:tav tm="0">
                                          <p:val>
                                            <p:fltVal val="0"/>
                                          </p:val>
                                        </p:tav>
                                        <p:tav tm="100000">
                                          <p:val>
                                            <p:strVal val="#ppt_h"/>
                                          </p:val>
                                        </p:tav>
                                      </p:tavLst>
                                    </p:anim>
                                    <p:animEffect transition="in" filter="fade">
                                      <p:cBhvr>
                                        <p:cTn id="113" dur="750"/>
                                        <p:tgtEl>
                                          <p:spTgt spid="51"/>
                                        </p:tgtEl>
                                      </p:cBhvr>
                                    </p:animEffect>
                                  </p:childTnLst>
                                </p:cTn>
                              </p:par>
                              <p:par>
                                <p:cTn id="114" presetID="53" presetClass="entr" presetSubtype="16" fill="hold" nodeType="withEffect">
                                  <p:stCondLst>
                                    <p:cond delay="0"/>
                                  </p:stCondLst>
                                  <p:childTnLst>
                                    <p:set>
                                      <p:cBhvr>
                                        <p:cTn id="115" dur="1" fill="hold">
                                          <p:stCondLst>
                                            <p:cond delay="0"/>
                                          </p:stCondLst>
                                        </p:cTn>
                                        <p:tgtEl>
                                          <p:spTgt spid="101"/>
                                        </p:tgtEl>
                                        <p:attrNameLst>
                                          <p:attrName>style.visibility</p:attrName>
                                        </p:attrNameLst>
                                      </p:cBhvr>
                                      <p:to>
                                        <p:strVal val="visible"/>
                                      </p:to>
                                    </p:set>
                                    <p:anim calcmode="lin" valueType="num">
                                      <p:cBhvr>
                                        <p:cTn id="116" dur="750" fill="hold"/>
                                        <p:tgtEl>
                                          <p:spTgt spid="101"/>
                                        </p:tgtEl>
                                        <p:attrNameLst>
                                          <p:attrName>ppt_w</p:attrName>
                                        </p:attrNameLst>
                                      </p:cBhvr>
                                      <p:tavLst>
                                        <p:tav tm="0">
                                          <p:val>
                                            <p:fltVal val="0"/>
                                          </p:val>
                                        </p:tav>
                                        <p:tav tm="100000">
                                          <p:val>
                                            <p:strVal val="#ppt_w"/>
                                          </p:val>
                                        </p:tav>
                                      </p:tavLst>
                                    </p:anim>
                                    <p:anim calcmode="lin" valueType="num">
                                      <p:cBhvr>
                                        <p:cTn id="117" dur="750" fill="hold"/>
                                        <p:tgtEl>
                                          <p:spTgt spid="101"/>
                                        </p:tgtEl>
                                        <p:attrNameLst>
                                          <p:attrName>ppt_h</p:attrName>
                                        </p:attrNameLst>
                                      </p:cBhvr>
                                      <p:tavLst>
                                        <p:tav tm="0">
                                          <p:val>
                                            <p:fltVal val="0"/>
                                          </p:val>
                                        </p:tav>
                                        <p:tav tm="100000">
                                          <p:val>
                                            <p:strVal val="#ppt_h"/>
                                          </p:val>
                                        </p:tav>
                                      </p:tavLst>
                                    </p:anim>
                                    <p:animEffect transition="in" filter="fade">
                                      <p:cBhvr>
                                        <p:cTn id="118" dur="750"/>
                                        <p:tgtEl>
                                          <p:spTgt spid="101"/>
                                        </p:tgtEl>
                                      </p:cBhvr>
                                    </p:animEffect>
                                  </p:childTnLst>
                                </p:cTn>
                              </p:par>
                            </p:childTnLst>
                          </p:cTn>
                        </p:par>
                        <p:par>
                          <p:cTn id="119" fill="hold">
                            <p:stCondLst>
                              <p:cond delay="9500"/>
                            </p:stCondLst>
                            <p:childTnLst>
                              <p:par>
                                <p:cTn id="120" presetID="10" presetClass="entr" presetSubtype="0" fill="hold" grpId="0" nodeType="afterEffect">
                                  <p:stCondLst>
                                    <p:cond delay="0"/>
                                  </p:stCondLst>
                                  <p:childTnLst>
                                    <p:set>
                                      <p:cBhvr>
                                        <p:cTn id="121" dur="1" fill="hold">
                                          <p:stCondLst>
                                            <p:cond delay="0"/>
                                          </p:stCondLst>
                                        </p:cTn>
                                        <p:tgtEl>
                                          <p:spTgt spid="52"/>
                                        </p:tgtEl>
                                        <p:attrNameLst>
                                          <p:attrName>style.visibility</p:attrName>
                                        </p:attrNameLst>
                                      </p:cBhvr>
                                      <p:to>
                                        <p:strVal val="visible"/>
                                      </p:to>
                                    </p:set>
                                    <p:animEffect transition="in" filter="fade">
                                      <p:cBhvr>
                                        <p:cTn id="122" dur="750"/>
                                        <p:tgtEl>
                                          <p:spTgt spid="52"/>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53"/>
                                        </p:tgtEl>
                                        <p:attrNameLst>
                                          <p:attrName>style.visibility</p:attrName>
                                        </p:attrNameLst>
                                      </p:cBhvr>
                                      <p:to>
                                        <p:strVal val="visible"/>
                                      </p:to>
                                    </p:set>
                                    <p:animEffect transition="in" filter="fade">
                                      <p:cBhvr>
                                        <p:cTn id="125"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4" grpId="0"/>
      <p:bldP spid="15" grpId="0"/>
      <p:bldP spid="110" grpId="0" animBg="1"/>
      <p:bldP spid="111" grpId="0"/>
      <p:bldP spid="112" grpId="0"/>
      <p:bldP spid="113" grpId="0"/>
      <p:bldP spid="45" grpId="0" animBg="1"/>
      <p:bldP spid="46" grpId="0"/>
      <p:bldP spid="47" grpId="0"/>
      <p:bldP spid="48" grpId="0"/>
      <p:bldP spid="50" grpId="0" animBg="1"/>
      <p:bldP spid="51" grpId="0"/>
      <p:bldP spid="52" grpId="0"/>
      <p:bldP spid="53" grpId="0"/>
      <p:bldP spid="17" grpId="0" animBg="1"/>
      <p:bldP spid="18" grpId="0" animBg="1"/>
      <p:bldP spid="3" grpId="0"/>
      <p:bldP spid="4" grpId="0" build="p"/>
      <p:bldP spid="9" grpId="0" animBg="1"/>
      <p:bldP spid="10" grpId="0"/>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6C7169E9-613D-41C5-B641-96BB6C6A9C94}"/>
              </a:ext>
            </a:extLst>
          </p:cNvPr>
          <p:cNvGrpSpPr/>
          <p:nvPr/>
        </p:nvGrpSpPr>
        <p:grpSpPr>
          <a:xfrm>
            <a:off x="1244755" y="2050918"/>
            <a:ext cx="2432773" cy="4623075"/>
            <a:chOff x="741349" y="1574525"/>
            <a:chExt cx="2432773" cy="4623075"/>
          </a:xfrm>
        </p:grpSpPr>
        <p:sp>
          <p:nvSpPr>
            <p:cNvPr id="25" name="Freeform 5">
              <a:extLst>
                <a:ext uri="{FF2B5EF4-FFF2-40B4-BE49-F238E27FC236}">
                  <a16:creationId xmlns:a16="http://schemas.microsoft.com/office/drawing/2014/main" id="{6261CC0B-BFC5-44AE-89D2-45F79B42860E}"/>
                </a:ext>
              </a:extLst>
            </p:cNvPr>
            <p:cNvSpPr>
              <a:spLocks/>
            </p:cNvSpPr>
            <p:nvPr/>
          </p:nvSpPr>
          <p:spPr bwMode="auto">
            <a:xfrm rot="669225">
              <a:off x="2279632" y="3012371"/>
              <a:ext cx="877528" cy="949099"/>
            </a:xfrm>
            <a:custGeom>
              <a:avLst/>
              <a:gdLst>
                <a:gd name="T0" fmla="*/ 90 w 90"/>
                <a:gd name="T1" fmla="*/ 42 h 98"/>
                <a:gd name="T2" fmla="*/ 72 w 90"/>
                <a:gd name="T3" fmla="*/ 0 h 98"/>
                <a:gd name="T4" fmla="*/ 4 w 90"/>
                <a:gd name="T5" fmla="*/ 62 h 98"/>
                <a:gd name="T6" fmla="*/ 0 w 90"/>
                <a:gd name="T7" fmla="*/ 98 h 98"/>
                <a:gd name="T8" fmla="*/ 90 w 90"/>
                <a:gd name="T9" fmla="*/ 42 h 98"/>
              </a:gdLst>
              <a:ahLst/>
              <a:cxnLst>
                <a:cxn ang="0">
                  <a:pos x="T0" y="T1"/>
                </a:cxn>
                <a:cxn ang="0">
                  <a:pos x="T2" y="T3"/>
                </a:cxn>
                <a:cxn ang="0">
                  <a:pos x="T4" y="T5"/>
                </a:cxn>
                <a:cxn ang="0">
                  <a:pos x="T6" y="T7"/>
                </a:cxn>
                <a:cxn ang="0">
                  <a:pos x="T8" y="T9"/>
                </a:cxn>
              </a:cxnLst>
              <a:rect l="0" t="0" r="r" b="b"/>
              <a:pathLst>
                <a:path w="90" h="98">
                  <a:moveTo>
                    <a:pt x="90" y="42"/>
                  </a:moveTo>
                  <a:cubicBezTo>
                    <a:pt x="85" y="28"/>
                    <a:pt x="79" y="13"/>
                    <a:pt x="72" y="0"/>
                  </a:cubicBezTo>
                  <a:cubicBezTo>
                    <a:pt x="40" y="18"/>
                    <a:pt x="14" y="40"/>
                    <a:pt x="4" y="62"/>
                  </a:cubicBezTo>
                  <a:cubicBezTo>
                    <a:pt x="3" y="74"/>
                    <a:pt x="2" y="86"/>
                    <a:pt x="0" y="98"/>
                  </a:cubicBezTo>
                  <a:cubicBezTo>
                    <a:pt x="26" y="67"/>
                    <a:pt x="58" y="48"/>
                    <a:pt x="90" y="4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6">
              <a:extLst>
                <a:ext uri="{FF2B5EF4-FFF2-40B4-BE49-F238E27FC236}">
                  <a16:creationId xmlns:a16="http://schemas.microsoft.com/office/drawing/2014/main" id="{311B2F49-AC1F-43AF-AD0E-9EE483DD046C}"/>
                </a:ext>
              </a:extLst>
            </p:cNvPr>
            <p:cNvSpPr>
              <a:spLocks/>
            </p:cNvSpPr>
            <p:nvPr/>
          </p:nvSpPr>
          <p:spPr bwMode="auto">
            <a:xfrm rot="669225">
              <a:off x="2122333" y="3423831"/>
              <a:ext cx="1051789" cy="1143587"/>
            </a:xfrm>
            <a:custGeom>
              <a:avLst/>
              <a:gdLst>
                <a:gd name="T0" fmla="*/ 108 w 108"/>
                <a:gd name="T1" fmla="*/ 46 h 118"/>
                <a:gd name="T2" fmla="*/ 96 w 108"/>
                <a:gd name="T3" fmla="*/ 0 h 118"/>
                <a:gd name="T4" fmla="*/ 5 w 108"/>
                <a:gd name="T5" fmla="*/ 64 h 118"/>
                <a:gd name="T6" fmla="*/ 4 w 108"/>
                <a:gd name="T7" fmla="*/ 70 h 118"/>
                <a:gd name="T8" fmla="*/ 0 w 108"/>
                <a:gd name="T9" fmla="*/ 118 h 118"/>
                <a:gd name="T10" fmla="*/ 108 w 108"/>
                <a:gd name="T11" fmla="*/ 46 h 118"/>
              </a:gdLst>
              <a:ahLst/>
              <a:cxnLst>
                <a:cxn ang="0">
                  <a:pos x="T0" y="T1"/>
                </a:cxn>
                <a:cxn ang="0">
                  <a:pos x="T2" y="T3"/>
                </a:cxn>
                <a:cxn ang="0">
                  <a:pos x="T4" y="T5"/>
                </a:cxn>
                <a:cxn ang="0">
                  <a:pos x="T6" y="T7"/>
                </a:cxn>
                <a:cxn ang="0">
                  <a:pos x="T8" y="T9"/>
                </a:cxn>
                <a:cxn ang="0">
                  <a:pos x="T10" y="T11"/>
                </a:cxn>
              </a:cxnLst>
              <a:rect l="0" t="0" r="r" b="b"/>
              <a:pathLst>
                <a:path w="108" h="118">
                  <a:moveTo>
                    <a:pt x="108" y="46"/>
                  </a:moveTo>
                  <a:cubicBezTo>
                    <a:pt x="106" y="31"/>
                    <a:pt x="102" y="15"/>
                    <a:pt x="96" y="0"/>
                  </a:cubicBezTo>
                  <a:cubicBezTo>
                    <a:pt x="63" y="9"/>
                    <a:pt x="29" y="31"/>
                    <a:pt x="5" y="64"/>
                  </a:cubicBezTo>
                  <a:cubicBezTo>
                    <a:pt x="5" y="66"/>
                    <a:pt x="5" y="68"/>
                    <a:pt x="4" y="70"/>
                  </a:cubicBezTo>
                  <a:cubicBezTo>
                    <a:pt x="3" y="86"/>
                    <a:pt x="1" y="102"/>
                    <a:pt x="0" y="118"/>
                  </a:cubicBezTo>
                  <a:cubicBezTo>
                    <a:pt x="31" y="78"/>
                    <a:pt x="71" y="53"/>
                    <a:pt x="108" y="4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7">
              <a:extLst>
                <a:ext uri="{FF2B5EF4-FFF2-40B4-BE49-F238E27FC236}">
                  <a16:creationId xmlns:a16="http://schemas.microsoft.com/office/drawing/2014/main" id="{0884E5B9-FE31-420C-8EEF-F7231E5C1A2A}"/>
                </a:ext>
              </a:extLst>
            </p:cNvPr>
            <p:cNvSpPr>
              <a:spLocks/>
            </p:cNvSpPr>
            <p:nvPr/>
          </p:nvSpPr>
          <p:spPr bwMode="auto">
            <a:xfrm rot="669225">
              <a:off x="2406608" y="2668416"/>
              <a:ext cx="651922" cy="841743"/>
            </a:xfrm>
            <a:custGeom>
              <a:avLst/>
              <a:gdLst>
                <a:gd name="T0" fmla="*/ 67 w 67"/>
                <a:gd name="T1" fmla="*/ 34 h 87"/>
                <a:gd name="T2" fmla="*/ 47 w 67"/>
                <a:gd name="T3" fmla="*/ 0 h 87"/>
                <a:gd name="T4" fmla="*/ 1 w 67"/>
                <a:gd name="T5" fmla="*/ 43 h 87"/>
                <a:gd name="T6" fmla="*/ 0 w 67"/>
                <a:gd name="T7" fmla="*/ 87 h 87"/>
                <a:gd name="T8" fmla="*/ 67 w 67"/>
                <a:gd name="T9" fmla="*/ 34 h 87"/>
              </a:gdLst>
              <a:ahLst/>
              <a:cxnLst>
                <a:cxn ang="0">
                  <a:pos x="T0" y="T1"/>
                </a:cxn>
                <a:cxn ang="0">
                  <a:pos x="T2" y="T3"/>
                </a:cxn>
                <a:cxn ang="0">
                  <a:pos x="T4" y="T5"/>
                </a:cxn>
                <a:cxn ang="0">
                  <a:pos x="T6" y="T7"/>
                </a:cxn>
                <a:cxn ang="0">
                  <a:pos x="T8" y="T9"/>
                </a:cxn>
              </a:cxnLst>
              <a:rect l="0" t="0" r="r" b="b"/>
              <a:pathLst>
                <a:path w="67" h="87">
                  <a:moveTo>
                    <a:pt x="67" y="34"/>
                  </a:moveTo>
                  <a:cubicBezTo>
                    <a:pt x="61" y="22"/>
                    <a:pt x="54" y="11"/>
                    <a:pt x="47" y="0"/>
                  </a:cubicBezTo>
                  <a:cubicBezTo>
                    <a:pt x="28" y="10"/>
                    <a:pt x="11" y="25"/>
                    <a:pt x="1" y="43"/>
                  </a:cubicBezTo>
                  <a:cubicBezTo>
                    <a:pt x="2" y="58"/>
                    <a:pt x="1" y="72"/>
                    <a:pt x="0" y="87"/>
                  </a:cubicBezTo>
                  <a:cubicBezTo>
                    <a:pt x="14" y="68"/>
                    <a:pt x="38" y="49"/>
                    <a:pt x="67" y="3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8">
              <a:extLst>
                <a:ext uri="{FF2B5EF4-FFF2-40B4-BE49-F238E27FC236}">
                  <a16:creationId xmlns:a16="http://schemas.microsoft.com/office/drawing/2014/main" id="{30BBFA9E-3704-4BB6-B577-2D5E2AA3B508}"/>
                </a:ext>
              </a:extLst>
            </p:cNvPr>
            <p:cNvSpPr>
              <a:spLocks/>
            </p:cNvSpPr>
            <p:nvPr/>
          </p:nvSpPr>
          <p:spPr bwMode="auto">
            <a:xfrm rot="669225">
              <a:off x="2023527" y="3874925"/>
              <a:ext cx="1110913" cy="1152922"/>
            </a:xfrm>
            <a:custGeom>
              <a:avLst/>
              <a:gdLst>
                <a:gd name="T0" fmla="*/ 111 w 114"/>
                <a:gd name="T1" fmla="*/ 61 h 119"/>
                <a:gd name="T2" fmla="*/ 109 w 114"/>
                <a:gd name="T3" fmla="*/ 0 h 119"/>
                <a:gd name="T4" fmla="*/ 0 w 114"/>
                <a:gd name="T5" fmla="*/ 81 h 119"/>
                <a:gd name="T6" fmla="*/ 0 w 114"/>
                <a:gd name="T7" fmla="*/ 119 h 119"/>
                <a:gd name="T8" fmla="*/ 111 w 114"/>
                <a:gd name="T9" fmla="*/ 61 h 119"/>
              </a:gdLst>
              <a:ahLst/>
              <a:cxnLst>
                <a:cxn ang="0">
                  <a:pos x="T0" y="T1"/>
                </a:cxn>
                <a:cxn ang="0">
                  <a:pos x="T2" y="T3"/>
                </a:cxn>
                <a:cxn ang="0">
                  <a:pos x="T4" y="T5"/>
                </a:cxn>
                <a:cxn ang="0">
                  <a:pos x="T6" y="T7"/>
                </a:cxn>
                <a:cxn ang="0">
                  <a:pos x="T8" y="T9"/>
                </a:cxn>
              </a:cxnLst>
              <a:rect l="0" t="0" r="r" b="b"/>
              <a:pathLst>
                <a:path w="114" h="119">
                  <a:moveTo>
                    <a:pt x="111" y="61"/>
                  </a:moveTo>
                  <a:cubicBezTo>
                    <a:pt x="114" y="41"/>
                    <a:pt x="113" y="21"/>
                    <a:pt x="109" y="0"/>
                  </a:cubicBezTo>
                  <a:cubicBezTo>
                    <a:pt x="71" y="9"/>
                    <a:pt x="30" y="38"/>
                    <a:pt x="0" y="81"/>
                  </a:cubicBezTo>
                  <a:cubicBezTo>
                    <a:pt x="0" y="93"/>
                    <a:pt x="0" y="106"/>
                    <a:pt x="0" y="119"/>
                  </a:cubicBezTo>
                  <a:cubicBezTo>
                    <a:pt x="30" y="83"/>
                    <a:pt x="71" y="64"/>
                    <a:pt x="111" y="6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9">
              <a:extLst>
                <a:ext uri="{FF2B5EF4-FFF2-40B4-BE49-F238E27FC236}">
                  <a16:creationId xmlns:a16="http://schemas.microsoft.com/office/drawing/2014/main" id="{BA5CA486-79DD-470C-B05A-6370FF8C8FA5}"/>
                </a:ext>
              </a:extLst>
            </p:cNvPr>
            <p:cNvSpPr>
              <a:spLocks/>
            </p:cNvSpPr>
            <p:nvPr/>
          </p:nvSpPr>
          <p:spPr bwMode="auto">
            <a:xfrm rot="669225">
              <a:off x="2424002" y="2273040"/>
              <a:ext cx="525894" cy="735941"/>
            </a:xfrm>
            <a:custGeom>
              <a:avLst/>
              <a:gdLst>
                <a:gd name="T0" fmla="*/ 0 w 54"/>
                <a:gd name="T1" fmla="*/ 29 h 76"/>
                <a:gd name="T2" fmla="*/ 5 w 54"/>
                <a:gd name="T3" fmla="*/ 54 h 76"/>
                <a:gd name="T4" fmla="*/ 8 w 54"/>
                <a:gd name="T5" fmla="*/ 76 h 76"/>
                <a:gd name="T6" fmla="*/ 54 w 54"/>
                <a:gd name="T7" fmla="*/ 38 h 76"/>
                <a:gd name="T8" fmla="*/ 24 w 54"/>
                <a:gd name="T9" fmla="*/ 0 h 76"/>
                <a:gd name="T10" fmla="*/ 0 w 54"/>
                <a:gd name="T11" fmla="*/ 29 h 76"/>
              </a:gdLst>
              <a:ahLst/>
              <a:cxnLst>
                <a:cxn ang="0">
                  <a:pos x="T0" y="T1"/>
                </a:cxn>
                <a:cxn ang="0">
                  <a:pos x="T2" y="T3"/>
                </a:cxn>
                <a:cxn ang="0">
                  <a:pos x="T4" y="T5"/>
                </a:cxn>
                <a:cxn ang="0">
                  <a:pos x="T6" y="T7"/>
                </a:cxn>
                <a:cxn ang="0">
                  <a:pos x="T8" y="T9"/>
                </a:cxn>
                <a:cxn ang="0">
                  <a:pos x="T10" y="T11"/>
                </a:cxn>
              </a:cxnLst>
              <a:rect l="0" t="0" r="r" b="b"/>
              <a:pathLst>
                <a:path w="54" h="76">
                  <a:moveTo>
                    <a:pt x="0" y="29"/>
                  </a:moveTo>
                  <a:cubicBezTo>
                    <a:pt x="2" y="37"/>
                    <a:pt x="4" y="46"/>
                    <a:pt x="5" y="54"/>
                  </a:cubicBezTo>
                  <a:cubicBezTo>
                    <a:pt x="7" y="62"/>
                    <a:pt x="8" y="69"/>
                    <a:pt x="8" y="76"/>
                  </a:cubicBezTo>
                  <a:cubicBezTo>
                    <a:pt x="19" y="60"/>
                    <a:pt x="35" y="47"/>
                    <a:pt x="54" y="38"/>
                  </a:cubicBezTo>
                  <a:cubicBezTo>
                    <a:pt x="45" y="24"/>
                    <a:pt x="35" y="11"/>
                    <a:pt x="24" y="0"/>
                  </a:cubicBezTo>
                  <a:cubicBezTo>
                    <a:pt x="13" y="8"/>
                    <a:pt x="5" y="18"/>
                    <a:pt x="0" y="2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0">
              <a:extLst>
                <a:ext uri="{FF2B5EF4-FFF2-40B4-BE49-F238E27FC236}">
                  <a16:creationId xmlns:a16="http://schemas.microsoft.com/office/drawing/2014/main" id="{B8C4F043-C325-4019-83CA-F5B6EA460149}"/>
                </a:ext>
              </a:extLst>
            </p:cNvPr>
            <p:cNvSpPr>
              <a:spLocks/>
            </p:cNvSpPr>
            <p:nvPr/>
          </p:nvSpPr>
          <p:spPr bwMode="auto">
            <a:xfrm rot="669225">
              <a:off x="1983928" y="4948600"/>
              <a:ext cx="838630" cy="474550"/>
            </a:xfrm>
            <a:custGeom>
              <a:avLst/>
              <a:gdLst>
                <a:gd name="T0" fmla="*/ 86 w 86"/>
                <a:gd name="T1" fmla="*/ 0 h 49"/>
                <a:gd name="T2" fmla="*/ 0 w 86"/>
                <a:gd name="T3" fmla="*/ 49 h 49"/>
                <a:gd name="T4" fmla="*/ 63 w 86"/>
                <a:gd name="T5" fmla="*/ 38 h 49"/>
                <a:gd name="T6" fmla="*/ 86 w 86"/>
                <a:gd name="T7" fmla="*/ 0 h 49"/>
              </a:gdLst>
              <a:ahLst/>
              <a:cxnLst>
                <a:cxn ang="0">
                  <a:pos x="T0" y="T1"/>
                </a:cxn>
                <a:cxn ang="0">
                  <a:pos x="T2" y="T3"/>
                </a:cxn>
                <a:cxn ang="0">
                  <a:pos x="T4" y="T5"/>
                </a:cxn>
                <a:cxn ang="0">
                  <a:pos x="T6" y="T7"/>
                </a:cxn>
              </a:cxnLst>
              <a:rect l="0" t="0" r="r" b="b"/>
              <a:pathLst>
                <a:path w="86" h="49">
                  <a:moveTo>
                    <a:pt x="86" y="0"/>
                  </a:moveTo>
                  <a:cubicBezTo>
                    <a:pt x="54" y="7"/>
                    <a:pt x="24" y="23"/>
                    <a:pt x="0" y="49"/>
                  </a:cubicBezTo>
                  <a:cubicBezTo>
                    <a:pt x="20" y="37"/>
                    <a:pt x="43" y="34"/>
                    <a:pt x="63" y="38"/>
                  </a:cubicBezTo>
                  <a:cubicBezTo>
                    <a:pt x="71" y="28"/>
                    <a:pt x="79" y="16"/>
                    <a:pt x="86"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11">
              <a:extLst>
                <a:ext uri="{FF2B5EF4-FFF2-40B4-BE49-F238E27FC236}">
                  <a16:creationId xmlns:a16="http://schemas.microsoft.com/office/drawing/2014/main" id="{852AAFCB-24E5-4E49-BEE3-09D54F1172CB}"/>
                </a:ext>
              </a:extLst>
            </p:cNvPr>
            <p:cNvSpPr>
              <a:spLocks/>
            </p:cNvSpPr>
            <p:nvPr/>
          </p:nvSpPr>
          <p:spPr bwMode="auto">
            <a:xfrm rot="669225">
              <a:off x="1938396" y="4464303"/>
              <a:ext cx="1072015" cy="930429"/>
            </a:xfrm>
            <a:custGeom>
              <a:avLst/>
              <a:gdLst>
                <a:gd name="T0" fmla="*/ 0 w 110"/>
                <a:gd name="T1" fmla="*/ 65 h 96"/>
                <a:gd name="T2" fmla="*/ 4 w 110"/>
                <a:gd name="T3" fmla="*/ 90 h 96"/>
                <a:gd name="T4" fmla="*/ 5 w 110"/>
                <a:gd name="T5" fmla="*/ 96 h 96"/>
                <a:gd name="T6" fmla="*/ 97 w 110"/>
                <a:gd name="T7" fmla="*/ 48 h 96"/>
                <a:gd name="T8" fmla="*/ 106 w 110"/>
                <a:gd name="T9" fmla="*/ 23 h 96"/>
                <a:gd name="T10" fmla="*/ 110 w 110"/>
                <a:gd name="T11" fmla="*/ 0 h 96"/>
                <a:gd name="T12" fmla="*/ 0 w 110"/>
                <a:gd name="T13" fmla="*/ 65 h 96"/>
              </a:gdLst>
              <a:ahLst/>
              <a:cxnLst>
                <a:cxn ang="0">
                  <a:pos x="T0" y="T1"/>
                </a:cxn>
                <a:cxn ang="0">
                  <a:pos x="T2" y="T3"/>
                </a:cxn>
                <a:cxn ang="0">
                  <a:pos x="T4" y="T5"/>
                </a:cxn>
                <a:cxn ang="0">
                  <a:pos x="T6" y="T7"/>
                </a:cxn>
                <a:cxn ang="0">
                  <a:pos x="T8" y="T9"/>
                </a:cxn>
                <a:cxn ang="0">
                  <a:pos x="T10" y="T11"/>
                </a:cxn>
                <a:cxn ang="0">
                  <a:pos x="T12" y="T13"/>
                </a:cxn>
              </a:cxnLst>
              <a:rect l="0" t="0" r="r" b="b"/>
              <a:pathLst>
                <a:path w="110" h="96">
                  <a:moveTo>
                    <a:pt x="0" y="65"/>
                  </a:moveTo>
                  <a:cubicBezTo>
                    <a:pt x="1" y="74"/>
                    <a:pt x="2" y="82"/>
                    <a:pt x="4" y="90"/>
                  </a:cubicBezTo>
                  <a:cubicBezTo>
                    <a:pt x="4" y="92"/>
                    <a:pt x="4" y="94"/>
                    <a:pt x="5" y="96"/>
                  </a:cubicBezTo>
                  <a:cubicBezTo>
                    <a:pt x="31" y="69"/>
                    <a:pt x="64" y="54"/>
                    <a:pt x="97" y="48"/>
                  </a:cubicBezTo>
                  <a:cubicBezTo>
                    <a:pt x="100" y="40"/>
                    <a:pt x="103" y="32"/>
                    <a:pt x="106" y="23"/>
                  </a:cubicBezTo>
                  <a:cubicBezTo>
                    <a:pt x="108" y="15"/>
                    <a:pt x="109" y="7"/>
                    <a:pt x="110" y="0"/>
                  </a:cubicBezTo>
                  <a:cubicBezTo>
                    <a:pt x="69" y="5"/>
                    <a:pt x="27" y="28"/>
                    <a:pt x="0" y="65"/>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2">
              <a:extLst>
                <a:ext uri="{FF2B5EF4-FFF2-40B4-BE49-F238E27FC236}">
                  <a16:creationId xmlns:a16="http://schemas.microsoft.com/office/drawing/2014/main" id="{94DF7ED8-384A-4454-B3BD-82A2DDB771AA}"/>
                </a:ext>
              </a:extLst>
            </p:cNvPr>
            <p:cNvSpPr>
              <a:spLocks/>
            </p:cNvSpPr>
            <p:nvPr/>
          </p:nvSpPr>
          <p:spPr bwMode="auto">
            <a:xfrm rot="669225">
              <a:off x="1913160" y="5278314"/>
              <a:ext cx="623916" cy="318960"/>
            </a:xfrm>
            <a:custGeom>
              <a:avLst/>
              <a:gdLst>
                <a:gd name="T0" fmla="*/ 0 w 64"/>
                <a:gd name="T1" fmla="*/ 21 h 33"/>
                <a:gd name="T2" fmla="*/ 5 w 64"/>
                <a:gd name="T3" fmla="*/ 33 h 33"/>
                <a:gd name="T4" fmla="*/ 64 w 64"/>
                <a:gd name="T5" fmla="*/ 2 h 33"/>
                <a:gd name="T6" fmla="*/ 0 w 64"/>
                <a:gd name="T7" fmla="*/ 21 h 33"/>
              </a:gdLst>
              <a:ahLst/>
              <a:cxnLst>
                <a:cxn ang="0">
                  <a:pos x="T0" y="T1"/>
                </a:cxn>
                <a:cxn ang="0">
                  <a:pos x="T2" y="T3"/>
                </a:cxn>
                <a:cxn ang="0">
                  <a:pos x="T4" y="T5"/>
                </a:cxn>
                <a:cxn ang="0">
                  <a:pos x="T6" y="T7"/>
                </a:cxn>
              </a:cxnLst>
              <a:rect l="0" t="0" r="r" b="b"/>
              <a:pathLst>
                <a:path w="64" h="33">
                  <a:moveTo>
                    <a:pt x="0" y="21"/>
                  </a:moveTo>
                  <a:cubicBezTo>
                    <a:pt x="2" y="25"/>
                    <a:pt x="3" y="29"/>
                    <a:pt x="5" y="33"/>
                  </a:cubicBezTo>
                  <a:cubicBezTo>
                    <a:pt x="16" y="33"/>
                    <a:pt x="41" y="28"/>
                    <a:pt x="64" y="2"/>
                  </a:cubicBezTo>
                  <a:cubicBezTo>
                    <a:pt x="42" y="0"/>
                    <a:pt x="19" y="6"/>
                    <a:pt x="0" y="2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13">
              <a:extLst>
                <a:ext uri="{FF2B5EF4-FFF2-40B4-BE49-F238E27FC236}">
                  <a16:creationId xmlns:a16="http://schemas.microsoft.com/office/drawing/2014/main" id="{292BA9C3-64E4-40AD-A699-0ABCCAB9D760}"/>
                </a:ext>
              </a:extLst>
            </p:cNvPr>
            <p:cNvSpPr>
              <a:spLocks/>
            </p:cNvSpPr>
            <p:nvPr/>
          </p:nvSpPr>
          <p:spPr bwMode="auto">
            <a:xfrm rot="669225">
              <a:off x="2309145" y="1950734"/>
              <a:ext cx="418537" cy="524339"/>
            </a:xfrm>
            <a:custGeom>
              <a:avLst/>
              <a:gdLst>
                <a:gd name="T0" fmla="*/ 1 w 43"/>
                <a:gd name="T1" fmla="*/ 12 h 54"/>
                <a:gd name="T2" fmla="*/ 0 w 43"/>
                <a:gd name="T3" fmla="*/ 11 h 54"/>
                <a:gd name="T4" fmla="*/ 19 w 43"/>
                <a:gd name="T5" fmla="*/ 54 h 54"/>
                <a:gd name="T6" fmla="*/ 43 w 43"/>
                <a:gd name="T7" fmla="*/ 28 h 54"/>
                <a:gd name="T8" fmla="*/ 14 w 43"/>
                <a:gd name="T9" fmla="*/ 0 h 54"/>
                <a:gd name="T10" fmla="*/ 1 w 43"/>
                <a:gd name="T11" fmla="*/ 12 h 54"/>
              </a:gdLst>
              <a:ahLst/>
              <a:cxnLst>
                <a:cxn ang="0">
                  <a:pos x="T0" y="T1"/>
                </a:cxn>
                <a:cxn ang="0">
                  <a:pos x="T2" y="T3"/>
                </a:cxn>
                <a:cxn ang="0">
                  <a:pos x="T4" y="T5"/>
                </a:cxn>
                <a:cxn ang="0">
                  <a:pos x="T6" y="T7"/>
                </a:cxn>
                <a:cxn ang="0">
                  <a:pos x="T8" y="T9"/>
                </a:cxn>
                <a:cxn ang="0">
                  <a:pos x="T10" y="T11"/>
                </a:cxn>
              </a:cxnLst>
              <a:rect l="0" t="0" r="r" b="b"/>
              <a:pathLst>
                <a:path w="43" h="54">
                  <a:moveTo>
                    <a:pt x="1" y="12"/>
                  </a:moveTo>
                  <a:cubicBezTo>
                    <a:pt x="0" y="11"/>
                    <a:pt x="0" y="11"/>
                    <a:pt x="0" y="11"/>
                  </a:cubicBezTo>
                  <a:cubicBezTo>
                    <a:pt x="8" y="24"/>
                    <a:pt x="14" y="39"/>
                    <a:pt x="19" y="54"/>
                  </a:cubicBezTo>
                  <a:cubicBezTo>
                    <a:pt x="24" y="44"/>
                    <a:pt x="33" y="35"/>
                    <a:pt x="43" y="28"/>
                  </a:cubicBezTo>
                  <a:cubicBezTo>
                    <a:pt x="34" y="18"/>
                    <a:pt x="25" y="8"/>
                    <a:pt x="14" y="0"/>
                  </a:cubicBezTo>
                  <a:cubicBezTo>
                    <a:pt x="9" y="3"/>
                    <a:pt x="5" y="7"/>
                    <a:pt x="1" y="1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4">
              <a:extLst>
                <a:ext uri="{FF2B5EF4-FFF2-40B4-BE49-F238E27FC236}">
                  <a16:creationId xmlns:a16="http://schemas.microsoft.com/office/drawing/2014/main" id="{304948F4-B3AF-4544-9525-69C56857B326}"/>
                </a:ext>
              </a:extLst>
            </p:cNvPr>
            <p:cNvSpPr>
              <a:spLocks/>
            </p:cNvSpPr>
            <p:nvPr/>
          </p:nvSpPr>
          <p:spPr bwMode="auto">
            <a:xfrm rot="669225">
              <a:off x="2032883" y="1595820"/>
              <a:ext cx="486996" cy="407646"/>
            </a:xfrm>
            <a:custGeom>
              <a:avLst/>
              <a:gdLst>
                <a:gd name="T0" fmla="*/ 50 w 50"/>
                <a:gd name="T1" fmla="*/ 30 h 42"/>
                <a:gd name="T2" fmla="*/ 0 w 50"/>
                <a:gd name="T3" fmla="*/ 0 h 42"/>
                <a:gd name="T4" fmla="*/ 36 w 50"/>
                <a:gd name="T5" fmla="*/ 42 h 42"/>
                <a:gd name="T6" fmla="*/ 50 w 50"/>
                <a:gd name="T7" fmla="*/ 30 h 42"/>
              </a:gdLst>
              <a:ahLst/>
              <a:cxnLst>
                <a:cxn ang="0">
                  <a:pos x="T0" y="T1"/>
                </a:cxn>
                <a:cxn ang="0">
                  <a:pos x="T2" y="T3"/>
                </a:cxn>
                <a:cxn ang="0">
                  <a:pos x="T4" y="T5"/>
                </a:cxn>
                <a:cxn ang="0">
                  <a:pos x="T6" y="T7"/>
                </a:cxn>
              </a:cxnLst>
              <a:rect l="0" t="0" r="r" b="b"/>
              <a:pathLst>
                <a:path w="50" h="42">
                  <a:moveTo>
                    <a:pt x="50" y="30"/>
                  </a:moveTo>
                  <a:cubicBezTo>
                    <a:pt x="34" y="18"/>
                    <a:pt x="18" y="7"/>
                    <a:pt x="0" y="0"/>
                  </a:cubicBezTo>
                  <a:cubicBezTo>
                    <a:pt x="15" y="12"/>
                    <a:pt x="27" y="26"/>
                    <a:pt x="36" y="42"/>
                  </a:cubicBezTo>
                  <a:cubicBezTo>
                    <a:pt x="40" y="37"/>
                    <a:pt x="45" y="33"/>
                    <a:pt x="50" y="3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5">
              <a:extLst>
                <a:ext uri="{FF2B5EF4-FFF2-40B4-BE49-F238E27FC236}">
                  <a16:creationId xmlns:a16="http://schemas.microsoft.com/office/drawing/2014/main" id="{285BD35E-CA59-4E19-A690-C4528DE992BC}"/>
                </a:ext>
              </a:extLst>
            </p:cNvPr>
            <p:cNvSpPr>
              <a:spLocks/>
            </p:cNvSpPr>
            <p:nvPr/>
          </p:nvSpPr>
          <p:spPr bwMode="auto">
            <a:xfrm rot="669225">
              <a:off x="1874048" y="2063521"/>
              <a:ext cx="594354" cy="900867"/>
            </a:xfrm>
            <a:custGeom>
              <a:avLst/>
              <a:gdLst>
                <a:gd name="T0" fmla="*/ 61 w 61"/>
                <a:gd name="T1" fmla="*/ 93 h 93"/>
                <a:gd name="T2" fmla="*/ 59 w 61"/>
                <a:gd name="T3" fmla="*/ 66 h 93"/>
                <a:gd name="T4" fmla="*/ 56 w 61"/>
                <a:gd name="T5" fmla="*/ 48 h 93"/>
                <a:gd name="T6" fmla="*/ 10 w 61"/>
                <a:gd name="T7" fmla="*/ 0 h 93"/>
                <a:gd name="T8" fmla="*/ 0 w 61"/>
                <a:gd name="T9" fmla="*/ 38 h 93"/>
                <a:gd name="T10" fmla="*/ 61 w 61"/>
                <a:gd name="T11" fmla="*/ 93 h 93"/>
              </a:gdLst>
              <a:ahLst/>
              <a:cxnLst>
                <a:cxn ang="0">
                  <a:pos x="T0" y="T1"/>
                </a:cxn>
                <a:cxn ang="0">
                  <a:pos x="T2" y="T3"/>
                </a:cxn>
                <a:cxn ang="0">
                  <a:pos x="T4" y="T5"/>
                </a:cxn>
                <a:cxn ang="0">
                  <a:pos x="T6" y="T7"/>
                </a:cxn>
                <a:cxn ang="0">
                  <a:pos x="T8" y="T9"/>
                </a:cxn>
                <a:cxn ang="0">
                  <a:pos x="T10" y="T11"/>
                </a:cxn>
              </a:cxnLst>
              <a:rect l="0" t="0" r="r" b="b"/>
              <a:pathLst>
                <a:path w="61" h="93">
                  <a:moveTo>
                    <a:pt x="61" y="93"/>
                  </a:moveTo>
                  <a:cubicBezTo>
                    <a:pt x="61" y="84"/>
                    <a:pt x="61" y="75"/>
                    <a:pt x="59" y="66"/>
                  </a:cubicBezTo>
                  <a:cubicBezTo>
                    <a:pt x="59" y="60"/>
                    <a:pt x="58" y="54"/>
                    <a:pt x="56" y="48"/>
                  </a:cubicBezTo>
                  <a:cubicBezTo>
                    <a:pt x="50" y="29"/>
                    <a:pt x="33" y="12"/>
                    <a:pt x="10" y="0"/>
                  </a:cubicBezTo>
                  <a:cubicBezTo>
                    <a:pt x="9" y="11"/>
                    <a:pt x="6" y="23"/>
                    <a:pt x="0" y="38"/>
                  </a:cubicBezTo>
                  <a:cubicBezTo>
                    <a:pt x="28" y="50"/>
                    <a:pt x="50" y="69"/>
                    <a:pt x="61" y="9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6">
              <a:extLst>
                <a:ext uri="{FF2B5EF4-FFF2-40B4-BE49-F238E27FC236}">
                  <a16:creationId xmlns:a16="http://schemas.microsoft.com/office/drawing/2014/main" id="{F65B6A3E-C9F7-4F93-BEF9-D0DBF5A0685D}"/>
                </a:ext>
              </a:extLst>
            </p:cNvPr>
            <p:cNvSpPr>
              <a:spLocks/>
            </p:cNvSpPr>
            <p:nvPr/>
          </p:nvSpPr>
          <p:spPr bwMode="auto">
            <a:xfrm rot="669225">
              <a:off x="1621855" y="2407643"/>
              <a:ext cx="760835" cy="1065792"/>
            </a:xfrm>
            <a:custGeom>
              <a:avLst/>
              <a:gdLst>
                <a:gd name="T0" fmla="*/ 74 w 78"/>
                <a:gd name="T1" fmla="*/ 110 h 110"/>
                <a:gd name="T2" fmla="*/ 78 w 78"/>
                <a:gd name="T3" fmla="*/ 66 h 110"/>
                <a:gd name="T4" fmla="*/ 17 w 78"/>
                <a:gd name="T5" fmla="*/ 0 h 110"/>
                <a:gd name="T6" fmla="*/ 0 w 78"/>
                <a:gd name="T7" fmla="*/ 37 h 110"/>
                <a:gd name="T8" fmla="*/ 74 w 78"/>
                <a:gd name="T9" fmla="*/ 110 h 110"/>
              </a:gdLst>
              <a:ahLst/>
              <a:cxnLst>
                <a:cxn ang="0">
                  <a:pos x="T0" y="T1"/>
                </a:cxn>
                <a:cxn ang="0">
                  <a:pos x="T2" y="T3"/>
                </a:cxn>
                <a:cxn ang="0">
                  <a:pos x="T4" y="T5"/>
                </a:cxn>
                <a:cxn ang="0">
                  <a:pos x="T6" y="T7"/>
                </a:cxn>
                <a:cxn ang="0">
                  <a:pos x="T8" y="T9"/>
                </a:cxn>
              </a:cxnLst>
              <a:rect l="0" t="0" r="r" b="b"/>
              <a:pathLst>
                <a:path w="78" h="110">
                  <a:moveTo>
                    <a:pt x="74" y="110"/>
                  </a:moveTo>
                  <a:cubicBezTo>
                    <a:pt x="76" y="95"/>
                    <a:pt x="78" y="81"/>
                    <a:pt x="78" y="66"/>
                  </a:cubicBezTo>
                  <a:cubicBezTo>
                    <a:pt x="72" y="39"/>
                    <a:pt x="48" y="15"/>
                    <a:pt x="17" y="0"/>
                  </a:cubicBezTo>
                  <a:cubicBezTo>
                    <a:pt x="13" y="12"/>
                    <a:pt x="7" y="24"/>
                    <a:pt x="0" y="37"/>
                  </a:cubicBezTo>
                  <a:cubicBezTo>
                    <a:pt x="35" y="59"/>
                    <a:pt x="63" y="85"/>
                    <a:pt x="74" y="11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7">
              <a:extLst>
                <a:ext uri="{FF2B5EF4-FFF2-40B4-BE49-F238E27FC236}">
                  <a16:creationId xmlns:a16="http://schemas.microsoft.com/office/drawing/2014/main" id="{47F00783-2FA1-4393-8DEF-D71BC55A4499}"/>
                </a:ext>
              </a:extLst>
            </p:cNvPr>
            <p:cNvSpPr>
              <a:spLocks/>
            </p:cNvSpPr>
            <p:nvPr/>
          </p:nvSpPr>
          <p:spPr bwMode="auto">
            <a:xfrm rot="669225">
              <a:off x="1002198" y="3149480"/>
              <a:ext cx="1101577" cy="1171594"/>
            </a:xfrm>
            <a:custGeom>
              <a:avLst/>
              <a:gdLst>
                <a:gd name="T0" fmla="*/ 16 w 113"/>
                <a:gd name="T1" fmla="*/ 0 h 121"/>
                <a:gd name="T2" fmla="*/ 0 w 113"/>
                <a:gd name="T3" fmla="*/ 32 h 121"/>
                <a:gd name="T4" fmla="*/ 108 w 113"/>
                <a:gd name="T5" fmla="*/ 121 h 121"/>
                <a:gd name="T6" fmla="*/ 113 w 113"/>
                <a:gd name="T7" fmla="*/ 80 h 121"/>
                <a:gd name="T8" fmla="*/ 16 w 113"/>
                <a:gd name="T9" fmla="*/ 0 h 121"/>
              </a:gdLst>
              <a:ahLst/>
              <a:cxnLst>
                <a:cxn ang="0">
                  <a:pos x="T0" y="T1"/>
                </a:cxn>
                <a:cxn ang="0">
                  <a:pos x="T2" y="T3"/>
                </a:cxn>
                <a:cxn ang="0">
                  <a:pos x="T4" y="T5"/>
                </a:cxn>
                <a:cxn ang="0">
                  <a:pos x="T6" y="T7"/>
                </a:cxn>
                <a:cxn ang="0">
                  <a:pos x="T8" y="T9"/>
                </a:cxn>
              </a:cxnLst>
              <a:rect l="0" t="0" r="r" b="b"/>
              <a:pathLst>
                <a:path w="113" h="121">
                  <a:moveTo>
                    <a:pt x="16" y="0"/>
                  </a:moveTo>
                  <a:cubicBezTo>
                    <a:pt x="9" y="10"/>
                    <a:pt x="4" y="21"/>
                    <a:pt x="0" y="32"/>
                  </a:cubicBezTo>
                  <a:cubicBezTo>
                    <a:pt x="42" y="43"/>
                    <a:pt x="82" y="75"/>
                    <a:pt x="108" y="121"/>
                  </a:cubicBezTo>
                  <a:cubicBezTo>
                    <a:pt x="110" y="107"/>
                    <a:pt x="112" y="94"/>
                    <a:pt x="113" y="80"/>
                  </a:cubicBezTo>
                  <a:cubicBezTo>
                    <a:pt x="93" y="40"/>
                    <a:pt x="56" y="12"/>
                    <a:pt x="16"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8">
              <a:extLst>
                <a:ext uri="{FF2B5EF4-FFF2-40B4-BE49-F238E27FC236}">
                  <a16:creationId xmlns:a16="http://schemas.microsoft.com/office/drawing/2014/main" id="{CE53727A-24F8-4AEE-9C98-531B84019B6B}"/>
                </a:ext>
              </a:extLst>
            </p:cNvPr>
            <p:cNvSpPr>
              <a:spLocks/>
            </p:cNvSpPr>
            <p:nvPr/>
          </p:nvSpPr>
          <p:spPr bwMode="auto">
            <a:xfrm rot="669225">
              <a:off x="2041451" y="1792208"/>
              <a:ext cx="429429" cy="630140"/>
            </a:xfrm>
            <a:custGeom>
              <a:avLst/>
              <a:gdLst>
                <a:gd name="T0" fmla="*/ 0 w 44"/>
                <a:gd name="T1" fmla="*/ 0 h 65"/>
                <a:gd name="T2" fmla="*/ 1 w 44"/>
                <a:gd name="T3" fmla="*/ 28 h 65"/>
                <a:gd name="T4" fmla="*/ 44 w 44"/>
                <a:gd name="T5" fmla="*/ 65 h 65"/>
                <a:gd name="T6" fmla="*/ 22 w 44"/>
                <a:gd name="T7" fmla="*/ 12 h 65"/>
                <a:gd name="T8" fmla="*/ 0 w 44"/>
                <a:gd name="T9" fmla="*/ 0 h 65"/>
              </a:gdLst>
              <a:ahLst/>
              <a:cxnLst>
                <a:cxn ang="0">
                  <a:pos x="T0" y="T1"/>
                </a:cxn>
                <a:cxn ang="0">
                  <a:pos x="T2" y="T3"/>
                </a:cxn>
                <a:cxn ang="0">
                  <a:pos x="T4" y="T5"/>
                </a:cxn>
                <a:cxn ang="0">
                  <a:pos x="T6" y="T7"/>
                </a:cxn>
                <a:cxn ang="0">
                  <a:pos x="T8" y="T9"/>
                </a:cxn>
              </a:cxnLst>
              <a:rect l="0" t="0" r="r" b="b"/>
              <a:pathLst>
                <a:path w="44" h="65">
                  <a:moveTo>
                    <a:pt x="0" y="0"/>
                  </a:moveTo>
                  <a:cubicBezTo>
                    <a:pt x="1" y="7"/>
                    <a:pt x="2" y="17"/>
                    <a:pt x="1" y="28"/>
                  </a:cubicBezTo>
                  <a:cubicBezTo>
                    <a:pt x="19" y="38"/>
                    <a:pt x="35" y="50"/>
                    <a:pt x="44" y="65"/>
                  </a:cubicBezTo>
                  <a:cubicBezTo>
                    <a:pt x="39" y="46"/>
                    <a:pt x="32" y="28"/>
                    <a:pt x="22" y="12"/>
                  </a:cubicBezTo>
                  <a:cubicBezTo>
                    <a:pt x="16" y="6"/>
                    <a:pt x="8" y="2"/>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9">
              <a:extLst>
                <a:ext uri="{FF2B5EF4-FFF2-40B4-BE49-F238E27FC236}">
                  <a16:creationId xmlns:a16="http://schemas.microsoft.com/office/drawing/2014/main" id="{2976E4A7-8F90-44F7-B57A-7AF6525A77E0}"/>
                </a:ext>
              </a:extLst>
            </p:cNvPr>
            <p:cNvSpPr>
              <a:spLocks/>
            </p:cNvSpPr>
            <p:nvPr/>
          </p:nvSpPr>
          <p:spPr bwMode="auto">
            <a:xfrm rot="669225">
              <a:off x="839145" y="3446745"/>
              <a:ext cx="1140475" cy="1221383"/>
            </a:xfrm>
            <a:custGeom>
              <a:avLst/>
              <a:gdLst>
                <a:gd name="T0" fmla="*/ 10 w 117"/>
                <a:gd name="T1" fmla="*/ 0 h 126"/>
                <a:gd name="T2" fmla="*/ 0 w 117"/>
                <a:gd name="T3" fmla="*/ 55 h 126"/>
                <a:gd name="T4" fmla="*/ 116 w 117"/>
                <a:gd name="T5" fmla="*/ 126 h 126"/>
                <a:gd name="T6" fmla="*/ 117 w 117"/>
                <a:gd name="T7" fmla="*/ 99 h 126"/>
                <a:gd name="T8" fmla="*/ 10 w 117"/>
                <a:gd name="T9" fmla="*/ 0 h 126"/>
              </a:gdLst>
              <a:ahLst/>
              <a:cxnLst>
                <a:cxn ang="0">
                  <a:pos x="T0" y="T1"/>
                </a:cxn>
                <a:cxn ang="0">
                  <a:pos x="T2" y="T3"/>
                </a:cxn>
                <a:cxn ang="0">
                  <a:pos x="T4" y="T5"/>
                </a:cxn>
                <a:cxn ang="0">
                  <a:pos x="T6" y="T7"/>
                </a:cxn>
                <a:cxn ang="0">
                  <a:pos x="T8" y="T9"/>
                </a:cxn>
              </a:cxnLst>
              <a:rect l="0" t="0" r="r" b="b"/>
              <a:pathLst>
                <a:path w="117" h="126">
                  <a:moveTo>
                    <a:pt x="10" y="0"/>
                  </a:moveTo>
                  <a:cubicBezTo>
                    <a:pt x="4" y="18"/>
                    <a:pt x="1" y="37"/>
                    <a:pt x="0" y="55"/>
                  </a:cubicBezTo>
                  <a:cubicBezTo>
                    <a:pt x="46" y="62"/>
                    <a:pt x="89" y="87"/>
                    <a:pt x="116" y="126"/>
                  </a:cubicBezTo>
                  <a:cubicBezTo>
                    <a:pt x="116" y="117"/>
                    <a:pt x="117" y="108"/>
                    <a:pt x="117" y="99"/>
                  </a:cubicBezTo>
                  <a:cubicBezTo>
                    <a:pt x="95" y="50"/>
                    <a:pt x="54" y="14"/>
                    <a:pt x="10"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20">
              <a:extLst>
                <a:ext uri="{FF2B5EF4-FFF2-40B4-BE49-F238E27FC236}">
                  <a16:creationId xmlns:a16="http://schemas.microsoft.com/office/drawing/2014/main" id="{6681ED62-95D4-4CB7-AA7C-A6AC466FD1D6}"/>
                </a:ext>
              </a:extLst>
            </p:cNvPr>
            <p:cNvSpPr>
              <a:spLocks/>
            </p:cNvSpPr>
            <p:nvPr/>
          </p:nvSpPr>
          <p:spPr bwMode="auto">
            <a:xfrm rot="669225">
              <a:off x="2048179" y="1574525"/>
              <a:ext cx="253611" cy="272283"/>
            </a:xfrm>
            <a:custGeom>
              <a:avLst/>
              <a:gdLst>
                <a:gd name="T0" fmla="*/ 26 w 26"/>
                <a:gd name="T1" fmla="*/ 28 h 28"/>
                <a:gd name="T2" fmla="*/ 0 w 26"/>
                <a:gd name="T3" fmla="*/ 0 h 28"/>
                <a:gd name="T4" fmla="*/ 7 w 26"/>
                <a:gd name="T5" fmla="*/ 20 h 28"/>
                <a:gd name="T6" fmla="*/ 26 w 26"/>
                <a:gd name="T7" fmla="*/ 28 h 28"/>
              </a:gdLst>
              <a:ahLst/>
              <a:cxnLst>
                <a:cxn ang="0">
                  <a:pos x="T0" y="T1"/>
                </a:cxn>
                <a:cxn ang="0">
                  <a:pos x="T2" y="T3"/>
                </a:cxn>
                <a:cxn ang="0">
                  <a:pos x="T4" y="T5"/>
                </a:cxn>
                <a:cxn ang="0">
                  <a:pos x="T6" y="T7"/>
                </a:cxn>
              </a:cxnLst>
              <a:rect l="0" t="0" r="r" b="b"/>
              <a:pathLst>
                <a:path w="26" h="28">
                  <a:moveTo>
                    <a:pt x="26" y="28"/>
                  </a:moveTo>
                  <a:cubicBezTo>
                    <a:pt x="19" y="18"/>
                    <a:pt x="10" y="8"/>
                    <a:pt x="0" y="0"/>
                  </a:cubicBezTo>
                  <a:cubicBezTo>
                    <a:pt x="0" y="0"/>
                    <a:pt x="5" y="7"/>
                    <a:pt x="7" y="20"/>
                  </a:cubicBezTo>
                  <a:cubicBezTo>
                    <a:pt x="14" y="21"/>
                    <a:pt x="20" y="23"/>
                    <a:pt x="26" y="2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21">
              <a:extLst>
                <a:ext uri="{FF2B5EF4-FFF2-40B4-BE49-F238E27FC236}">
                  <a16:creationId xmlns:a16="http://schemas.microsoft.com/office/drawing/2014/main" id="{81F215F7-06D4-4095-B8AF-BDA5411306F9}"/>
                </a:ext>
              </a:extLst>
            </p:cNvPr>
            <p:cNvSpPr>
              <a:spLocks/>
            </p:cNvSpPr>
            <p:nvPr/>
          </p:nvSpPr>
          <p:spPr bwMode="auto">
            <a:xfrm rot="669225">
              <a:off x="773110" y="4565214"/>
              <a:ext cx="1042453" cy="658146"/>
            </a:xfrm>
            <a:custGeom>
              <a:avLst/>
              <a:gdLst>
                <a:gd name="T0" fmla="*/ 0 w 107"/>
                <a:gd name="T1" fmla="*/ 0 h 68"/>
                <a:gd name="T2" fmla="*/ 27 w 107"/>
                <a:gd name="T3" fmla="*/ 45 h 68"/>
                <a:gd name="T4" fmla="*/ 107 w 107"/>
                <a:gd name="T5" fmla="*/ 68 h 68"/>
                <a:gd name="T6" fmla="*/ 0 w 107"/>
                <a:gd name="T7" fmla="*/ 0 h 68"/>
              </a:gdLst>
              <a:ahLst/>
              <a:cxnLst>
                <a:cxn ang="0">
                  <a:pos x="T0" y="T1"/>
                </a:cxn>
                <a:cxn ang="0">
                  <a:pos x="T2" y="T3"/>
                </a:cxn>
                <a:cxn ang="0">
                  <a:pos x="T4" y="T5"/>
                </a:cxn>
                <a:cxn ang="0">
                  <a:pos x="T6" y="T7"/>
                </a:cxn>
              </a:cxnLst>
              <a:rect l="0" t="0" r="r" b="b"/>
              <a:pathLst>
                <a:path w="107" h="68">
                  <a:moveTo>
                    <a:pt x="0" y="0"/>
                  </a:moveTo>
                  <a:cubicBezTo>
                    <a:pt x="7" y="17"/>
                    <a:pt x="16" y="32"/>
                    <a:pt x="27" y="45"/>
                  </a:cubicBezTo>
                  <a:cubicBezTo>
                    <a:pt x="52" y="45"/>
                    <a:pt x="88" y="53"/>
                    <a:pt x="107" y="68"/>
                  </a:cubicBezTo>
                  <a:cubicBezTo>
                    <a:pt x="83" y="33"/>
                    <a:pt x="43" y="10"/>
                    <a:pt x="0"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22">
              <a:extLst>
                <a:ext uri="{FF2B5EF4-FFF2-40B4-BE49-F238E27FC236}">
                  <a16:creationId xmlns:a16="http://schemas.microsoft.com/office/drawing/2014/main" id="{DDB89E9C-A8F9-457F-8738-6C7BCDC26C91}"/>
                </a:ext>
              </a:extLst>
            </p:cNvPr>
            <p:cNvSpPr>
              <a:spLocks/>
            </p:cNvSpPr>
            <p:nvPr/>
          </p:nvSpPr>
          <p:spPr bwMode="auto">
            <a:xfrm rot="669225">
              <a:off x="987637" y="5059390"/>
              <a:ext cx="858857" cy="387420"/>
            </a:xfrm>
            <a:custGeom>
              <a:avLst/>
              <a:gdLst>
                <a:gd name="T0" fmla="*/ 86 w 88"/>
                <a:gd name="T1" fmla="*/ 33 h 40"/>
                <a:gd name="T2" fmla="*/ 85 w 88"/>
                <a:gd name="T3" fmla="*/ 33 h 40"/>
                <a:gd name="T4" fmla="*/ 0 w 88"/>
                <a:gd name="T5" fmla="*/ 0 h 40"/>
                <a:gd name="T6" fmla="*/ 0 w 88"/>
                <a:gd name="T7" fmla="*/ 0 h 40"/>
                <a:gd name="T8" fmla="*/ 88 w 88"/>
                <a:gd name="T9" fmla="*/ 40 h 40"/>
                <a:gd name="T10" fmla="*/ 86 w 88"/>
                <a:gd name="T11" fmla="*/ 33 h 40"/>
              </a:gdLst>
              <a:ahLst/>
              <a:cxnLst>
                <a:cxn ang="0">
                  <a:pos x="T0" y="T1"/>
                </a:cxn>
                <a:cxn ang="0">
                  <a:pos x="T2" y="T3"/>
                </a:cxn>
                <a:cxn ang="0">
                  <a:pos x="T4" y="T5"/>
                </a:cxn>
                <a:cxn ang="0">
                  <a:pos x="T6" y="T7"/>
                </a:cxn>
                <a:cxn ang="0">
                  <a:pos x="T8" y="T9"/>
                </a:cxn>
                <a:cxn ang="0">
                  <a:pos x="T10" y="T11"/>
                </a:cxn>
              </a:cxnLst>
              <a:rect l="0" t="0" r="r" b="b"/>
              <a:pathLst>
                <a:path w="88" h="40">
                  <a:moveTo>
                    <a:pt x="86" y="33"/>
                  </a:moveTo>
                  <a:cubicBezTo>
                    <a:pt x="85" y="33"/>
                    <a:pt x="85" y="33"/>
                    <a:pt x="85" y="33"/>
                  </a:cubicBezTo>
                  <a:cubicBezTo>
                    <a:pt x="80" y="28"/>
                    <a:pt x="46" y="1"/>
                    <a:pt x="0" y="0"/>
                  </a:cubicBezTo>
                  <a:cubicBezTo>
                    <a:pt x="0" y="0"/>
                    <a:pt x="0" y="0"/>
                    <a:pt x="0" y="0"/>
                  </a:cubicBezTo>
                  <a:cubicBezTo>
                    <a:pt x="22" y="24"/>
                    <a:pt x="52" y="39"/>
                    <a:pt x="88" y="40"/>
                  </a:cubicBezTo>
                  <a:cubicBezTo>
                    <a:pt x="87" y="37"/>
                    <a:pt x="86" y="35"/>
                    <a:pt x="86" y="3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23">
              <a:extLst>
                <a:ext uri="{FF2B5EF4-FFF2-40B4-BE49-F238E27FC236}">
                  <a16:creationId xmlns:a16="http://schemas.microsoft.com/office/drawing/2014/main" id="{2268F83B-6E17-4CD6-8A96-631AA08611A0}"/>
                </a:ext>
              </a:extLst>
            </p:cNvPr>
            <p:cNvSpPr>
              <a:spLocks/>
            </p:cNvSpPr>
            <p:nvPr/>
          </p:nvSpPr>
          <p:spPr bwMode="auto">
            <a:xfrm rot="669225">
              <a:off x="1245529" y="2734785"/>
              <a:ext cx="1012891" cy="1132696"/>
            </a:xfrm>
            <a:custGeom>
              <a:avLst/>
              <a:gdLst>
                <a:gd name="T0" fmla="*/ 99 w 104"/>
                <a:gd name="T1" fmla="*/ 117 h 117"/>
                <a:gd name="T2" fmla="*/ 104 w 104"/>
                <a:gd name="T3" fmla="*/ 85 h 117"/>
                <a:gd name="T4" fmla="*/ 30 w 104"/>
                <a:gd name="T5" fmla="*/ 0 h 117"/>
                <a:gd name="T6" fmla="*/ 9 w 104"/>
                <a:gd name="T7" fmla="*/ 33 h 117"/>
                <a:gd name="T8" fmla="*/ 0 w 104"/>
                <a:gd name="T9" fmla="*/ 45 h 117"/>
                <a:gd name="T10" fmla="*/ 99 w 104"/>
                <a:gd name="T11" fmla="*/ 117 h 117"/>
              </a:gdLst>
              <a:ahLst/>
              <a:cxnLst>
                <a:cxn ang="0">
                  <a:pos x="T0" y="T1"/>
                </a:cxn>
                <a:cxn ang="0">
                  <a:pos x="T2" y="T3"/>
                </a:cxn>
                <a:cxn ang="0">
                  <a:pos x="T4" y="T5"/>
                </a:cxn>
                <a:cxn ang="0">
                  <a:pos x="T6" y="T7"/>
                </a:cxn>
                <a:cxn ang="0">
                  <a:pos x="T8" y="T9"/>
                </a:cxn>
                <a:cxn ang="0">
                  <a:pos x="T10" y="T11"/>
                </a:cxn>
              </a:cxnLst>
              <a:rect l="0" t="0" r="r" b="b"/>
              <a:pathLst>
                <a:path w="104" h="117">
                  <a:moveTo>
                    <a:pt x="99" y="117"/>
                  </a:moveTo>
                  <a:cubicBezTo>
                    <a:pt x="100" y="106"/>
                    <a:pt x="102" y="95"/>
                    <a:pt x="104" y="85"/>
                  </a:cubicBezTo>
                  <a:cubicBezTo>
                    <a:pt x="100" y="58"/>
                    <a:pt x="71" y="26"/>
                    <a:pt x="30" y="0"/>
                  </a:cubicBezTo>
                  <a:cubicBezTo>
                    <a:pt x="24" y="10"/>
                    <a:pt x="17" y="21"/>
                    <a:pt x="9" y="33"/>
                  </a:cubicBezTo>
                  <a:cubicBezTo>
                    <a:pt x="6" y="37"/>
                    <a:pt x="3" y="41"/>
                    <a:pt x="0" y="45"/>
                  </a:cubicBezTo>
                  <a:cubicBezTo>
                    <a:pt x="39" y="55"/>
                    <a:pt x="76" y="80"/>
                    <a:pt x="99" y="1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4">
              <a:extLst>
                <a:ext uri="{FF2B5EF4-FFF2-40B4-BE49-F238E27FC236}">
                  <a16:creationId xmlns:a16="http://schemas.microsoft.com/office/drawing/2014/main" id="{E16A6FBF-5CF4-4CB0-B289-72C4D7564B5D}"/>
                </a:ext>
              </a:extLst>
            </p:cNvPr>
            <p:cNvSpPr>
              <a:spLocks/>
            </p:cNvSpPr>
            <p:nvPr/>
          </p:nvSpPr>
          <p:spPr bwMode="auto">
            <a:xfrm rot="669225">
              <a:off x="741349" y="3973757"/>
              <a:ext cx="1170037" cy="1162259"/>
            </a:xfrm>
            <a:custGeom>
              <a:avLst/>
              <a:gdLst>
                <a:gd name="T0" fmla="*/ 120 w 120"/>
                <a:gd name="T1" fmla="*/ 120 h 120"/>
                <a:gd name="T2" fmla="*/ 119 w 120"/>
                <a:gd name="T3" fmla="*/ 120 h 120"/>
                <a:gd name="T4" fmla="*/ 116 w 120"/>
                <a:gd name="T5" fmla="*/ 84 h 120"/>
                <a:gd name="T6" fmla="*/ 0 w 120"/>
                <a:gd name="T7" fmla="*/ 0 h 120"/>
                <a:gd name="T8" fmla="*/ 10 w 120"/>
                <a:gd name="T9" fmla="*/ 59 h 120"/>
                <a:gd name="T10" fmla="*/ 120 w 120"/>
                <a:gd name="T11" fmla="*/ 120 h 120"/>
              </a:gdLst>
              <a:ahLst/>
              <a:cxnLst>
                <a:cxn ang="0">
                  <a:pos x="T0" y="T1"/>
                </a:cxn>
                <a:cxn ang="0">
                  <a:pos x="T2" y="T3"/>
                </a:cxn>
                <a:cxn ang="0">
                  <a:pos x="T4" y="T5"/>
                </a:cxn>
                <a:cxn ang="0">
                  <a:pos x="T6" y="T7"/>
                </a:cxn>
                <a:cxn ang="0">
                  <a:pos x="T8" y="T9"/>
                </a:cxn>
                <a:cxn ang="0">
                  <a:pos x="T10" y="T11"/>
                </a:cxn>
              </a:cxnLst>
              <a:rect l="0" t="0" r="r" b="b"/>
              <a:pathLst>
                <a:path w="120" h="120">
                  <a:moveTo>
                    <a:pt x="120" y="120"/>
                  </a:moveTo>
                  <a:cubicBezTo>
                    <a:pt x="119" y="120"/>
                    <a:pt x="119" y="120"/>
                    <a:pt x="119" y="120"/>
                  </a:cubicBezTo>
                  <a:cubicBezTo>
                    <a:pt x="117" y="108"/>
                    <a:pt x="116" y="96"/>
                    <a:pt x="116" y="84"/>
                  </a:cubicBezTo>
                  <a:cubicBezTo>
                    <a:pt x="93" y="41"/>
                    <a:pt x="49" y="11"/>
                    <a:pt x="0" y="0"/>
                  </a:cubicBezTo>
                  <a:cubicBezTo>
                    <a:pt x="0" y="21"/>
                    <a:pt x="3" y="41"/>
                    <a:pt x="10" y="59"/>
                  </a:cubicBezTo>
                  <a:cubicBezTo>
                    <a:pt x="52" y="67"/>
                    <a:pt x="92" y="87"/>
                    <a:pt x="120" y="12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25">
              <a:extLst>
                <a:ext uri="{FF2B5EF4-FFF2-40B4-BE49-F238E27FC236}">
                  <a16:creationId xmlns:a16="http://schemas.microsoft.com/office/drawing/2014/main" id="{49CFFF80-0B75-4C16-9249-757692A70D77}"/>
                </a:ext>
              </a:extLst>
            </p:cNvPr>
            <p:cNvSpPr>
              <a:spLocks/>
            </p:cNvSpPr>
            <p:nvPr/>
          </p:nvSpPr>
          <p:spPr bwMode="auto">
            <a:xfrm rot="669225">
              <a:off x="1736268" y="5558124"/>
              <a:ext cx="486996" cy="639476"/>
            </a:xfrm>
            <a:custGeom>
              <a:avLst/>
              <a:gdLst>
                <a:gd name="T0" fmla="*/ 47 w 50"/>
                <a:gd name="T1" fmla="*/ 51 h 66"/>
                <a:gd name="T2" fmla="*/ 14 w 50"/>
                <a:gd name="T3" fmla="*/ 0 h 66"/>
                <a:gd name="T4" fmla="*/ 8 w 50"/>
                <a:gd name="T5" fmla="*/ 0 h 66"/>
                <a:gd name="T6" fmla="*/ 0 w 50"/>
                <a:gd name="T7" fmla="*/ 1 h 66"/>
                <a:gd name="T8" fmla="*/ 36 w 50"/>
                <a:gd name="T9" fmla="*/ 62 h 66"/>
                <a:gd name="T10" fmla="*/ 46 w 50"/>
                <a:gd name="T11" fmla="*/ 62 h 66"/>
                <a:gd name="T12" fmla="*/ 47 w 50"/>
                <a:gd name="T13" fmla="*/ 51 h 66"/>
              </a:gdLst>
              <a:ahLst/>
              <a:cxnLst>
                <a:cxn ang="0">
                  <a:pos x="T0" y="T1"/>
                </a:cxn>
                <a:cxn ang="0">
                  <a:pos x="T2" y="T3"/>
                </a:cxn>
                <a:cxn ang="0">
                  <a:pos x="T4" y="T5"/>
                </a:cxn>
                <a:cxn ang="0">
                  <a:pos x="T6" y="T7"/>
                </a:cxn>
                <a:cxn ang="0">
                  <a:pos x="T8" y="T9"/>
                </a:cxn>
                <a:cxn ang="0">
                  <a:pos x="T10" y="T11"/>
                </a:cxn>
                <a:cxn ang="0">
                  <a:pos x="T12" y="T13"/>
                </a:cxn>
              </a:cxnLst>
              <a:rect l="0" t="0" r="r" b="b"/>
              <a:pathLst>
                <a:path w="50" h="66">
                  <a:moveTo>
                    <a:pt x="47" y="51"/>
                  </a:moveTo>
                  <a:cubicBezTo>
                    <a:pt x="33" y="36"/>
                    <a:pt x="22" y="19"/>
                    <a:pt x="14" y="0"/>
                  </a:cubicBezTo>
                  <a:cubicBezTo>
                    <a:pt x="10" y="1"/>
                    <a:pt x="8" y="0"/>
                    <a:pt x="8" y="0"/>
                  </a:cubicBezTo>
                  <a:cubicBezTo>
                    <a:pt x="5" y="1"/>
                    <a:pt x="3" y="1"/>
                    <a:pt x="0" y="1"/>
                  </a:cubicBezTo>
                  <a:cubicBezTo>
                    <a:pt x="8" y="23"/>
                    <a:pt x="20" y="44"/>
                    <a:pt x="36" y="62"/>
                  </a:cubicBezTo>
                  <a:cubicBezTo>
                    <a:pt x="36" y="62"/>
                    <a:pt x="41" y="66"/>
                    <a:pt x="46" y="62"/>
                  </a:cubicBezTo>
                  <a:cubicBezTo>
                    <a:pt x="50" y="57"/>
                    <a:pt x="47" y="51"/>
                    <a:pt x="47" y="5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pSp>
      <p:cxnSp>
        <p:nvCxnSpPr>
          <p:cNvPr id="47" name="Straight Arrow Connector 46">
            <a:extLst>
              <a:ext uri="{FF2B5EF4-FFF2-40B4-BE49-F238E27FC236}">
                <a16:creationId xmlns:a16="http://schemas.microsoft.com/office/drawing/2014/main" id="{FFDCF0B0-02B2-41B4-BE96-BE3238619765}"/>
              </a:ext>
            </a:extLst>
          </p:cNvPr>
          <p:cNvCxnSpPr>
            <a:cxnSpLocks/>
          </p:cNvCxnSpPr>
          <p:nvPr/>
        </p:nvCxnSpPr>
        <p:spPr>
          <a:xfrm>
            <a:off x="3612056" y="5061759"/>
            <a:ext cx="7263956" cy="0"/>
          </a:xfrm>
          <a:prstGeom prst="straightConnector1">
            <a:avLst/>
          </a:prstGeom>
          <a:ln w="12700">
            <a:solidFill>
              <a:schemeClr val="accent3"/>
            </a:solidFill>
            <a:prstDash val="lgDash"/>
            <a:tailEnd type="oval"/>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7391C4B4-BBA4-4200-8BE4-987FEA1CBD5E}"/>
              </a:ext>
            </a:extLst>
          </p:cNvPr>
          <p:cNvCxnSpPr>
            <a:cxnSpLocks/>
          </p:cNvCxnSpPr>
          <p:nvPr/>
        </p:nvCxnSpPr>
        <p:spPr>
          <a:xfrm>
            <a:off x="3612056" y="3529289"/>
            <a:ext cx="7336777" cy="0"/>
          </a:xfrm>
          <a:prstGeom prst="straightConnector1">
            <a:avLst/>
          </a:prstGeom>
          <a:ln w="12700">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B5ECED85-BE59-4F2B-AB52-613173BDD525}"/>
              </a:ext>
            </a:extLst>
          </p:cNvPr>
          <p:cNvCxnSpPr>
            <a:cxnSpLocks/>
          </p:cNvCxnSpPr>
          <p:nvPr/>
        </p:nvCxnSpPr>
        <p:spPr>
          <a:xfrm>
            <a:off x="2674630" y="2039119"/>
            <a:ext cx="8274203" cy="0"/>
          </a:xfrm>
          <a:prstGeom prst="straightConnector1">
            <a:avLst/>
          </a:prstGeom>
          <a:ln w="12700">
            <a:solidFill>
              <a:schemeClr val="accent1"/>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4" name="TextBox">
            <a:extLst>
              <a:ext uri="{FF2B5EF4-FFF2-40B4-BE49-F238E27FC236}">
                <a16:creationId xmlns:a16="http://schemas.microsoft.com/office/drawing/2014/main" id="{4262023B-2E1D-4D81-807B-B7A0E091FCAC}"/>
              </a:ext>
            </a:extLst>
          </p:cNvPr>
          <p:cNvSpPr txBox="1"/>
          <p:nvPr/>
        </p:nvSpPr>
        <p:spPr>
          <a:xfrm>
            <a:off x="4205683" y="2249202"/>
            <a:ext cx="1704818" cy="114262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5400">
                <a:solidFill>
                  <a:schemeClr val="accent1"/>
                </a:solidFill>
                <a:latin typeface="+mj-lt"/>
              </a:rPr>
              <a:t>43%</a:t>
            </a:r>
          </a:p>
        </p:txBody>
      </p:sp>
      <p:sp>
        <p:nvSpPr>
          <p:cNvPr id="5" name="TextBox">
            <a:extLst>
              <a:ext uri="{FF2B5EF4-FFF2-40B4-BE49-F238E27FC236}">
                <a16:creationId xmlns:a16="http://schemas.microsoft.com/office/drawing/2014/main" id="{23262A19-9738-4360-8B4B-4E7ABF6FDC5F}"/>
              </a:ext>
            </a:extLst>
          </p:cNvPr>
          <p:cNvSpPr txBox="1"/>
          <p:nvPr/>
        </p:nvSpPr>
        <p:spPr>
          <a:xfrm>
            <a:off x="4205683" y="2143138"/>
            <a:ext cx="1426994" cy="38087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800">
                <a:solidFill>
                  <a:schemeClr val="tx1"/>
                </a:solidFill>
                <a:latin typeface="+mj-lt"/>
              </a:rPr>
              <a:t>Description</a:t>
            </a:r>
          </a:p>
        </p:txBody>
      </p:sp>
      <p:sp>
        <p:nvSpPr>
          <p:cNvPr id="62" name="TextBox">
            <a:extLst>
              <a:ext uri="{FF2B5EF4-FFF2-40B4-BE49-F238E27FC236}">
                <a16:creationId xmlns:a16="http://schemas.microsoft.com/office/drawing/2014/main" id="{5B674C93-86AD-43F0-B46A-7243FE8F33C9}"/>
              </a:ext>
            </a:extLst>
          </p:cNvPr>
          <p:cNvSpPr txBox="1"/>
          <p:nvPr/>
        </p:nvSpPr>
        <p:spPr>
          <a:xfrm>
            <a:off x="4205683" y="3780147"/>
            <a:ext cx="1704818" cy="114262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5400">
                <a:solidFill>
                  <a:schemeClr val="accent2"/>
                </a:solidFill>
                <a:latin typeface="+mj-lt"/>
              </a:rPr>
              <a:t>32%</a:t>
            </a:r>
          </a:p>
        </p:txBody>
      </p:sp>
      <p:sp>
        <p:nvSpPr>
          <p:cNvPr id="63" name="TextBox">
            <a:extLst>
              <a:ext uri="{FF2B5EF4-FFF2-40B4-BE49-F238E27FC236}">
                <a16:creationId xmlns:a16="http://schemas.microsoft.com/office/drawing/2014/main" id="{67F44A71-1112-46A6-8DCF-47DFEDFF859E}"/>
              </a:ext>
            </a:extLst>
          </p:cNvPr>
          <p:cNvSpPr txBox="1"/>
          <p:nvPr/>
        </p:nvSpPr>
        <p:spPr>
          <a:xfrm>
            <a:off x="4205683" y="3674083"/>
            <a:ext cx="1426994" cy="38087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800">
                <a:solidFill>
                  <a:schemeClr val="tx1"/>
                </a:solidFill>
                <a:latin typeface="+mj-lt"/>
              </a:rPr>
              <a:t>Description</a:t>
            </a:r>
          </a:p>
        </p:txBody>
      </p:sp>
      <p:sp>
        <p:nvSpPr>
          <p:cNvPr id="64" name="TextBox">
            <a:extLst>
              <a:ext uri="{FF2B5EF4-FFF2-40B4-BE49-F238E27FC236}">
                <a16:creationId xmlns:a16="http://schemas.microsoft.com/office/drawing/2014/main" id="{03DBFB10-8C45-4721-BF15-C6273FA503A7}"/>
              </a:ext>
            </a:extLst>
          </p:cNvPr>
          <p:cNvSpPr txBox="1"/>
          <p:nvPr/>
        </p:nvSpPr>
        <p:spPr>
          <a:xfrm>
            <a:off x="4205683" y="5283208"/>
            <a:ext cx="1704818" cy="114262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5400">
                <a:solidFill>
                  <a:schemeClr val="accent3"/>
                </a:solidFill>
                <a:latin typeface="+mj-lt"/>
              </a:rPr>
              <a:t>27%</a:t>
            </a:r>
          </a:p>
        </p:txBody>
      </p:sp>
      <p:sp>
        <p:nvSpPr>
          <p:cNvPr id="65" name="TextBox">
            <a:extLst>
              <a:ext uri="{FF2B5EF4-FFF2-40B4-BE49-F238E27FC236}">
                <a16:creationId xmlns:a16="http://schemas.microsoft.com/office/drawing/2014/main" id="{132DBD70-A97D-4BA4-B903-4B34DCD9D675}"/>
              </a:ext>
            </a:extLst>
          </p:cNvPr>
          <p:cNvSpPr txBox="1"/>
          <p:nvPr/>
        </p:nvSpPr>
        <p:spPr>
          <a:xfrm>
            <a:off x="4205683" y="5177144"/>
            <a:ext cx="1426994" cy="38087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800">
                <a:solidFill>
                  <a:schemeClr val="tx1"/>
                </a:solidFill>
                <a:latin typeface="+mj-lt"/>
              </a:rPr>
              <a:t>Description</a:t>
            </a:r>
          </a:p>
        </p:txBody>
      </p:sp>
      <p:sp>
        <p:nvSpPr>
          <p:cNvPr id="9" name="TextBox">
            <a:extLst>
              <a:ext uri="{FF2B5EF4-FFF2-40B4-BE49-F238E27FC236}">
                <a16:creationId xmlns:a16="http://schemas.microsoft.com/office/drawing/2014/main" id="{597A8813-480B-42B2-A231-2F5F8478AB2A}"/>
              </a:ext>
            </a:extLst>
          </p:cNvPr>
          <p:cNvSpPr txBox="1"/>
          <p:nvPr/>
        </p:nvSpPr>
        <p:spPr>
          <a:xfrm>
            <a:off x="5792871" y="2258577"/>
            <a:ext cx="5117510" cy="93230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dolorum tenetur quas fuga provident impedit fringilla repellat cupiditate sunt eligendi officiis possimus vero libero reiciendis qui placeat tempore dolores asperiores antes mollis praesent nulla doloribus pat</a:t>
            </a:r>
            <a:endParaRPr lang="en-ID">
              <a:solidFill>
                <a:schemeClr val="tx1"/>
              </a:solidFill>
            </a:endParaRPr>
          </a:p>
        </p:txBody>
      </p:sp>
      <p:sp>
        <p:nvSpPr>
          <p:cNvPr id="78" name="TextBox">
            <a:extLst>
              <a:ext uri="{FF2B5EF4-FFF2-40B4-BE49-F238E27FC236}">
                <a16:creationId xmlns:a16="http://schemas.microsoft.com/office/drawing/2014/main" id="{1160166F-427B-4FB1-8F98-89027D719790}"/>
              </a:ext>
            </a:extLst>
          </p:cNvPr>
          <p:cNvSpPr txBox="1"/>
          <p:nvPr/>
        </p:nvSpPr>
        <p:spPr>
          <a:xfrm>
            <a:off x="5792871" y="3764892"/>
            <a:ext cx="5117510" cy="93230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dolorum tenetur quas fuga provident impedit fringilla repellat cupiditate sunt eligendi officiis possimus vero libero reiciendis qui placeat tempore dolores asperiores antes mollis praesent nulla doloribus pat</a:t>
            </a:r>
            <a:endParaRPr lang="en-ID">
              <a:solidFill>
                <a:schemeClr val="tx1"/>
              </a:solidFill>
            </a:endParaRPr>
          </a:p>
        </p:txBody>
      </p:sp>
      <p:sp>
        <p:nvSpPr>
          <p:cNvPr id="79" name="TextBox">
            <a:extLst>
              <a:ext uri="{FF2B5EF4-FFF2-40B4-BE49-F238E27FC236}">
                <a16:creationId xmlns:a16="http://schemas.microsoft.com/office/drawing/2014/main" id="{CACDF595-4B5E-4ECB-B600-28FC629CEB3C}"/>
              </a:ext>
            </a:extLst>
          </p:cNvPr>
          <p:cNvSpPr txBox="1"/>
          <p:nvPr/>
        </p:nvSpPr>
        <p:spPr>
          <a:xfrm>
            <a:off x="5792871" y="5217261"/>
            <a:ext cx="5117510" cy="93230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dolorum tenetur quas fuga provident impedit fringilla repellat cupiditate sunt eligendi officiis possimus vero libero reiciendis qui placeat tempore dolores asperiores antes mollis praesent nulla doloribus pat</a:t>
            </a:r>
            <a:endParaRPr lang="en-ID">
              <a:solidFill>
                <a:schemeClr val="tx1"/>
              </a:solidFill>
            </a:endParaRPr>
          </a:p>
        </p:txBody>
      </p:sp>
      <p:sp>
        <p:nvSpPr>
          <p:cNvPr id="10" name="Title 9">
            <a:extLst>
              <a:ext uri="{FF2B5EF4-FFF2-40B4-BE49-F238E27FC236}">
                <a16:creationId xmlns:a16="http://schemas.microsoft.com/office/drawing/2014/main" id="{E7AF8046-CFAD-4CF5-A50D-B957791263BF}"/>
              </a:ext>
            </a:extLst>
          </p:cNvPr>
          <p:cNvSpPr>
            <a:spLocks noGrp="1"/>
          </p:cNvSpPr>
          <p:nvPr>
            <p:ph type="title"/>
          </p:nvPr>
        </p:nvSpPr>
        <p:spPr/>
        <p:txBody>
          <a:bodyPr/>
          <a:lstStyle/>
          <a:p>
            <a:r>
              <a:rPr lang="en-ID" sz="4400">
                <a:solidFill>
                  <a:schemeClr val="tx1"/>
                </a:solidFill>
                <a:latin typeface="+mj-lt"/>
              </a:rPr>
              <a:t>Ecology </a:t>
            </a:r>
            <a:r>
              <a:rPr lang="en-ID" sz="4400">
                <a:solidFill>
                  <a:schemeClr val="accent1"/>
                </a:solidFill>
                <a:latin typeface="+mj-lt"/>
              </a:rPr>
              <a:t>Infographic (Leaf )</a:t>
            </a:r>
            <a:endParaRPr lang="en-ID"/>
          </a:p>
        </p:txBody>
      </p:sp>
      <p:sp>
        <p:nvSpPr>
          <p:cNvPr id="11" name="Subtitle 10">
            <a:extLst>
              <a:ext uri="{FF2B5EF4-FFF2-40B4-BE49-F238E27FC236}">
                <a16:creationId xmlns:a16="http://schemas.microsoft.com/office/drawing/2014/main" id="{F9371BEC-D3A5-49EA-9C12-DF2B7CB4E1E1}"/>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8" name="Rectangle: Rounded Corners 7">
            <a:extLst>
              <a:ext uri="{FF2B5EF4-FFF2-40B4-BE49-F238E27FC236}">
                <a16:creationId xmlns:a16="http://schemas.microsoft.com/office/drawing/2014/main" id="{836F324F-27E6-4040-A7EF-1B24E0556843}"/>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 name="TextBox">
            <a:extLst>
              <a:ext uri="{FF2B5EF4-FFF2-40B4-BE49-F238E27FC236}">
                <a16:creationId xmlns:a16="http://schemas.microsoft.com/office/drawing/2014/main" id="{D33E15FE-01B4-4039-ACB9-D616C1828932}"/>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3" name="Graphic 13">
            <a:extLst>
              <a:ext uri="{FF2B5EF4-FFF2-40B4-BE49-F238E27FC236}">
                <a16:creationId xmlns:a16="http://schemas.microsoft.com/office/drawing/2014/main" id="{C610FD00-8336-4E2C-A919-C9E6AA83827A}"/>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81052A34-2204-40AA-9F2D-04DBB8FC9932}"/>
              </a:ext>
            </a:extLst>
          </p:cNvPr>
          <p:cNvSpPr>
            <a:spLocks noGrp="1"/>
          </p:cNvSpPr>
          <p:nvPr>
            <p:ph type="sldNum" sz="quarter" idx="10"/>
          </p:nvPr>
        </p:nvSpPr>
        <p:spPr/>
        <p:txBody>
          <a:bodyPr/>
          <a:lstStyle/>
          <a:p>
            <a:fld id="{950356F5-5040-45F3-9DFE-AA818FBF1AB1}" type="slidenum">
              <a:rPr lang="en-ID" smtClean="0"/>
              <a:pPr/>
              <a:t>23</a:t>
            </a:fld>
            <a:endParaRPr lang="en-ID"/>
          </a:p>
        </p:txBody>
      </p:sp>
    </p:spTree>
    <p:extLst>
      <p:ext uri="{BB962C8B-B14F-4D97-AF65-F5344CB8AC3E}">
        <p14:creationId xmlns:p14="http://schemas.microsoft.com/office/powerpoint/2010/main" val="1136711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arn(inVertical)">
                                      <p:cBhvr>
                                        <p:cTn id="17" dur="750"/>
                                        <p:tgtEl>
                                          <p:spTgt spid="11">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outVertical)">
                                      <p:cBhvr>
                                        <p:cTn id="21" dur="750"/>
                                        <p:tgtEl>
                                          <p:spTgt spid="10"/>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750" fill="hold"/>
                                        <p:tgtEl>
                                          <p:spTgt spid="24"/>
                                        </p:tgtEl>
                                        <p:attrNameLst>
                                          <p:attrName>ppt_w</p:attrName>
                                        </p:attrNameLst>
                                      </p:cBhvr>
                                      <p:tavLst>
                                        <p:tav tm="0">
                                          <p:val>
                                            <p:fltVal val="0"/>
                                          </p:val>
                                        </p:tav>
                                        <p:tav tm="100000">
                                          <p:val>
                                            <p:strVal val="#ppt_w"/>
                                          </p:val>
                                        </p:tav>
                                      </p:tavLst>
                                    </p:anim>
                                    <p:anim calcmode="lin" valueType="num">
                                      <p:cBhvr>
                                        <p:cTn id="26" dur="750" fill="hold"/>
                                        <p:tgtEl>
                                          <p:spTgt spid="24"/>
                                        </p:tgtEl>
                                        <p:attrNameLst>
                                          <p:attrName>ppt_h</p:attrName>
                                        </p:attrNameLst>
                                      </p:cBhvr>
                                      <p:tavLst>
                                        <p:tav tm="0">
                                          <p:val>
                                            <p:fltVal val="0"/>
                                          </p:val>
                                        </p:tav>
                                        <p:tav tm="100000">
                                          <p:val>
                                            <p:strVal val="#ppt_h"/>
                                          </p:val>
                                        </p:tav>
                                      </p:tavLst>
                                    </p:anim>
                                    <p:animEffect transition="in" filter="fade">
                                      <p:cBhvr>
                                        <p:cTn id="27" dur="750"/>
                                        <p:tgtEl>
                                          <p:spTgt spid="24"/>
                                        </p:tgtEl>
                                      </p:cBhvr>
                                    </p:animEffect>
                                  </p:childTnLst>
                                </p:cTn>
                              </p:par>
                            </p:childTnLst>
                          </p:cTn>
                        </p:par>
                        <p:par>
                          <p:cTn id="28" fill="hold">
                            <p:stCondLst>
                              <p:cond delay="2750"/>
                            </p:stCondLst>
                            <p:childTnLst>
                              <p:par>
                                <p:cTn id="29" presetID="22" presetClass="entr" presetSubtype="8" fill="hold" nodeType="after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wipe(left)">
                                      <p:cBhvr>
                                        <p:cTn id="31" dur="500"/>
                                        <p:tgtEl>
                                          <p:spTgt spid="49"/>
                                        </p:tgtEl>
                                      </p:cBhvr>
                                    </p:animEffect>
                                  </p:childTnLst>
                                </p:cTn>
                              </p:par>
                              <p:par>
                                <p:cTn id="32" presetID="22" presetClass="entr" presetSubtype="8" fill="hold"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left)">
                                      <p:cBhvr>
                                        <p:cTn id="34" dur="500"/>
                                        <p:tgtEl>
                                          <p:spTgt spid="48"/>
                                        </p:tgtEl>
                                      </p:cBhvr>
                                    </p:animEffect>
                                  </p:childTnLst>
                                </p:cTn>
                              </p:par>
                              <p:par>
                                <p:cTn id="35" presetID="22" presetClass="entr" presetSubtype="8"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left)">
                                      <p:cBhvr>
                                        <p:cTn id="37" dur="500"/>
                                        <p:tgtEl>
                                          <p:spTgt spid="47"/>
                                        </p:tgtEl>
                                      </p:cBhvr>
                                    </p:animEffect>
                                  </p:childTnLst>
                                </p:cTn>
                              </p:par>
                            </p:childTnLst>
                          </p:cTn>
                        </p:par>
                        <p:par>
                          <p:cTn id="38" fill="hold">
                            <p:stCondLst>
                              <p:cond delay="3250"/>
                            </p:stCondLst>
                            <p:childTnLst>
                              <p:par>
                                <p:cTn id="39" presetID="10" presetClass="entr" presetSubtype="0"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750" fill="hold"/>
                                        <p:tgtEl>
                                          <p:spTgt spid="4"/>
                                        </p:tgtEl>
                                        <p:attrNameLst>
                                          <p:attrName>ppt_w</p:attrName>
                                        </p:attrNameLst>
                                      </p:cBhvr>
                                      <p:tavLst>
                                        <p:tav tm="0">
                                          <p:val>
                                            <p:fltVal val="0"/>
                                          </p:val>
                                        </p:tav>
                                        <p:tav tm="100000">
                                          <p:val>
                                            <p:strVal val="#ppt_w"/>
                                          </p:val>
                                        </p:tav>
                                      </p:tavLst>
                                    </p:anim>
                                    <p:anim calcmode="lin" valueType="num">
                                      <p:cBhvr>
                                        <p:cTn id="46" dur="750" fill="hold"/>
                                        <p:tgtEl>
                                          <p:spTgt spid="4"/>
                                        </p:tgtEl>
                                        <p:attrNameLst>
                                          <p:attrName>ppt_h</p:attrName>
                                        </p:attrNameLst>
                                      </p:cBhvr>
                                      <p:tavLst>
                                        <p:tav tm="0">
                                          <p:val>
                                            <p:fltVal val="0"/>
                                          </p:val>
                                        </p:tav>
                                        <p:tav tm="100000">
                                          <p:val>
                                            <p:strVal val="#ppt_h"/>
                                          </p:val>
                                        </p:tav>
                                      </p:tavLst>
                                    </p:anim>
                                    <p:animEffect transition="in" filter="fade">
                                      <p:cBhvr>
                                        <p:cTn id="47" dur="750"/>
                                        <p:tgtEl>
                                          <p:spTgt spid="4"/>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750"/>
                                        <p:tgtEl>
                                          <p:spTgt spid="9"/>
                                        </p:tgtEl>
                                      </p:cBhvr>
                                    </p:animEffect>
                                  </p:childTnLst>
                                </p:cTn>
                              </p:par>
                            </p:childTnLst>
                          </p:cTn>
                        </p:par>
                        <p:par>
                          <p:cTn id="52" fill="hold">
                            <p:stCondLst>
                              <p:cond delay="5250"/>
                            </p:stCondLst>
                            <p:childTnLst>
                              <p:par>
                                <p:cTn id="53" presetID="10" presetClass="entr" presetSubtype="0"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fade">
                                      <p:cBhvr>
                                        <p:cTn id="55" dur="500"/>
                                        <p:tgtEl>
                                          <p:spTgt spid="63"/>
                                        </p:tgtEl>
                                      </p:cBhvr>
                                    </p:animEffect>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750" fill="hold"/>
                                        <p:tgtEl>
                                          <p:spTgt spid="62"/>
                                        </p:tgtEl>
                                        <p:attrNameLst>
                                          <p:attrName>ppt_w</p:attrName>
                                        </p:attrNameLst>
                                      </p:cBhvr>
                                      <p:tavLst>
                                        <p:tav tm="0">
                                          <p:val>
                                            <p:fltVal val="0"/>
                                          </p:val>
                                        </p:tav>
                                        <p:tav tm="100000">
                                          <p:val>
                                            <p:strVal val="#ppt_w"/>
                                          </p:val>
                                        </p:tav>
                                      </p:tavLst>
                                    </p:anim>
                                    <p:anim calcmode="lin" valueType="num">
                                      <p:cBhvr>
                                        <p:cTn id="60" dur="750" fill="hold"/>
                                        <p:tgtEl>
                                          <p:spTgt spid="62"/>
                                        </p:tgtEl>
                                        <p:attrNameLst>
                                          <p:attrName>ppt_h</p:attrName>
                                        </p:attrNameLst>
                                      </p:cBhvr>
                                      <p:tavLst>
                                        <p:tav tm="0">
                                          <p:val>
                                            <p:fltVal val="0"/>
                                          </p:val>
                                        </p:tav>
                                        <p:tav tm="100000">
                                          <p:val>
                                            <p:strVal val="#ppt_h"/>
                                          </p:val>
                                        </p:tav>
                                      </p:tavLst>
                                    </p:anim>
                                    <p:animEffect transition="in" filter="fade">
                                      <p:cBhvr>
                                        <p:cTn id="61" dur="750"/>
                                        <p:tgtEl>
                                          <p:spTgt spid="62"/>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750"/>
                                        <p:tgtEl>
                                          <p:spTgt spid="78"/>
                                        </p:tgtEl>
                                      </p:cBhvr>
                                    </p:animEffect>
                                  </p:childTnLst>
                                </p:cTn>
                              </p:par>
                            </p:childTnLst>
                          </p:cTn>
                        </p:par>
                        <p:par>
                          <p:cTn id="66" fill="hold">
                            <p:stCondLst>
                              <p:cond delay="7250"/>
                            </p:stCondLst>
                            <p:childTnLst>
                              <p:par>
                                <p:cTn id="67" presetID="10" presetClass="entr" presetSubtype="0" fill="hold" grpId="0" nodeType="afterEffect">
                                  <p:stCondLst>
                                    <p:cond delay="0"/>
                                  </p:stCondLst>
                                  <p:childTnLst>
                                    <p:set>
                                      <p:cBhvr>
                                        <p:cTn id="68" dur="1" fill="hold">
                                          <p:stCondLst>
                                            <p:cond delay="0"/>
                                          </p:stCondLst>
                                        </p:cTn>
                                        <p:tgtEl>
                                          <p:spTgt spid="65"/>
                                        </p:tgtEl>
                                        <p:attrNameLst>
                                          <p:attrName>style.visibility</p:attrName>
                                        </p:attrNameLst>
                                      </p:cBhvr>
                                      <p:to>
                                        <p:strVal val="visible"/>
                                      </p:to>
                                    </p:set>
                                    <p:animEffect transition="in" filter="fade">
                                      <p:cBhvr>
                                        <p:cTn id="69" dur="500"/>
                                        <p:tgtEl>
                                          <p:spTgt spid="65"/>
                                        </p:tgtEl>
                                      </p:cBhvr>
                                    </p:animEffect>
                                  </p:childTnLst>
                                </p:cTn>
                              </p:par>
                            </p:childTnLst>
                          </p:cTn>
                        </p:par>
                        <p:par>
                          <p:cTn id="70" fill="hold">
                            <p:stCondLst>
                              <p:cond delay="7750"/>
                            </p:stCondLst>
                            <p:childTnLst>
                              <p:par>
                                <p:cTn id="71" presetID="53" presetClass="entr" presetSubtype="16" fill="hold" grpId="0" nodeType="afterEffect">
                                  <p:stCondLst>
                                    <p:cond delay="0"/>
                                  </p:stCondLst>
                                  <p:childTnLst>
                                    <p:set>
                                      <p:cBhvr>
                                        <p:cTn id="72" dur="1" fill="hold">
                                          <p:stCondLst>
                                            <p:cond delay="0"/>
                                          </p:stCondLst>
                                        </p:cTn>
                                        <p:tgtEl>
                                          <p:spTgt spid="64"/>
                                        </p:tgtEl>
                                        <p:attrNameLst>
                                          <p:attrName>style.visibility</p:attrName>
                                        </p:attrNameLst>
                                      </p:cBhvr>
                                      <p:to>
                                        <p:strVal val="visible"/>
                                      </p:to>
                                    </p:set>
                                    <p:anim calcmode="lin" valueType="num">
                                      <p:cBhvr>
                                        <p:cTn id="73" dur="750" fill="hold"/>
                                        <p:tgtEl>
                                          <p:spTgt spid="64"/>
                                        </p:tgtEl>
                                        <p:attrNameLst>
                                          <p:attrName>ppt_w</p:attrName>
                                        </p:attrNameLst>
                                      </p:cBhvr>
                                      <p:tavLst>
                                        <p:tav tm="0">
                                          <p:val>
                                            <p:fltVal val="0"/>
                                          </p:val>
                                        </p:tav>
                                        <p:tav tm="100000">
                                          <p:val>
                                            <p:strVal val="#ppt_w"/>
                                          </p:val>
                                        </p:tav>
                                      </p:tavLst>
                                    </p:anim>
                                    <p:anim calcmode="lin" valueType="num">
                                      <p:cBhvr>
                                        <p:cTn id="74" dur="750" fill="hold"/>
                                        <p:tgtEl>
                                          <p:spTgt spid="64"/>
                                        </p:tgtEl>
                                        <p:attrNameLst>
                                          <p:attrName>ppt_h</p:attrName>
                                        </p:attrNameLst>
                                      </p:cBhvr>
                                      <p:tavLst>
                                        <p:tav tm="0">
                                          <p:val>
                                            <p:fltVal val="0"/>
                                          </p:val>
                                        </p:tav>
                                        <p:tav tm="100000">
                                          <p:val>
                                            <p:strVal val="#ppt_h"/>
                                          </p:val>
                                        </p:tav>
                                      </p:tavLst>
                                    </p:anim>
                                    <p:animEffect transition="in" filter="fade">
                                      <p:cBhvr>
                                        <p:cTn id="75" dur="750"/>
                                        <p:tgtEl>
                                          <p:spTgt spid="64"/>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left)">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2" grpId="0"/>
      <p:bldP spid="63" grpId="0"/>
      <p:bldP spid="64" grpId="0"/>
      <p:bldP spid="65" grpId="0"/>
      <p:bldP spid="9" grpId="0"/>
      <p:bldP spid="78" grpId="0"/>
      <p:bldP spid="79" grpId="0"/>
      <p:bldP spid="10" grpId="0"/>
      <p:bldP spid="11" grpId="0" build="p"/>
      <p:bldP spid="8" grpId="0" animBg="1"/>
      <p:bldP spid="12" grpId="0"/>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a:extLst>
              <a:ext uri="{FF2B5EF4-FFF2-40B4-BE49-F238E27FC236}">
                <a16:creationId xmlns:a16="http://schemas.microsoft.com/office/drawing/2014/main" id="{264E3A16-6736-4C06-9723-5B30D20131B0}"/>
              </a:ext>
            </a:extLst>
          </p:cNvPr>
          <p:cNvSpPr txBox="1"/>
          <p:nvPr/>
        </p:nvSpPr>
        <p:spPr>
          <a:xfrm>
            <a:off x="731839" y="1959980"/>
            <a:ext cx="10729910"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tx1"/>
                </a:solidFill>
              </a:rPr>
              <a:t>turpis tempore sed dapibus omnis volutpat officiis massa dolores recusandae aliquam asperiores praesentium eos pat praesent est officia quas est voluptatibus hendrerit cumque molestias tempore amet reiciendis fuga expedita antes excepturi quo debitis est magna quas occaecati corrupti deserunt</a:t>
            </a:r>
            <a:endParaRPr lang="en-ID">
              <a:solidFill>
                <a:schemeClr val="tx1"/>
              </a:solidFill>
            </a:endParaRPr>
          </a:p>
        </p:txBody>
      </p:sp>
      <p:sp>
        <p:nvSpPr>
          <p:cNvPr id="3" name="Title 2">
            <a:extLst>
              <a:ext uri="{FF2B5EF4-FFF2-40B4-BE49-F238E27FC236}">
                <a16:creationId xmlns:a16="http://schemas.microsoft.com/office/drawing/2014/main" id="{2CDA9C41-2EC7-4B9E-A52D-699C68827B60}"/>
              </a:ext>
            </a:extLst>
          </p:cNvPr>
          <p:cNvSpPr>
            <a:spLocks noGrp="1"/>
          </p:cNvSpPr>
          <p:nvPr>
            <p:ph type="title"/>
          </p:nvPr>
        </p:nvSpPr>
        <p:spPr/>
        <p:txBody>
          <a:bodyPr/>
          <a:lstStyle/>
          <a:p>
            <a:r>
              <a:rPr lang="en-ID" sz="4400">
                <a:solidFill>
                  <a:schemeClr val="tx1"/>
                </a:solidFill>
                <a:latin typeface="+mj-lt"/>
              </a:rPr>
              <a:t>Chart </a:t>
            </a:r>
            <a:r>
              <a:rPr lang="en-ID" sz="4400">
                <a:solidFill>
                  <a:schemeClr val="accent1"/>
                </a:solidFill>
                <a:latin typeface="+mj-lt"/>
              </a:rPr>
              <a:t>Infographic</a:t>
            </a:r>
            <a:endParaRPr lang="en-ID"/>
          </a:p>
        </p:txBody>
      </p:sp>
      <p:sp>
        <p:nvSpPr>
          <p:cNvPr id="7" name="Subtitle 6">
            <a:extLst>
              <a:ext uri="{FF2B5EF4-FFF2-40B4-BE49-F238E27FC236}">
                <a16:creationId xmlns:a16="http://schemas.microsoft.com/office/drawing/2014/main" id="{48F7D2EF-AD56-42CF-A7AE-E0221A41E128}"/>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graphicFrame>
        <p:nvGraphicFramePr>
          <p:cNvPr id="27" name="Content Placeholder 5">
            <a:extLst>
              <a:ext uri="{FF2B5EF4-FFF2-40B4-BE49-F238E27FC236}">
                <a16:creationId xmlns:a16="http://schemas.microsoft.com/office/drawing/2014/main" id="{447A77C3-E80D-4BC1-8F70-18DAB4DB4791}"/>
              </a:ext>
            </a:extLst>
          </p:cNvPr>
          <p:cNvGraphicFramePr>
            <a:graphicFrameLocks/>
          </p:cNvGraphicFramePr>
          <p:nvPr>
            <p:extLst>
              <p:ext uri="{D42A27DB-BD31-4B8C-83A1-F6EECF244321}">
                <p14:modId xmlns:p14="http://schemas.microsoft.com/office/powerpoint/2010/main" val="3664305675"/>
              </p:ext>
            </p:extLst>
          </p:nvPr>
        </p:nvGraphicFramePr>
        <p:xfrm>
          <a:off x="838994" y="2568490"/>
          <a:ext cx="10515600" cy="3780367"/>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Rounded Corners 8">
            <a:extLst>
              <a:ext uri="{FF2B5EF4-FFF2-40B4-BE49-F238E27FC236}">
                <a16:creationId xmlns:a16="http://schemas.microsoft.com/office/drawing/2014/main" id="{0545E96B-D08E-4FBC-9F3C-F38A1FB06EA5}"/>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TextBox">
            <a:extLst>
              <a:ext uri="{FF2B5EF4-FFF2-40B4-BE49-F238E27FC236}">
                <a16:creationId xmlns:a16="http://schemas.microsoft.com/office/drawing/2014/main" id="{A6F365C6-7787-4981-A480-3B1C4DAD55B0}"/>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1" name="Graphic 13">
            <a:extLst>
              <a:ext uri="{FF2B5EF4-FFF2-40B4-BE49-F238E27FC236}">
                <a16:creationId xmlns:a16="http://schemas.microsoft.com/office/drawing/2014/main" id="{34BA9D40-6D57-4E1E-B0F2-94AE4C0770CD}"/>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4" name="Slide Number Placeholder 3">
            <a:extLst>
              <a:ext uri="{FF2B5EF4-FFF2-40B4-BE49-F238E27FC236}">
                <a16:creationId xmlns:a16="http://schemas.microsoft.com/office/drawing/2014/main" id="{5AEC95E8-EF82-48BC-A35C-8FB339DC213D}"/>
              </a:ext>
            </a:extLst>
          </p:cNvPr>
          <p:cNvSpPr>
            <a:spLocks noGrp="1"/>
          </p:cNvSpPr>
          <p:nvPr>
            <p:ph type="sldNum" sz="quarter" idx="10"/>
          </p:nvPr>
        </p:nvSpPr>
        <p:spPr/>
        <p:txBody>
          <a:bodyPr/>
          <a:lstStyle/>
          <a:p>
            <a:fld id="{950356F5-5040-45F3-9DFE-AA818FBF1AB1}" type="slidenum">
              <a:rPr lang="en-ID" smtClean="0"/>
              <a:pPr/>
              <a:t>24</a:t>
            </a:fld>
            <a:endParaRPr lang="en-ID"/>
          </a:p>
        </p:txBody>
      </p:sp>
    </p:spTree>
    <p:extLst>
      <p:ext uri="{BB962C8B-B14F-4D97-AF65-F5344CB8AC3E}">
        <p14:creationId xmlns:p14="http://schemas.microsoft.com/office/powerpoint/2010/main" val="77820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750"/>
                                        <p:tgtEl>
                                          <p:spTgt spid="7">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750"/>
                                        <p:tgtEl>
                                          <p:spTgt spid="3"/>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750"/>
                            </p:stCondLst>
                            <p:childTnLst>
                              <p:par>
                                <p:cTn id="27" presetID="22" presetClass="entr" presetSubtype="4" fill="hold" grpId="0" nodeType="afterEffect">
                                  <p:stCondLst>
                                    <p:cond delay="0"/>
                                  </p:stCondLst>
                                  <p:childTnLst>
                                    <p:set>
                                      <p:cBhvr>
                                        <p:cTn id="28" dur="1" fill="hold">
                                          <p:stCondLst>
                                            <p:cond delay="0"/>
                                          </p:stCondLst>
                                        </p:cTn>
                                        <p:tgtEl>
                                          <p:spTgt spid="27">
                                            <p:graphicEl>
                                              <a:chart seriesIdx="-3" categoryIdx="-3" bldStep="gridLegend"/>
                                            </p:graphicEl>
                                          </p:spTgt>
                                        </p:tgtEl>
                                        <p:attrNameLst>
                                          <p:attrName>style.visibility</p:attrName>
                                        </p:attrNameLst>
                                      </p:cBhvr>
                                      <p:to>
                                        <p:strVal val="visible"/>
                                      </p:to>
                                    </p:set>
                                    <p:animEffect transition="in" filter="wipe(down)">
                                      <p:cBhvr>
                                        <p:cTn id="29" dur="500"/>
                                        <p:tgtEl>
                                          <p:spTgt spid="27">
                                            <p:graphicEl>
                                              <a:chart seriesIdx="-3" categoryIdx="-3" bldStep="gridLegend"/>
                                            </p:graphicEl>
                                          </p:spTgt>
                                        </p:tgtEl>
                                      </p:cBhvr>
                                    </p:animEffect>
                                  </p:childTnLst>
                                </p:cTn>
                              </p:par>
                            </p:childTnLst>
                          </p:cTn>
                        </p:par>
                        <p:par>
                          <p:cTn id="30" fill="hold">
                            <p:stCondLst>
                              <p:cond delay="3250"/>
                            </p:stCondLst>
                            <p:childTnLst>
                              <p:par>
                                <p:cTn id="31" presetID="22" presetClass="entr" presetSubtype="4" fill="hold" grpId="0" nodeType="afterEffect">
                                  <p:stCondLst>
                                    <p:cond delay="0"/>
                                  </p:stCondLst>
                                  <p:childTnLst>
                                    <p:set>
                                      <p:cBhvr>
                                        <p:cTn id="32" dur="1" fill="hold">
                                          <p:stCondLst>
                                            <p:cond delay="0"/>
                                          </p:stCondLst>
                                        </p:cTn>
                                        <p:tgtEl>
                                          <p:spTgt spid="27">
                                            <p:graphicEl>
                                              <a:chart seriesIdx="0" categoryIdx="-4" bldStep="series"/>
                                            </p:graphicEl>
                                          </p:spTgt>
                                        </p:tgtEl>
                                        <p:attrNameLst>
                                          <p:attrName>style.visibility</p:attrName>
                                        </p:attrNameLst>
                                      </p:cBhvr>
                                      <p:to>
                                        <p:strVal val="visible"/>
                                      </p:to>
                                    </p:set>
                                    <p:animEffect transition="in" filter="wipe(down)">
                                      <p:cBhvr>
                                        <p:cTn id="33" dur="500"/>
                                        <p:tgtEl>
                                          <p:spTgt spid="27">
                                            <p:graphicEl>
                                              <a:chart seriesIdx="0" categoryIdx="-4" bldStep="series"/>
                                            </p:graphicEl>
                                          </p:spTgt>
                                        </p:tgtEl>
                                      </p:cBhvr>
                                    </p:animEffect>
                                  </p:childTnLst>
                                </p:cTn>
                              </p:par>
                            </p:childTnLst>
                          </p:cTn>
                        </p:par>
                        <p:par>
                          <p:cTn id="34" fill="hold">
                            <p:stCondLst>
                              <p:cond delay="3750"/>
                            </p:stCondLst>
                            <p:childTnLst>
                              <p:par>
                                <p:cTn id="35" presetID="22" presetClass="entr" presetSubtype="4" fill="hold" grpId="0" nodeType="afterEffect">
                                  <p:stCondLst>
                                    <p:cond delay="0"/>
                                  </p:stCondLst>
                                  <p:childTnLst>
                                    <p:set>
                                      <p:cBhvr>
                                        <p:cTn id="36" dur="1" fill="hold">
                                          <p:stCondLst>
                                            <p:cond delay="0"/>
                                          </p:stCondLst>
                                        </p:cTn>
                                        <p:tgtEl>
                                          <p:spTgt spid="27">
                                            <p:graphicEl>
                                              <a:chart seriesIdx="1" categoryIdx="-4" bldStep="series"/>
                                            </p:graphicEl>
                                          </p:spTgt>
                                        </p:tgtEl>
                                        <p:attrNameLst>
                                          <p:attrName>style.visibility</p:attrName>
                                        </p:attrNameLst>
                                      </p:cBhvr>
                                      <p:to>
                                        <p:strVal val="visible"/>
                                      </p:to>
                                    </p:set>
                                    <p:animEffect transition="in" filter="wipe(down)">
                                      <p:cBhvr>
                                        <p:cTn id="37" dur="500"/>
                                        <p:tgtEl>
                                          <p:spTgt spid="27">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build="p"/>
      <p:bldGraphic spid="27" grpId="0">
        <p:bldSub>
          <a:bldChart bld="series"/>
        </p:bldSub>
      </p:bldGraphic>
      <p:bldP spid="9" grpId="0" animBg="1"/>
      <p:bldP spid="10" grpId="0"/>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a:extLst>
              <a:ext uri="{FF2B5EF4-FFF2-40B4-BE49-F238E27FC236}">
                <a16:creationId xmlns:a16="http://schemas.microsoft.com/office/drawing/2014/main" id="{6D168EED-36CC-4CC7-920A-CCB774E5447D}"/>
              </a:ext>
            </a:extLst>
          </p:cNvPr>
          <p:cNvGraphicFramePr/>
          <p:nvPr>
            <p:extLst>
              <p:ext uri="{D42A27DB-BD31-4B8C-83A1-F6EECF244321}">
                <p14:modId xmlns:p14="http://schemas.microsoft.com/office/powerpoint/2010/main" val="2026106306"/>
              </p:ext>
            </p:extLst>
          </p:nvPr>
        </p:nvGraphicFramePr>
        <p:xfrm>
          <a:off x="726005" y="2114550"/>
          <a:ext cx="5103295" cy="392852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Rounded Corners 4">
            <a:extLst>
              <a:ext uri="{FF2B5EF4-FFF2-40B4-BE49-F238E27FC236}">
                <a16:creationId xmlns:a16="http://schemas.microsoft.com/office/drawing/2014/main" id="{E81A5477-F5DF-4681-A024-36D6B19DEF7D}"/>
              </a:ext>
            </a:extLst>
          </p:cNvPr>
          <p:cNvSpPr/>
          <p:nvPr/>
        </p:nvSpPr>
        <p:spPr>
          <a:xfrm>
            <a:off x="7080400" y="2281203"/>
            <a:ext cx="382587" cy="38258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TextBox">
            <a:extLst>
              <a:ext uri="{FF2B5EF4-FFF2-40B4-BE49-F238E27FC236}">
                <a16:creationId xmlns:a16="http://schemas.microsoft.com/office/drawing/2014/main" id="{16CF2305-342D-42FB-9DED-063004F75736}"/>
              </a:ext>
            </a:extLst>
          </p:cNvPr>
          <p:cNvSpPr txBox="1"/>
          <p:nvPr/>
        </p:nvSpPr>
        <p:spPr>
          <a:xfrm>
            <a:off x="7629161" y="2375234"/>
            <a:ext cx="1395691" cy="761747"/>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3600">
                <a:solidFill>
                  <a:schemeClr val="accent1"/>
                </a:solidFill>
                <a:latin typeface="+mj-lt"/>
              </a:rPr>
              <a:t>1,754</a:t>
            </a:r>
          </a:p>
        </p:txBody>
      </p:sp>
      <p:sp>
        <p:nvSpPr>
          <p:cNvPr id="7" name="TextBox">
            <a:extLst>
              <a:ext uri="{FF2B5EF4-FFF2-40B4-BE49-F238E27FC236}">
                <a16:creationId xmlns:a16="http://schemas.microsoft.com/office/drawing/2014/main" id="{EB92D7AD-6FAB-4472-A870-30C1B3357CEF}"/>
              </a:ext>
            </a:extLst>
          </p:cNvPr>
          <p:cNvSpPr txBox="1"/>
          <p:nvPr/>
        </p:nvSpPr>
        <p:spPr>
          <a:xfrm>
            <a:off x="7629162" y="2173920"/>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8" name="TextBox">
            <a:extLst>
              <a:ext uri="{FF2B5EF4-FFF2-40B4-BE49-F238E27FC236}">
                <a16:creationId xmlns:a16="http://schemas.microsoft.com/office/drawing/2014/main" id="{3F20954C-8DFB-464F-9914-D09B74066345}"/>
              </a:ext>
            </a:extLst>
          </p:cNvPr>
          <p:cNvSpPr txBox="1"/>
          <p:nvPr/>
        </p:nvSpPr>
        <p:spPr>
          <a:xfrm>
            <a:off x="8845137" y="2465813"/>
            <a:ext cx="2569183"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laborum lacus vel elementum in quas saepe dictum eveniet assumenda</a:t>
            </a:r>
            <a:endParaRPr lang="en-ID">
              <a:solidFill>
                <a:schemeClr val="tx1"/>
              </a:solidFill>
            </a:endParaRPr>
          </a:p>
        </p:txBody>
      </p:sp>
      <p:sp>
        <p:nvSpPr>
          <p:cNvPr id="41" name="Rectangle: Rounded Corners 40">
            <a:extLst>
              <a:ext uri="{FF2B5EF4-FFF2-40B4-BE49-F238E27FC236}">
                <a16:creationId xmlns:a16="http://schemas.microsoft.com/office/drawing/2014/main" id="{40691FAD-DBB4-4270-813D-D9B545E9F349}"/>
              </a:ext>
            </a:extLst>
          </p:cNvPr>
          <p:cNvSpPr/>
          <p:nvPr/>
        </p:nvSpPr>
        <p:spPr>
          <a:xfrm>
            <a:off x="7080400" y="3557725"/>
            <a:ext cx="382587" cy="38258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2" name="TextBox">
            <a:extLst>
              <a:ext uri="{FF2B5EF4-FFF2-40B4-BE49-F238E27FC236}">
                <a16:creationId xmlns:a16="http://schemas.microsoft.com/office/drawing/2014/main" id="{8E5F622F-FFEE-48EE-9AFA-1C6047EAF1A7}"/>
              </a:ext>
            </a:extLst>
          </p:cNvPr>
          <p:cNvSpPr txBox="1"/>
          <p:nvPr/>
        </p:nvSpPr>
        <p:spPr>
          <a:xfrm>
            <a:off x="7629161" y="3651756"/>
            <a:ext cx="1395691" cy="761747"/>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3600">
                <a:solidFill>
                  <a:schemeClr val="accent2"/>
                </a:solidFill>
                <a:latin typeface="+mj-lt"/>
              </a:rPr>
              <a:t>1,138</a:t>
            </a:r>
          </a:p>
        </p:txBody>
      </p:sp>
      <p:sp>
        <p:nvSpPr>
          <p:cNvPr id="43" name="TextBox">
            <a:extLst>
              <a:ext uri="{FF2B5EF4-FFF2-40B4-BE49-F238E27FC236}">
                <a16:creationId xmlns:a16="http://schemas.microsoft.com/office/drawing/2014/main" id="{338B6319-6879-4B29-BD8E-5D42A4FC788B}"/>
              </a:ext>
            </a:extLst>
          </p:cNvPr>
          <p:cNvSpPr txBox="1"/>
          <p:nvPr/>
        </p:nvSpPr>
        <p:spPr>
          <a:xfrm>
            <a:off x="7629162" y="3450442"/>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44" name="TextBox">
            <a:extLst>
              <a:ext uri="{FF2B5EF4-FFF2-40B4-BE49-F238E27FC236}">
                <a16:creationId xmlns:a16="http://schemas.microsoft.com/office/drawing/2014/main" id="{7A895FCF-81D2-4F0D-B557-2398BE562174}"/>
              </a:ext>
            </a:extLst>
          </p:cNvPr>
          <p:cNvSpPr txBox="1"/>
          <p:nvPr/>
        </p:nvSpPr>
        <p:spPr>
          <a:xfrm>
            <a:off x="8845137" y="3742335"/>
            <a:ext cx="2569183"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laborum lacus vel elementum in quas saepe dictum eveniet assumenda</a:t>
            </a:r>
            <a:endParaRPr lang="en-ID">
              <a:solidFill>
                <a:schemeClr val="tx1"/>
              </a:solidFill>
            </a:endParaRPr>
          </a:p>
        </p:txBody>
      </p:sp>
      <p:sp>
        <p:nvSpPr>
          <p:cNvPr id="46" name="Rectangle: Rounded Corners 45">
            <a:extLst>
              <a:ext uri="{FF2B5EF4-FFF2-40B4-BE49-F238E27FC236}">
                <a16:creationId xmlns:a16="http://schemas.microsoft.com/office/drawing/2014/main" id="{8B55E576-CFB1-4049-80D4-89D4054B614C}"/>
              </a:ext>
            </a:extLst>
          </p:cNvPr>
          <p:cNvSpPr/>
          <p:nvPr/>
        </p:nvSpPr>
        <p:spPr>
          <a:xfrm>
            <a:off x="7080400" y="4834248"/>
            <a:ext cx="382587" cy="38258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 name="TextBox">
            <a:extLst>
              <a:ext uri="{FF2B5EF4-FFF2-40B4-BE49-F238E27FC236}">
                <a16:creationId xmlns:a16="http://schemas.microsoft.com/office/drawing/2014/main" id="{DF65D0DD-D9A8-470D-9E05-BD612BEAFC61}"/>
              </a:ext>
            </a:extLst>
          </p:cNvPr>
          <p:cNvSpPr txBox="1"/>
          <p:nvPr/>
        </p:nvSpPr>
        <p:spPr>
          <a:xfrm>
            <a:off x="7629161" y="4928279"/>
            <a:ext cx="1395691" cy="761747"/>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3600">
                <a:solidFill>
                  <a:schemeClr val="accent3"/>
                </a:solidFill>
                <a:latin typeface="+mj-lt"/>
              </a:rPr>
              <a:t>1,125</a:t>
            </a:r>
          </a:p>
        </p:txBody>
      </p:sp>
      <p:sp>
        <p:nvSpPr>
          <p:cNvPr id="48" name="TextBox">
            <a:extLst>
              <a:ext uri="{FF2B5EF4-FFF2-40B4-BE49-F238E27FC236}">
                <a16:creationId xmlns:a16="http://schemas.microsoft.com/office/drawing/2014/main" id="{C99DE3AC-6E36-44F3-AEA3-F37C4D6142FC}"/>
              </a:ext>
            </a:extLst>
          </p:cNvPr>
          <p:cNvSpPr txBox="1"/>
          <p:nvPr/>
        </p:nvSpPr>
        <p:spPr>
          <a:xfrm>
            <a:off x="7629162" y="4726965"/>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49" name="TextBox">
            <a:extLst>
              <a:ext uri="{FF2B5EF4-FFF2-40B4-BE49-F238E27FC236}">
                <a16:creationId xmlns:a16="http://schemas.microsoft.com/office/drawing/2014/main" id="{43415888-D2BC-4A5A-A469-A63371EDF1C9}"/>
              </a:ext>
            </a:extLst>
          </p:cNvPr>
          <p:cNvSpPr txBox="1"/>
          <p:nvPr/>
        </p:nvSpPr>
        <p:spPr>
          <a:xfrm>
            <a:off x="8845137" y="5018858"/>
            <a:ext cx="2569183"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laborum lacus vel elementum in quas saepe dictum eveniet assumenda</a:t>
            </a:r>
            <a:endParaRPr lang="en-ID">
              <a:solidFill>
                <a:schemeClr val="tx1"/>
              </a:solidFill>
            </a:endParaRPr>
          </a:p>
        </p:txBody>
      </p:sp>
      <p:sp>
        <p:nvSpPr>
          <p:cNvPr id="3" name="Title 2">
            <a:extLst>
              <a:ext uri="{FF2B5EF4-FFF2-40B4-BE49-F238E27FC236}">
                <a16:creationId xmlns:a16="http://schemas.microsoft.com/office/drawing/2014/main" id="{4D014878-E1CA-4DF2-88D3-634C04B7DD39}"/>
              </a:ext>
            </a:extLst>
          </p:cNvPr>
          <p:cNvSpPr>
            <a:spLocks noGrp="1"/>
          </p:cNvSpPr>
          <p:nvPr>
            <p:ph type="title"/>
          </p:nvPr>
        </p:nvSpPr>
        <p:spPr/>
        <p:txBody>
          <a:bodyPr/>
          <a:lstStyle/>
          <a:p>
            <a:r>
              <a:rPr lang="en-ID" sz="4400">
                <a:solidFill>
                  <a:schemeClr val="tx1"/>
                </a:solidFill>
                <a:latin typeface="+mj-lt"/>
              </a:rPr>
              <a:t>Chart </a:t>
            </a:r>
            <a:r>
              <a:rPr lang="en-ID" sz="4400">
                <a:solidFill>
                  <a:schemeClr val="accent1"/>
                </a:solidFill>
                <a:latin typeface="+mj-lt"/>
              </a:rPr>
              <a:t>Infographic</a:t>
            </a:r>
            <a:endParaRPr lang="en-ID"/>
          </a:p>
        </p:txBody>
      </p:sp>
      <p:sp>
        <p:nvSpPr>
          <p:cNvPr id="4" name="Subtitle 3">
            <a:extLst>
              <a:ext uri="{FF2B5EF4-FFF2-40B4-BE49-F238E27FC236}">
                <a16:creationId xmlns:a16="http://schemas.microsoft.com/office/drawing/2014/main" id="{FC01CAE8-DFEE-4B16-9AA3-5377F921E69E}"/>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12" name="Rectangle: Rounded Corners 11">
            <a:extLst>
              <a:ext uri="{FF2B5EF4-FFF2-40B4-BE49-F238E27FC236}">
                <a16:creationId xmlns:a16="http://schemas.microsoft.com/office/drawing/2014/main" id="{55AE8789-C893-415D-9826-6FB575166736}"/>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TextBox">
            <a:extLst>
              <a:ext uri="{FF2B5EF4-FFF2-40B4-BE49-F238E27FC236}">
                <a16:creationId xmlns:a16="http://schemas.microsoft.com/office/drawing/2014/main" id="{3C657F12-F07F-4CFD-BE97-7CACD595BBE9}"/>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4" name="Graphic 13">
            <a:extLst>
              <a:ext uri="{FF2B5EF4-FFF2-40B4-BE49-F238E27FC236}">
                <a16:creationId xmlns:a16="http://schemas.microsoft.com/office/drawing/2014/main" id="{8B248D63-A8EE-4705-B1AE-6095567FFEB4}"/>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FC77D9AC-947E-4A5F-A5F3-15C3147D2CD1}"/>
              </a:ext>
            </a:extLst>
          </p:cNvPr>
          <p:cNvSpPr>
            <a:spLocks noGrp="1"/>
          </p:cNvSpPr>
          <p:nvPr>
            <p:ph type="sldNum" sz="quarter" idx="10"/>
          </p:nvPr>
        </p:nvSpPr>
        <p:spPr/>
        <p:txBody>
          <a:bodyPr/>
          <a:lstStyle/>
          <a:p>
            <a:fld id="{950356F5-5040-45F3-9DFE-AA818FBF1AB1}" type="slidenum">
              <a:rPr lang="en-ID" smtClean="0"/>
              <a:pPr/>
              <a:t>25</a:t>
            </a:fld>
            <a:endParaRPr lang="en-ID"/>
          </a:p>
        </p:txBody>
      </p:sp>
    </p:spTree>
    <p:extLst>
      <p:ext uri="{BB962C8B-B14F-4D97-AF65-F5344CB8AC3E}">
        <p14:creationId xmlns:p14="http://schemas.microsoft.com/office/powerpoint/2010/main" val="2316647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750"/>
                                        <p:tgtEl>
                                          <p:spTgt spid="4">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750"/>
                                        <p:tgtEl>
                                          <p:spTgt spid="3"/>
                                        </p:tgtEl>
                                      </p:cBhvr>
                                    </p:animEffect>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24">
                                            <p:graphicEl>
                                              <a:chart seriesIdx="-3" categoryIdx="-3" bldStep="gridLegend"/>
                                            </p:graphicEl>
                                          </p:spTgt>
                                        </p:tgtEl>
                                        <p:attrNameLst>
                                          <p:attrName>style.visibility</p:attrName>
                                        </p:attrNameLst>
                                      </p:cBhvr>
                                      <p:to>
                                        <p:strVal val="visible"/>
                                      </p:to>
                                    </p:set>
                                    <p:animEffect transition="in" filter="wipe(down)">
                                      <p:cBhvr>
                                        <p:cTn id="25" dur="500"/>
                                        <p:tgtEl>
                                          <p:spTgt spid="24">
                                            <p:graphicEl>
                                              <a:chart seriesIdx="-3" categoryIdx="-3" bldStep="gridLegend"/>
                                            </p:graphicEl>
                                          </p:spTgt>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24">
                                            <p:graphicEl>
                                              <a:chart seriesIdx="0" categoryIdx="-4" bldStep="series"/>
                                            </p:graphicEl>
                                          </p:spTgt>
                                        </p:tgtEl>
                                        <p:attrNameLst>
                                          <p:attrName>style.visibility</p:attrName>
                                        </p:attrNameLst>
                                      </p:cBhvr>
                                      <p:to>
                                        <p:strVal val="visible"/>
                                      </p:to>
                                    </p:set>
                                    <p:animEffect transition="in" filter="wipe(down)">
                                      <p:cBhvr>
                                        <p:cTn id="29" dur="500"/>
                                        <p:tgtEl>
                                          <p:spTgt spid="24">
                                            <p:graphicEl>
                                              <a:chart seriesIdx="0" categoryIdx="-4" bldStep="series"/>
                                            </p:graphicEl>
                                          </p:spTgt>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24">
                                            <p:graphicEl>
                                              <a:chart seriesIdx="1" categoryIdx="-4" bldStep="series"/>
                                            </p:graphicEl>
                                          </p:spTgt>
                                        </p:tgtEl>
                                        <p:attrNameLst>
                                          <p:attrName>style.visibility</p:attrName>
                                        </p:attrNameLst>
                                      </p:cBhvr>
                                      <p:to>
                                        <p:strVal val="visible"/>
                                      </p:to>
                                    </p:set>
                                    <p:animEffect transition="in" filter="wipe(down)">
                                      <p:cBhvr>
                                        <p:cTn id="33" dur="500"/>
                                        <p:tgtEl>
                                          <p:spTgt spid="24">
                                            <p:graphicEl>
                                              <a:chart seriesIdx="1" categoryIdx="-4" bldStep="series"/>
                                            </p:graphicEl>
                                          </p:spTgt>
                                        </p:tgtEl>
                                      </p:cBhvr>
                                    </p:animEffect>
                                  </p:childTnLst>
                                </p:cTn>
                              </p:par>
                            </p:childTnLst>
                          </p:cTn>
                        </p:par>
                        <p:par>
                          <p:cTn id="34" fill="hold">
                            <p:stCondLst>
                              <p:cond delay="3500"/>
                            </p:stCondLst>
                            <p:childTnLst>
                              <p:par>
                                <p:cTn id="35" presetID="22" presetClass="entr" presetSubtype="4" fill="hold" grpId="0" nodeType="afterEffect">
                                  <p:stCondLst>
                                    <p:cond delay="0"/>
                                  </p:stCondLst>
                                  <p:childTnLst>
                                    <p:set>
                                      <p:cBhvr>
                                        <p:cTn id="36" dur="1" fill="hold">
                                          <p:stCondLst>
                                            <p:cond delay="0"/>
                                          </p:stCondLst>
                                        </p:cTn>
                                        <p:tgtEl>
                                          <p:spTgt spid="24">
                                            <p:graphicEl>
                                              <a:chart seriesIdx="2" categoryIdx="-4" bldStep="series"/>
                                            </p:graphicEl>
                                          </p:spTgt>
                                        </p:tgtEl>
                                        <p:attrNameLst>
                                          <p:attrName>style.visibility</p:attrName>
                                        </p:attrNameLst>
                                      </p:cBhvr>
                                      <p:to>
                                        <p:strVal val="visible"/>
                                      </p:to>
                                    </p:set>
                                    <p:animEffect transition="in" filter="wipe(down)">
                                      <p:cBhvr>
                                        <p:cTn id="37" dur="500"/>
                                        <p:tgtEl>
                                          <p:spTgt spid="24">
                                            <p:graphicEl>
                                              <a:chart seriesIdx="2" categoryIdx="-4" bldStep="series"/>
                                            </p:graphicEl>
                                          </p:spTgt>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par>
                          <p:cTn id="42" fill="hold">
                            <p:stCondLst>
                              <p:cond delay="4500"/>
                            </p:stCondLst>
                            <p:childTnLst>
                              <p:par>
                                <p:cTn id="43" presetID="53" presetClass="entr" presetSubtype="16"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750" fill="hold"/>
                                        <p:tgtEl>
                                          <p:spTgt spid="7"/>
                                        </p:tgtEl>
                                        <p:attrNameLst>
                                          <p:attrName>ppt_w</p:attrName>
                                        </p:attrNameLst>
                                      </p:cBhvr>
                                      <p:tavLst>
                                        <p:tav tm="0">
                                          <p:val>
                                            <p:fltVal val="0"/>
                                          </p:val>
                                        </p:tav>
                                        <p:tav tm="100000">
                                          <p:val>
                                            <p:strVal val="#ppt_w"/>
                                          </p:val>
                                        </p:tav>
                                      </p:tavLst>
                                    </p:anim>
                                    <p:anim calcmode="lin" valueType="num">
                                      <p:cBhvr>
                                        <p:cTn id="46" dur="750" fill="hold"/>
                                        <p:tgtEl>
                                          <p:spTgt spid="7"/>
                                        </p:tgtEl>
                                        <p:attrNameLst>
                                          <p:attrName>ppt_h</p:attrName>
                                        </p:attrNameLst>
                                      </p:cBhvr>
                                      <p:tavLst>
                                        <p:tav tm="0">
                                          <p:val>
                                            <p:fltVal val="0"/>
                                          </p:val>
                                        </p:tav>
                                        <p:tav tm="100000">
                                          <p:val>
                                            <p:strVal val="#ppt_h"/>
                                          </p:val>
                                        </p:tav>
                                      </p:tavLst>
                                    </p:anim>
                                    <p:animEffect transition="in" filter="fade">
                                      <p:cBhvr>
                                        <p:cTn id="47" dur="750"/>
                                        <p:tgtEl>
                                          <p:spTgt spid="7"/>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750" fill="hold"/>
                                        <p:tgtEl>
                                          <p:spTgt spid="6"/>
                                        </p:tgtEl>
                                        <p:attrNameLst>
                                          <p:attrName>ppt_w</p:attrName>
                                        </p:attrNameLst>
                                      </p:cBhvr>
                                      <p:tavLst>
                                        <p:tav tm="0">
                                          <p:val>
                                            <p:fltVal val="0"/>
                                          </p:val>
                                        </p:tav>
                                        <p:tav tm="100000">
                                          <p:val>
                                            <p:strVal val="#ppt_w"/>
                                          </p:val>
                                        </p:tav>
                                      </p:tavLst>
                                    </p:anim>
                                    <p:anim calcmode="lin" valueType="num">
                                      <p:cBhvr>
                                        <p:cTn id="51" dur="750" fill="hold"/>
                                        <p:tgtEl>
                                          <p:spTgt spid="6"/>
                                        </p:tgtEl>
                                        <p:attrNameLst>
                                          <p:attrName>ppt_h</p:attrName>
                                        </p:attrNameLst>
                                      </p:cBhvr>
                                      <p:tavLst>
                                        <p:tav tm="0">
                                          <p:val>
                                            <p:fltVal val="0"/>
                                          </p:val>
                                        </p:tav>
                                        <p:tav tm="100000">
                                          <p:val>
                                            <p:strVal val="#ppt_h"/>
                                          </p:val>
                                        </p:tav>
                                      </p:tavLst>
                                    </p:anim>
                                    <p:animEffect transition="in" filter="fade">
                                      <p:cBhvr>
                                        <p:cTn id="52" dur="750"/>
                                        <p:tgtEl>
                                          <p:spTgt spid="6"/>
                                        </p:tgtEl>
                                      </p:cBhvr>
                                    </p:animEffect>
                                  </p:childTnLst>
                                </p:cTn>
                              </p:par>
                            </p:childTnLst>
                          </p:cTn>
                        </p:par>
                        <p:par>
                          <p:cTn id="53" fill="hold">
                            <p:stCondLst>
                              <p:cond delay="5250"/>
                            </p:stCondLst>
                            <p:childTnLst>
                              <p:par>
                                <p:cTn id="54" presetID="22" presetClass="entr" presetSubtype="8"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wipe(left)">
                                      <p:cBhvr>
                                        <p:cTn id="56" dur="750"/>
                                        <p:tgtEl>
                                          <p:spTgt spid="8"/>
                                        </p:tgtEl>
                                      </p:cBhvr>
                                    </p:animEffect>
                                  </p:childTnLst>
                                </p:cTn>
                              </p:par>
                            </p:childTnLst>
                          </p:cTn>
                        </p:par>
                        <p:par>
                          <p:cTn id="57" fill="hold">
                            <p:stCondLst>
                              <p:cond delay="6000"/>
                            </p:stCondLst>
                            <p:childTnLst>
                              <p:par>
                                <p:cTn id="58" presetID="10"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750" fill="hold"/>
                                        <p:tgtEl>
                                          <p:spTgt spid="43"/>
                                        </p:tgtEl>
                                        <p:attrNameLst>
                                          <p:attrName>ppt_w</p:attrName>
                                        </p:attrNameLst>
                                      </p:cBhvr>
                                      <p:tavLst>
                                        <p:tav tm="0">
                                          <p:val>
                                            <p:fltVal val="0"/>
                                          </p:val>
                                        </p:tav>
                                        <p:tav tm="100000">
                                          <p:val>
                                            <p:strVal val="#ppt_w"/>
                                          </p:val>
                                        </p:tav>
                                      </p:tavLst>
                                    </p:anim>
                                    <p:anim calcmode="lin" valueType="num">
                                      <p:cBhvr>
                                        <p:cTn id="65" dur="750" fill="hold"/>
                                        <p:tgtEl>
                                          <p:spTgt spid="43"/>
                                        </p:tgtEl>
                                        <p:attrNameLst>
                                          <p:attrName>ppt_h</p:attrName>
                                        </p:attrNameLst>
                                      </p:cBhvr>
                                      <p:tavLst>
                                        <p:tav tm="0">
                                          <p:val>
                                            <p:fltVal val="0"/>
                                          </p:val>
                                        </p:tav>
                                        <p:tav tm="100000">
                                          <p:val>
                                            <p:strVal val="#ppt_h"/>
                                          </p:val>
                                        </p:tav>
                                      </p:tavLst>
                                    </p:anim>
                                    <p:animEffect transition="in" filter="fade">
                                      <p:cBhvr>
                                        <p:cTn id="66" dur="750"/>
                                        <p:tgtEl>
                                          <p:spTgt spid="43"/>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p:cTn id="69" dur="750" fill="hold"/>
                                        <p:tgtEl>
                                          <p:spTgt spid="42"/>
                                        </p:tgtEl>
                                        <p:attrNameLst>
                                          <p:attrName>ppt_w</p:attrName>
                                        </p:attrNameLst>
                                      </p:cBhvr>
                                      <p:tavLst>
                                        <p:tav tm="0">
                                          <p:val>
                                            <p:fltVal val="0"/>
                                          </p:val>
                                        </p:tav>
                                        <p:tav tm="100000">
                                          <p:val>
                                            <p:strVal val="#ppt_w"/>
                                          </p:val>
                                        </p:tav>
                                      </p:tavLst>
                                    </p:anim>
                                    <p:anim calcmode="lin" valueType="num">
                                      <p:cBhvr>
                                        <p:cTn id="70" dur="750" fill="hold"/>
                                        <p:tgtEl>
                                          <p:spTgt spid="42"/>
                                        </p:tgtEl>
                                        <p:attrNameLst>
                                          <p:attrName>ppt_h</p:attrName>
                                        </p:attrNameLst>
                                      </p:cBhvr>
                                      <p:tavLst>
                                        <p:tav tm="0">
                                          <p:val>
                                            <p:fltVal val="0"/>
                                          </p:val>
                                        </p:tav>
                                        <p:tav tm="100000">
                                          <p:val>
                                            <p:strVal val="#ppt_h"/>
                                          </p:val>
                                        </p:tav>
                                      </p:tavLst>
                                    </p:anim>
                                    <p:animEffect transition="in" filter="fade">
                                      <p:cBhvr>
                                        <p:cTn id="71" dur="750"/>
                                        <p:tgtEl>
                                          <p:spTgt spid="42"/>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wipe(left)">
                                      <p:cBhvr>
                                        <p:cTn id="75" dur="750"/>
                                        <p:tgtEl>
                                          <p:spTgt spid="44"/>
                                        </p:tgtEl>
                                      </p:cBhvr>
                                    </p:animEffect>
                                  </p:childTnLst>
                                </p:cTn>
                              </p:par>
                            </p:childTnLst>
                          </p:cTn>
                        </p:par>
                        <p:par>
                          <p:cTn id="76" fill="hold">
                            <p:stCondLst>
                              <p:cond delay="8000"/>
                            </p:stCondLst>
                            <p:childTnLst>
                              <p:par>
                                <p:cTn id="77" presetID="10" presetClass="entr" presetSubtype="0"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fade">
                                      <p:cBhvr>
                                        <p:cTn id="79" dur="500"/>
                                        <p:tgtEl>
                                          <p:spTgt spid="46"/>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750" fill="hold"/>
                                        <p:tgtEl>
                                          <p:spTgt spid="48"/>
                                        </p:tgtEl>
                                        <p:attrNameLst>
                                          <p:attrName>ppt_w</p:attrName>
                                        </p:attrNameLst>
                                      </p:cBhvr>
                                      <p:tavLst>
                                        <p:tav tm="0">
                                          <p:val>
                                            <p:fltVal val="0"/>
                                          </p:val>
                                        </p:tav>
                                        <p:tav tm="100000">
                                          <p:val>
                                            <p:strVal val="#ppt_w"/>
                                          </p:val>
                                        </p:tav>
                                      </p:tavLst>
                                    </p:anim>
                                    <p:anim calcmode="lin" valueType="num">
                                      <p:cBhvr>
                                        <p:cTn id="84" dur="750" fill="hold"/>
                                        <p:tgtEl>
                                          <p:spTgt spid="48"/>
                                        </p:tgtEl>
                                        <p:attrNameLst>
                                          <p:attrName>ppt_h</p:attrName>
                                        </p:attrNameLst>
                                      </p:cBhvr>
                                      <p:tavLst>
                                        <p:tav tm="0">
                                          <p:val>
                                            <p:fltVal val="0"/>
                                          </p:val>
                                        </p:tav>
                                        <p:tav tm="100000">
                                          <p:val>
                                            <p:strVal val="#ppt_h"/>
                                          </p:val>
                                        </p:tav>
                                      </p:tavLst>
                                    </p:anim>
                                    <p:animEffect transition="in" filter="fade">
                                      <p:cBhvr>
                                        <p:cTn id="85" dur="750"/>
                                        <p:tgtEl>
                                          <p:spTgt spid="48"/>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47"/>
                                        </p:tgtEl>
                                        <p:attrNameLst>
                                          <p:attrName>style.visibility</p:attrName>
                                        </p:attrNameLst>
                                      </p:cBhvr>
                                      <p:to>
                                        <p:strVal val="visible"/>
                                      </p:to>
                                    </p:set>
                                    <p:anim calcmode="lin" valueType="num">
                                      <p:cBhvr>
                                        <p:cTn id="88" dur="750" fill="hold"/>
                                        <p:tgtEl>
                                          <p:spTgt spid="47"/>
                                        </p:tgtEl>
                                        <p:attrNameLst>
                                          <p:attrName>ppt_w</p:attrName>
                                        </p:attrNameLst>
                                      </p:cBhvr>
                                      <p:tavLst>
                                        <p:tav tm="0">
                                          <p:val>
                                            <p:fltVal val="0"/>
                                          </p:val>
                                        </p:tav>
                                        <p:tav tm="100000">
                                          <p:val>
                                            <p:strVal val="#ppt_w"/>
                                          </p:val>
                                        </p:tav>
                                      </p:tavLst>
                                    </p:anim>
                                    <p:anim calcmode="lin" valueType="num">
                                      <p:cBhvr>
                                        <p:cTn id="89" dur="750" fill="hold"/>
                                        <p:tgtEl>
                                          <p:spTgt spid="47"/>
                                        </p:tgtEl>
                                        <p:attrNameLst>
                                          <p:attrName>ppt_h</p:attrName>
                                        </p:attrNameLst>
                                      </p:cBhvr>
                                      <p:tavLst>
                                        <p:tav tm="0">
                                          <p:val>
                                            <p:fltVal val="0"/>
                                          </p:val>
                                        </p:tav>
                                        <p:tav tm="100000">
                                          <p:val>
                                            <p:strVal val="#ppt_h"/>
                                          </p:val>
                                        </p:tav>
                                      </p:tavLst>
                                    </p:anim>
                                    <p:animEffect transition="in" filter="fade">
                                      <p:cBhvr>
                                        <p:cTn id="90" dur="750"/>
                                        <p:tgtEl>
                                          <p:spTgt spid="47"/>
                                        </p:tgtEl>
                                      </p:cBhvr>
                                    </p:animEffect>
                                  </p:childTnLst>
                                </p:cTn>
                              </p:par>
                            </p:childTnLst>
                          </p:cTn>
                        </p:par>
                        <p:par>
                          <p:cTn id="91" fill="hold">
                            <p:stCondLst>
                              <p:cond delay="9250"/>
                            </p:stCondLst>
                            <p:childTnLst>
                              <p:par>
                                <p:cTn id="92" presetID="22" presetClass="entr" presetSubtype="8"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wipe(left)">
                                      <p:cBhvr>
                                        <p:cTn id="94" dur="7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p:bldSub>
          <a:bldChart bld="series"/>
        </p:bldSub>
      </p:bldGraphic>
      <p:bldP spid="5" grpId="0" animBg="1"/>
      <p:bldP spid="6" grpId="0"/>
      <p:bldP spid="7" grpId="0"/>
      <p:bldP spid="8" grpId="0"/>
      <p:bldP spid="41" grpId="0" animBg="1"/>
      <p:bldP spid="42" grpId="0"/>
      <p:bldP spid="43" grpId="0"/>
      <p:bldP spid="44" grpId="0"/>
      <p:bldP spid="46" grpId="0" animBg="1"/>
      <p:bldP spid="47" grpId="0"/>
      <p:bldP spid="48" grpId="0"/>
      <p:bldP spid="49" grpId="0"/>
      <p:bldP spid="3" grpId="0"/>
      <p:bldP spid="4" grpId="0" build="p"/>
      <p:bldP spid="12" grpId="0" animBg="1"/>
      <p:bldP spid="13" grpId="0"/>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F7F7369E-B8C6-4067-9048-39C96B89137D}"/>
              </a:ext>
            </a:extLst>
          </p:cNvPr>
          <p:cNvGrpSpPr/>
          <p:nvPr/>
        </p:nvGrpSpPr>
        <p:grpSpPr>
          <a:xfrm>
            <a:off x="4844227" y="1380642"/>
            <a:ext cx="7349361" cy="4474529"/>
            <a:chOff x="450852" y="1746250"/>
            <a:chExt cx="6075360" cy="3698880"/>
          </a:xfrm>
          <a:solidFill>
            <a:schemeClr val="bg2">
              <a:lumMod val="85000"/>
            </a:schemeClr>
          </a:solidFill>
        </p:grpSpPr>
        <p:sp>
          <p:nvSpPr>
            <p:cNvPr id="22" name="Freeform 4">
              <a:extLst>
                <a:ext uri="{FF2B5EF4-FFF2-40B4-BE49-F238E27FC236}">
                  <a16:creationId xmlns:a16="http://schemas.microsoft.com/office/drawing/2014/main" id="{3EFA774C-113C-4CB0-A5D6-BD7D11B03056}"/>
                </a:ext>
              </a:extLst>
            </p:cNvPr>
            <p:cNvSpPr>
              <a:spLocks/>
            </p:cNvSpPr>
            <p:nvPr/>
          </p:nvSpPr>
          <p:spPr bwMode="auto">
            <a:xfrm>
              <a:off x="5970587" y="2874966"/>
              <a:ext cx="17462" cy="25400"/>
            </a:xfrm>
            <a:custGeom>
              <a:avLst/>
              <a:gdLst>
                <a:gd name="T0" fmla="*/ 19 w 21"/>
                <a:gd name="T1" fmla="*/ 6 h 31"/>
                <a:gd name="T2" fmla="*/ 21 w 21"/>
                <a:gd name="T3" fmla="*/ 11 h 31"/>
                <a:gd name="T4" fmla="*/ 19 w 21"/>
                <a:gd name="T5" fmla="*/ 16 h 31"/>
                <a:gd name="T6" fmla="*/ 16 w 21"/>
                <a:gd name="T7" fmla="*/ 21 h 31"/>
                <a:gd name="T8" fmla="*/ 12 w 21"/>
                <a:gd name="T9" fmla="*/ 24 h 31"/>
                <a:gd name="T10" fmla="*/ 9 w 21"/>
                <a:gd name="T11" fmla="*/ 28 h 31"/>
                <a:gd name="T12" fmla="*/ 3 w 21"/>
                <a:gd name="T13" fmla="*/ 30 h 31"/>
                <a:gd name="T14" fmla="*/ 0 w 21"/>
                <a:gd name="T15" fmla="*/ 31 h 31"/>
                <a:gd name="T16" fmla="*/ 0 w 21"/>
                <a:gd name="T17" fmla="*/ 30 h 31"/>
                <a:gd name="T18" fmla="*/ 1 w 21"/>
                <a:gd name="T19" fmla="*/ 26 h 31"/>
                <a:gd name="T20" fmla="*/ 1 w 21"/>
                <a:gd name="T21" fmla="*/ 21 h 31"/>
                <a:gd name="T22" fmla="*/ 3 w 21"/>
                <a:gd name="T23" fmla="*/ 18 h 31"/>
                <a:gd name="T24" fmla="*/ 2 w 21"/>
                <a:gd name="T25" fmla="*/ 12 h 31"/>
                <a:gd name="T26" fmla="*/ 2 w 21"/>
                <a:gd name="T27" fmla="*/ 7 h 31"/>
                <a:gd name="T28" fmla="*/ 5 w 21"/>
                <a:gd name="T29" fmla="*/ 4 h 31"/>
                <a:gd name="T30" fmla="*/ 10 w 21"/>
                <a:gd name="T31" fmla="*/ 3 h 31"/>
                <a:gd name="T32" fmla="*/ 14 w 21"/>
                <a:gd name="T33" fmla="*/ 2 h 31"/>
                <a:gd name="T34" fmla="*/ 16 w 21"/>
                <a:gd name="T35" fmla="*/ 0 h 31"/>
                <a:gd name="T36" fmla="*/ 17 w 21"/>
                <a:gd name="T37" fmla="*/ 3 h 31"/>
                <a:gd name="T38" fmla="*/ 19 w 21"/>
                <a:gd name="T3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31">
                  <a:moveTo>
                    <a:pt x="19" y="6"/>
                  </a:moveTo>
                  <a:cubicBezTo>
                    <a:pt x="20" y="7"/>
                    <a:pt x="21" y="10"/>
                    <a:pt x="21" y="11"/>
                  </a:cubicBezTo>
                  <a:cubicBezTo>
                    <a:pt x="21" y="12"/>
                    <a:pt x="20" y="14"/>
                    <a:pt x="19" y="16"/>
                  </a:cubicBezTo>
                  <a:cubicBezTo>
                    <a:pt x="18" y="17"/>
                    <a:pt x="17" y="19"/>
                    <a:pt x="16" y="21"/>
                  </a:cubicBezTo>
                  <a:cubicBezTo>
                    <a:pt x="15" y="22"/>
                    <a:pt x="13" y="23"/>
                    <a:pt x="12" y="24"/>
                  </a:cubicBezTo>
                  <a:cubicBezTo>
                    <a:pt x="11" y="25"/>
                    <a:pt x="10" y="27"/>
                    <a:pt x="9" y="28"/>
                  </a:cubicBezTo>
                  <a:cubicBezTo>
                    <a:pt x="8" y="29"/>
                    <a:pt x="5" y="29"/>
                    <a:pt x="3" y="30"/>
                  </a:cubicBezTo>
                  <a:cubicBezTo>
                    <a:pt x="3" y="30"/>
                    <a:pt x="0" y="31"/>
                    <a:pt x="0" y="31"/>
                  </a:cubicBezTo>
                  <a:cubicBezTo>
                    <a:pt x="0" y="31"/>
                    <a:pt x="0" y="30"/>
                    <a:pt x="0" y="30"/>
                  </a:cubicBezTo>
                  <a:cubicBezTo>
                    <a:pt x="0" y="29"/>
                    <a:pt x="0" y="27"/>
                    <a:pt x="1" y="26"/>
                  </a:cubicBezTo>
                  <a:cubicBezTo>
                    <a:pt x="1" y="25"/>
                    <a:pt x="1" y="22"/>
                    <a:pt x="1" y="21"/>
                  </a:cubicBezTo>
                  <a:cubicBezTo>
                    <a:pt x="2" y="20"/>
                    <a:pt x="3" y="19"/>
                    <a:pt x="3" y="18"/>
                  </a:cubicBezTo>
                  <a:cubicBezTo>
                    <a:pt x="3" y="17"/>
                    <a:pt x="2" y="14"/>
                    <a:pt x="2" y="12"/>
                  </a:cubicBezTo>
                  <a:cubicBezTo>
                    <a:pt x="2" y="11"/>
                    <a:pt x="1" y="8"/>
                    <a:pt x="2" y="7"/>
                  </a:cubicBezTo>
                  <a:cubicBezTo>
                    <a:pt x="2" y="6"/>
                    <a:pt x="4" y="4"/>
                    <a:pt x="5" y="4"/>
                  </a:cubicBezTo>
                  <a:cubicBezTo>
                    <a:pt x="6" y="3"/>
                    <a:pt x="8" y="3"/>
                    <a:pt x="10" y="3"/>
                  </a:cubicBezTo>
                  <a:cubicBezTo>
                    <a:pt x="11" y="3"/>
                    <a:pt x="13" y="2"/>
                    <a:pt x="14" y="2"/>
                  </a:cubicBezTo>
                  <a:cubicBezTo>
                    <a:pt x="14" y="1"/>
                    <a:pt x="16" y="0"/>
                    <a:pt x="16" y="0"/>
                  </a:cubicBezTo>
                  <a:cubicBezTo>
                    <a:pt x="16" y="0"/>
                    <a:pt x="17" y="2"/>
                    <a:pt x="17" y="3"/>
                  </a:cubicBezTo>
                  <a:cubicBezTo>
                    <a:pt x="18" y="4"/>
                    <a:pt x="19" y="5"/>
                    <a:pt x="19" y="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23" name="Freeform 5">
              <a:extLst>
                <a:ext uri="{FF2B5EF4-FFF2-40B4-BE49-F238E27FC236}">
                  <a16:creationId xmlns:a16="http://schemas.microsoft.com/office/drawing/2014/main" id="{CC4729A5-75BB-45A0-9D5A-6C3375989901}"/>
                </a:ext>
              </a:extLst>
            </p:cNvPr>
            <p:cNvSpPr>
              <a:spLocks/>
            </p:cNvSpPr>
            <p:nvPr/>
          </p:nvSpPr>
          <p:spPr bwMode="auto">
            <a:xfrm>
              <a:off x="6229348" y="2644778"/>
              <a:ext cx="7937" cy="12699"/>
            </a:xfrm>
            <a:custGeom>
              <a:avLst/>
              <a:gdLst>
                <a:gd name="T0" fmla="*/ 9 w 10"/>
                <a:gd name="T1" fmla="*/ 14 h 14"/>
                <a:gd name="T2" fmla="*/ 7 w 10"/>
                <a:gd name="T3" fmla="*/ 12 h 14"/>
                <a:gd name="T4" fmla="*/ 7 w 10"/>
                <a:gd name="T5" fmla="*/ 8 h 14"/>
                <a:gd name="T6" fmla="*/ 4 w 10"/>
                <a:gd name="T7" fmla="*/ 6 h 14"/>
                <a:gd name="T8" fmla="*/ 1 w 10"/>
                <a:gd name="T9" fmla="*/ 3 h 14"/>
                <a:gd name="T10" fmla="*/ 2 w 10"/>
                <a:gd name="T11" fmla="*/ 1 h 14"/>
                <a:gd name="T12" fmla="*/ 4 w 10"/>
                <a:gd name="T13" fmla="*/ 1 h 14"/>
                <a:gd name="T14" fmla="*/ 6 w 10"/>
                <a:gd name="T15" fmla="*/ 4 h 14"/>
                <a:gd name="T16" fmla="*/ 9 w 10"/>
                <a:gd name="T17" fmla="*/ 5 h 14"/>
                <a:gd name="T18" fmla="*/ 10 w 10"/>
                <a:gd name="T19" fmla="*/ 7 h 14"/>
                <a:gd name="T20" fmla="*/ 10 w 10"/>
                <a:gd name="T21" fmla="*/ 11 h 14"/>
                <a:gd name="T22" fmla="*/ 9 w 10"/>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4">
                  <a:moveTo>
                    <a:pt x="9" y="14"/>
                  </a:moveTo>
                  <a:cubicBezTo>
                    <a:pt x="8" y="14"/>
                    <a:pt x="7" y="12"/>
                    <a:pt x="7" y="12"/>
                  </a:cubicBezTo>
                  <a:cubicBezTo>
                    <a:pt x="7" y="11"/>
                    <a:pt x="7" y="9"/>
                    <a:pt x="7" y="8"/>
                  </a:cubicBezTo>
                  <a:cubicBezTo>
                    <a:pt x="6" y="7"/>
                    <a:pt x="5" y="7"/>
                    <a:pt x="4" y="6"/>
                  </a:cubicBezTo>
                  <a:cubicBezTo>
                    <a:pt x="3" y="5"/>
                    <a:pt x="1" y="4"/>
                    <a:pt x="1" y="3"/>
                  </a:cubicBezTo>
                  <a:cubicBezTo>
                    <a:pt x="0" y="3"/>
                    <a:pt x="1" y="1"/>
                    <a:pt x="2" y="1"/>
                  </a:cubicBezTo>
                  <a:cubicBezTo>
                    <a:pt x="2" y="0"/>
                    <a:pt x="3" y="1"/>
                    <a:pt x="4" y="1"/>
                  </a:cubicBezTo>
                  <a:cubicBezTo>
                    <a:pt x="4" y="2"/>
                    <a:pt x="5" y="4"/>
                    <a:pt x="6" y="4"/>
                  </a:cubicBezTo>
                  <a:cubicBezTo>
                    <a:pt x="6" y="5"/>
                    <a:pt x="8" y="4"/>
                    <a:pt x="9" y="5"/>
                  </a:cubicBezTo>
                  <a:cubicBezTo>
                    <a:pt x="9" y="5"/>
                    <a:pt x="10" y="7"/>
                    <a:pt x="10" y="7"/>
                  </a:cubicBezTo>
                  <a:cubicBezTo>
                    <a:pt x="10" y="8"/>
                    <a:pt x="10" y="10"/>
                    <a:pt x="10" y="11"/>
                  </a:cubicBezTo>
                  <a:cubicBezTo>
                    <a:pt x="10" y="12"/>
                    <a:pt x="10" y="14"/>
                    <a:pt x="9" y="1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6">
              <a:extLst>
                <a:ext uri="{FF2B5EF4-FFF2-40B4-BE49-F238E27FC236}">
                  <a16:creationId xmlns:a16="http://schemas.microsoft.com/office/drawing/2014/main" id="{E547033B-0A4B-45D1-8B90-97A09E475C47}"/>
                </a:ext>
              </a:extLst>
            </p:cNvPr>
            <p:cNvSpPr>
              <a:spLocks/>
            </p:cNvSpPr>
            <p:nvPr/>
          </p:nvSpPr>
          <p:spPr bwMode="auto">
            <a:xfrm>
              <a:off x="6230936" y="2660652"/>
              <a:ext cx="4762" cy="17463"/>
            </a:xfrm>
            <a:custGeom>
              <a:avLst/>
              <a:gdLst>
                <a:gd name="T0" fmla="*/ 6 w 6"/>
                <a:gd name="T1" fmla="*/ 11 h 20"/>
                <a:gd name="T2" fmla="*/ 5 w 6"/>
                <a:gd name="T3" fmla="*/ 7 h 20"/>
                <a:gd name="T4" fmla="*/ 4 w 6"/>
                <a:gd name="T5" fmla="*/ 4 h 20"/>
                <a:gd name="T6" fmla="*/ 3 w 6"/>
                <a:gd name="T7" fmla="*/ 1 h 20"/>
                <a:gd name="T8" fmla="*/ 2 w 6"/>
                <a:gd name="T9" fmla="*/ 0 h 20"/>
                <a:gd name="T10" fmla="*/ 1 w 6"/>
                <a:gd name="T11" fmla="*/ 3 h 20"/>
                <a:gd name="T12" fmla="*/ 0 w 6"/>
                <a:gd name="T13" fmla="*/ 7 h 20"/>
                <a:gd name="T14" fmla="*/ 2 w 6"/>
                <a:gd name="T15" fmla="*/ 10 h 20"/>
                <a:gd name="T16" fmla="*/ 3 w 6"/>
                <a:gd name="T17" fmla="*/ 14 h 20"/>
                <a:gd name="T18" fmla="*/ 2 w 6"/>
                <a:gd name="T19" fmla="*/ 18 h 20"/>
                <a:gd name="T20" fmla="*/ 3 w 6"/>
                <a:gd name="T21" fmla="*/ 20 h 20"/>
                <a:gd name="T22" fmla="*/ 5 w 6"/>
                <a:gd name="T23" fmla="*/ 19 h 20"/>
                <a:gd name="T24" fmla="*/ 6 w 6"/>
                <a:gd name="T25" fmla="*/ 16 h 20"/>
                <a:gd name="T26" fmla="*/ 6 w 6"/>
                <a:gd name="T27" fmla="*/ 1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20">
                  <a:moveTo>
                    <a:pt x="6" y="11"/>
                  </a:moveTo>
                  <a:cubicBezTo>
                    <a:pt x="6" y="10"/>
                    <a:pt x="5" y="8"/>
                    <a:pt x="5" y="7"/>
                  </a:cubicBezTo>
                  <a:cubicBezTo>
                    <a:pt x="5" y="7"/>
                    <a:pt x="4" y="5"/>
                    <a:pt x="4" y="4"/>
                  </a:cubicBezTo>
                  <a:cubicBezTo>
                    <a:pt x="4" y="3"/>
                    <a:pt x="4" y="1"/>
                    <a:pt x="3" y="1"/>
                  </a:cubicBezTo>
                  <a:cubicBezTo>
                    <a:pt x="3" y="0"/>
                    <a:pt x="2" y="0"/>
                    <a:pt x="2" y="0"/>
                  </a:cubicBezTo>
                  <a:cubicBezTo>
                    <a:pt x="1" y="1"/>
                    <a:pt x="1" y="2"/>
                    <a:pt x="1" y="3"/>
                  </a:cubicBezTo>
                  <a:cubicBezTo>
                    <a:pt x="0" y="4"/>
                    <a:pt x="0" y="6"/>
                    <a:pt x="0" y="7"/>
                  </a:cubicBezTo>
                  <a:cubicBezTo>
                    <a:pt x="0" y="7"/>
                    <a:pt x="2" y="9"/>
                    <a:pt x="2" y="10"/>
                  </a:cubicBezTo>
                  <a:cubicBezTo>
                    <a:pt x="2" y="11"/>
                    <a:pt x="3" y="13"/>
                    <a:pt x="3" y="14"/>
                  </a:cubicBezTo>
                  <a:cubicBezTo>
                    <a:pt x="3" y="15"/>
                    <a:pt x="2" y="17"/>
                    <a:pt x="2" y="18"/>
                  </a:cubicBezTo>
                  <a:cubicBezTo>
                    <a:pt x="2" y="18"/>
                    <a:pt x="2" y="19"/>
                    <a:pt x="3" y="20"/>
                  </a:cubicBezTo>
                  <a:cubicBezTo>
                    <a:pt x="3" y="20"/>
                    <a:pt x="5" y="20"/>
                    <a:pt x="5" y="19"/>
                  </a:cubicBezTo>
                  <a:cubicBezTo>
                    <a:pt x="6" y="19"/>
                    <a:pt x="6" y="17"/>
                    <a:pt x="6" y="16"/>
                  </a:cubicBezTo>
                  <a:cubicBezTo>
                    <a:pt x="6" y="15"/>
                    <a:pt x="6" y="13"/>
                    <a:pt x="6" y="1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7">
              <a:extLst>
                <a:ext uri="{FF2B5EF4-FFF2-40B4-BE49-F238E27FC236}">
                  <a16:creationId xmlns:a16="http://schemas.microsoft.com/office/drawing/2014/main" id="{E6E46364-AE93-40F2-9649-64716AD8F215}"/>
                </a:ext>
              </a:extLst>
            </p:cNvPr>
            <p:cNvSpPr>
              <a:spLocks/>
            </p:cNvSpPr>
            <p:nvPr/>
          </p:nvSpPr>
          <p:spPr bwMode="auto">
            <a:xfrm>
              <a:off x="6357935" y="2640016"/>
              <a:ext cx="36512" cy="25400"/>
            </a:xfrm>
            <a:custGeom>
              <a:avLst/>
              <a:gdLst>
                <a:gd name="T0" fmla="*/ 42 w 42"/>
                <a:gd name="T1" fmla="*/ 17 h 29"/>
                <a:gd name="T2" fmla="*/ 39 w 42"/>
                <a:gd name="T3" fmla="*/ 12 h 29"/>
                <a:gd name="T4" fmla="*/ 35 w 42"/>
                <a:gd name="T5" fmla="*/ 9 h 29"/>
                <a:gd name="T6" fmla="*/ 31 w 42"/>
                <a:gd name="T7" fmla="*/ 4 h 29"/>
                <a:gd name="T8" fmla="*/ 27 w 42"/>
                <a:gd name="T9" fmla="*/ 0 h 29"/>
                <a:gd name="T10" fmla="*/ 24 w 42"/>
                <a:gd name="T11" fmla="*/ 0 h 29"/>
                <a:gd name="T12" fmla="*/ 24 w 42"/>
                <a:gd name="T13" fmla="*/ 3 h 29"/>
                <a:gd name="T14" fmla="*/ 27 w 42"/>
                <a:gd name="T15" fmla="*/ 5 h 29"/>
                <a:gd name="T16" fmla="*/ 27 w 42"/>
                <a:gd name="T17" fmla="*/ 10 h 29"/>
                <a:gd name="T18" fmla="*/ 25 w 42"/>
                <a:gd name="T19" fmla="*/ 15 h 29"/>
                <a:gd name="T20" fmla="*/ 21 w 42"/>
                <a:gd name="T21" fmla="*/ 18 h 29"/>
                <a:gd name="T22" fmla="*/ 12 w 42"/>
                <a:gd name="T23" fmla="*/ 22 h 29"/>
                <a:gd name="T24" fmla="*/ 7 w 42"/>
                <a:gd name="T25" fmla="*/ 23 h 29"/>
                <a:gd name="T26" fmla="*/ 3 w 42"/>
                <a:gd name="T27" fmla="*/ 22 h 29"/>
                <a:gd name="T28" fmla="*/ 0 w 42"/>
                <a:gd name="T29" fmla="*/ 22 h 29"/>
                <a:gd name="T30" fmla="*/ 2 w 42"/>
                <a:gd name="T31" fmla="*/ 27 h 29"/>
                <a:gd name="T32" fmla="*/ 8 w 42"/>
                <a:gd name="T33" fmla="*/ 28 h 29"/>
                <a:gd name="T34" fmla="*/ 15 w 42"/>
                <a:gd name="T35" fmla="*/ 29 h 29"/>
                <a:gd name="T36" fmla="*/ 24 w 42"/>
                <a:gd name="T37" fmla="*/ 28 h 29"/>
                <a:gd name="T38" fmla="*/ 31 w 42"/>
                <a:gd name="T39" fmla="*/ 25 h 29"/>
                <a:gd name="T40" fmla="*/ 38 w 42"/>
                <a:gd name="T41" fmla="*/ 23 h 29"/>
                <a:gd name="T42" fmla="*/ 41 w 42"/>
                <a:gd name="T43" fmla="*/ 19 h 29"/>
                <a:gd name="T44" fmla="*/ 42 w 42"/>
                <a:gd name="T45"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29">
                  <a:moveTo>
                    <a:pt x="42" y="17"/>
                  </a:moveTo>
                  <a:cubicBezTo>
                    <a:pt x="41" y="15"/>
                    <a:pt x="40" y="13"/>
                    <a:pt x="39" y="12"/>
                  </a:cubicBezTo>
                  <a:cubicBezTo>
                    <a:pt x="38" y="11"/>
                    <a:pt x="36" y="10"/>
                    <a:pt x="35" y="9"/>
                  </a:cubicBezTo>
                  <a:cubicBezTo>
                    <a:pt x="33" y="8"/>
                    <a:pt x="32" y="5"/>
                    <a:pt x="31" y="4"/>
                  </a:cubicBezTo>
                  <a:cubicBezTo>
                    <a:pt x="30" y="3"/>
                    <a:pt x="28" y="1"/>
                    <a:pt x="27" y="0"/>
                  </a:cubicBezTo>
                  <a:cubicBezTo>
                    <a:pt x="26" y="0"/>
                    <a:pt x="25" y="0"/>
                    <a:pt x="24" y="0"/>
                  </a:cubicBezTo>
                  <a:cubicBezTo>
                    <a:pt x="24" y="1"/>
                    <a:pt x="24" y="3"/>
                    <a:pt x="24" y="3"/>
                  </a:cubicBezTo>
                  <a:cubicBezTo>
                    <a:pt x="24" y="4"/>
                    <a:pt x="26" y="5"/>
                    <a:pt x="27" y="5"/>
                  </a:cubicBezTo>
                  <a:cubicBezTo>
                    <a:pt x="27" y="7"/>
                    <a:pt x="27" y="9"/>
                    <a:pt x="27" y="10"/>
                  </a:cubicBezTo>
                  <a:cubicBezTo>
                    <a:pt x="27" y="12"/>
                    <a:pt x="25" y="14"/>
                    <a:pt x="25" y="15"/>
                  </a:cubicBezTo>
                  <a:cubicBezTo>
                    <a:pt x="24" y="16"/>
                    <a:pt x="22" y="18"/>
                    <a:pt x="21" y="18"/>
                  </a:cubicBezTo>
                  <a:cubicBezTo>
                    <a:pt x="19" y="19"/>
                    <a:pt x="15" y="21"/>
                    <a:pt x="12" y="22"/>
                  </a:cubicBezTo>
                  <a:cubicBezTo>
                    <a:pt x="11" y="23"/>
                    <a:pt x="8" y="23"/>
                    <a:pt x="7" y="23"/>
                  </a:cubicBezTo>
                  <a:cubicBezTo>
                    <a:pt x="6" y="23"/>
                    <a:pt x="4" y="22"/>
                    <a:pt x="3" y="22"/>
                  </a:cubicBezTo>
                  <a:cubicBezTo>
                    <a:pt x="2" y="22"/>
                    <a:pt x="1" y="22"/>
                    <a:pt x="0" y="22"/>
                  </a:cubicBezTo>
                  <a:cubicBezTo>
                    <a:pt x="0" y="23"/>
                    <a:pt x="1" y="26"/>
                    <a:pt x="2" y="27"/>
                  </a:cubicBezTo>
                  <a:cubicBezTo>
                    <a:pt x="3" y="28"/>
                    <a:pt x="6" y="28"/>
                    <a:pt x="8" y="28"/>
                  </a:cubicBezTo>
                  <a:cubicBezTo>
                    <a:pt x="9" y="29"/>
                    <a:pt x="13" y="29"/>
                    <a:pt x="15" y="29"/>
                  </a:cubicBezTo>
                  <a:cubicBezTo>
                    <a:pt x="17" y="29"/>
                    <a:pt x="22" y="29"/>
                    <a:pt x="24" y="28"/>
                  </a:cubicBezTo>
                  <a:cubicBezTo>
                    <a:pt x="26" y="28"/>
                    <a:pt x="29" y="26"/>
                    <a:pt x="31" y="25"/>
                  </a:cubicBezTo>
                  <a:cubicBezTo>
                    <a:pt x="33" y="25"/>
                    <a:pt x="37" y="24"/>
                    <a:pt x="38" y="23"/>
                  </a:cubicBezTo>
                  <a:cubicBezTo>
                    <a:pt x="39" y="22"/>
                    <a:pt x="41" y="20"/>
                    <a:pt x="41" y="19"/>
                  </a:cubicBezTo>
                  <a:cubicBezTo>
                    <a:pt x="41" y="18"/>
                    <a:pt x="42" y="17"/>
                    <a:pt x="42" y="17"/>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8">
              <a:extLst>
                <a:ext uri="{FF2B5EF4-FFF2-40B4-BE49-F238E27FC236}">
                  <a16:creationId xmlns:a16="http://schemas.microsoft.com/office/drawing/2014/main" id="{86BB7C29-2C94-4031-9E37-A91B609BBFE0}"/>
                </a:ext>
              </a:extLst>
            </p:cNvPr>
            <p:cNvSpPr>
              <a:spLocks/>
            </p:cNvSpPr>
            <p:nvPr/>
          </p:nvSpPr>
          <p:spPr bwMode="auto">
            <a:xfrm>
              <a:off x="6297611" y="2646366"/>
              <a:ext cx="41275" cy="33338"/>
            </a:xfrm>
            <a:custGeom>
              <a:avLst/>
              <a:gdLst>
                <a:gd name="T0" fmla="*/ 49 w 50"/>
                <a:gd name="T1" fmla="*/ 12 h 39"/>
                <a:gd name="T2" fmla="*/ 48 w 50"/>
                <a:gd name="T3" fmla="*/ 6 h 39"/>
                <a:gd name="T4" fmla="*/ 45 w 50"/>
                <a:gd name="T5" fmla="*/ 4 h 39"/>
                <a:gd name="T6" fmla="*/ 42 w 50"/>
                <a:gd name="T7" fmla="*/ 6 h 39"/>
                <a:gd name="T8" fmla="*/ 43 w 50"/>
                <a:gd name="T9" fmla="*/ 9 h 39"/>
                <a:gd name="T10" fmla="*/ 41 w 50"/>
                <a:gd name="T11" fmla="*/ 12 h 39"/>
                <a:gd name="T12" fmla="*/ 38 w 50"/>
                <a:gd name="T13" fmla="*/ 10 h 39"/>
                <a:gd name="T14" fmla="*/ 34 w 50"/>
                <a:gd name="T15" fmla="*/ 11 h 39"/>
                <a:gd name="T16" fmla="*/ 31 w 50"/>
                <a:gd name="T17" fmla="*/ 8 h 39"/>
                <a:gd name="T18" fmla="*/ 30 w 50"/>
                <a:gd name="T19" fmla="*/ 4 h 39"/>
                <a:gd name="T20" fmla="*/ 26 w 50"/>
                <a:gd name="T21" fmla="*/ 1 h 39"/>
                <a:gd name="T22" fmla="*/ 23 w 50"/>
                <a:gd name="T23" fmla="*/ 0 h 39"/>
                <a:gd name="T24" fmla="*/ 20 w 50"/>
                <a:gd name="T25" fmla="*/ 4 h 39"/>
                <a:gd name="T26" fmla="*/ 17 w 50"/>
                <a:gd name="T27" fmla="*/ 7 h 39"/>
                <a:gd name="T28" fmla="*/ 14 w 50"/>
                <a:gd name="T29" fmla="*/ 10 h 39"/>
                <a:gd name="T30" fmla="*/ 11 w 50"/>
                <a:gd name="T31" fmla="*/ 15 h 39"/>
                <a:gd name="T32" fmla="*/ 10 w 50"/>
                <a:gd name="T33" fmla="*/ 18 h 39"/>
                <a:gd name="T34" fmla="*/ 10 w 50"/>
                <a:gd name="T35" fmla="*/ 24 h 39"/>
                <a:gd name="T36" fmla="*/ 7 w 50"/>
                <a:gd name="T37" fmla="*/ 29 h 39"/>
                <a:gd name="T38" fmla="*/ 2 w 50"/>
                <a:gd name="T39" fmla="*/ 28 h 39"/>
                <a:gd name="T40" fmla="*/ 0 w 50"/>
                <a:gd name="T41" fmla="*/ 31 h 39"/>
                <a:gd name="T42" fmla="*/ 2 w 50"/>
                <a:gd name="T43" fmla="*/ 35 h 39"/>
                <a:gd name="T44" fmla="*/ 5 w 50"/>
                <a:gd name="T45" fmla="*/ 35 h 39"/>
                <a:gd name="T46" fmla="*/ 6 w 50"/>
                <a:gd name="T47" fmla="*/ 37 h 39"/>
                <a:gd name="T48" fmla="*/ 10 w 50"/>
                <a:gd name="T49" fmla="*/ 38 h 39"/>
                <a:gd name="T50" fmla="*/ 12 w 50"/>
                <a:gd name="T51" fmla="*/ 35 h 39"/>
                <a:gd name="T52" fmla="*/ 13 w 50"/>
                <a:gd name="T53" fmla="*/ 31 h 39"/>
                <a:gd name="T54" fmla="*/ 18 w 50"/>
                <a:gd name="T55" fmla="*/ 28 h 39"/>
                <a:gd name="T56" fmla="*/ 26 w 50"/>
                <a:gd name="T57" fmla="*/ 24 h 39"/>
                <a:gd name="T58" fmla="*/ 32 w 50"/>
                <a:gd name="T59" fmla="*/ 22 h 39"/>
                <a:gd name="T60" fmla="*/ 40 w 50"/>
                <a:gd name="T61" fmla="*/ 20 h 39"/>
                <a:gd name="T62" fmla="*/ 47 w 50"/>
                <a:gd name="T63" fmla="*/ 18 h 39"/>
                <a:gd name="T64" fmla="*/ 50 w 50"/>
                <a:gd name="T65" fmla="*/ 14 h 39"/>
                <a:gd name="T66" fmla="*/ 49 w 50"/>
                <a:gd name="T67" fmla="*/ 1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 h="39">
                  <a:moveTo>
                    <a:pt x="49" y="12"/>
                  </a:moveTo>
                  <a:cubicBezTo>
                    <a:pt x="49" y="10"/>
                    <a:pt x="49" y="7"/>
                    <a:pt x="48" y="6"/>
                  </a:cubicBezTo>
                  <a:cubicBezTo>
                    <a:pt x="47" y="5"/>
                    <a:pt x="45" y="4"/>
                    <a:pt x="45" y="4"/>
                  </a:cubicBezTo>
                  <a:cubicBezTo>
                    <a:pt x="44" y="4"/>
                    <a:pt x="42" y="5"/>
                    <a:pt x="42" y="6"/>
                  </a:cubicBezTo>
                  <a:cubicBezTo>
                    <a:pt x="42" y="6"/>
                    <a:pt x="43" y="8"/>
                    <a:pt x="43" y="9"/>
                  </a:cubicBezTo>
                  <a:cubicBezTo>
                    <a:pt x="43" y="10"/>
                    <a:pt x="42" y="11"/>
                    <a:pt x="41" y="12"/>
                  </a:cubicBezTo>
                  <a:cubicBezTo>
                    <a:pt x="40" y="12"/>
                    <a:pt x="39" y="10"/>
                    <a:pt x="38" y="10"/>
                  </a:cubicBezTo>
                  <a:cubicBezTo>
                    <a:pt x="37" y="10"/>
                    <a:pt x="35" y="11"/>
                    <a:pt x="34" y="11"/>
                  </a:cubicBezTo>
                  <a:cubicBezTo>
                    <a:pt x="33" y="10"/>
                    <a:pt x="32" y="8"/>
                    <a:pt x="31" y="8"/>
                  </a:cubicBezTo>
                  <a:cubicBezTo>
                    <a:pt x="31" y="7"/>
                    <a:pt x="31" y="5"/>
                    <a:pt x="30" y="4"/>
                  </a:cubicBezTo>
                  <a:cubicBezTo>
                    <a:pt x="30" y="3"/>
                    <a:pt x="27" y="2"/>
                    <a:pt x="26" y="1"/>
                  </a:cubicBezTo>
                  <a:cubicBezTo>
                    <a:pt x="25" y="1"/>
                    <a:pt x="24" y="0"/>
                    <a:pt x="23" y="0"/>
                  </a:cubicBezTo>
                  <a:cubicBezTo>
                    <a:pt x="22" y="0"/>
                    <a:pt x="21" y="3"/>
                    <a:pt x="20" y="4"/>
                  </a:cubicBezTo>
                  <a:cubicBezTo>
                    <a:pt x="19" y="4"/>
                    <a:pt x="18" y="6"/>
                    <a:pt x="17" y="7"/>
                  </a:cubicBezTo>
                  <a:cubicBezTo>
                    <a:pt x="17" y="8"/>
                    <a:pt x="15" y="9"/>
                    <a:pt x="14" y="10"/>
                  </a:cubicBezTo>
                  <a:cubicBezTo>
                    <a:pt x="13" y="11"/>
                    <a:pt x="12" y="13"/>
                    <a:pt x="11" y="15"/>
                  </a:cubicBezTo>
                  <a:cubicBezTo>
                    <a:pt x="11" y="15"/>
                    <a:pt x="10" y="17"/>
                    <a:pt x="10" y="18"/>
                  </a:cubicBezTo>
                  <a:cubicBezTo>
                    <a:pt x="10" y="20"/>
                    <a:pt x="10" y="22"/>
                    <a:pt x="10" y="24"/>
                  </a:cubicBezTo>
                  <a:cubicBezTo>
                    <a:pt x="9" y="25"/>
                    <a:pt x="8" y="28"/>
                    <a:pt x="7" y="29"/>
                  </a:cubicBezTo>
                  <a:cubicBezTo>
                    <a:pt x="6" y="29"/>
                    <a:pt x="3" y="28"/>
                    <a:pt x="2" y="28"/>
                  </a:cubicBezTo>
                  <a:cubicBezTo>
                    <a:pt x="1" y="29"/>
                    <a:pt x="0" y="30"/>
                    <a:pt x="0" y="31"/>
                  </a:cubicBezTo>
                  <a:cubicBezTo>
                    <a:pt x="0" y="32"/>
                    <a:pt x="1" y="35"/>
                    <a:pt x="2" y="35"/>
                  </a:cubicBezTo>
                  <a:cubicBezTo>
                    <a:pt x="3" y="36"/>
                    <a:pt x="4" y="35"/>
                    <a:pt x="5" y="35"/>
                  </a:cubicBezTo>
                  <a:cubicBezTo>
                    <a:pt x="5" y="36"/>
                    <a:pt x="6" y="37"/>
                    <a:pt x="6" y="37"/>
                  </a:cubicBezTo>
                  <a:cubicBezTo>
                    <a:pt x="7" y="38"/>
                    <a:pt x="9" y="39"/>
                    <a:pt x="10" y="38"/>
                  </a:cubicBezTo>
                  <a:cubicBezTo>
                    <a:pt x="11" y="38"/>
                    <a:pt x="11" y="36"/>
                    <a:pt x="12" y="35"/>
                  </a:cubicBezTo>
                  <a:cubicBezTo>
                    <a:pt x="12" y="34"/>
                    <a:pt x="13" y="31"/>
                    <a:pt x="13" y="31"/>
                  </a:cubicBezTo>
                  <a:cubicBezTo>
                    <a:pt x="14" y="30"/>
                    <a:pt x="17" y="29"/>
                    <a:pt x="18" y="28"/>
                  </a:cubicBezTo>
                  <a:cubicBezTo>
                    <a:pt x="20" y="27"/>
                    <a:pt x="24" y="25"/>
                    <a:pt x="26" y="24"/>
                  </a:cubicBezTo>
                  <a:cubicBezTo>
                    <a:pt x="27" y="24"/>
                    <a:pt x="31" y="23"/>
                    <a:pt x="32" y="22"/>
                  </a:cubicBezTo>
                  <a:cubicBezTo>
                    <a:pt x="34" y="22"/>
                    <a:pt x="38" y="21"/>
                    <a:pt x="40" y="20"/>
                  </a:cubicBezTo>
                  <a:cubicBezTo>
                    <a:pt x="42" y="20"/>
                    <a:pt x="45" y="19"/>
                    <a:pt x="47" y="18"/>
                  </a:cubicBezTo>
                  <a:cubicBezTo>
                    <a:pt x="48" y="17"/>
                    <a:pt x="49" y="15"/>
                    <a:pt x="50" y="14"/>
                  </a:cubicBezTo>
                  <a:cubicBezTo>
                    <a:pt x="50" y="14"/>
                    <a:pt x="49" y="12"/>
                    <a:pt x="49" y="1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9">
              <a:extLst>
                <a:ext uri="{FF2B5EF4-FFF2-40B4-BE49-F238E27FC236}">
                  <a16:creationId xmlns:a16="http://schemas.microsoft.com/office/drawing/2014/main" id="{1990AE75-79EE-4E46-AA02-A3508A82A167}"/>
                </a:ext>
              </a:extLst>
            </p:cNvPr>
            <p:cNvSpPr>
              <a:spLocks/>
            </p:cNvSpPr>
            <p:nvPr/>
          </p:nvSpPr>
          <p:spPr bwMode="auto">
            <a:xfrm>
              <a:off x="6238873" y="2522540"/>
              <a:ext cx="6350" cy="6350"/>
            </a:xfrm>
            <a:custGeom>
              <a:avLst/>
              <a:gdLst>
                <a:gd name="T0" fmla="*/ 6 w 7"/>
                <a:gd name="T1" fmla="*/ 3 h 8"/>
                <a:gd name="T2" fmla="*/ 2 w 7"/>
                <a:gd name="T3" fmla="*/ 0 h 8"/>
                <a:gd name="T4" fmla="*/ 0 w 7"/>
                <a:gd name="T5" fmla="*/ 2 h 8"/>
                <a:gd name="T6" fmla="*/ 1 w 7"/>
                <a:gd name="T7" fmla="*/ 5 h 8"/>
                <a:gd name="T8" fmla="*/ 5 w 7"/>
                <a:gd name="T9" fmla="*/ 8 h 8"/>
                <a:gd name="T10" fmla="*/ 7 w 7"/>
                <a:gd name="T11" fmla="*/ 6 h 8"/>
                <a:gd name="T12" fmla="*/ 6 w 7"/>
                <a:gd name="T13" fmla="*/ 3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6" y="3"/>
                  </a:moveTo>
                  <a:cubicBezTo>
                    <a:pt x="5" y="2"/>
                    <a:pt x="3" y="0"/>
                    <a:pt x="2" y="0"/>
                  </a:cubicBezTo>
                  <a:cubicBezTo>
                    <a:pt x="2" y="0"/>
                    <a:pt x="0" y="1"/>
                    <a:pt x="0" y="2"/>
                  </a:cubicBezTo>
                  <a:cubicBezTo>
                    <a:pt x="0" y="3"/>
                    <a:pt x="1" y="4"/>
                    <a:pt x="1" y="5"/>
                  </a:cubicBezTo>
                  <a:cubicBezTo>
                    <a:pt x="2" y="6"/>
                    <a:pt x="4" y="8"/>
                    <a:pt x="5" y="8"/>
                  </a:cubicBezTo>
                  <a:cubicBezTo>
                    <a:pt x="6" y="8"/>
                    <a:pt x="7" y="7"/>
                    <a:pt x="7" y="6"/>
                  </a:cubicBezTo>
                  <a:cubicBezTo>
                    <a:pt x="7" y="5"/>
                    <a:pt x="6" y="4"/>
                    <a:pt x="6" y="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10">
              <a:extLst>
                <a:ext uri="{FF2B5EF4-FFF2-40B4-BE49-F238E27FC236}">
                  <a16:creationId xmlns:a16="http://schemas.microsoft.com/office/drawing/2014/main" id="{8CC8775F-9593-4A95-B757-46C0B62AB390}"/>
                </a:ext>
              </a:extLst>
            </p:cNvPr>
            <p:cNvSpPr>
              <a:spLocks/>
            </p:cNvSpPr>
            <p:nvPr/>
          </p:nvSpPr>
          <p:spPr bwMode="auto">
            <a:xfrm>
              <a:off x="5984874" y="2457452"/>
              <a:ext cx="393700" cy="211139"/>
            </a:xfrm>
            <a:custGeom>
              <a:avLst/>
              <a:gdLst>
                <a:gd name="T0" fmla="*/ 247 w 466"/>
                <a:gd name="T1" fmla="*/ 38 h 250"/>
                <a:gd name="T2" fmla="*/ 256 w 466"/>
                <a:gd name="T3" fmla="*/ 22 h 250"/>
                <a:gd name="T4" fmla="*/ 277 w 466"/>
                <a:gd name="T5" fmla="*/ 5 h 250"/>
                <a:gd name="T6" fmla="*/ 291 w 466"/>
                <a:gd name="T7" fmla="*/ 0 h 250"/>
                <a:gd name="T8" fmla="*/ 307 w 466"/>
                <a:gd name="T9" fmla="*/ 27 h 250"/>
                <a:gd name="T10" fmla="*/ 321 w 466"/>
                <a:gd name="T11" fmla="*/ 26 h 250"/>
                <a:gd name="T12" fmla="*/ 331 w 466"/>
                <a:gd name="T13" fmla="*/ 28 h 250"/>
                <a:gd name="T14" fmla="*/ 325 w 466"/>
                <a:gd name="T15" fmla="*/ 43 h 250"/>
                <a:gd name="T16" fmla="*/ 305 w 466"/>
                <a:gd name="T17" fmla="*/ 54 h 250"/>
                <a:gd name="T18" fmla="*/ 306 w 466"/>
                <a:gd name="T19" fmla="*/ 66 h 250"/>
                <a:gd name="T20" fmla="*/ 297 w 466"/>
                <a:gd name="T21" fmla="*/ 77 h 250"/>
                <a:gd name="T22" fmla="*/ 301 w 466"/>
                <a:gd name="T23" fmla="*/ 94 h 250"/>
                <a:gd name="T24" fmla="*/ 305 w 466"/>
                <a:gd name="T25" fmla="*/ 107 h 250"/>
                <a:gd name="T26" fmla="*/ 311 w 466"/>
                <a:gd name="T27" fmla="*/ 99 h 250"/>
                <a:gd name="T28" fmla="*/ 321 w 466"/>
                <a:gd name="T29" fmla="*/ 101 h 250"/>
                <a:gd name="T30" fmla="*/ 350 w 466"/>
                <a:gd name="T31" fmla="*/ 118 h 250"/>
                <a:gd name="T32" fmla="*/ 356 w 466"/>
                <a:gd name="T33" fmla="*/ 138 h 250"/>
                <a:gd name="T34" fmla="*/ 358 w 466"/>
                <a:gd name="T35" fmla="*/ 145 h 250"/>
                <a:gd name="T36" fmla="*/ 376 w 466"/>
                <a:gd name="T37" fmla="*/ 147 h 250"/>
                <a:gd name="T38" fmla="*/ 391 w 466"/>
                <a:gd name="T39" fmla="*/ 169 h 250"/>
                <a:gd name="T40" fmla="*/ 422 w 466"/>
                <a:gd name="T41" fmla="*/ 170 h 250"/>
                <a:gd name="T42" fmla="*/ 442 w 466"/>
                <a:gd name="T43" fmla="*/ 153 h 250"/>
                <a:gd name="T44" fmla="*/ 440 w 466"/>
                <a:gd name="T45" fmla="*/ 132 h 250"/>
                <a:gd name="T46" fmla="*/ 438 w 466"/>
                <a:gd name="T47" fmla="*/ 136 h 250"/>
                <a:gd name="T48" fmla="*/ 428 w 466"/>
                <a:gd name="T49" fmla="*/ 113 h 250"/>
                <a:gd name="T50" fmla="*/ 413 w 466"/>
                <a:gd name="T51" fmla="*/ 119 h 250"/>
                <a:gd name="T52" fmla="*/ 412 w 466"/>
                <a:gd name="T53" fmla="*/ 104 h 250"/>
                <a:gd name="T54" fmla="*/ 453 w 466"/>
                <a:gd name="T55" fmla="*/ 130 h 250"/>
                <a:gd name="T56" fmla="*/ 464 w 466"/>
                <a:gd name="T57" fmla="*/ 172 h 250"/>
                <a:gd name="T58" fmla="*/ 462 w 466"/>
                <a:gd name="T59" fmla="*/ 189 h 250"/>
                <a:gd name="T60" fmla="*/ 458 w 466"/>
                <a:gd name="T61" fmla="*/ 169 h 250"/>
                <a:gd name="T62" fmla="*/ 430 w 466"/>
                <a:gd name="T63" fmla="*/ 185 h 250"/>
                <a:gd name="T64" fmla="*/ 423 w 466"/>
                <a:gd name="T65" fmla="*/ 186 h 250"/>
                <a:gd name="T66" fmla="*/ 407 w 466"/>
                <a:gd name="T67" fmla="*/ 196 h 250"/>
                <a:gd name="T68" fmla="*/ 389 w 466"/>
                <a:gd name="T69" fmla="*/ 213 h 250"/>
                <a:gd name="T70" fmla="*/ 364 w 466"/>
                <a:gd name="T71" fmla="*/ 244 h 250"/>
                <a:gd name="T72" fmla="*/ 359 w 466"/>
                <a:gd name="T73" fmla="*/ 242 h 250"/>
                <a:gd name="T74" fmla="*/ 382 w 466"/>
                <a:gd name="T75" fmla="*/ 215 h 250"/>
                <a:gd name="T76" fmla="*/ 380 w 466"/>
                <a:gd name="T77" fmla="*/ 196 h 250"/>
                <a:gd name="T78" fmla="*/ 373 w 466"/>
                <a:gd name="T79" fmla="*/ 186 h 250"/>
                <a:gd name="T80" fmla="*/ 366 w 466"/>
                <a:gd name="T81" fmla="*/ 195 h 250"/>
                <a:gd name="T82" fmla="*/ 358 w 466"/>
                <a:gd name="T83" fmla="*/ 202 h 250"/>
                <a:gd name="T84" fmla="*/ 357 w 466"/>
                <a:gd name="T85" fmla="*/ 212 h 250"/>
                <a:gd name="T86" fmla="*/ 353 w 466"/>
                <a:gd name="T87" fmla="*/ 213 h 250"/>
                <a:gd name="T88" fmla="*/ 348 w 466"/>
                <a:gd name="T89" fmla="*/ 217 h 250"/>
                <a:gd name="T90" fmla="*/ 346 w 466"/>
                <a:gd name="T91" fmla="*/ 229 h 250"/>
                <a:gd name="T92" fmla="*/ 327 w 466"/>
                <a:gd name="T93" fmla="*/ 239 h 250"/>
                <a:gd name="T94" fmla="*/ 296 w 466"/>
                <a:gd name="T95" fmla="*/ 202 h 250"/>
                <a:gd name="T96" fmla="*/ 269 w 466"/>
                <a:gd name="T97" fmla="*/ 163 h 250"/>
                <a:gd name="T98" fmla="*/ 97 w 466"/>
                <a:gd name="T99" fmla="*/ 212 h 250"/>
                <a:gd name="T100" fmla="*/ 2 w 466"/>
                <a:gd name="T101" fmla="*/ 23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6" h="250">
                  <a:moveTo>
                    <a:pt x="98" y="86"/>
                  </a:moveTo>
                  <a:cubicBezTo>
                    <a:pt x="99" y="85"/>
                    <a:pt x="99" y="85"/>
                    <a:pt x="99" y="85"/>
                  </a:cubicBezTo>
                  <a:cubicBezTo>
                    <a:pt x="242" y="47"/>
                    <a:pt x="242" y="47"/>
                    <a:pt x="242" y="47"/>
                  </a:cubicBezTo>
                  <a:cubicBezTo>
                    <a:pt x="242" y="47"/>
                    <a:pt x="246" y="44"/>
                    <a:pt x="247" y="42"/>
                  </a:cubicBezTo>
                  <a:cubicBezTo>
                    <a:pt x="247" y="41"/>
                    <a:pt x="246" y="39"/>
                    <a:pt x="247" y="38"/>
                  </a:cubicBezTo>
                  <a:cubicBezTo>
                    <a:pt x="248" y="37"/>
                    <a:pt x="253" y="38"/>
                    <a:pt x="254" y="36"/>
                  </a:cubicBezTo>
                  <a:cubicBezTo>
                    <a:pt x="255" y="36"/>
                    <a:pt x="255" y="33"/>
                    <a:pt x="254" y="32"/>
                  </a:cubicBezTo>
                  <a:cubicBezTo>
                    <a:pt x="254" y="31"/>
                    <a:pt x="253" y="30"/>
                    <a:pt x="252" y="30"/>
                  </a:cubicBezTo>
                  <a:cubicBezTo>
                    <a:pt x="252" y="29"/>
                    <a:pt x="252" y="27"/>
                    <a:pt x="253" y="26"/>
                  </a:cubicBezTo>
                  <a:cubicBezTo>
                    <a:pt x="253" y="25"/>
                    <a:pt x="255" y="22"/>
                    <a:pt x="256" y="22"/>
                  </a:cubicBezTo>
                  <a:cubicBezTo>
                    <a:pt x="258" y="21"/>
                    <a:pt x="261" y="21"/>
                    <a:pt x="263" y="21"/>
                  </a:cubicBezTo>
                  <a:cubicBezTo>
                    <a:pt x="264" y="20"/>
                    <a:pt x="265" y="19"/>
                    <a:pt x="266" y="18"/>
                  </a:cubicBezTo>
                  <a:cubicBezTo>
                    <a:pt x="266" y="17"/>
                    <a:pt x="265" y="13"/>
                    <a:pt x="266" y="12"/>
                  </a:cubicBezTo>
                  <a:cubicBezTo>
                    <a:pt x="267" y="11"/>
                    <a:pt x="270" y="10"/>
                    <a:pt x="271" y="9"/>
                  </a:cubicBezTo>
                  <a:cubicBezTo>
                    <a:pt x="272" y="8"/>
                    <a:pt x="276" y="6"/>
                    <a:pt x="277" y="5"/>
                  </a:cubicBezTo>
                  <a:cubicBezTo>
                    <a:pt x="277" y="4"/>
                    <a:pt x="277" y="2"/>
                    <a:pt x="278" y="2"/>
                  </a:cubicBezTo>
                  <a:cubicBezTo>
                    <a:pt x="279" y="1"/>
                    <a:pt x="281" y="1"/>
                    <a:pt x="282" y="1"/>
                  </a:cubicBezTo>
                  <a:cubicBezTo>
                    <a:pt x="283" y="1"/>
                    <a:pt x="286" y="2"/>
                    <a:pt x="287" y="2"/>
                  </a:cubicBezTo>
                  <a:cubicBezTo>
                    <a:pt x="288" y="2"/>
                    <a:pt x="289" y="2"/>
                    <a:pt x="290" y="2"/>
                  </a:cubicBezTo>
                  <a:cubicBezTo>
                    <a:pt x="290" y="2"/>
                    <a:pt x="291" y="1"/>
                    <a:pt x="291" y="0"/>
                  </a:cubicBezTo>
                  <a:cubicBezTo>
                    <a:pt x="292" y="2"/>
                    <a:pt x="294" y="5"/>
                    <a:pt x="295" y="7"/>
                  </a:cubicBezTo>
                  <a:cubicBezTo>
                    <a:pt x="296" y="8"/>
                    <a:pt x="297" y="12"/>
                    <a:pt x="298" y="13"/>
                  </a:cubicBezTo>
                  <a:cubicBezTo>
                    <a:pt x="298" y="14"/>
                    <a:pt x="300" y="17"/>
                    <a:pt x="301" y="18"/>
                  </a:cubicBezTo>
                  <a:cubicBezTo>
                    <a:pt x="302" y="20"/>
                    <a:pt x="304" y="22"/>
                    <a:pt x="306" y="24"/>
                  </a:cubicBezTo>
                  <a:cubicBezTo>
                    <a:pt x="306" y="25"/>
                    <a:pt x="307" y="27"/>
                    <a:pt x="307" y="27"/>
                  </a:cubicBezTo>
                  <a:cubicBezTo>
                    <a:pt x="308" y="28"/>
                    <a:pt x="309" y="28"/>
                    <a:pt x="310" y="28"/>
                  </a:cubicBezTo>
                  <a:cubicBezTo>
                    <a:pt x="311" y="29"/>
                    <a:pt x="313" y="30"/>
                    <a:pt x="314" y="31"/>
                  </a:cubicBezTo>
                  <a:cubicBezTo>
                    <a:pt x="315" y="31"/>
                    <a:pt x="317" y="32"/>
                    <a:pt x="318" y="32"/>
                  </a:cubicBezTo>
                  <a:cubicBezTo>
                    <a:pt x="319" y="32"/>
                    <a:pt x="320" y="31"/>
                    <a:pt x="320" y="30"/>
                  </a:cubicBezTo>
                  <a:cubicBezTo>
                    <a:pt x="321" y="29"/>
                    <a:pt x="320" y="27"/>
                    <a:pt x="321" y="26"/>
                  </a:cubicBezTo>
                  <a:cubicBezTo>
                    <a:pt x="321" y="25"/>
                    <a:pt x="321" y="24"/>
                    <a:pt x="322" y="23"/>
                  </a:cubicBezTo>
                  <a:cubicBezTo>
                    <a:pt x="322" y="23"/>
                    <a:pt x="324" y="21"/>
                    <a:pt x="325" y="22"/>
                  </a:cubicBezTo>
                  <a:cubicBezTo>
                    <a:pt x="326" y="22"/>
                    <a:pt x="327" y="23"/>
                    <a:pt x="327" y="24"/>
                  </a:cubicBezTo>
                  <a:cubicBezTo>
                    <a:pt x="328" y="24"/>
                    <a:pt x="328" y="27"/>
                    <a:pt x="328" y="27"/>
                  </a:cubicBezTo>
                  <a:cubicBezTo>
                    <a:pt x="329" y="28"/>
                    <a:pt x="331" y="27"/>
                    <a:pt x="331" y="28"/>
                  </a:cubicBezTo>
                  <a:cubicBezTo>
                    <a:pt x="332" y="29"/>
                    <a:pt x="332" y="31"/>
                    <a:pt x="331" y="32"/>
                  </a:cubicBezTo>
                  <a:cubicBezTo>
                    <a:pt x="331" y="33"/>
                    <a:pt x="329" y="34"/>
                    <a:pt x="328" y="35"/>
                  </a:cubicBezTo>
                  <a:cubicBezTo>
                    <a:pt x="328" y="36"/>
                    <a:pt x="330" y="39"/>
                    <a:pt x="330" y="40"/>
                  </a:cubicBezTo>
                  <a:cubicBezTo>
                    <a:pt x="330" y="41"/>
                    <a:pt x="328" y="42"/>
                    <a:pt x="327" y="43"/>
                  </a:cubicBezTo>
                  <a:cubicBezTo>
                    <a:pt x="327" y="43"/>
                    <a:pt x="325" y="43"/>
                    <a:pt x="325" y="43"/>
                  </a:cubicBezTo>
                  <a:cubicBezTo>
                    <a:pt x="323" y="43"/>
                    <a:pt x="322" y="46"/>
                    <a:pt x="321" y="46"/>
                  </a:cubicBezTo>
                  <a:cubicBezTo>
                    <a:pt x="321" y="47"/>
                    <a:pt x="319" y="47"/>
                    <a:pt x="319" y="48"/>
                  </a:cubicBezTo>
                  <a:cubicBezTo>
                    <a:pt x="318" y="48"/>
                    <a:pt x="316" y="50"/>
                    <a:pt x="315" y="50"/>
                  </a:cubicBezTo>
                  <a:cubicBezTo>
                    <a:pt x="313" y="51"/>
                    <a:pt x="311" y="52"/>
                    <a:pt x="309" y="53"/>
                  </a:cubicBezTo>
                  <a:cubicBezTo>
                    <a:pt x="308" y="53"/>
                    <a:pt x="306" y="54"/>
                    <a:pt x="305" y="54"/>
                  </a:cubicBezTo>
                  <a:cubicBezTo>
                    <a:pt x="305" y="55"/>
                    <a:pt x="303" y="56"/>
                    <a:pt x="303" y="57"/>
                  </a:cubicBezTo>
                  <a:cubicBezTo>
                    <a:pt x="303" y="58"/>
                    <a:pt x="303" y="60"/>
                    <a:pt x="304" y="60"/>
                  </a:cubicBezTo>
                  <a:cubicBezTo>
                    <a:pt x="305" y="61"/>
                    <a:pt x="308" y="60"/>
                    <a:pt x="308" y="60"/>
                  </a:cubicBezTo>
                  <a:cubicBezTo>
                    <a:pt x="309" y="61"/>
                    <a:pt x="310" y="64"/>
                    <a:pt x="310" y="65"/>
                  </a:cubicBezTo>
                  <a:cubicBezTo>
                    <a:pt x="309" y="66"/>
                    <a:pt x="307" y="65"/>
                    <a:pt x="306" y="66"/>
                  </a:cubicBezTo>
                  <a:cubicBezTo>
                    <a:pt x="306" y="66"/>
                    <a:pt x="306" y="68"/>
                    <a:pt x="305" y="69"/>
                  </a:cubicBezTo>
                  <a:cubicBezTo>
                    <a:pt x="305" y="69"/>
                    <a:pt x="304" y="70"/>
                    <a:pt x="304" y="71"/>
                  </a:cubicBezTo>
                  <a:cubicBezTo>
                    <a:pt x="303" y="71"/>
                    <a:pt x="301" y="72"/>
                    <a:pt x="300" y="72"/>
                  </a:cubicBezTo>
                  <a:cubicBezTo>
                    <a:pt x="300" y="73"/>
                    <a:pt x="300" y="75"/>
                    <a:pt x="300" y="76"/>
                  </a:cubicBezTo>
                  <a:cubicBezTo>
                    <a:pt x="299" y="76"/>
                    <a:pt x="298" y="77"/>
                    <a:pt x="297" y="77"/>
                  </a:cubicBezTo>
                  <a:cubicBezTo>
                    <a:pt x="297" y="77"/>
                    <a:pt x="295" y="79"/>
                    <a:pt x="295" y="80"/>
                  </a:cubicBezTo>
                  <a:cubicBezTo>
                    <a:pt x="295" y="81"/>
                    <a:pt x="295" y="83"/>
                    <a:pt x="296" y="84"/>
                  </a:cubicBezTo>
                  <a:cubicBezTo>
                    <a:pt x="296" y="85"/>
                    <a:pt x="299" y="86"/>
                    <a:pt x="299" y="87"/>
                  </a:cubicBezTo>
                  <a:cubicBezTo>
                    <a:pt x="300" y="88"/>
                    <a:pt x="301" y="90"/>
                    <a:pt x="301" y="91"/>
                  </a:cubicBezTo>
                  <a:cubicBezTo>
                    <a:pt x="302" y="91"/>
                    <a:pt x="302" y="93"/>
                    <a:pt x="301" y="94"/>
                  </a:cubicBezTo>
                  <a:cubicBezTo>
                    <a:pt x="301" y="94"/>
                    <a:pt x="299" y="94"/>
                    <a:pt x="298" y="94"/>
                  </a:cubicBezTo>
                  <a:cubicBezTo>
                    <a:pt x="298" y="94"/>
                    <a:pt x="296" y="94"/>
                    <a:pt x="295" y="94"/>
                  </a:cubicBezTo>
                  <a:cubicBezTo>
                    <a:pt x="294" y="96"/>
                    <a:pt x="296" y="100"/>
                    <a:pt x="297" y="101"/>
                  </a:cubicBezTo>
                  <a:cubicBezTo>
                    <a:pt x="298" y="102"/>
                    <a:pt x="300" y="105"/>
                    <a:pt x="301" y="106"/>
                  </a:cubicBezTo>
                  <a:cubicBezTo>
                    <a:pt x="302" y="106"/>
                    <a:pt x="304" y="107"/>
                    <a:pt x="305" y="107"/>
                  </a:cubicBezTo>
                  <a:cubicBezTo>
                    <a:pt x="306" y="107"/>
                    <a:pt x="308" y="105"/>
                    <a:pt x="308" y="105"/>
                  </a:cubicBezTo>
                  <a:cubicBezTo>
                    <a:pt x="309" y="105"/>
                    <a:pt x="311" y="105"/>
                    <a:pt x="311" y="105"/>
                  </a:cubicBezTo>
                  <a:cubicBezTo>
                    <a:pt x="312" y="104"/>
                    <a:pt x="312" y="103"/>
                    <a:pt x="313" y="102"/>
                  </a:cubicBezTo>
                  <a:cubicBezTo>
                    <a:pt x="313" y="102"/>
                    <a:pt x="313" y="100"/>
                    <a:pt x="312" y="100"/>
                  </a:cubicBezTo>
                  <a:cubicBezTo>
                    <a:pt x="312" y="99"/>
                    <a:pt x="311" y="99"/>
                    <a:pt x="311" y="99"/>
                  </a:cubicBezTo>
                  <a:cubicBezTo>
                    <a:pt x="310" y="98"/>
                    <a:pt x="309" y="97"/>
                    <a:pt x="309" y="96"/>
                  </a:cubicBezTo>
                  <a:cubicBezTo>
                    <a:pt x="309" y="95"/>
                    <a:pt x="310" y="95"/>
                    <a:pt x="311" y="94"/>
                  </a:cubicBezTo>
                  <a:cubicBezTo>
                    <a:pt x="312" y="94"/>
                    <a:pt x="315" y="95"/>
                    <a:pt x="316" y="96"/>
                  </a:cubicBezTo>
                  <a:cubicBezTo>
                    <a:pt x="317" y="96"/>
                    <a:pt x="317" y="99"/>
                    <a:pt x="318" y="99"/>
                  </a:cubicBezTo>
                  <a:cubicBezTo>
                    <a:pt x="318" y="100"/>
                    <a:pt x="320" y="101"/>
                    <a:pt x="321" y="101"/>
                  </a:cubicBezTo>
                  <a:cubicBezTo>
                    <a:pt x="322" y="101"/>
                    <a:pt x="325" y="100"/>
                    <a:pt x="326" y="100"/>
                  </a:cubicBezTo>
                  <a:cubicBezTo>
                    <a:pt x="327" y="100"/>
                    <a:pt x="330" y="100"/>
                    <a:pt x="332" y="101"/>
                  </a:cubicBezTo>
                  <a:cubicBezTo>
                    <a:pt x="333" y="101"/>
                    <a:pt x="335" y="103"/>
                    <a:pt x="336" y="104"/>
                  </a:cubicBezTo>
                  <a:cubicBezTo>
                    <a:pt x="337" y="105"/>
                    <a:pt x="341" y="108"/>
                    <a:pt x="342" y="110"/>
                  </a:cubicBezTo>
                  <a:cubicBezTo>
                    <a:pt x="344" y="112"/>
                    <a:pt x="348" y="116"/>
                    <a:pt x="350" y="118"/>
                  </a:cubicBezTo>
                  <a:cubicBezTo>
                    <a:pt x="352" y="119"/>
                    <a:pt x="354" y="121"/>
                    <a:pt x="355" y="122"/>
                  </a:cubicBezTo>
                  <a:cubicBezTo>
                    <a:pt x="356" y="123"/>
                    <a:pt x="357" y="125"/>
                    <a:pt x="357" y="126"/>
                  </a:cubicBezTo>
                  <a:cubicBezTo>
                    <a:pt x="357" y="127"/>
                    <a:pt x="356" y="131"/>
                    <a:pt x="356" y="132"/>
                  </a:cubicBezTo>
                  <a:cubicBezTo>
                    <a:pt x="356" y="133"/>
                    <a:pt x="355" y="134"/>
                    <a:pt x="355" y="134"/>
                  </a:cubicBezTo>
                  <a:cubicBezTo>
                    <a:pt x="355" y="135"/>
                    <a:pt x="356" y="137"/>
                    <a:pt x="356" y="138"/>
                  </a:cubicBezTo>
                  <a:cubicBezTo>
                    <a:pt x="356" y="138"/>
                    <a:pt x="355" y="139"/>
                    <a:pt x="354" y="140"/>
                  </a:cubicBezTo>
                  <a:cubicBezTo>
                    <a:pt x="353" y="140"/>
                    <a:pt x="352" y="138"/>
                    <a:pt x="351" y="139"/>
                  </a:cubicBezTo>
                  <a:cubicBezTo>
                    <a:pt x="351" y="139"/>
                    <a:pt x="350" y="140"/>
                    <a:pt x="351" y="141"/>
                  </a:cubicBezTo>
                  <a:cubicBezTo>
                    <a:pt x="351" y="142"/>
                    <a:pt x="354" y="142"/>
                    <a:pt x="355" y="143"/>
                  </a:cubicBezTo>
                  <a:cubicBezTo>
                    <a:pt x="356" y="143"/>
                    <a:pt x="357" y="145"/>
                    <a:pt x="358" y="145"/>
                  </a:cubicBezTo>
                  <a:cubicBezTo>
                    <a:pt x="359" y="146"/>
                    <a:pt x="362" y="146"/>
                    <a:pt x="364" y="146"/>
                  </a:cubicBezTo>
                  <a:cubicBezTo>
                    <a:pt x="364" y="147"/>
                    <a:pt x="366" y="147"/>
                    <a:pt x="366" y="146"/>
                  </a:cubicBezTo>
                  <a:cubicBezTo>
                    <a:pt x="367" y="146"/>
                    <a:pt x="368" y="145"/>
                    <a:pt x="369" y="145"/>
                  </a:cubicBezTo>
                  <a:cubicBezTo>
                    <a:pt x="369" y="145"/>
                    <a:pt x="370" y="144"/>
                    <a:pt x="371" y="144"/>
                  </a:cubicBezTo>
                  <a:cubicBezTo>
                    <a:pt x="373" y="144"/>
                    <a:pt x="375" y="146"/>
                    <a:pt x="376" y="147"/>
                  </a:cubicBezTo>
                  <a:cubicBezTo>
                    <a:pt x="377" y="148"/>
                    <a:pt x="379" y="150"/>
                    <a:pt x="379" y="151"/>
                  </a:cubicBezTo>
                  <a:cubicBezTo>
                    <a:pt x="380" y="153"/>
                    <a:pt x="381" y="155"/>
                    <a:pt x="382" y="156"/>
                  </a:cubicBezTo>
                  <a:cubicBezTo>
                    <a:pt x="382" y="158"/>
                    <a:pt x="381" y="161"/>
                    <a:pt x="381" y="162"/>
                  </a:cubicBezTo>
                  <a:cubicBezTo>
                    <a:pt x="381" y="163"/>
                    <a:pt x="383" y="165"/>
                    <a:pt x="383" y="166"/>
                  </a:cubicBezTo>
                  <a:cubicBezTo>
                    <a:pt x="385" y="167"/>
                    <a:pt x="389" y="169"/>
                    <a:pt x="391" y="169"/>
                  </a:cubicBezTo>
                  <a:cubicBezTo>
                    <a:pt x="393" y="170"/>
                    <a:pt x="397" y="171"/>
                    <a:pt x="399" y="171"/>
                  </a:cubicBezTo>
                  <a:cubicBezTo>
                    <a:pt x="400" y="171"/>
                    <a:pt x="403" y="171"/>
                    <a:pt x="404" y="171"/>
                  </a:cubicBezTo>
                  <a:cubicBezTo>
                    <a:pt x="406" y="171"/>
                    <a:pt x="409" y="169"/>
                    <a:pt x="411" y="168"/>
                  </a:cubicBezTo>
                  <a:cubicBezTo>
                    <a:pt x="412" y="168"/>
                    <a:pt x="416" y="168"/>
                    <a:pt x="418" y="168"/>
                  </a:cubicBezTo>
                  <a:cubicBezTo>
                    <a:pt x="419" y="168"/>
                    <a:pt x="421" y="170"/>
                    <a:pt x="422" y="170"/>
                  </a:cubicBezTo>
                  <a:cubicBezTo>
                    <a:pt x="422" y="170"/>
                    <a:pt x="423" y="168"/>
                    <a:pt x="424" y="168"/>
                  </a:cubicBezTo>
                  <a:cubicBezTo>
                    <a:pt x="424" y="167"/>
                    <a:pt x="425" y="165"/>
                    <a:pt x="426" y="164"/>
                  </a:cubicBezTo>
                  <a:cubicBezTo>
                    <a:pt x="427" y="163"/>
                    <a:pt x="429" y="161"/>
                    <a:pt x="430" y="161"/>
                  </a:cubicBezTo>
                  <a:cubicBezTo>
                    <a:pt x="431" y="160"/>
                    <a:pt x="434" y="159"/>
                    <a:pt x="435" y="159"/>
                  </a:cubicBezTo>
                  <a:cubicBezTo>
                    <a:pt x="437" y="157"/>
                    <a:pt x="440" y="155"/>
                    <a:pt x="442" y="153"/>
                  </a:cubicBezTo>
                  <a:cubicBezTo>
                    <a:pt x="443" y="152"/>
                    <a:pt x="445" y="150"/>
                    <a:pt x="446" y="149"/>
                  </a:cubicBezTo>
                  <a:cubicBezTo>
                    <a:pt x="447" y="148"/>
                    <a:pt x="448" y="145"/>
                    <a:pt x="448" y="143"/>
                  </a:cubicBezTo>
                  <a:cubicBezTo>
                    <a:pt x="447" y="141"/>
                    <a:pt x="445" y="138"/>
                    <a:pt x="444" y="136"/>
                  </a:cubicBezTo>
                  <a:cubicBezTo>
                    <a:pt x="444" y="135"/>
                    <a:pt x="444" y="133"/>
                    <a:pt x="443" y="132"/>
                  </a:cubicBezTo>
                  <a:cubicBezTo>
                    <a:pt x="443" y="132"/>
                    <a:pt x="441" y="132"/>
                    <a:pt x="440" y="132"/>
                  </a:cubicBezTo>
                  <a:cubicBezTo>
                    <a:pt x="440" y="131"/>
                    <a:pt x="440" y="130"/>
                    <a:pt x="440" y="129"/>
                  </a:cubicBezTo>
                  <a:cubicBezTo>
                    <a:pt x="440" y="129"/>
                    <a:pt x="439" y="127"/>
                    <a:pt x="438" y="127"/>
                  </a:cubicBezTo>
                  <a:cubicBezTo>
                    <a:pt x="437" y="128"/>
                    <a:pt x="436" y="130"/>
                    <a:pt x="436" y="130"/>
                  </a:cubicBezTo>
                  <a:cubicBezTo>
                    <a:pt x="436" y="131"/>
                    <a:pt x="438" y="133"/>
                    <a:pt x="438" y="133"/>
                  </a:cubicBezTo>
                  <a:cubicBezTo>
                    <a:pt x="438" y="134"/>
                    <a:pt x="438" y="136"/>
                    <a:pt x="438" y="136"/>
                  </a:cubicBezTo>
                  <a:cubicBezTo>
                    <a:pt x="437" y="137"/>
                    <a:pt x="436" y="137"/>
                    <a:pt x="436" y="137"/>
                  </a:cubicBezTo>
                  <a:cubicBezTo>
                    <a:pt x="434" y="137"/>
                    <a:pt x="434" y="134"/>
                    <a:pt x="433" y="132"/>
                  </a:cubicBezTo>
                  <a:cubicBezTo>
                    <a:pt x="433" y="131"/>
                    <a:pt x="433" y="129"/>
                    <a:pt x="432" y="127"/>
                  </a:cubicBezTo>
                  <a:cubicBezTo>
                    <a:pt x="432" y="125"/>
                    <a:pt x="431" y="120"/>
                    <a:pt x="430" y="118"/>
                  </a:cubicBezTo>
                  <a:cubicBezTo>
                    <a:pt x="429" y="117"/>
                    <a:pt x="429" y="114"/>
                    <a:pt x="428" y="113"/>
                  </a:cubicBezTo>
                  <a:cubicBezTo>
                    <a:pt x="427" y="111"/>
                    <a:pt x="424" y="110"/>
                    <a:pt x="422" y="110"/>
                  </a:cubicBezTo>
                  <a:cubicBezTo>
                    <a:pt x="421" y="109"/>
                    <a:pt x="417" y="108"/>
                    <a:pt x="416" y="109"/>
                  </a:cubicBezTo>
                  <a:cubicBezTo>
                    <a:pt x="415" y="109"/>
                    <a:pt x="414" y="111"/>
                    <a:pt x="413" y="112"/>
                  </a:cubicBezTo>
                  <a:cubicBezTo>
                    <a:pt x="413" y="113"/>
                    <a:pt x="414" y="115"/>
                    <a:pt x="414" y="116"/>
                  </a:cubicBezTo>
                  <a:cubicBezTo>
                    <a:pt x="414" y="116"/>
                    <a:pt x="414" y="119"/>
                    <a:pt x="413" y="119"/>
                  </a:cubicBezTo>
                  <a:cubicBezTo>
                    <a:pt x="412" y="120"/>
                    <a:pt x="410" y="118"/>
                    <a:pt x="409" y="117"/>
                  </a:cubicBezTo>
                  <a:cubicBezTo>
                    <a:pt x="408" y="116"/>
                    <a:pt x="407" y="114"/>
                    <a:pt x="406" y="114"/>
                  </a:cubicBezTo>
                  <a:cubicBezTo>
                    <a:pt x="406" y="113"/>
                    <a:pt x="404" y="112"/>
                    <a:pt x="404" y="111"/>
                  </a:cubicBezTo>
                  <a:cubicBezTo>
                    <a:pt x="403" y="110"/>
                    <a:pt x="405" y="108"/>
                    <a:pt x="406" y="107"/>
                  </a:cubicBezTo>
                  <a:cubicBezTo>
                    <a:pt x="407" y="106"/>
                    <a:pt x="410" y="105"/>
                    <a:pt x="412" y="104"/>
                  </a:cubicBezTo>
                  <a:cubicBezTo>
                    <a:pt x="414" y="104"/>
                    <a:pt x="419" y="104"/>
                    <a:pt x="422" y="104"/>
                  </a:cubicBezTo>
                  <a:cubicBezTo>
                    <a:pt x="424" y="105"/>
                    <a:pt x="427" y="106"/>
                    <a:pt x="429" y="107"/>
                  </a:cubicBezTo>
                  <a:cubicBezTo>
                    <a:pt x="432" y="109"/>
                    <a:pt x="437" y="113"/>
                    <a:pt x="439" y="115"/>
                  </a:cubicBezTo>
                  <a:cubicBezTo>
                    <a:pt x="441" y="117"/>
                    <a:pt x="444" y="121"/>
                    <a:pt x="446" y="123"/>
                  </a:cubicBezTo>
                  <a:cubicBezTo>
                    <a:pt x="447" y="125"/>
                    <a:pt x="451" y="128"/>
                    <a:pt x="453" y="130"/>
                  </a:cubicBezTo>
                  <a:cubicBezTo>
                    <a:pt x="455" y="133"/>
                    <a:pt x="457" y="140"/>
                    <a:pt x="459" y="143"/>
                  </a:cubicBezTo>
                  <a:cubicBezTo>
                    <a:pt x="460" y="145"/>
                    <a:pt x="462" y="150"/>
                    <a:pt x="463" y="153"/>
                  </a:cubicBezTo>
                  <a:cubicBezTo>
                    <a:pt x="464" y="155"/>
                    <a:pt x="464" y="160"/>
                    <a:pt x="464" y="162"/>
                  </a:cubicBezTo>
                  <a:cubicBezTo>
                    <a:pt x="465" y="164"/>
                    <a:pt x="464" y="166"/>
                    <a:pt x="464" y="167"/>
                  </a:cubicBezTo>
                  <a:cubicBezTo>
                    <a:pt x="464" y="168"/>
                    <a:pt x="463" y="171"/>
                    <a:pt x="464" y="172"/>
                  </a:cubicBezTo>
                  <a:cubicBezTo>
                    <a:pt x="464" y="173"/>
                    <a:pt x="465" y="176"/>
                    <a:pt x="465" y="176"/>
                  </a:cubicBezTo>
                  <a:cubicBezTo>
                    <a:pt x="465" y="176"/>
                    <a:pt x="466" y="180"/>
                    <a:pt x="465" y="181"/>
                  </a:cubicBezTo>
                  <a:cubicBezTo>
                    <a:pt x="465" y="183"/>
                    <a:pt x="465" y="186"/>
                    <a:pt x="465" y="187"/>
                  </a:cubicBezTo>
                  <a:cubicBezTo>
                    <a:pt x="465" y="188"/>
                    <a:pt x="466" y="192"/>
                    <a:pt x="464" y="193"/>
                  </a:cubicBezTo>
                  <a:cubicBezTo>
                    <a:pt x="463" y="193"/>
                    <a:pt x="462" y="190"/>
                    <a:pt x="462" y="189"/>
                  </a:cubicBezTo>
                  <a:cubicBezTo>
                    <a:pt x="461" y="188"/>
                    <a:pt x="460" y="186"/>
                    <a:pt x="460" y="185"/>
                  </a:cubicBezTo>
                  <a:cubicBezTo>
                    <a:pt x="459" y="183"/>
                    <a:pt x="460" y="181"/>
                    <a:pt x="460" y="180"/>
                  </a:cubicBezTo>
                  <a:cubicBezTo>
                    <a:pt x="460" y="178"/>
                    <a:pt x="461" y="176"/>
                    <a:pt x="461" y="175"/>
                  </a:cubicBezTo>
                  <a:cubicBezTo>
                    <a:pt x="461" y="174"/>
                    <a:pt x="461" y="173"/>
                    <a:pt x="461" y="172"/>
                  </a:cubicBezTo>
                  <a:cubicBezTo>
                    <a:pt x="460" y="171"/>
                    <a:pt x="459" y="170"/>
                    <a:pt x="458" y="169"/>
                  </a:cubicBezTo>
                  <a:cubicBezTo>
                    <a:pt x="457" y="168"/>
                    <a:pt x="455" y="168"/>
                    <a:pt x="454" y="169"/>
                  </a:cubicBezTo>
                  <a:cubicBezTo>
                    <a:pt x="452" y="169"/>
                    <a:pt x="451" y="171"/>
                    <a:pt x="449" y="172"/>
                  </a:cubicBezTo>
                  <a:cubicBezTo>
                    <a:pt x="448" y="173"/>
                    <a:pt x="444" y="175"/>
                    <a:pt x="442" y="176"/>
                  </a:cubicBezTo>
                  <a:cubicBezTo>
                    <a:pt x="441" y="177"/>
                    <a:pt x="437" y="179"/>
                    <a:pt x="436" y="181"/>
                  </a:cubicBezTo>
                  <a:cubicBezTo>
                    <a:pt x="434" y="182"/>
                    <a:pt x="431" y="183"/>
                    <a:pt x="430" y="185"/>
                  </a:cubicBezTo>
                  <a:cubicBezTo>
                    <a:pt x="429" y="186"/>
                    <a:pt x="429" y="188"/>
                    <a:pt x="429" y="189"/>
                  </a:cubicBezTo>
                  <a:cubicBezTo>
                    <a:pt x="428" y="190"/>
                    <a:pt x="427" y="191"/>
                    <a:pt x="427" y="191"/>
                  </a:cubicBezTo>
                  <a:cubicBezTo>
                    <a:pt x="426" y="190"/>
                    <a:pt x="426" y="189"/>
                    <a:pt x="426" y="188"/>
                  </a:cubicBezTo>
                  <a:cubicBezTo>
                    <a:pt x="425" y="188"/>
                    <a:pt x="425" y="187"/>
                    <a:pt x="425" y="186"/>
                  </a:cubicBezTo>
                  <a:cubicBezTo>
                    <a:pt x="424" y="186"/>
                    <a:pt x="423" y="186"/>
                    <a:pt x="423" y="186"/>
                  </a:cubicBezTo>
                  <a:cubicBezTo>
                    <a:pt x="422" y="187"/>
                    <a:pt x="421" y="188"/>
                    <a:pt x="420" y="188"/>
                  </a:cubicBezTo>
                  <a:cubicBezTo>
                    <a:pt x="419" y="188"/>
                    <a:pt x="417" y="188"/>
                    <a:pt x="416" y="188"/>
                  </a:cubicBezTo>
                  <a:cubicBezTo>
                    <a:pt x="414" y="189"/>
                    <a:pt x="414" y="192"/>
                    <a:pt x="414" y="193"/>
                  </a:cubicBezTo>
                  <a:cubicBezTo>
                    <a:pt x="413" y="194"/>
                    <a:pt x="411" y="195"/>
                    <a:pt x="410" y="195"/>
                  </a:cubicBezTo>
                  <a:cubicBezTo>
                    <a:pt x="409" y="196"/>
                    <a:pt x="407" y="196"/>
                    <a:pt x="407" y="196"/>
                  </a:cubicBezTo>
                  <a:cubicBezTo>
                    <a:pt x="406" y="197"/>
                    <a:pt x="406" y="199"/>
                    <a:pt x="405" y="200"/>
                  </a:cubicBezTo>
                  <a:cubicBezTo>
                    <a:pt x="405" y="202"/>
                    <a:pt x="405" y="204"/>
                    <a:pt x="404" y="206"/>
                  </a:cubicBezTo>
                  <a:cubicBezTo>
                    <a:pt x="403" y="207"/>
                    <a:pt x="401" y="208"/>
                    <a:pt x="401" y="208"/>
                  </a:cubicBezTo>
                  <a:cubicBezTo>
                    <a:pt x="400" y="208"/>
                    <a:pt x="396" y="211"/>
                    <a:pt x="395" y="211"/>
                  </a:cubicBezTo>
                  <a:cubicBezTo>
                    <a:pt x="393" y="212"/>
                    <a:pt x="390" y="212"/>
                    <a:pt x="389" y="213"/>
                  </a:cubicBezTo>
                  <a:cubicBezTo>
                    <a:pt x="387" y="214"/>
                    <a:pt x="386" y="218"/>
                    <a:pt x="385" y="220"/>
                  </a:cubicBezTo>
                  <a:cubicBezTo>
                    <a:pt x="384" y="222"/>
                    <a:pt x="381" y="225"/>
                    <a:pt x="379" y="227"/>
                  </a:cubicBezTo>
                  <a:cubicBezTo>
                    <a:pt x="378" y="229"/>
                    <a:pt x="375" y="232"/>
                    <a:pt x="373" y="234"/>
                  </a:cubicBezTo>
                  <a:cubicBezTo>
                    <a:pt x="372" y="235"/>
                    <a:pt x="370" y="238"/>
                    <a:pt x="369" y="239"/>
                  </a:cubicBezTo>
                  <a:cubicBezTo>
                    <a:pt x="368" y="241"/>
                    <a:pt x="365" y="243"/>
                    <a:pt x="364" y="244"/>
                  </a:cubicBezTo>
                  <a:cubicBezTo>
                    <a:pt x="362" y="245"/>
                    <a:pt x="360" y="247"/>
                    <a:pt x="358" y="248"/>
                  </a:cubicBezTo>
                  <a:cubicBezTo>
                    <a:pt x="357" y="248"/>
                    <a:pt x="356" y="250"/>
                    <a:pt x="355" y="250"/>
                  </a:cubicBezTo>
                  <a:cubicBezTo>
                    <a:pt x="354" y="249"/>
                    <a:pt x="353" y="248"/>
                    <a:pt x="353" y="248"/>
                  </a:cubicBezTo>
                  <a:cubicBezTo>
                    <a:pt x="352" y="247"/>
                    <a:pt x="353" y="245"/>
                    <a:pt x="354" y="245"/>
                  </a:cubicBezTo>
                  <a:cubicBezTo>
                    <a:pt x="355" y="244"/>
                    <a:pt x="358" y="243"/>
                    <a:pt x="359" y="242"/>
                  </a:cubicBezTo>
                  <a:cubicBezTo>
                    <a:pt x="361" y="241"/>
                    <a:pt x="363" y="239"/>
                    <a:pt x="364" y="238"/>
                  </a:cubicBezTo>
                  <a:cubicBezTo>
                    <a:pt x="366" y="236"/>
                    <a:pt x="369" y="232"/>
                    <a:pt x="370" y="230"/>
                  </a:cubicBezTo>
                  <a:cubicBezTo>
                    <a:pt x="372" y="229"/>
                    <a:pt x="374" y="225"/>
                    <a:pt x="376" y="224"/>
                  </a:cubicBezTo>
                  <a:cubicBezTo>
                    <a:pt x="377" y="222"/>
                    <a:pt x="379" y="220"/>
                    <a:pt x="380" y="218"/>
                  </a:cubicBezTo>
                  <a:cubicBezTo>
                    <a:pt x="380" y="218"/>
                    <a:pt x="382" y="216"/>
                    <a:pt x="382" y="215"/>
                  </a:cubicBezTo>
                  <a:cubicBezTo>
                    <a:pt x="383" y="214"/>
                    <a:pt x="384" y="212"/>
                    <a:pt x="384" y="210"/>
                  </a:cubicBezTo>
                  <a:cubicBezTo>
                    <a:pt x="384" y="209"/>
                    <a:pt x="383" y="207"/>
                    <a:pt x="382" y="206"/>
                  </a:cubicBezTo>
                  <a:cubicBezTo>
                    <a:pt x="381" y="206"/>
                    <a:pt x="379" y="205"/>
                    <a:pt x="379" y="204"/>
                  </a:cubicBezTo>
                  <a:cubicBezTo>
                    <a:pt x="378" y="203"/>
                    <a:pt x="378" y="201"/>
                    <a:pt x="378" y="199"/>
                  </a:cubicBezTo>
                  <a:cubicBezTo>
                    <a:pt x="379" y="198"/>
                    <a:pt x="380" y="197"/>
                    <a:pt x="380" y="196"/>
                  </a:cubicBezTo>
                  <a:cubicBezTo>
                    <a:pt x="379" y="195"/>
                    <a:pt x="378" y="193"/>
                    <a:pt x="377" y="193"/>
                  </a:cubicBezTo>
                  <a:cubicBezTo>
                    <a:pt x="377" y="192"/>
                    <a:pt x="376" y="191"/>
                    <a:pt x="376" y="191"/>
                  </a:cubicBezTo>
                  <a:cubicBezTo>
                    <a:pt x="376" y="190"/>
                    <a:pt x="377" y="189"/>
                    <a:pt x="377" y="189"/>
                  </a:cubicBezTo>
                  <a:cubicBezTo>
                    <a:pt x="377" y="188"/>
                    <a:pt x="378" y="187"/>
                    <a:pt x="378" y="186"/>
                  </a:cubicBezTo>
                  <a:cubicBezTo>
                    <a:pt x="377" y="185"/>
                    <a:pt x="374" y="186"/>
                    <a:pt x="373" y="186"/>
                  </a:cubicBezTo>
                  <a:cubicBezTo>
                    <a:pt x="372" y="186"/>
                    <a:pt x="370" y="187"/>
                    <a:pt x="369" y="187"/>
                  </a:cubicBezTo>
                  <a:cubicBezTo>
                    <a:pt x="368" y="187"/>
                    <a:pt x="366" y="186"/>
                    <a:pt x="365" y="187"/>
                  </a:cubicBezTo>
                  <a:cubicBezTo>
                    <a:pt x="365" y="187"/>
                    <a:pt x="364" y="189"/>
                    <a:pt x="364" y="189"/>
                  </a:cubicBezTo>
                  <a:cubicBezTo>
                    <a:pt x="364" y="190"/>
                    <a:pt x="366" y="191"/>
                    <a:pt x="366" y="192"/>
                  </a:cubicBezTo>
                  <a:cubicBezTo>
                    <a:pt x="366" y="193"/>
                    <a:pt x="366" y="194"/>
                    <a:pt x="366" y="195"/>
                  </a:cubicBezTo>
                  <a:cubicBezTo>
                    <a:pt x="365" y="195"/>
                    <a:pt x="364" y="195"/>
                    <a:pt x="364" y="196"/>
                  </a:cubicBezTo>
                  <a:cubicBezTo>
                    <a:pt x="363" y="196"/>
                    <a:pt x="363" y="197"/>
                    <a:pt x="363" y="198"/>
                  </a:cubicBezTo>
                  <a:cubicBezTo>
                    <a:pt x="363" y="199"/>
                    <a:pt x="365" y="200"/>
                    <a:pt x="365" y="200"/>
                  </a:cubicBezTo>
                  <a:cubicBezTo>
                    <a:pt x="364" y="201"/>
                    <a:pt x="363" y="203"/>
                    <a:pt x="362" y="203"/>
                  </a:cubicBezTo>
                  <a:cubicBezTo>
                    <a:pt x="361" y="203"/>
                    <a:pt x="359" y="202"/>
                    <a:pt x="358" y="202"/>
                  </a:cubicBezTo>
                  <a:cubicBezTo>
                    <a:pt x="358" y="203"/>
                    <a:pt x="358" y="204"/>
                    <a:pt x="358" y="204"/>
                  </a:cubicBezTo>
                  <a:cubicBezTo>
                    <a:pt x="358" y="205"/>
                    <a:pt x="360" y="205"/>
                    <a:pt x="360" y="206"/>
                  </a:cubicBezTo>
                  <a:cubicBezTo>
                    <a:pt x="361" y="206"/>
                    <a:pt x="360" y="208"/>
                    <a:pt x="359" y="209"/>
                  </a:cubicBezTo>
                  <a:cubicBezTo>
                    <a:pt x="358" y="209"/>
                    <a:pt x="356" y="209"/>
                    <a:pt x="355" y="210"/>
                  </a:cubicBezTo>
                  <a:cubicBezTo>
                    <a:pt x="355" y="210"/>
                    <a:pt x="357" y="212"/>
                    <a:pt x="357" y="212"/>
                  </a:cubicBezTo>
                  <a:cubicBezTo>
                    <a:pt x="358" y="213"/>
                    <a:pt x="360" y="212"/>
                    <a:pt x="360" y="212"/>
                  </a:cubicBezTo>
                  <a:cubicBezTo>
                    <a:pt x="361" y="213"/>
                    <a:pt x="360" y="215"/>
                    <a:pt x="360" y="215"/>
                  </a:cubicBezTo>
                  <a:cubicBezTo>
                    <a:pt x="359" y="216"/>
                    <a:pt x="358" y="216"/>
                    <a:pt x="357" y="216"/>
                  </a:cubicBezTo>
                  <a:cubicBezTo>
                    <a:pt x="357" y="216"/>
                    <a:pt x="355" y="216"/>
                    <a:pt x="354" y="216"/>
                  </a:cubicBezTo>
                  <a:cubicBezTo>
                    <a:pt x="354" y="215"/>
                    <a:pt x="353" y="214"/>
                    <a:pt x="353" y="213"/>
                  </a:cubicBezTo>
                  <a:cubicBezTo>
                    <a:pt x="352" y="212"/>
                    <a:pt x="352" y="211"/>
                    <a:pt x="352" y="210"/>
                  </a:cubicBezTo>
                  <a:cubicBezTo>
                    <a:pt x="351" y="210"/>
                    <a:pt x="349" y="210"/>
                    <a:pt x="348" y="210"/>
                  </a:cubicBezTo>
                  <a:cubicBezTo>
                    <a:pt x="348" y="210"/>
                    <a:pt x="346" y="211"/>
                    <a:pt x="346" y="212"/>
                  </a:cubicBezTo>
                  <a:cubicBezTo>
                    <a:pt x="346" y="213"/>
                    <a:pt x="348" y="214"/>
                    <a:pt x="348" y="215"/>
                  </a:cubicBezTo>
                  <a:cubicBezTo>
                    <a:pt x="348" y="216"/>
                    <a:pt x="348" y="217"/>
                    <a:pt x="348" y="217"/>
                  </a:cubicBezTo>
                  <a:cubicBezTo>
                    <a:pt x="348" y="218"/>
                    <a:pt x="346" y="218"/>
                    <a:pt x="346" y="219"/>
                  </a:cubicBezTo>
                  <a:cubicBezTo>
                    <a:pt x="346" y="219"/>
                    <a:pt x="346" y="221"/>
                    <a:pt x="346" y="222"/>
                  </a:cubicBezTo>
                  <a:cubicBezTo>
                    <a:pt x="346" y="222"/>
                    <a:pt x="347" y="223"/>
                    <a:pt x="347" y="223"/>
                  </a:cubicBezTo>
                  <a:cubicBezTo>
                    <a:pt x="348" y="224"/>
                    <a:pt x="349" y="226"/>
                    <a:pt x="348" y="227"/>
                  </a:cubicBezTo>
                  <a:cubicBezTo>
                    <a:pt x="348" y="228"/>
                    <a:pt x="347" y="228"/>
                    <a:pt x="346" y="229"/>
                  </a:cubicBezTo>
                  <a:cubicBezTo>
                    <a:pt x="345" y="229"/>
                    <a:pt x="344" y="230"/>
                    <a:pt x="343" y="230"/>
                  </a:cubicBezTo>
                  <a:cubicBezTo>
                    <a:pt x="342" y="231"/>
                    <a:pt x="341" y="234"/>
                    <a:pt x="341" y="236"/>
                  </a:cubicBezTo>
                  <a:cubicBezTo>
                    <a:pt x="340" y="236"/>
                    <a:pt x="338" y="238"/>
                    <a:pt x="337" y="238"/>
                  </a:cubicBezTo>
                  <a:cubicBezTo>
                    <a:pt x="336" y="239"/>
                    <a:pt x="332" y="238"/>
                    <a:pt x="331" y="238"/>
                  </a:cubicBezTo>
                  <a:cubicBezTo>
                    <a:pt x="330" y="238"/>
                    <a:pt x="328" y="239"/>
                    <a:pt x="327" y="239"/>
                  </a:cubicBezTo>
                  <a:cubicBezTo>
                    <a:pt x="327" y="239"/>
                    <a:pt x="327" y="240"/>
                    <a:pt x="326" y="240"/>
                  </a:cubicBezTo>
                  <a:cubicBezTo>
                    <a:pt x="318" y="223"/>
                    <a:pt x="318" y="223"/>
                    <a:pt x="318" y="223"/>
                  </a:cubicBezTo>
                  <a:cubicBezTo>
                    <a:pt x="318" y="215"/>
                    <a:pt x="318" y="215"/>
                    <a:pt x="318" y="215"/>
                  </a:cubicBezTo>
                  <a:cubicBezTo>
                    <a:pt x="309" y="215"/>
                    <a:pt x="309" y="215"/>
                    <a:pt x="309" y="215"/>
                  </a:cubicBezTo>
                  <a:cubicBezTo>
                    <a:pt x="296" y="202"/>
                    <a:pt x="296" y="202"/>
                    <a:pt x="296" y="202"/>
                  </a:cubicBezTo>
                  <a:cubicBezTo>
                    <a:pt x="287" y="202"/>
                    <a:pt x="287" y="202"/>
                    <a:pt x="287" y="202"/>
                  </a:cubicBezTo>
                  <a:cubicBezTo>
                    <a:pt x="283" y="198"/>
                    <a:pt x="283" y="198"/>
                    <a:pt x="283" y="198"/>
                  </a:cubicBezTo>
                  <a:cubicBezTo>
                    <a:pt x="281" y="184"/>
                    <a:pt x="281" y="184"/>
                    <a:pt x="281" y="184"/>
                  </a:cubicBezTo>
                  <a:cubicBezTo>
                    <a:pt x="273" y="184"/>
                    <a:pt x="273" y="184"/>
                    <a:pt x="273" y="184"/>
                  </a:cubicBezTo>
                  <a:cubicBezTo>
                    <a:pt x="269" y="163"/>
                    <a:pt x="269" y="163"/>
                    <a:pt x="269" y="163"/>
                  </a:cubicBezTo>
                  <a:cubicBezTo>
                    <a:pt x="222" y="180"/>
                    <a:pt x="222" y="180"/>
                    <a:pt x="222" y="180"/>
                  </a:cubicBezTo>
                  <a:cubicBezTo>
                    <a:pt x="218" y="180"/>
                    <a:pt x="218" y="180"/>
                    <a:pt x="218" y="180"/>
                  </a:cubicBezTo>
                  <a:cubicBezTo>
                    <a:pt x="214" y="180"/>
                    <a:pt x="214" y="180"/>
                    <a:pt x="214" y="180"/>
                  </a:cubicBezTo>
                  <a:cubicBezTo>
                    <a:pt x="119" y="208"/>
                    <a:pt x="119" y="208"/>
                    <a:pt x="119" y="208"/>
                  </a:cubicBezTo>
                  <a:cubicBezTo>
                    <a:pt x="97" y="212"/>
                    <a:pt x="97" y="212"/>
                    <a:pt x="97" y="212"/>
                  </a:cubicBezTo>
                  <a:cubicBezTo>
                    <a:pt x="97" y="218"/>
                    <a:pt x="97" y="218"/>
                    <a:pt x="97" y="218"/>
                  </a:cubicBezTo>
                  <a:cubicBezTo>
                    <a:pt x="91" y="222"/>
                    <a:pt x="91" y="222"/>
                    <a:pt x="91" y="222"/>
                  </a:cubicBezTo>
                  <a:cubicBezTo>
                    <a:pt x="89" y="214"/>
                    <a:pt x="89" y="214"/>
                    <a:pt x="89" y="214"/>
                  </a:cubicBezTo>
                  <a:cubicBezTo>
                    <a:pt x="6" y="238"/>
                    <a:pt x="6" y="238"/>
                    <a:pt x="6" y="238"/>
                  </a:cubicBezTo>
                  <a:cubicBezTo>
                    <a:pt x="2" y="232"/>
                    <a:pt x="2" y="232"/>
                    <a:pt x="2" y="232"/>
                  </a:cubicBezTo>
                  <a:cubicBezTo>
                    <a:pt x="0" y="112"/>
                    <a:pt x="0" y="112"/>
                    <a:pt x="0" y="112"/>
                  </a:cubicBezTo>
                  <a:lnTo>
                    <a:pt x="98" y="86"/>
                  </a:ln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29" name="Freeform 11">
              <a:extLst>
                <a:ext uri="{FF2B5EF4-FFF2-40B4-BE49-F238E27FC236}">
                  <a16:creationId xmlns:a16="http://schemas.microsoft.com/office/drawing/2014/main" id="{91D81250-8808-4F53-9A40-24346D01F126}"/>
                </a:ext>
              </a:extLst>
            </p:cNvPr>
            <p:cNvSpPr>
              <a:spLocks/>
            </p:cNvSpPr>
            <p:nvPr/>
          </p:nvSpPr>
          <p:spPr bwMode="auto">
            <a:xfrm>
              <a:off x="6169023" y="2601915"/>
              <a:ext cx="88900" cy="107950"/>
            </a:xfrm>
            <a:custGeom>
              <a:avLst/>
              <a:gdLst>
                <a:gd name="T0" fmla="*/ 94 w 106"/>
                <a:gd name="T1" fmla="*/ 51 h 129"/>
                <a:gd name="T2" fmla="*/ 76 w 106"/>
                <a:gd name="T3" fmla="*/ 37 h 129"/>
                <a:gd name="T4" fmla="*/ 60 w 106"/>
                <a:gd name="T5" fmla="*/ 30 h 129"/>
                <a:gd name="T6" fmla="*/ 51 w 106"/>
                <a:gd name="T7" fmla="*/ 20 h 129"/>
                <a:gd name="T8" fmla="*/ 4 w 106"/>
                <a:gd name="T9" fmla="*/ 15 h 129"/>
                <a:gd name="T10" fmla="*/ 0 w 106"/>
                <a:gd name="T11" fmla="*/ 16 h 129"/>
                <a:gd name="T12" fmla="*/ 29 w 106"/>
                <a:gd name="T13" fmla="*/ 109 h 129"/>
                <a:gd name="T14" fmla="*/ 29 w 106"/>
                <a:gd name="T15" fmla="*/ 119 h 129"/>
                <a:gd name="T16" fmla="*/ 28 w 106"/>
                <a:gd name="T17" fmla="*/ 129 h 129"/>
                <a:gd name="T18" fmla="*/ 34 w 106"/>
                <a:gd name="T19" fmla="*/ 128 h 129"/>
                <a:gd name="T20" fmla="*/ 44 w 106"/>
                <a:gd name="T21" fmla="*/ 123 h 129"/>
                <a:gd name="T22" fmla="*/ 54 w 106"/>
                <a:gd name="T23" fmla="*/ 115 h 129"/>
                <a:gd name="T24" fmla="*/ 65 w 106"/>
                <a:gd name="T25" fmla="*/ 108 h 129"/>
                <a:gd name="T26" fmla="*/ 73 w 106"/>
                <a:gd name="T27" fmla="*/ 104 h 129"/>
                <a:gd name="T28" fmla="*/ 72 w 106"/>
                <a:gd name="T29" fmla="*/ 96 h 129"/>
                <a:gd name="T30" fmla="*/ 72 w 106"/>
                <a:gd name="T31" fmla="*/ 89 h 129"/>
                <a:gd name="T32" fmla="*/ 74 w 106"/>
                <a:gd name="T33" fmla="*/ 81 h 129"/>
                <a:gd name="T34" fmla="*/ 67 w 106"/>
                <a:gd name="T35" fmla="*/ 75 h 129"/>
                <a:gd name="T36" fmla="*/ 68 w 106"/>
                <a:gd name="T37" fmla="*/ 69 h 129"/>
                <a:gd name="T38" fmla="*/ 68 w 106"/>
                <a:gd name="T39" fmla="*/ 61 h 129"/>
                <a:gd name="T40" fmla="*/ 63 w 106"/>
                <a:gd name="T41" fmla="*/ 56 h 129"/>
                <a:gd name="T42" fmla="*/ 59 w 106"/>
                <a:gd name="T43" fmla="*/ 54 h 129"/>
                <a:gd name="T44" fmla="*/ 65 w 106"/>
                <a:gd name="T45" fmla="*/ 51 h 129"/>
                <a:gd name="T46" fmla="*/ 69 w 106"/>
                <a:gd name="T47" fmla="*/ 50 h 129"/>
                <a:gd name="T48" fmla="*/ 68 w 106"/>
                <a:gd name="T49" fmla="*/ 44 h 129"/>
                <a:gd name="T50" fmla="*/ 73 w 106"/>
                <a:gd name="T51" fmla="*/ 42 h 129"/>
                <a:gd name="T52" fmla="*/ 78 w 106"/>
                <a:gd name="T53" fmla="*/ 40 h 129"/>
                <a:gd name="T54" fmla="*/ 77 w 106"/>
                <a:gd name="T55" fmla="*/ 46 h 129"/>
                <a:gd name="T56" fmla="*/ 82 w 106"/>
                <a:gd name="T57" fmla="*/ 50 h 129"/>
                <a:gd name="T58" fmla="*/ 85 w 106"/>
                <a:gd name="T59" fmla="*/ 54 h 129"/>
                <a:gd name="T60" fmla="*/ 85 w 106"/>
                <a:gd name="T61" fmla="*/ 65 h 129"/>
                <a:gd name="T62" fmla="*/ 83 w 106"/>
                <a:gd name="T63" fmla="*/ 72 h 129"/>
                <a:gd name="T64" fmla="*/ 84 w 106"/>
                <a:gd name="T65" fmla="*/ 79 h 129"/>
                <a:gd name="T66" fmla="*/ 84 w 106"/>
                <a:gd name="T67" fmla="*/ 84 h 129"/>
                <a:gd name="T68" fmla="*/ 83 w 106"/>
                <a:gd name="T69" fmla="*/ 89 h 129"/>
                <a:gd name="T70" fmla="*/ 89 w 106"/>
                <a:gd name="T71" fmla="*/ 80 h 129"/>
                <a:gd name="T72" fmla="*/ 94 w 106"/>
                <a:gd name="T73" fmla="*/ 79 h 129"/>
                <a:gd name="T74" fmla="*/ 94 w 106"/>
                <a:gd name="T75" fmla="*/ 71 h 129"/>
                <a:gd name="T76" fmla="*/ 92 w 106"/>
                <a:gd name="T77" fmla="*/ 64 h 129"/>
                <a:gd name="T78" fmla="*/ 88 w 106"/>
                <a:gd name="T79" fmla="*/ 58 h 129"/>
                <a:gd name="T80" fmla="*/ 92 w 106"/>
                <a:gd name="T81" fmla="*/ 55 h 129"/>
                <a:gd name="T82" fmla="*/ 95 w 106"/>
                <a:gd name="T83" fmla="*/ 63 h 129"/>
                <a:gd name="T84" fmla="*/ 98 w 106"/>
                <a:gd name="T85" fmla="*/ 70 h 129"/>
                <a:gd name="T86" fmla="*/ 102 w 106"/>
                <a:gd name="T87" fmla="*/ 77 h 129"/>
                <a:gd name="T88" fmla="*/ 102 w 106"/>
                <a:gd name="T89" fmla="*/ 82 h 129"/>
                <a:gd name="T90" fmla="*/ 106 w 106"/>
                <a:gd name="T91" fmla="*/ 7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6" h="129">
                  <a:moveTo>
                    <a:pt x="94" y="54"/>
                  </a:moveTo>
                  <a:cubicBezTo>
                    <a:pt x="94" y="51"/>
                    <a:pt x="94" y="51"/>
                    <a:pt x="94" y="51"/>
                  </a:cubicBezTo>
                  <a:cubicBezTo>
                    <a:pt x="89" y="51"/>
                    <a:pt x="89" y="51"/>
                    <a:pt x="89" y="51"/>
                  </a:cubicBezTo>
                  <a:cubicBezTo>
                    <a:pt x="76" y="37"/>
                    <a:pt x="76" y="37"/>
                    <a:pt x="76" y="37"/>
                  </a:cubicBezTo>
                  <a:cubicBezTo>
                    <a:pt x="66" y="37"/>
                    <a:pt x="66" y="37"/>
                    <a:pt x="66" y="37"/>
                  </a:cubicBezTo>
                  <a:cubicBezTo>
                    <a:pt x="60" y="30"/>
                    <a:pt x="60" y="30"/>
                    <a:pt x="60" y="30"/>
                  </a:cubicBezTo>
                  <a:cubicBezTo>
                    <a:pt x="59" y="20"/>
                    <a:pt x="59" y="20"/>
                    <a:pt x="59" y="20"/>
                  </a:cubicBezTo>
                  <a:cubicBezTo>
                    <a:pt x="51" y="20"/>
                    <a:pt x="51" y="20"/>
                    <a:pt x="51" y="20"/>
                  </a:cubicBezTo>
                  <a:cubicBezTo>
                    <a:pt x="47" y="0"/>
                    <a:pt x="47" y="0"/>
                    <a:pt x="47" y="0"/>
                  </a:cubicBezTo>
                  <a:cubicBezTo>
                    <a:pt x="4" y="15"/>
                    <a:pt x="4" y="15"/>
                    <a:pt x="4" y="15"/>
                  </a:cubicBezTo>
                  <a:cubicBezTo>
                    <a:pt x="0" y="15"/>
                    <a:pt x="0" y="15"/>
                    <a:pt x="0" y="15"/>
                  </a:cubicBezTo>
                  <a:cubicBezTo>
                    <a:pt x="0" y="16"/>
                    <a:pt x="0" y="16"/>
                    <a:pt x="0" y="16"/>
                  </a:cubicBezTo>
                  <a:cubicBezTo>
                    <a:pt x="15" y="59"/>
                    <a:pt x="15" y="59"/>
                    <a:pt x="15" y="59"/>
                  </a:cubicBezTo>
                  <a:cubicBezTo>
                    <a:pt x="29" y="109"/>
                    <a:pt x="29" y="109"/>
                    <a:pt x="29" y="109"/>
                  </a:cubicBezTo>
                  <a:cubicBezTo>
                    <a:pt x="23" y="114"/>
                    <a:pt x="23" y="114"/>
                    <a:pt x="23" y="114"/>
                  </a:cubicBezTo>
                  <a:cubicBezTo>
                    <a:pt x="29" y="119"/>
                    <a:pt x="29" y="119"/>
                    <a:pt x="29" y="119"/>
                  </a:cubicBezTo>
                  <a:cubicBezTo>
                    <a:pt x="29" y="127"/>
                    <a:pt x="29" y="127"/>
                    <a:pt x="29" y="127"/>
                  </a:cubicBezTo>
                  <a:cubicBezTo>
                    <a:pt x="28" y="129"/>
                    <a:pt x="28" y="129"/>
                    <a:pt x="28" y="129"/>
                  </a:cubicBezTo>
                  <a:cubicBezTo>
                    <a:pt x="28" y="128"/>
                    <a:pt x="29" y="128"/>
                    <a:pt x="30" y="128"/>
                  </a:cubicBezTo>
                  <a:cubicBezTo>
                    <a:pt x="31" y="128"/>
                    <a:pt x="33" y="128"/>
                    <a:pt x="34" y="128"/>
                  </a:cubicBezTo>
                  <a:cubicBezTo>
                    <a:pt x="36" y="127"/>
                    <a:pt x="39" y="126"/>
                    <a:pt x="40" y="125"/>
                  </a:cubicBezTo>
                  <a:cubicBezTo>
                    <a:pt x="41" y="124"/>
                    <a:pt x="43" y="123"/>
                    <a:pt x="44" y="123"/>
                  </a:cubicBezTo>
                  <a:cubicBezTo>
                    <a:pt x="46" y="122"/>
                    <a:pt x="48" y="119"/>
                    <a:pt x="49" y="118"/>
                  </a:cubicBezTo>
                  <a:cubicBezTo>
                    <a:pt x="50" y="117"/>
                    <a:pt x="53" y="116"/>
                    <a:pt x="54" y="115"/>
                  </a:cubicBezTo>
                  <a:cubicBezTo>
                    <a:pt x="55" y="114"/>
                    <a:pt x="57" y="112"/>
                    <a:pt x="58" y="112"/>
                  </a:cubicBezTo>
                  <a:cubicBezTo>
                    <a:pt x="60" y="111"/>
                    <a:pt x="63" y="108"/>
                    <a:pt x="65" y="108"/>
                  </a:cubicBezTo>
                  <a:cubicBezTo>
                    <a:pt x="66" y="107"/>
                    <a:pt x="69" y="107"/>
                    <a:pt x="70" y="107"/>
                  </a:cubicBezTo>
                  <a:cubicBezTo>
                    <a:pt x="71" y="106"/>
                    <a:pt x="73" y="105"/>
                    <a:pt x="73" y="104"/>
                  </a:cubicBezTo>
                  <a:cubicBezTo>
                    <a:pt x="74" y="103"/>
                    <a:pt x="74" y="100"/>
                    <a:pt x="74" y="99"/>
                  </a:cubicBezTo>
                  <a:cubicBezTo>
                    <a:pt x="74" y="98"/>
                    <a:pt x="72" y="97"/>
                    <a:pt x="72" y="96"/>
                  </a:cubicBezTo>
                  <a:cubicBezTo>
                    <a:pt x="71" y="96"/>
                    <a:pt x="73" y="94"/>
                    <a:pt x="73" y="94"/>
                  </a:cubicBezTo>
                  <a:cubicBezTo>
                    <a:pt x="73" y="93"/>
                    <a:pt x="72" y="90"/>
                    <a:pt x="72" y="89"/>
                  </a:cubicBezTo>
                  <a:cubicBezTo>
                    <a:pt x="72" y="88"/>
                    <a:pt x="73" y="86"/>
                    <a:pt x="74" y="85"/>
                  </a:cubicBezTo>
                  <a:cubicBezTo>
                    <a:pt x="74" y="84"/>
                    <a:pt x="74" y="82"/>
                    <a:pt x="74" y="81"/>
                  </a:cubicBezTo>
                  <a:cubicBezTo>
                    <a:pt x="73" y="80"/>
                    <a:pt x="72" y="78"/>
                    <a:pt x="71" y="77"/>
                  </a:cubicBezTo>
                  <a:cubicBezTo>
                    <a:pt x="70" y="76"/>
                    <a:pt x="68" y="76"/>
                    <a:pt x="67" y="75"/>
                  </a:cubicBezTo>
                  <a:cubicBezTo>
                    <a:pt x="67" y="74"/>
                    <a:pt x="65" y="73"/>
                    <a:pt x="65" y="72"/>
                  </a:cubicBezTo>
                  <a:cubicBezTo>
                    <a:pt x="66" y="71"/>
                    <a:pt x="68" y="70"/>
                    <a:pt x="68" y="69"/>
                  </a:cubicBezTo>
                  <a:cubicBezTo>
                    <a:pt x="69" y="69"/>
                    <a:pt x="70" y="67"/>
                    <a:pt x="70" y="66"/>
                  </a:cubicBezTo>
                  <a:cubicBezTo>
                    <a:pt x="70" y="65"/>
                    <a:pt x="69" y="63"/>
                    <a:pt x="68" y="61"/>
                  </a:cubicBezTo>
                  <a:cubicBezTo>
                    <a:pt x="68" y="60"/>
                    <a:pt x="66" y="58"/>
                    <a:pt x="66" y="57"/>
                  </a:cubicBezTo>
                  <a:cubicBezTo>
                    <a:pt x="65" y="57"/>
                    <a:pt x="63" y="56"/>
                    <a:pt x="63" y="56"/>
                  </a:cubicBezTo>
                  <a:cubicBezTo>
                    <a:pt x="62" y="56"/>
                    <a:pt x="61" y="57"/>
                    <a:pt x="60" y="56"/>
                  </a:cubicBezTo>
                  <a:cubicBezTo>
                    <a:pt x="60" y="56"/>
                    <a:pt x="59" y="55"/>
                    <a:pt x="59" y="54"/>
                  </a:cubicBezTo>
                  <a:cubicBezTo>
                    <a:pt x="59" y="53"/>
                    <a:pt x="61" y="52"/>
                    <a:pt x="62" y="51"/>
                  </a:cubicBezTo>
                  <a:cubicBezTo>
                    <a:pt x="62" y="51"/>
                    <a:pt x="64" y="50"/>
                    <a:pt x="65" y="51"/>
                  </a:cubicBezTo>
                  <a:cubicBezTo>
                    <a:pt x="66" y="51"/>
                    <a:pt x="67" y="52"/>
                    <a:pt x="67" y="52"/>
                  </a:cubicBezTo>
                  <a:cubicBezTo>
                    <a:pt x="68" y="52"/>
                    <a:pt x="69" y="51"/>
                    <a:pt x="69" y="50"/>
                  </a:cubicBezTo>
                  <a:cubicBezTo>
                    <a:pt x="70" y="50"/>
                    <a:pt x="70" y="48"/>
                    <a:pt x="70" y="47"/>
                  </a:cubicBezTo>
                  <a:cubicBezTo>
                    <a:pt x="70" y="46"/>
                    <a:pt x="68" y="45"/>
                    <a:pt x="68" y="44"/>
                  </a:cubicBezTo>
                  <a:cubicBezTo>
                    <a:pt x="69" y="44"/>
                    <a:pt x="69" y="42"/>
                    <a:pt x="70" y="42"/>
                  </a:cubicBezTo>
                  <a:cubicBezTo>
                    <a:pt x="70" y="42"/>
                    <a:pt x="72" y="42"/>
                    <a:pt x="73" y="42"/>
                  </a:cubicBezTo>
                  <a:cubicBezTo>
                    <a:pt x="74" y="42"/>
                    <a:pt x="75" y="40"/>
                    <a:pt x="76" y="39"/>
                  </a:cubicBezTo>
                  <a:cubicBezTo>
                    <a:pt x="76" y="39"/>
                    <a:pt x="77" y="39"/>
                    <a:pt x="78" y="40"/>
                  </a:cubicBezTo>
                  <a:cubicBezTo>
                    <a:pt x="78" y="40"/>
                    <a:pt x="78" y="42"/>
                    <a:pt x="78" y="42"/>
                  </a:cubicBezTo>
                  <a:cubicBezTo>
                    <a:pt x="78" y="43"/>
                    <a:pt x="77" y="45"/>
                    <a:pt x="77" y="46"/>
                  </a:cubicBezTo>
                  <a:cubicBezTo>
                    <a:pt x="78" y="47"/>
                    <a:pt x="80" y="48"/>
                    <a:pt x="80" y="49"/>
                  </a:cubicBezTo>
                  <a:cubicBezTo>
                    <a:pt x="81" y="49"/>
                    <a:pt x="82" y="50"/>
                    <a:pt x="82" y="50"/>
                  </a:cubicBezTo>
                  <a:cubicBezTo>
                    <a:pt x="83" y="51"/>
                    <a:pt x="81" y="53"/>
                    <a:pt x="82" y="54"/>
                  </a:cubicBezTo>
                  <a:cubicBezTo>
                    <a:pt x="82" y="54"/>
                    <a:pt x="84" y="54"/>
                    <a:pt x="85" y="54"/>
                  </a:cubicBezTo>
                  <a:cubicBezTo>
                    <a:pt x="85" y="55"/>
                    <a:pt x="84" y="57"/>
                    <a:pt x="84" y="58"/>
                  </a:cubicBezTo>
                  <a:cubicBezTo>
                    <a:pt x="84" y="60"/>
                    <a:pt x="85" y="63"/>
                    <a:pt x="85" y="65"/>
                  </a:cubicBezTo>
                  <a:cubicBezTo>
                    <a:pt x="84" y="66"/>
                    <a:pt x="84" y="67"/>
                    <a:pt x="84" y="67"/>
                  </a:cubicBezTo>
                  <a:cubicBezTo>
                    <a:pt x="83" y="68"/>
                    <a:pt x="83" y="71"/>
                    <a:pt x="83" y="72"/>
                  </a:cubicBezTo>
                  <a:cubicBezTo>
                    <a:pt x="83" y="73"/>
                    <a:pt x="83" y="75"/>
                    <a:pt x="83" y="77"/>
                  </a:cubicBezTo>
                  <a:cubicBezTo>
                    <a:pt x="83" y="77"/>
                    <a:pt x="84" y="79"/>
                    <a:pt x="84" y="79"/>
                  </a:cubicBezTo>
                  <a:cubicBezTo>
                    <a:pt x="84" y="80"/>
                    <a:pt x="85" y="81"/>
                    <a:pt x="85" y="82"/>
                  </a:cubicBezTo>
                  <a:cubicBezTo>
                    <a:pt x="85" y="82"/>
                    <a:pt x="85" y="83"/>
                    <a:pt x="84" y="84"/>
                  </a:cubicBezTo>
                  <a:cubicBezTo>
                    <a:pt x="84" y="84"/>
                    <a:pt x="83" y="86"/>
                    <a:pt x="83" y="86"/>
                  </a:cubicBezTo>
                  <a:cubicBezTo>
                    <a:pt x="83" y="87"/>
                    <a:pt x="83" y="89"/>
                    <a:pt x="83" y="89"/>
                  </a:cubicBezTo>
                  <a:cubicBezTo>
                    <a:pt x="85" y="89"/>
                    <a:pt x="88" y="88"/>
                    <a:pt x="89" y="86"/>
                  </a:cubicBezTo>
                  <a:cubicBezTo>
                    <a:pt x="89" y="85"/>
                    <a:pt x="88" y="82"/>
                    <a:pt x="89" y="80"/>
                  </a:cubicBezTo>
                  <a:cubicBezTo>
                    <a:pt x="90" y="80"/>
                    <a:pt x="91" y="79"/>
                    <a:pt x="92" y="79"/>
                  </a:cubicBezTo>
                  <a:cubicBezTo>
                    <a:pt x="93" y="79"/>
                    <a:pt x="94" y="79"/>
                    <a:pt x="94" y="79"/>
                  </a:cubicBezTo>
                  <a:cubicBezTo>
                    <a:pt x="95" y="79"/>
                    <a:pt x="95" y="77"/>
                    <a:pt x="96" y="76"/>
                  </a:cubicBezTo>
                  <a:cubicBezTo>
                    <a:pt x="96" y="75"/>
                    <a:pt x="95" y="72"/>
                    <a:pt x="94" y="71"/>
                  </a:cubicBezTo>
                  <a:cubicBezTo>
                    <a:pt x="94" y="70"/>
                    <a:pt x="92" y="69"/>
                    <a:pt x="92" y="68"/>
                  </a:cubicBezTo>
                  <a:cubicBezTo>
                    <a:pt x="91" y="67"/>
                    <a:pt x="92" y="65"/>
                    <a:pt x="92" y="64"/>
                  </a:cubicBezTo>
                  <a:cubicBezTo>
                    <a:pt x="91" y="63"/>
                    <a:pt x="90" y="62"/>
                    <a:pt x="89" y="61"/>
                  </a:cubicBezTo>
                  <a:cubicBezTo>
                    <a:pt x="89" y="60"/>
                    <a:pt x="88" y="59"/>
                    <a:pt x="88" y="58"/>
                  </a:cubicBezTo>
                  <a:cubicBezTo>
                    <a:pt x="88" y="57"/>
                    <a:pt x="89" y="55"/>
                    <a:pt x="90" y="55"/>
                  </a:cubicBezTo>
                  <a:cubicBezTo>
                    <a:pt x="90" y="55"/>
                    <a:pt x="91" y="55"/>
                    <a:pt x="92" y="55"/>
                  </a:cubicBezTo>
                  <a:cubicBezTo>
                    <a:pt x="93" y="56"/>
                    <a:pt x="95" y="57"/>
                    <a:pt x="95" y="58"/>
                  </a:cubicBezTo>
                  <a:cubicBezTo>
                    <a:pt x="95" y="59"/>
                    <a:pt x="95" y="61"/>
                    <a:pt x="95" y="63"/>
                  </a:cubicBezTo>
                  <a:cubicBezTo>
                    <a:pt x="95" y="64"/>
                    <a:pt x="96" y="67"/>
                    <a:pt x="96" y="68"/>
                  </a:cubicBezTo>
                  <a:cubicBezTo>
                    <a:pt x="97" y="69"/>
                    <a:pt x="98" y="70"/>
                    <a:pt x="98" y="70"/>
                  </a:cubicBezTo>
                  <a:cubicBezTo>
                    <a:pt x="98" y="71"/>
                    <a:pt x="99" y="72"/>
                    <a:pt x="100" y="73"/>
                  </a:cubicBezTo>
                  <a:cubicBezTo>
                    <a:pt x="100" y="74"/>
                    <a:pt x="102" y="75"/>
                    <a:pt x="102" y="77"/>
                  </a:cubicBezTo>
                  <a:cubicBezTo>
                    <a:pt x="102" y="77"/>
                    <a:pt x="101" y="79"/>
                    <a:pt x="101" y="80"/>
                  </a:cubicBezTo>
                  <a:cubicBezTo>
                    <a:pt x="101" y="80"/>
                    <a:pt x="101" y="82"/>
                    <a:pt x="102" y="82"/>
                  </a:cubicBezTo>
                  <a:cubicBezTo>
                    <a:pt x="103" y="82"/>
                    <a:pt x="104" y="81"/>
                    <a:pt x="105" y="81"/>
                  </a:cubicBezTo>
                  <a:cubicBezTo>
                    <a:pt x="105" y="80"/>
                    <a:pt x="106" y="79"/>
                    <a:pt x="106" y="78"/>
                  </a:cubicBezTo>
                  <a:lnTo>
                    <a:pt x="94" y="54"/>
                  </a:ln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12">
              <a:extLst>
                <a:ext uri="{FF2B5EF4-FFF2-40B4-BE49-F238E27FC236}">
                  <a16:creationId xmlns:a16="http://schemas.microsoft.com/office/drawing/2014/main" id="{CB1255BE-7E4E-4BE9-A273-D146655FE167}"/>
                </a:ext>
              </a:extLst>
            </p:cNvPr>
            <p:cNvSpPr>
              <a:spLocks/>
            </p:cNvSpPr>
            <p:nvPr/>
          </p:nvSpPr>
          <p:spPr bwMode="auto">
            <a:xfrm>
              <a:off x="5718173" y="3195641"/>
              <a:ext cx="23812" cy="28575"/>
            </a:xfrm>
            <a:custGeom>
              <a:avLst/>
              <a:gdLst>
                <a:gd name="T0" fmla="*/ 29 w 29"/>
                <a:gd name="T1" fmla="*/ 14 h 34"/>
                <a:gd name="T2" fmla="*/ 17 w 29"/>
                <a:gd name="T3" fmla="*/ 34 h 34"/>
                <a:gd name="T4" fmla="*/ 17 w 29"/>
                <a:gd name="T5" fmla="*/ 34 h 34"/>
                <a:gd name="T6" fmla="*/ 17 w 29"/>
                <a:gd name="T7" fmla="*/ 29 h 34"/>
                <a:gd name="T8" fmla="*/ 13 w 29"/>
                <a:gd name="T9" fmla="*/ 22 h 34"/>
                <a:gd name="T10" fmla="*/ 9 w 29"/>
                <a:gd name="T11" fmla="*/ 20 h 34"/>
                <a:gd name="T12" fmla="*/ 3 w 29"/>
                <a:gd name="T13" fmla="*/ 17 h 34"/>
                <a:gd name="T14" fmla="*/ 0 w 29"/>
                <a:gd name="T15" fmla="*/ 14 h 34"/>
                <a:gd name="T16" fmla="*/ 0 w 29"/>
                <a:gd name="T17" fmla="*/ 14 h 34"/>
                <a:gd name="T18" fmla="*/ 9 w 29"/>
                <a:gd name="T19" fmla="*/ 0 h 34"/>
                <a:gd name="T20" fmla="*/ 29 w 29"/>
                <a:gd name="T21" fmla="*/ 1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34">
                  <a:moveTo>
                    <a:pt x="29" y="14"/>
                  </a:moveTo>
                  <a:cubicBezTo>
                    <a:pt x="17" y="34"/>
                    <a:pt x="17" y="34"/>
                    <a:pt x="17" y="34"/>
                  </a:cubicBezTo>
                  <a:cubicBezTo>
                    <a:pt x="17" y="34"/>
                    <a:pt x="17" y="34"/>
                    <a:pt x="17" y="34"/>
                  </a:cubicBezTo>
                  <a:cubicBezTo>
                    <a:pt x="17" y="33"/>
                    <a:pt x="17" y="30"/>
                    <a:pt x="17" y="29"/>
                  </a:cubicBezTo>
                  <a:cubicBezTo>
                    <a:pt x="16" y="28"/>
                    <a:pt x="15" y="24"/>
                    <a:pt x="13" y="22"/>
                  </a:cubicBezTo>
                  <a:cubicBezTo>
                    <a:pt x="13" y="21"/>
                    <a:pt x="10" y="20"/>
                    <a:pt x="9" y="20"/>
                  </a:cubicBezTo>
                  <a:cubicBezTo>
                    <a:pt x="8" y="19"/>
                    <a:pt x="4" y="18"/>
                    <a:pt x="3" y="17"/>
                  </a:cubicBezTo>
                  <a:cubicBezTo>
                    <a:pt x="2" y="16"/>
                    <a:pt x="1" y="15"/>
                    <a:pt x="0" y="14"/>
                  </a:cubicBezTo>
                  <a:cubicBezTo>
                    <a:pt x="0" y="14"/>
                    <a:pt x="0" y="14"/>
                    <a:pt x="0" y="14"/>
                  </a:cubicBezTo>
                  <a:cubicBezTo>
                    <a:pt x="9" y="0"/>
                    <a:pt x="9" y="0"/>
                    <a:pt x="9" y="0"/>
                  </a:cubicBezTo>
                  <a:lnTo>
                    <a:pt x="29" y="1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13">
              <a:extLst>
                <a:ext uri="{FF2B5EF4-FFF2-40B4-BE49-F238E27FC236}">
                  <a16:creationId xmlns:a16="http://schemas.microsoft.com/office/drawing/2014/main" id="{CBE364CC-AD9A-4D66-8802-8D4AA41123FC}"/>
                </a:ext>
              </a:extLst>
            </p:cNvPr>
            <p:cNvSpPr>
              <a:spLocks/>
            </p:cNvSpPr>
            <p:nvPr/>
          </p:nvSpPr>
          <p:spPr bwMode="auto">
            <a:xfrm>
              <a:off x="5030786" y="4737104"/>
              <a:ext cx="15875" cy="9525"/>
            </a:xfrm>
            <a:custGeom>
              <a:avLst/>
              <a:gdLst>
                <a:gd name="T0" fmla="*/ 8 w 18"/>
                <a:gd name="T1" fmla="*/ 1 h 11"/>
                <a:gd name="T2" fmla="*/ 7 w 18"/>
                <a:gd name="T3" fmla="*/ 3 h 11"/>
                <a:gd name="T4" fmla="*/ 3 w 18"/>
                <a:gd name="T5" fmla="*/ 3 h 11"/>
                <a:gd name="T6" fmla="*/ 0 w 18"/>
                <a:gd name="T7" fmla="*/ 4 h 11"/>
                <a:gd name="T8" fmla="*/ 2 w 18"/>
                <a:gd name="T9" fmla="*/ 6 h 11"/>
                <a:gd name="T10" fmla="*/ 4 w 18"/>
                <a:gd name="T11" fmla="*/ 10 h 11"/>
                <a:gd name="T12" fmla="*/ 10 w 18"/>
                <a:gd name="T13" fmla="*/ 11 h 11"/>
                <a:gd name="T14" fmla="*/ 14 w 18"/>
                <a:gd name="T15" fmla="*/ 11 h 11"/>
                <a:gd name="T16" fmla="*/ 17 w 18"/>
                <a:gd name="T17" fmla="*/ 8 h 11"/>
                <a:gd name="T18" fmla="*/ 17 w 18"/>
                <a:gd name="T19" fmla="*/ 4 h 11"/>
                <a:gd name="T20" fmla="*/ 17 w 18"/>
                <a:gd name="T21" fmla="*/ 1 h 11"/>
                <a:gd name="T22" fmla="*/ 12 w 18"/>
                <a:gd name="T23" fmla="*/ 0 h 11"/>
                <a:gd name="T24" fmla="*/ 8 w 18"/>
                <a:gd name="T2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1">
                  <a:moveTo>
                    <a:pt x="8" y="1"/>
                  </a:moveTo>
                  <a:cubicBezTo>
                    <a:pt x="8" y="2"/>
                    <a:pt x="7" y="3"/>
                    <a:pt x="7" y="3"/>
                  </a:cubicBezTo>
                  <a:cubicBezTo>
                    <a:pt x="6" y="4"/>
                    <a:pt x="4" y="3"/>
                    <a:pt x="3" y="3"/>
                  </a:cubicBezTo>
                  <a:cubicBezTo>
                    <a:pt x="3" y="3"/>
                    <a:pt x="0" y="4"/>
                    <a:pt x="0" y="4"/>
                  </a:cubicBezTo>
                  <a:cubicBezTo>
                    <a:pt x="0" y="5"/>
                    <a:pt x="2" y="6"/>
                    <a:pt x="2" y="6"/>
                  </a:cubicBezTo>
                  <a:cubicBezTo>
                    <a:pt x="3" y="7"/>
                    <a:pt x="4" y="9"/>
                    <a:pt x="4" y="10"/>
                  </a:cubicBezTo>
                  <a:cubicBezTo>
                    <a:pt x="6" y="10"/>
                    <a:pt x="8" y="11"/>
                    <a:pt x="10" y="11"/>
                  </a:cubicBezTo>
                  <a:cubicBezTo>
                    <a:pt x="11" y="11"/>
                    <a:pt x="13" y="11"/>
                    <a:pt x="14" y="11"/>
                  </a:cubicBezTo>
                  <a:cubicBezTo>
                    <a:pt x="15" y="10"/>
                    <a:pt x="17" y="9"/>
                    <a:pt x="17" y="8"/>
                  </a:cubicBezTo>
                  <a:cubicBezTo>
                    <a:pt x="18" y="7"/>
                    <a:pt x="18" y="5"/>
                    <a:pt x="17" y="4"/>
                  </a:cubicBezTo>
                  <a:cubicBezTo>
                    <a:pt x="17" y="3"/>
                    <a:pt x="17" y="2"/>
                    <a:pt x="17" y="1"/>
                  </a:cubicBezTo>
                  <a:cubicBezTo>
                    <a:pt x="16" y="0"/>
                    <a:pt x="13" y="0"/>
                    <a:pt x="12" y="0"/>
                  </a:cubicBezTo>
                  <a:cubicBezTo>
                    <a:pt x="11" y="0"/>
                    <a:pt x="9" y="1"/>
                    <a:pt x="8" y="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14">
              <a:extLst>
                <a:ext uri="{FF2B5EF4-FFF2-40B4-BE49-F238E27FC236}">
                  <a16:creationId xmlns:a16="http://schemas.microsoft.com/office/drawing/2014/main" id="{1E2ACA85-7379-4336-AB28-B698BFABDE33}"/>
                </a:ext>
              </a:extLst>
            </p:cNvPr>
            <p:cNvSpPr>
              <a:spLocks/>
            </p:cNvSpPr>
            <p:nvPr/>
          </p:nvSpPr>
          <p:spPr bwMode="auto">
            <a:xfrm>
              <a:off x="5048249" y="4716467"/>
              <a:ext cx="44450" cy="34925"/>
            </a:xfrm>
            <a:custGeom>
              <a:avLst/>
              <a:gdLst>
                <a:gd name="T0" fmla="*/ 1 w 54"/>
                <a:gd name="T1" fmla="*/ 36 h 43"/>
                <a:gd name="T2" fmla="*/ 0 w 54"/>
                <a:gd name="T3" fmla="*/ 38 h 43"/>
                <a:gd name="T4" fmla="*/ 1 w 54"/>
                <a:gd name="T5" fmla="*/ 41 h 43"/>
                <a:gd name="T6" fmla="*/ 5 w 54"/>
                <a:gd name="T7" fmla="*/ 42 h 43"/>
                <a:gd name="T8" fmla="*/ 10 w 54"/>
                <a:gd name="T9" fmla="*/ 39 h 43"/>
                <a:gd name="T10" fmla="*/ 15 w 54"/>
                <a:gd name="T11" fmla="*/ 37 h 43"/>
                <a:gd name="T12" fmla="*/ 19 w 54"/>
                <a:gd name="T13" fmla="*/ 34 h 43"/>
                <a:gd name="T14" fmla="*/ 24 w 54"/>
                <a:gd name="T15" fmla="*/ 29 h 43"/>
                <a:gd name="T16" fmla="*/ 30 w 54"/>
                <a:gd name="T17" fmla="*/ 26 h 43"/>
                <a:gd name="T18" fmla="*/ 34 w 54"/>
                <a:gd name="T19" fmla="*/ 23 h 43"/>
                <a:gd name="T20" fmla="*/ 39 w 54"/>
                <a:gd name="T21" fmla="*/ 20 h 43"/>
                <a:gd name="T22" fmla="*/ 46 w 54"/>
                <a:gd name="T23" fmla="*/ 12 h 43"/>
                <a:gd name="T24" fmla="*/ 50 w 54"/>
                <a:gd name="T25" fmla="*/ 8 h 43"/>
                <a:gd name="T26" fmla="*/ 53 w 54"/>
                <a:gd name="T27" fmla="*/ 4 h 43"/>
                <a:gd name="T28" fmla="*/ 53 w 54"/>
                <a:gd name="T29" fmla="*/ 1 h 43"/>
                <a:gd name="T30" fmla="*/ 50 w 54"/>
                <a:gd name="T31" fmla="*/ 1 h 43"/>
                <a:gd name="T32" fmla="*/ 48 w 54"/>
                <a:gd name="T33" fmla="*/ 5 h 43"/>
                <a:gd name="T34" fmla="*/ 44 w 54"/>
                <a:gd name="T35" fmla="*/ 9 h 43"/>
                <a:gd name="T36" fmla="*/ 40 w 54"/>
                <a:gd name="T37" fmla="*/ 12 h 43"/>
                <a:gd name="T38" fmla="*/ 36 w 54"/>
                <a:gd name="T39" fmla="*/ 15 h 43"/>
                <a:gd name="T40" fmla="*/ 33 w 54"/>
                <a:gd name="T41" fmla="*/ 18 h 43"/>
                <a:gd name="T42" fmla="*/ 27 w 54"/>
                <a:gd name="T43" fmla="*/ 22 h 43"/>
                <a:gd name="T44" fmla="*/ 21 w 54"/>
                <a:gd name="T45" fmla="*/ 24 h 43"/>
                <a:gd name="T46" fmla="*/ 19 w 54"/>
                <a:gd name="T47" fmla="*/ 27 h 43"/>
                <a:gd name="T48" fmla="*/ 16 w 54"/>
                <a:gd name="T49" fmla="*/ 31 h 43"/>
                <a:gd name="T50" fmla="*/ 13 w 54"/>
                <a:gd name="T51" fmla="*/ 34 h 43"/>
                <a:gd name="T52" fmla="*/ 8 w 54"/>
                <a:gd name="T53" fmla="*/ 37 h 43"/>
                <a:gd name="T54" fmla="*/ 4 w 54"/>
                <a:gd name="T55" fmla="*/ 38 h 43"/>
                <a:gd name="T56" fmla="*/ 1 w 54"/>
                <a:gd name="T5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43">
                  <a:moveTo>
                    <a:pt x="1" y="36"/>
                  </a:moveTo>
                  <a:cubicBezTo>
                    <a:pt x="0" y="36"/>
                    <a:pt x="0" y="37"/>
                    <a:pt x="0" y="38"/>
                  </a:cubicBezTo>
                  <a:cubicBezTo>
                    <a:pt x="0" y="39"/>
                    <a:pt x="1" y="40"/>
                    <a:pt x="1" y="41"/>
                  </a:cubicBezTo>
                  <a:cubicBezTo>
                    <a:pt x="2" y="41"/>
                    <a:pt x="4" y="43"/>
                    <a:pt x="5" y="42"/>
                  </a:cubicBezTo>
                  <a:cubicBezTo>
                    <a:pt x="7" y="42"/>
                    <a:pt x="8" y="40"/>
                    <a:pt x="10" y="39"/>
                  </a:cubicBezTo>
                  <a:cubicBezTo>
                    <a:pt x="11" y="38"/>
                    <a:pt x="14" y="38"/>
                    <a:pt x="15" y="37"/>
                  </a:cubicBezTo>
                  <a:cubicBezTo>
                    <a:pt x="16" y="36"/>
                    <a:pt x="18" y="35"/>
                    <a:pt x="19" y="34"/>
                  </a:cubicBezTo>
                  <a:cubicBezTo>
                    <a:pt x="20" y="33"/>
                    <a:pt x="22" y="30"/>
                    <a:pt x="24" y="29"/>
                  </a:cubicBezTo>
                  <a:cubicBezTo>
                    <a:pt x="25" y="28"/>
                    <a:pt x="28" y="27"/>
                    <a:pt x="30" y="26"/>
                  </a:cubicBezTo>
                  <a:cubicBezTo>
                    <a:pt x="31" y="25"/>
                    <a:pt x="33" y="24"/>
                    <a:pt x="34" y="23"/>
                  </a:cubicBezTo>
                  <a:cubicBezTo>
                    <a:pt x="35" y="22"/>
                    <a:pt x="38" y="21"/>
                    <a:pt x="39" y="20"/>
                  </a:cubicBezTo>
                  <a:cubicBezTo>
                    <a:pt x="41" y="19"/>
                    <a:pt x="44" y="14"/>
                    <a:pt x="46" y="12"/>
                  </a:cubicBezTo>
                  <a:cubicBezTo>
                    <a:pt x="47" y="11"/>
                    <a:pt x="49" y="9"/>
                    <a:pt x="50" y="8"/>
                  </a:cubicBezTo>
                  <a:cubicBezTo>
                    <a:pt x="51" y="7"/>
                    <a:pt x="53" y="6"/>
                    <a:pt x="53" y="4"/>
                  </a:cubicBezTo>
                  <a:cubicBezTo>
                    <a:pt x="53" y="3"/>
                    <a:pt x="54" y="1"/>
                    <a:pt x="53" y="1"/>
                  </a:cubicBezTo>
                  <a:cubicBezTo>
                    <a:pt x="52" y="0"/>
                    <a:pt x="50" y="1"/>
                    <a:pt x="50" y="1"/>
                  </a:cubicBezTo>
                  <a:cubicBezTo>
                    <a:pt x="49" y="2"/>
                    <a:pt x="49" y="4"/>
                    <a:pt x="48" y="5"/>
                  </a:cubicBezTo>
                  <a:cubicBezTo>
                    <a:pt x="47" y="6"/>
                    <a:pt x="45" y="8"/>
                    <a:pt x="44" y="9"/>
                  </a:cubicBezTo>
                  <a:cubicBezTo>
                    <a:pt x="43" y="10"/>
                    <a:pt x="41" y="11"/>
                    <a:pt x="40" y="12"/>
                  </a:cubicBezTo>
                  <a:cubicBezTo>
                    <a:pt x="39" y="13"/>
                    <a:pt x="37" y="14"/>
                    <a:pt x="36" y="15"/>
                  </a:cubicBezTo>
                  <a:cubicBezTo>
                    <a:pt x="35" y="16"/>
                    <a:pt x="34" y="17"/>
                    <a:pt x="33" y="18"/>
                  </a:cubicBezTo>
                  <a:cubicBezTo>
                    <a:pt x="31" y="19"/>
                    <a:pt x="28" y="21"/>
                    <a:pt x="27" y="22"/>
                  </a:cubicBezTo>
                  <a:cubicBezTo>
                    <a:pt x="25" y="22"/>
                    <a:pt x="23" y="23"/>
                    <a:pt x="21" y="24"/>
                  </a:cubicBezTo>
                  <a:cubicBezTo>
                    <a:pt x="21" y="25"/>
                    <a:pt x="19" y="26"/>
                    <a:pt x="19" y="27"/>
                  </a:cubicBezTo>
                  <a:cubicBezTo>
                    <a:pt x="18" y="28"/>
                    <a:pt x="17" y="30"/>
                    <a:pt x="16" y="31"/>
                  </a:cubicBezTo>
                  <a:cubicBezTo>
                    <a:pt x="15" y="32"/>
                    <a:pt x="14" y="33"/>
                    <a:pt x="13" y="34"/>
                  </a:cubicBezTo>
                  <a:cubicBezTo>
                    <a:pt x="12" y="35"/>
                    <a:pt x="9" y="36"/>
                    <a:pt x="8" y="37"/>
                  </a:cubicBezTo>
                  <a:cubicBezTo>
                    <a:pt x="7" y="37"/>
                    <a:pt x="5" y="38"/>
                    <a:pt x="4" y="38"/>
                  </a:cubicBezTo>
                  <a:cubicBezTo>
                    <a:pt x="3" y="38"/>
                    <a:pt x="2" y="36"/>
                    <a:pt x="1" y="3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15">
              <a:extLst>
                <a:ext uri="{FF2B5EF4-FFF2-40B4-BE49-F238E27FC236}">
                  <a16:creationId xmlns:a16="http://schemas.microsoft.com/office/drawing/2014/main" id="{18471998-B07F-415C-8B6C-D0395F0F70BC}"/>
                </a:ext>
              </a:extLst>
            </p:cNvPr>
            <p:cNvSpPr>
              <a:spLocks/>
            </p:cNvSpPr>
            <p:nvPr/>
          </p:nvSpPr>
          <p:spPr bwMode="auto">
            <a:xfrm>
              <a:off x="5480048" y="5102229"/>
              <a:ext cx="41275" cy="36513"/>
            </a:xfrm>
            <a:custGeom>
              <a:avLst/>
              <a:gdLst>
                <a:gd name="T0" fmla="*/ 45 w 48"/>
                <a:gd name="T1" fmla="*/ 36 h 44"/>
                <a:gd name="T2" fmla="*/ 47 w 48"/>
                <a:gd name="T3" fmla="*/ 37 h 44"/>
                <a:gd name="T4" fmla="*/ 44 w 48"/>
                <a:gd name="T5" fmla="*/ 41 h 44"/>
                <a:gd name="T6" fmla="*/ 40 w 48"/>
                <a:gd name="T7" fmla="*/ 44 h 44"/>
                <a:gd name="T8" fmla="*/ 33 w 48"/>
                <a:gd name="T9" fmla="*/ 44 h 44"/>
                <a:gd name="T10" fmla="*/ 26 w 48"/>
                <a:gd name="T11" fmla="*/ 40 h 44"/>
                <a:gd name="T12" fmla="*/ 21 w 48"/>
                <a:gd name="T13" fmla="*/ 39 h 44"/>
                <a:gd name="T14" fmla="*/ 19 w 48"/>
                <a:gd name="T15" fmla="*/ 36 h 44"/>
                <a:gd name="T16" fmla="*/ 17 w 48"/>
                <a:gd name="T17" fmla="*/ 31 h 44"/>
                <a:gd name="T18" fmla="*/ 14 w 48"/>
                <a:gd name="T19" fmla="*/ 24 h 44"/>
                <a:gd name="T20" fmla="*/ 9 w 48"/>
                <a:gd name="T21" fmla="*/ 19 h 44"/>
                <a:gd name="T22" fmla="*/ 7 w 48"/>
                <a:gd name="T23" fmla="*/ 15 h 44"/>
                <a:gd name="T24" fmla="*/ 3 w 48"/>
                <a:gd name="T25" fmla="*/ 11 h 44"/>
                <a:gd name="T26" fmla="*/ 1 w 48"/>
                <a:gd name="T27" fmla="*/ 7 h 44"/>
                <a:gd name="T28" fmla="*/ 0 w 48"/>
                <a:gd name="T29" fmla="*/ 3 h 44"/>
                <a:gd name="T30" fmla="*/ 2 w 48"/>
                <a:gd name="T31" fmla="*/ 0 h 44"/>
                <a:gd name="T32" fmla="*/ 4 w 48"/>
                <a:gd name="T33" fmla="*/ 1 h 44"/>
                <a:gd name="T34" fmla="*/ 7 w 48"/>
                <a:gd name="T35" fmla="*/ 4 h 44"/>
                <a:gd name="T36" fmla="*/ 8 w 48"/>
                <a:gd name="T37" fmla="*/ 7 h 44"/>
                <a:gd name="T38" fmla="*/ 11 w 48"/>
                <a:gd name="T39" fmla="*/ 11 h 44"/>
                <a:gd name="T40" fmla="*/ 12 w 48"/>
                <a:gd name="T41" fmla="*/ 14 h 44"/>
                <a:gd name="T42" fmla="*/ 14 w 48"/>
                <a:gd name="T43" fmla="*/ 19 h 44"/>
                <a:gd name="T44" fmla="*/ 17 w 48"/>
                <a:gd name="T45" fmla="*/ 21 h 44"/>
                <a:gd name="T46" fmla="*/ 20 w 48"/>
                <a:gd name="T47" fmla="*/ 26 h 44"/>
                <a:gd name="T48" fmla="*/ 21 w 48"/>
                <a:gd name="T49" fmla="*/ 31 h 44"/>
                <a:gd name="T50" fmla="*/ 25 w 48"/>
                <a:gd name="T51" fmla="*/ 35 h 44"/>
                <a:gd name="T52" fmla="*/ 28 w 48"/>
                <a:gd name="T53" fmla="*/ 36 h 44"/>
                <a:gd name="T54" fmla="*/ 33 w 48"/>
                <a:gd name="T55" fmla="*/ 37 h 44"/>
                <a:gd name="T56" fmla="*/ 37 w 48"/>
                <a:gd name="T57" fmla="*/ 37 h 44"/>
                <a:gd name="T58" fmla="*/ 40 w 48"/>
                <a:gd name="T59" fmla="*/ 35 h 44"/>
                <a:gd name="T60" fmla="*/ 42 w 48"/>
                <a:gd name="T61" fmla="*/ 35 h 44"/>
                <a:gd name="T62" fmla="*/ 45 w 48"/>
                <a:gd name="T63"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 h="44">
                  <a:moveTo>
                    <a:pt x="45" y="36"/>
                  </a:moveTo>
                  <a:cubicBezTo>
                    <a:pt x="45" y="36"/>
                    <a:pt x="47" y="36"/>
                    <a:pt x="47" y="37"/>
                  </a:cubicBezTo>
                  <a:cubicBezTo>
                    <a:pt x="48" y="38"/>
                    <a:pt x="45" y="40"/>
                    <a:pt x="44" y="41"/>
                  </a:cubicBezTo>
                  <a:cubicBezTo>
                    <a:pt x="43" y="42"/>
                    <a:pt x="41" y="43"/>
                    <a:pt x="40" y="44"/>
                  </a:cubicBezTo>
                  <a:cubicBezTo>
                    <a:pt x="38" y="44"/>
                    <a:pt x="34" y="44"/>
                    <a:pt x="33" y="44"/>
                  </a:cubicBezTo>
                  <a:cubicBezTo>
                    <a:pt x="31" y="43"/>
                    <a:pt x="28" y="41"/>
                    <a:pt x="26" y="40"/>
                  </a:cubicBezTo>
                  <a:cubicBezTo>
                    <a:pt x="25" y="40"/>
                    <a:pt x="22" y="40"/>
                    <a:pt x="21" y="39"/>
                  </a:cubicBezTo>
                  <a:cubicBezTo>
                    <a:pt x="21" y="39"/>
                    <a:pt x="20" y="37"/>
                    <a:pt x="19" y="36"/>
                  </a:cubicBezTo>
                  <a:cubicBezTo>
                    <a:pt x="18" y="35"/>
                    <a:pt x="17" y="32"/>
                    <a:pt x="17" y="31"/>
                  </a:cubicBezTo>
                  <a:cubicBezTo>
                    <a:pt x="16" y="29"/>
                    <a:pt x="15" y="25"/>
                    <a:pt x="14" y="24"/>
                  </a:cubicBezTo>
                  <a:cubicBezTo>
                    <a:pt x="13" y="22"/>
                    <a:pt x="10" y="21"/>
                    <a:pt x="9" y="19"/>
                  </a:cubicBezTo>
                  <a:cubicBezTo>
                    <a:pt x="8" y="18"/>
                    <a:pt x="8" y="16"/>
                    <a:pt x="7" y="15"/>
                  </a:cubicBezTo>
                  <a:cubicBezTo>
                    <a:pt x="6" y="14"/>
                    <a:pt x="4" y="12"/>
                    <a:pt x="3" y="11"/>
                  </a:cubicBezTo>
                  <a:cubicBezTo>
                    <a:pt x="3" y="10"/>
                    <a:pt x="1" y="9"/>
                    <a:pt x="1" y="7"/>
                  </a:cubicBezTo>
                  <a:cubicBezTo>
                    <a:pt x="0" y="6"/>
                    <a:pt x="0" y="4"/>
                    <a:pt x="0" y="3"/>
                  </a:cubicBezTo>
                  <a:cubicBezTo>
                    <a:pt x="0" y="2"/>
                    <a:pt x="1" y="0"/>
                    <a:pt x="2" y="0"/>
                  </a:cubicBezTo>
                  <a:cubicBezTo>
                    <a:pt x="2" y="0"/>
                    <a:pt x="4" y="0"/>
                    <a:pt x="4" y="1"/>
                  </a:cubicBezTo>
                  <a:cubicBezTo>
                    <a:pt x="5" y="1"/>
                    <a:pt x="7" y="3"/>
                    <a:pt x="7" y="4"/>
                  </a:cubicBezTo>
                  <a:cubicBezTo>
                    <a:pt x="8" y="5"/>
                    <a:pt x="7" y="6"/>
                    <a:pt x="8" y="7"/>
                  </a:cubicBezTo>
                  <a:cubicBezTo>
                    <a:pt x="8" y="8"/>
                    <a:pt x="10" y="10"/>
                    <a:pt x="11" y="11"/>
                  </a:cubicBezTo>
                  <a:cubicBezTo>
                    <a:pt x="11" y="12"/>
                    <a:pt x="12" y="14"/>
                    <a:pt x="12" y="14"/>
                  </a:cubicBezTo>
                  <a:cubicBezTo>
                    <a:pt x="12" y="16"/>
                    <a:pt x="13" y="18"/>
                    <a:pt x="14" y="19"/>
                  </a:cubicBezTo>
                  <a:cubicBezTo>
                    <a:pt x="14" y="20"/>
                    <a:pt x="16" y="20"/>
                    <a:pt x="17" y="21"/>
                  </a:cubicBezTo>
                  <a:cubicBezTo>
                    <a:pt x="18" y="22"/>
                    <a:pt x="19" y="25"/>
                    <a:pt x="20" y="26"/>
                  </a:cubicBezTo>
                  <a:cubicBezTo>
                    <a:pt x="20" y="28"/>
                    <a:pt x="20" y="30"/>
                    <a:pt x="21" y="31"/>
                  </a:cubicBezTo>
                  <a:cubicBezTo>
                    <a:pt x="22" y="32"/>
                    <a:pt x="24" y="35"/>
                    <a:pt x="25" y="35"/>
                  </a:cubicBezTo>
                  <a:cubicBezTo>
                    <a:pt x="26" y="36"/>
                    <a:pt x="28" y="36"/>
                    <a:pt x="28" y="36"/>
                  </a:cubicBezTo>
                  <a:cubicBezTo>
                    <a:pt x="30" y="36"/>
                    <a:pt x="32" y="37"/>
                    <a:pt x="33" y="37"/>
                  </a:cubicBezTo>
                  <a:cubicBezTo>
                    <a:pt x="34" y="37"/>
                    <a:pt x="36" y="38"/>
                    <a:pt x="37" y="37"/>
                  </a:cubicBezTo>
                  <a:cubicBezTo>
                    <a:pt x="38" y="37"/>
                    <a:pt x="39" y="35"/>
                    <a:pt x="40" y="35"/>
                  </a:cubicBezTo>
                  <a:cubicBezTo>
                    <a:pt x="41" y="35"/>
                    <a:pt x="42" y="35"/>
                    <a:pt x="42" y="35"/>
                  </a:cubicBezTo>
                  <a:cubicBezTo>
                    <a:pt x="43" y="35"/>
                    <a:pt x="44" y="36"/>
                    <a:pt x="45" y="3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16">
              <a:extLst>
                <a:ext uri="{FF2B5EF4-FFF2-40B4-BE49-F238E27FC236}">
                  <a16:creationId xmlns:a16="http://schemas.microsoft.com/office/drawing/2014/main" id="{85D27EB8-36A3-483A-A582-5F16AFF55905}"/>
                </a:ext>
              </a:extLst>
            </p:cNvPr>
            <p:cNvSpPr>
              <a:spLocks/>
            </p:cNvSpPr>
            <p:nvPr/>
          </p:nvSpPr>
          <p:spPr bwMode="auto">
            <a:xfrm>
              <a:off x="925514" y="1831977"/>
              <a:ext cx="7937" cy="9525"/>
            </a:xfrm>
            <a:custGeom>
              <a:avLst/>
              <a:gdLst>
                <a:gd name="T0" fmla="*/ 8 w 10"/>
                <a:gd name="T1" fmla="*/ 10 h 10"/>
                <a:gd name="T2" fmla="*/ 10 w 10"/>
                <a:gd name="T3" fmla="*/ 8 h 10"/>
                <a:gd name="T4" fmla="*/ 8 w 10"/>
                <a:gd name="T5" fmla="*/ 5 h 10"/>
                <a:gd name="T6" fmla="*/ 6 w 10"/>
                <a:gd name="T7" fmla="*/ 4 h 10"/>
                <a:gd name="T8" fmla="*/ 4 w 10"/>
                <a:gd name="T9" fmla="*/ 0 h 10"/>
                <a:gd name="T10" fmla="*/ 3 w 10"/>
                <a:gd name="T11" fmla="*/ 1 h 10"/>
                <a:gd name="T12" fmla="*/ 2 w 10"/>
                <a:gd name="T13" fmla="*/ 5 h 10"/>
                <a:gd name="T14" fmla="*/ 1 w 10"/>
                <a:gd name="T15" fmla="*/ 6 h 10"/>
                <a:gd name="T16" fmla="*/ 3 w 10"/>
                <a:gd name="T17" fmla="*/ 9 h 10"/>
                <a:gd name="T18" fmla="*/ 5 w 10"/>
                <a:gd name="T19" fmla="*/ 9 h 10"/>
                <a:gd name="T20" fmla="*/ 8 w 10"/>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0">
                  <a:moveTo>
                    <a:pt x="8" y="10"/>
                  </a:moveTo>
                  <a:cubicBezTo>
                    <a:pt x="9" y="10"/>
                    <a:pt x="10" y="8"/>
                    <a:pt x="10" y="8"/>
                  </a:cubicBezTo>
                  <a:cubicBezTo>
                    <a:pt x="10" y="7"/>
                    <a:pt x="9" y="5"/>
                    <a:pt x="8" y="5"/>
                  </a:cubicBezTo>
                  <a:cubicBezTo>
                    <a:pt x="7" y="4"/>
                    <a:pt x="6" y="4"/>
                    <a:pt x="6" y="4"/>
                  </a:cubicBezTo>
                  <a:cubicBezTo>
                    <a:pt x="5" y="3"/>
                    <a:pt x="5" y="1"/>
                    <a:pt x="4" y="0"/>
                  </a:cubicBezTo>
                  <a:cubicBezTo>
                    <a:pt x="4" y="0"/>
                    <a:pt x="3" y="0"/>
                    <a:pt x="3" y="1"/>
                  </a:cubicBezTo>
                  <a:cubicBezTo>
                    <a:pt x="2" y="2"/>
                    <a:pt x="2" y="4"/>
                    <a:pt x="2" y="5"/>
                  </a:cubicBezTo>
                  <a:cubicBezTo>
                    <a:pt x="2" y="5"/>
                    <a:pt x="1" y="6"/>
                    <a:pt x="1" y="6"/>
                  </a:cubicBezTo>
                  <a:cubicBezTo>
                    <a:pt x="0" y="7"/>
                    <a:pt x="2" y="8"/>
                    <a:pt x="3" y="9"/>
                  </a:cubicBezTo>
                  <a:cubicBezTo>
                    <a:pt x="3" y="9"/>
                    <a:pt x="4" y="9"/>
                    <a:pt x="5" y="9"/>
                  </a:cubicBezTo>
                  <a:cubicBezTo>
                    <a:pt x="5" y="9"/>
                    <a:pt x="7" y="10"/>
                    <a:pt x="8" y="1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17">
              <a:extLst>
                <a:ext uri="{FF2B5EF4-FFF2-40B4-BE49-F238E27FC236}">
                  <a16:creationId xmlns:a16="http://schemas.microsoft.com/office/drawing/2014/main" id="{994A8CAE-2F5D-454C-80DD-EF0CB9205874}"/>
                </a:ext>
              </a:extLst>
            </p:cNvPr>
            <p:cNvSpPr>
              <a:spLocks/>
            </p:cNvSpPr>
            <p:nvPr/>
          </p:nvSpPr>
          <p:spPr bwMode="auto">
            <a:xfrm>
              <a:off x="917576" y="1827216"/>
              <a:ext cx="7937" cy="9525"/>
            </a:xfrm>
            <a:custGeom>
              <a:avLst/>
              <a:gdLst>
                <a:gd name="T0" fmla="*/ 8 w 9"/>
                <a:gd name="T1" fmla="*/ 9 h 11"/>
                <a:gd name="T2" fmla="*/ 6 w 9"/>
                <a:gd name="T3" fmla="*/ 11 h 11"/>
                <a:gd name="T4" fmla="*/ 2 w 9"/>
                <a:gd name="T5" fmla="*/ 11 h 11"/>
                <a:gd name="T6" fmla="*/ 1 w 9"/>
                <a:gd name="T7" fmla="*/ 7 h 11"/>
                <a:gd name="T8" fmla="*/ 0 w 9"/>
                <a:gd name="T9" fmla="*/ 3 h 11"/>
                <a:gd name="T10" fmla="*/ 3 w 9"/>
                <a:gd name="T11" fmla="*/ 1 h 11"/>
                <a:gd name="T12" fmla="*/ 5 w 9"/>
                <a:gd name="T13" fmla="*/ 0 h 11"/>
                <a:gd name="T14" fmla="*/ 6 w 9"/>
                <a:gd name="T15" fmla="*/ 1 h 11"/>
                <a:gd name="T16" fmla="*/ 6 w 9"/>
                <a:gd name="T17" fmla="*/ 4 h 11"/>
                <a:gd name="T18" fmla="*/ 8 w 9"/>
                <a:gd name="T19" fmla="*/ 6 h 11"/>
                <a:gd name="T20" fmla="*/ 8 w 9"/>
                <a:gd name="T21"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1">
                  <a:moveTo>
                    <a:pt x="8" y="9"/>
                  </a:moveTo>
                  <a:cubicBezTo>
                    <a:pt x="8" y="10"/>
                    <a:pt x="7" y="11"/>
                    <a:pt x="6" y="11"/>
                  </a:cubicBezTo>
                  <a:cubicBezTo>
                    <a:pt x="5" y="11"/>
                    <a:pt x="3" y="11"/>
                    <a:pt x="2" y="11"/>
                  </a:cubicBezTo>
                  <a:cubicBezTo>
                    <a:pt x="1" y="10"/>
                    <a:pt x="1" y="8"/>
                    <a:pt x="1" y="7"/>
                  </a:cubicBezTo>
                  <a:cubicBezTo>
                    <a:pt x="1" y="6"/>
                    <a:pt x="0" y="4"/>
                    <a:pt x="0" y="3"/>
                  </a:cubicBezTo>
                  <a:cubicBezTo>
                    <a:pt x="0" y="3"/>
                    <a:pt x="2" y="2"/>
                    <a:pt x="3" y="1"/>
                  </a:cubicBezTo>
                  <a:cubicBezTo>
                    <a:pt x="3" y="1"/>
                    <a:pt x="4" y="0"/>
                    <a:pt x="5" y="0"/>
                  </a:cubicBezTo>
                  <a:cubicBezTo>
                    <a:pt x="5" y="0"/>
                    <a:pt x="6" y="1"/>
                    <a:pt x="6" y="1"/>
                  </a:cubicBezTo>
                  <a:cubicBezTo>
                    <a:pt x="6" y="2"/>
                    <a:pt x="6" y="4"/>
                    <a:pt x="6" y="4"/>
                  </a:cubicBezTo>
                  <a:cubicBezTo>
                    <a:pt x="7" y="5"/>
                    <a:pt x="8" y="5"/>
                    <a:pt x="8" y="6"/>
                  </a:cubicBezTo>
                  <a:cubicBezTo>
                    <a:pt x="9" y="7"/>
                    <a:pt x="8" y="8"/>
                    <a:pt x="8" y="9"/>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37" name="Freeform 18">
              <a:extLst>
                <a:ext uri="{FF2B5EF4-FFF2-40B4-BE49-F238E27FC236}">
                  <a16:creationId xmlns:a16="http://schemas.microsoft.com/office/drawing/2014/main" id="{DF38F44A-2221-41E3-B7EB-65A6ADC417D5}"/>
                </a:ext>
              </a:extLst>
            </p:cNvPr>
            <p:cNvSpPr>
              <a:spLocks/>
            </p:cNvSpPr>
            <p:nvPr/>
          </p:nvSpPr>
          <p:spPr bwMode="auto">
            <a:xfrm>
              <a:off x="925514" y="1824040"/>
              <a:ext cx="4762" cy="4763"/>
            </a:xfrm>
            <a:custGeom>
              <a:avLst/>
              <a:gdLst>
                <a:gd name="T0" fmla="*/ 5 w 5"/>
                <a:gd name="T1" fmla="*/ 2 h 5"/>
                <a:gd name="T2" fmla="*/ 3 w 5"/>
                <a:gd name="T3" fmla="*/ 0 h 5"/>
                <a:gd name="T4" fmla="*/ 0 w 5"/>
                <a:gd name="T5" fmla="*/ 1 h 5"/>
                <a:gd name="T6" fmla="*/ 0 w 5"/>
                <a:gd name="T7" fmla="*/ 3 h 5"/>
                <a:gd name="T8" fmla="*/ 2 w 5"/>
                <a:gd name="T9" fmla="*/ 5 h 5"/>
                <a:gd name="T10" fmla="*/ 3 w 5"/>
                <a:gd name="T11" fmla="*/ 5 h 5"/>
                <a:gd name="T12" fmla="*/ 5 w 5"/>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5" y="2"/>
                  </a:moveTo>
                  <a:cubicBezTo>
                    <a:pt x="5" y="2"/>
                    <a:pt x="4" y="0"/>
                    <a:pt x="3" y="0"/>
                  </a:cubicBezTo>
                  <a:cubicBezTo>
                    <a:pt x="2" y="0"/>
                    <a:pt x="1" y="0"/>
                    <a:pt x="0" y="1"/>
                  </a:cubicBezTo>
                  <a:cubicBezTo>
                    <a:pt x="0" y="1"/>
                    <a:pt x="0" y="3"/>
                    <a:pt x="0" y="3"/>
                  </a:cubicBezTo>
                  <a:cubicBezTo>
                    <a:pt x="1" y="4"/>
                    <a:pt x="2" y="5"/>
                    <a:pt x="2" y="5"/>
                  </a:cubicBezTo>
                  <a:cubicBezTo>
                    <a:pt x="2" y="5"/>
                    <a:pt x="3" y="5"/>
                    <a:pt x="3" y="5"/>
                  </a:cubicBezTo>
                  <a:cubicBezTo>
                    <a:pt x="4" y="4"/>
                    <a:pt x="5" y="3"/>
                    <a:pt x="5" y="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38" name="Freeform 19">
              <a:extLst>
                <a:ext uri="{FF2B5EF4-FFF2-40B4-BE49-F238E27FC236}">
                  <a16:creationId xmlns:a16="http://schemas.microsoft.com/office/drawing/2014/main" id="{4254EEA0-57F3-4A50-B63C-6E902EF3CD98}"/>
                </a:ext>
              </a:extLst>
            </p:cNvPr>
            <p:cNvSpPr>
              <a:spLocks/>
            </p:cNvSpPr>
            <p:nvPr/>
          </p:nvSpPr>
          <p:spPr bwMode="auto">
            <a:xfrm>
              <a:off x="876300" y="1803402"/>
              <a:ext cx="44450" cy="47625"/>
            </a:xfrm>
            <a:custGeom>
              <a:avLst/>
              <a:gdLst>
                <a:gd name="T0" fmla="*/ 48 w 53"/>
                <a:gd name="T1" fmla="*/ 22 h 58"/>
                <a:gd name="T2" fmla="*/ 53 w 53"/>
                <a:gd name="T3" fmla="*/ 21 h 58"/>
                <a:gd name="T4" fmla="*/ 53 w 53"/>
                <a:gd name="T5" fmla="*/ 17 h 58"/>
                <a:gd name="T6" fmla="*/ 48 w 53"/>
                <a:gd name="T7" fmla="*/ 13 h 58"/>
                <a:gd name="T8" fmla="*/ 43 w 53"/>
                <a:gd name="T9" fmla="*/ 7 h 58"/>
                <a:gd name="T10" fmla="*/ 38 w 53"/>
                <a:gd name="T11" fmla="*/ 5 h 58"/>
                <a:gd name="T12" fmla="*/ 32 w 53"/>
                <a:gd name="T13" fmla="*/ 6 h 58"/>
                <a:gd name="T14" fmla="*/ 30 w 53"/>
                <a:gd name="T15" fmla="*/ 8 h 58"/>
                <a:gd name="T16" fmla="*/ 27 w 53"/>
                <a:gd name="T17" fmla="*/ 11 h 58"/>
                <a:gd name="T18" fmla="*/ 23 w 53"/>
                <a:gd name="T19" fmla="*/ 13 h 58"/>
                <a:gd name="T20" fmla="*/ 19 w 53"/>
                <a:gd name="T21" fmla="*/ 15 h 58"/>
                <a:gd name="T22" fmla="*/ 18 w 53"/>
                <a:gd name="T23" fmla="*/ 18 h 58"/>
                <a:gd name="T24" fmla="*/ 19 w 53"/>
                <a:gd name="T25" fmla="*/ 21 h 58"/>
                <a:gd name="T26" fmla="*/ 22 w 53"/>
                <a:gd name="T27" fmla="*/ 24 h 58"/>
                <a:gd name="T28" fmla="*/ 24 w 53"/>
                <a:gd name="T29" fmla="*/ 27 h 58"/>
                <a:gd name="T30" fmla="*/ 23 w 53"/>
                <a:gd name="T31" fmla="*/ 28 h 58"/>
                <a:gd name="T32" fmla="*/ 16 w 53"/>
                <a:gd name="T33" fmla="*/ 29 h 58"/>
                <a:gd name="T34" fmla="*/ 15 w 53"/>
                <a:gd name="T35" fmla="*/ 25 h 58"/>
                <a:gd name="T36" fmla="*/ 13 w 53"/>
                <a:gd name="T37" fmla="*/ 20 h 58"/>
                <a:gd name="T38" fmla="*/ 10 w 53"/>
                <a:gd name="T39" fmla="*/ 17 h 58"/>
                <a:gd name="T40" fmla="*/ 11 w 53"/>
                <a:gd name="T41" fmla="*/ 12 h 58"/>
                <a:gd name="T42" fmla="*/ 10 w 53"/>
                <a:gd name="T43" fmla="*/ 8 h 58"/>
                <a:gd name="T44" fmla="*/ 8 w 53"/>
                <a:gd name="T45" fmla="*/ 5 h 58"/>
                <a:gd name="T46" fmla="*/ 4 w 53"/>
                <a:gd name="T47" fmla="*/ 2 h 58"/>
                <a:gd name="T48" fmla="*/ 1 w 53"/>
                <a:gd name="T49" fmla="*/ 1 h 58"/>
                <a:gd name="T50" fmla="*/ 1 w 53"/>
                <a:gd name="T51" fmla="*/ 3 h 58"/>
                <a:gd name="T52" fmla="*/ 3 w 53"/>
                <a:gd name="T53" fmla="*/ 7 h 58"/>
                <a:gd name="T54" fmla="*/ 6 w 53"/>
                <a:gd name="T55" fmla="*/ 10 h 58"/>
                <a:gd name="T56" fmla="*/ 7 w 53"/>
                <a:gd name="T57" fmla="*/ 12 h 58"/>
                <a:gd name="T58" fmla="*/ 6 w 53"/>
                <a:gd name="T59" fmla="*/ 14 h 58"/>
                <a:gd name="T60" fmla="*/ 3 w 53"/>
                <a:gd name="T61" fmla="*/ 14 h 58"/>
                <a:gd name="T62" fmla="*/ 2 w 53"/>
                <a:gd name="T63" fmla="*/ 15 h 58"/>
                <a:gd name="T64" fmla="*/ 1 w 53"/>
                <a:gd name="T65" fmla="*/ 18 h 58"/>
                <a:gd name="T66" fmla="*/ 1 w 53"/>
                <a:gd name="T67" fmla="*/ 22 h 58"/>
                <a:gd name="T68" fmla="*/ 0 w 53"/>
                <a:gd name="T69" fmla="*/ 27 h 58"/>
                <a:gd name="T70" fmla="*/ 2 w 53"/>
                <a:gd name="T71" fmla="*/ 34 h 58"/>
                <a:gd name="T72" fmla="*/ 6 w 53"/>
                <a:gd name="T73" fmla="*/ 37 h 58"/>
                <a:gd name="T74" fmla="*/ 10 w 53"/>
                <a:gd name="T75" fmla="*/ 41 h 58"/>
                <a:gd name="T76" fmla="*/ 12 w 53"/>
                <a:gd name="T77" fmla="*/ 44 h 58"/>
                <a:gd name="T78" fmla="*/ 15 w 53"/>
                <a:gd name="T79" fmla="*/ 47 h 58"/>
                <a:gd name="T80" fmla="*/ 20 w 53"/>
                <a:gd name="T81" fmla="*/ 48 h 58"/>
                <a:gd name="T82" fmla="*/ 26 w 53"/>
                <a:gd name="T83" fmla="*/ 48 h 58"/>
                <a:gd name="T84" fmla="*/ 27 w 53"/>
                <a:gd name="T85" fmla="*/ 51 h 58"/>
                <a:gd name="T86" fmla="*/ 27 w 53"/>
                <a:gd name="T87" fmla="*/ 55 h 58"/>
                <a:gd name="T88" fmla="*/ 30 w 53"/>
                <a:gd name="T89" fmla="*/ 57 h 58"/>
                <a:gd name="T90" fmla="*/ 33 w 53"/>
                <a:gd name="T91" fmla="*/ 58 h 58"/>
                <a:gd name="T92" fmla="*/ 37 w 53"/>
                <a:gd name="T93" fmla="*/ 56 h 58"/>
                <a:gd name="T94" fmla="*/ 38 w 53"/>
                <a:gd name="T95" fmla="*/ 51 h 58"/>
                <a:gd name="T96" fmla="*/ 37 w 53"/>
                <a:gd name="T97" fmla="*/ 48 h 58"/>
                <a:gd name="T98" fmla="*/ 39 w 53"/>
                <a:gd name="T99" fmla="*/ 46 h 58"/>
                <a:gd name="T100" fmla="*/ 41 w 53"/>
                <a:gd name="T101" fmla="*/ 45 h 58"/>
                <a:gd name="T102" fmla="*/ 43 w 53"/>
                <a:gd name="T103" fmla="*/ 44 h 58"/>
                <a:gd name="T104" fmla="*/ 43 w 53"/>
                <a:gd name="T105" fmla="*/ 40 h 58"/>
                <a:gd name="T106" fmla="*/ 43 w 53"/>
                <a:gd name="T107" fmla="*/ 38 h 58"/>
                <a:gd name="T108" fmla="*/ 46 w 53"/>
                <a:gd name="T109" fmla="*/ 36 h 58"/>
                <a:gd name="T110" fmla="*/ 44 w 53"/>
                <a:gd name="T111" fmla="*/ 32 h 58"/>
                <a:gd name="T112" fmla="*/ 44 w 53"/>
                <a:gd name="T113" fmla="*/ 28 h 58"/>
                <a:gd name="T114" fmla="*/ 45 w 53"/>
                <a:gd name="T115" fmla="*/ 23 h 58"/>
                <a:gd name="T116" fmla="*/ 48 w 53"/>
                <a:gd name="T117"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 h="58">
                  <a:moveTo>
                    <a:pt x="48" y="22"/>
                  </a:moveTo>
                  <a:cubicBezTo>
                    <a:pt x="49" y="22"/>
                    <a:pt x="52" y="22"/>
                    <a:pt x="53" y="21"/>
                  </a:cubicBezTo>
                  <a:cubicBezTo>
                    <a:pt x="53" y="20"/>
                    <a:pt x="53" y="18"/>
                    <a:pt x="53" y="17"/>
                  </a:cubicBezTo>
                  <a:cubicBezTo>
                    <a:pt x="52" y="15"/>
                    <a:pt x="49" y="14"/>
                    <a:pt x="48" y="13"/>
                  </a:cubicBezTo>
                  <a:cubicBezTo>
                    <a:pt x="47" y="12"/>
                    <a:pt x="45" y="8"/>
                    <a:pt x="43" y="7"/>
                  </a:cubicBezTo>
                  <a:cubicBezTo>
                    <a:pt x="42" y="6"/>
                    <a:pt x="40" y="5"/>
                    <a:pt x="38" y="5"/>
                  </a:cubicBezTo>
                  <a:cubicBezTo>
                    <a:pt x="37" y="5"/>
                    <a:pt x="34" y="5"/>
                    <a:pt x="32" y="6"/>
                  </a:cubicBezTo>
                  <a:cubicBezTo>
                    <a:pt x="32" y="6"/>
                    <a:pt x="30" y="8"/>
                    <a:pt x="30" y="8"/>
                  </a:cubicBezTo>
                  <a:cubicBezTo>
                    <a:pt x="29" y="9"/>
                    <a:pt x="28" y="10"/>
                    <a:pt x="27" y="11"/>
                  </a:cubicBezTo>
                  <a:cubicBezTo>
                    <a:pt x="26" y="11"/>
                    <a:pt x="24" y="13"/>
                    <a:pt x="23" y="13"/>
                  </a:cubicBezTo>
                  <a:cubicBezTo>
                    <a:pt x="22" y="14"/>
                    <a:pt x="20" y="14"/>
                    <a:pt x="19" y="15"/>
                  </a:cubicBezTo>
                  <a:cubicBezTo>
                    <a:pt x="19" y="16"/>
                    <a:pt x="18" y="17"/>
                    <a:pt x="18" y="18"/>
                  </a:cubicBezTo>
                  <a:cubicBezTo>
                    <a:pt x="18" y="19"/>
                    <a:pt x="18" y="21"/>
                    <a:pt x="19" y="21"/>
                  </a:cubicBezTo>
                  <a:cubicBezTo>
                    <a:pt x="19" y="22"/>
                    <a:pt x="21" y="23"/>
                    <a:pt x="22" y="24"/>
                  </a:cubicBezTo>
                  <a:cubicBezTo>
                    <a:pt x="22" y="24"/>
                    <a:pt x="24" y="26"/>
                    <a:pt x="24" y="27"/>
                  </a:cubicBezTo>
                  <a:cubicBezTo>
                    <a:pt x="24" y="27"/>
                    <a:pt x="23" y="28"/>
                    <a:pt x="23" y="28"/>
                  </a:cubicBezTo>
                  <a:cubicBezTo>
                    <a:pt x="21" y="29"/>
                    <a:pt x="17" y="30"/>
                    <a:pt x="16" y="29"/>
                  </a:cubicBezTo>
                  <a:cubicBezTo>
                    <a:pt x="15" y="28"/>
                    <a:pt x="15" y="26"/>
                    <a:pt x="15" y="25"/>
                  </a:cubicBezTo>
                  <a:cubicBezTo>
                    <a:pt x="15" y="24"/>
                    <a:pt x="13" y="21"/>
                    <a:pt x="13" y="20"/>
                  </a:cubicBezTo>
                  <a:cubicBezTo>
                    <a:pt x="12" y="19"/>
                    <a:pt x="11" y="18"/>
                    <a:pt x="10" y="17"/>
                  </a:cubicBezTo>
                  <a:cubicBezTo>
                    <a:pt x="10" y="16"/>
                    <a:pt x="11" y="13"/>
                    <a:pt x="11" y="12"/>
                  </a:cubicBezTo>
                  <a:cubicBezTo>
                    <a:pt x="11" y="11"/>
                    <a:pt x="10" y="9"/>
                    <a:pt x="10" y="8"/>
                  </a:cubicBezTo>
                  <a:cubicBezTo>
                    <a:pt x="10" y="7"/>
                    <a:pt x="9" y="6"/>
                    <a:pt x="8" y="5"/>
                  </a:cubicBezTo>
                  <a:cubicBezTo>
                    <a:pt x="7" y="4"/>
                    <a:pt x="5" y="3"/>
                    <a:pt x="4" y="2"/>
                  </a:cubicBezTo>
                  <a:cubicBezTo>
                    <a:pt x="3" y="2"/>
                    <a:pt x="1" y="0"/>
                    <a:pt x="1" y="1"/>
                  </a:cubicBezTo>
                  <a:cubicBezTo>
                    <a:pt x="0" y="1"/>
                    <a:pt x="0" y="3"/>
                    <a:pt x="1" y="3"/>
                  </a:cubicBezTo>
                  <a:cubicBezTo>
                    <a:pt x="1" y="5"/>
                    <a:pt x="3" y="6"/>
                    <a:pt x="3" y="7"/>
                  </a:cubicBezTo>
                  <a:cubicBezTo>
                    <a:pt x="4" y="8"/>
                    <a:pt x="5" y="9"/>
                    <a:pt x="6" y="10"/>
                  </a:cubicBezTo>
                  <a:cubicBezTo>
                    <a:pt x="6" y="10"/>
                    <a:pt x="7" y="11"/>
                    <a:pt x="7" y="12"/>
                  </a:cubicBezTo>
                  <a:cubicBezTo>
                    <a:pt x="7" y="13"/>
                    <a:pt x="7" y="14"/>
                    <a:pt x="6" y="14"/>
                  </a:cubicBezTo>
                  <a:cubicBezTo>
                    <a:pt x="5" y="14"/>
                    <a:pt x="4" y="13"/>
                    <a:pt x="3" y="14"/>
                  </a:cubicBezTo>
                  <a:cubicBezTo>
                    <a:pt x="3" y="14"/>
                    <a:pt x="2" y="15"/>
                    <a:pt x="2" y="15"/>
                  </a:cubicBezTo>
                  <a:cubicBezTo>
                    <a:pt x="1" y="16"/>
                    <a:pt x="1" y="17"/>
                    <a:pt x="1" y="18"/>
                  </a:cubicBezTo>
                  <a:cubicBezTo>
                    <a:pt x="1" y="19"/>
                    <a:pt x="1" y="21"/>
                    <a:pt x="1" y="22"/>
                  </a:cubicBezTo>
                  <a:cubicBezTo>
                    <a:pt x="1" y="23"/>
                    <a:pt x="0" y="26"/>
                    <a:pt x="0" y="27"/>
                  </a:cubicBezTo>
                  <a:cubicBezTo>
                    <a:pt x="1" y="29"/>
                    <a:pt x="1" y="32"/>
                    <a:pt x="2" y="34"/>
                  </a:cubicBezTo>
                  <a:cubicBezTo>
                    <a:pt x="2" y="35"/>
                    <a:pt x="5" y="36"/>
                    <a:pt x="6" y="37"/>
                  </a:cubicBezTo>
                  <a:cubicBezTo>
                    <a:pt x="7" y="38"/>
                    <a:pt x="9" y="40"/>
                    <a:pt x="10" y="41"/>
                  </a:cubicBezTo>
                  <a:cubicBezTo>
                    <a:pt x="11" y="41"/>
                    <a:pt x="11" y="43"/>
                    <a:pt x="12" y="44"/>
                  </a:cubicBezTo>
                  <a:cubicBezTo>
                    <a:pt x="13" y="45"/>
                    <a:pt x="14" y="46"/>
                    <a:pt x="15" y="47"/>
                  </a:cubicBezTo>
                  <a:cubicBezTo>
                    <a:pt x="17" y="47"/>
                    <a:pt x="19" y="48"/>
                    <a:pt x="20" y="48"/>
                  </a:cubicBezTo>
                  <a:cubicBezTo>
                    <a:pt x="21" y="48"/>
                    <a:pt x="25" y="47"/>
                    <a:pt x="26" y="48"/>
                  </a:cubicBezTo>
                  <a:cubicBezTo>
                    <a:pt x="26" y="48"/>
                    <a:pt x="26" y="50"/>
                    <a:pt x="27" y="51"/>
                  </a:cubicBezTo>
                  <a:cubicBezTo>
                    <a:pt x="27" y="52"/>
                    <a:pt x="26" y="54"/>
                    <a:pt x="27" y="55"/>
                  </a:cubicBezTo>
                  <a:cubicBezTo>
                    <a:pt x="27" y="55"/>
                    <a:pt x="29" y="57"/>
                    <a:pt x="30" y="57"/>
                  </a:cubicBezTo>
                  <a:cubicBezTo>
                    <a:pt x="30" y="57"/>
                    <a:pt x="32" y="58"/>
                    <a:pt x="33" y="58"/>
                  </a:cubicBezTo>
                  <a:cubicBezTo>
                    <a:pt x="34" y="58"/>
                    <a:pt x="36" y="57"/>
                    <a:pt x="37" y="56"/>
                  </a:cubicBezTo>
                  <a:cubicBezTo>
                    <a:pt x="38" y="55"/>
                    <a:pt x="38" y="53"/>
                    <a:pt x="38" y="51"/>
                  </a:cubicBezTo>
                  <a:cubicBezTo>
                    <a:pt x="38" y="51"/>
                    <a:pt x="37" y="49"/>
                    <a:pt x="37" y="48"/>
                  </a:cubicBezTo>
                  <a:cubicBezTo>
                    <a:pt x="37" y="47"/>
                    <a:pt x="38" y="46"/>
                    <a:pt x="39" y="46"/>
                  </a:cubicBezTo>
                  <a:cubicBezTo>
                    <a:pt x="39" y="45"/>
                    <a:pt x="40" y="45"/>
                    <a:pt x="41" y="45"/>
                  </a:cubicBezTo>
                  <a:cubicBezTo>
                    <a:pt x="42" y="45"/>
                    <a:pt x="43" y="44"/>
                    <a:pt x="43" y="44"/>
                  </a:cubicBezTo>
                  <a:cubicBezTo>
                    <a:pt x="43" y="43"/>
                    <a:pt x="43" y="41"/>
                    <a:pt x="43" y="40"/>
                  </a:cubicBezTo>
                  <a:cubicBezTo>
                    <a:pt x="43" y="40"/>
                    <a:pt x="43" y="38"/>
                    <a:pt x="43" y="38"/>
                  </a:cubicBezTo>
                  <a:cubicBezTo>
                    <a:pt x="44" y="37"/>
                    <a:pt x="45" y="36"/>
                    <a:pt x="46" y="36"/>
                  </a:cubicBezTo>
                  <a:cubicBezTo>
                    <a:pt x="46" y="35"/>
                    <a:pt x="44" y="33"/>
                    <a:pt x="44" y="32"/>
                  </a:cubicBezTo>
                  <a:cubicBezTo>
                    <a:pt x="44" y="31"/>
                    <a:pt x="44" y="29"/>
                    <a:pt x="44" y="28"/>
                  </a:cubicBezTo>
                  <a:cubicBezTo>
                    <a:pt x="44" y="27"/>
                    <a:pt x="44" y="24"/>
                    <a:pt x="45" y="23"/>
                  </a:cubicBezTo>
                  <a:cubicBezTo>
                    <a:pt x="45" y="22"/>
                    <a:pt x="47" y="22"/>
                    <a:pt x="48" y="2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39" name="Freeform 20">
              <a:extLst>
                <a:ext uri="{FF2B5EF4-FFF2-40B4-BE49-F238E27FC236}">
                  <a16:creationId xmlns:a16="http://schemas.microsoft.com/office/drawing/2014/main" id="{F10EA345-2AEC-4B33-B09F-302AA022FC88}"/>
                </a:ext>
              </a:extLst>
            </p:cNvPr>
            <p:cNvSpPr>
              <a:spLocks/>
            </p:cNvSpPr>
            <p:nvPr/>
          </p:nvSpPr>
          <p:spPr bwMode="auto">
            <a:xfrm>
              <a:off x="890588" y="1801816"/>
              <a:ext cx="7937" cy="7938"/>
            </a:xfrm>
            <a:custGeom>
              <a:avLst/>
              <a:gdLst>
                <a:gd name="T0" fmla="*/ 7 w 9"/>
                <a:gd name="T1" fmla="*/ 8 h 10"/>
                <a:gd name="T2" fmla="*/ 9 w 9"/>
                <a:gd name="T3" fmla="*/ 4 h 10"/>
                <a:gd name="T4" fmla="*/ 7 w 9"/>
                <a:gd name="T5" fmla="*/ 1 h 10"/>
                <a:gd name="T6" fmla="*/ 4 w 9"/>
                <a:gd name="T7" fmla="*/ 1 h 10"/>
                <a:gd name="T8" fmla="*/ 0 w 9"/>
                <a:gd name="T9" fmla="*/ 3 h 10"/>
                <a:gd name="T10" fmla="*/ 2 w 9"/>
                <a:gd name="T11" fmla="*/ 5 h 10"/>
                <a:gd name="T12" fmla="*/ 1 w 9"/>
                <a:gd name="T13" fmla="*/ 8 h 10"/>
                <a:gd name="T14" fmla="*/ 3 w 9"/>
                <a:gd name="T15" fmla="*/ 10 h 10"/>
                <a:gd name="T16" fmla="*/ 5 w 9"/>
                <a:gd name="T17" fmla="*/ 10 h 10"/>
                <a:gd name="T18" fmla="*/ 7 w 9"/>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0">
                  <a:moveTo>
                    <a:pt x="7" y="8"/>
                  </a:moveTo>
                  <a:cubicBezTo>
                    <a:pt x="8" y="7"/>
                    <a:pt x="9" y="5"/>
                    <a:pt x="9" y="4"/>
                  </a:cubicBezTo>
                  <a:cubicBezTo>
                    <a:pt x="9" y="3"/>
                    <a:pt x="8" y="1"/>
                    <a:pt x="7" y="1"/>
                  </a:cubicBezTo>
                  <a:cubicBezTo>
                    <a:pt x="7" y="0"/>
                    <a:pt x="5" y="1"/>
                    <a:pt x="4" y="1"/>
                  </a:cubicBezTo>
                  <a:cubicBezTo>
                    <a:pt x="3" y="1"/>
                    <a:pt x="0" y="2"/>
                    <a:pt x="0" y="3"/>
                  </a:cubicBezTo>
                  <a:cubicBezTo>
                    <a:pt x="0" y="3"/>
                    <a:pt x="1" y="4"/>
                    <a:pt x="2" y="5"/>
                  </a:cubicBezTo>
                  <a:cubicBezTo>
                    <a:pt x="2" y="6"/>
                    <a:pt x="1" y="7"/>
                    <a:pt x="1" y="8"/>
                  </a:cubicBezTo>
                  <a:cubicBezTo>
                    <a:pt x="1" y="9"/>
                    <a:pt x="2" y="10"/>
                    <a:pt x="3" y="10"/>
                  </a:cubicBezTo>
                  <a:cubicBezTo>
                    <a:pt x="3" y="10"/>
                    <a:pt x="5" y="10"/>
                    <a:pt x="5" y="10"/>
                  </a:cubicBezTo>
                  <a:cubicBezTo>
                    <a:pt x="6" y="10"/>
                    <a:pt x="7" y="9"/>
                    <a:pt x="7" y="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40" name="Freeform 21">
              <a:extLst>
                <a:ext uri="{FF2B5EF4-FFF2-40B4-BE49-F238E27FC236}">
                  <a16:creationId xmlns:a16="http://schemas.microsoft.com/office/drawing/2014/main" id="{C38AF68A-9358-4467-9AA4-2CDB12D26329}"/>
                </a:ext>
              </a:extLst>
            </p:cNvPr>
            <p:cNvSpPr>
              <a:spLocks/>
            </p:cNvSpPr>
            <p:nvPr/>
          </p:nvSpPr>
          <p:spPr bwMode="auto">
            <a:xfrm>
              <a:off x="898526" y="1762128"/>
              <a:ext cx="7937" cy="6350"/>
            </a:xfrm>
            <a:custGeom>
              <a:avLst/>
              <a:gdLst>
                <a:gd name="T0" fmla="*/ 9 w 9"/>
                <a:gd name="T1" fmla="*/ 3 h 8"/>
                <a:gd name="T2" fmla="*/ 0 w 9"/>
                <a:gd name="T3" fmla="*/ 0 h 8"/>
                <a:gd name="T4" fmla="*/ 0 w 9"/>
                <a:gd name="T5" fmla="*/ 3 h 8"/>
                <a:gd name="T6" fmla="*/ 2 w 9"/>
                <a:gd name="T7" fmla="*/ 6 h 8"/>
                <a:gd name="T8" fmla="*/ 5 w 9"/>
                <a:gd name="T9" fmla="*/ 8 h 8"/>
                <a:gd name="T10" fmla="*/ 7 w 9"/>
                <a:gd name="T11" fmla="*/ 7 h 8"/>
                <a:gd name="T12" fmla="*/ 8 w 9"/>
                <a:gd name="T13" fmla="*/ 6 h 8"/>
                <a:gd name="T14" fmla="*/ 9 w 9"/>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9" y="3"/>
                  </a:moveTo>
                  <a:cubicBezTo>
                    <a:pt x="0" y="0"/>
                    <a:pt x="0" y="0"/>
                    <a:pt x="0" y="0"/>
                  </a:cubicBezTo>
                  <a:cubicBezTo>
                    <a:pt x="0" y="0"/>
                    <a:pt x="0" y="2"/>
                    <a:pt x="0" y="3"/>
                  </a:cubicBezTo>
                  <a:cubicBezTo>
                    <a:pt x="0" y="4"/>
                    <a:pt x="1" y="5"/>
                    <a:pt x="2" y="6"/>
                  </a:cubicBezTo>
                  <a:cubicBezTo>
                    <a:pt x="3" y="6"/>
                    <a:pt x="4" y="8"/>
                    <a:pt x="5" y="8"/>
                  </a:cubicBezTo>
                  <a:cubicBezTo>
                    <a:pt x="6" y="8"/>
                    <a:pt x="7" y="8"/>
                    <a:pt x="7" y="7"/>
                  </a:cubicBezTo>
                  <a:cubicBezTo>
                    <a:pt x="8" y="7"/>
                    <a:pt x="8" y="6"/>
                    <a:pt x="8" y="6"/>
                  </a:cubicBezTo>
                  <a:cubicBezTo>
                    <a:pt x="9" y="5"/>
                    <a:pt x="9" y="3"/>
                    <a:pt x="9" y="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41" name="Freeform 22">
              <a:extLst>
                <a:ext uri="{FF2B5EF4-FFF2-40B4-BE49-F238E27FC236}">
                  <a16:creationId xmlns:a16="http://schemas.microsoft.com/office/drawing/2014/main" id="{10AFE47B-BD16-47D5-A204-DBF5E9EEC63D}"/>
                </a:ext>
              </a:extLst>
            </p:cNvPr>
            <p:cNvSpPr>
              <a:spLocks/>
            </p:cNvSpPr>
            <p:nvPr/>
          </p:nvSpPr>
          <p:spPr bwMode="auto">
            <a:xfrm>
              <a:off x="706439" y="1768477"/>
              <a:ext cx="774700" cy="552450"/>
            </a:xfrm>
            <a:custGeom>
              <a:avLst/>
              <a:gdLst>
                <a:gd name="T0" fmla="*/ 844 w 918"/>
                <a:gd name="T1" fmla="*/ 623 h 655"/>
                <a:gd name="T2" fmla="*/ 580 w 918"/>
                <a:gd name="T3" fmla="*/ 613 h 655"/>
                <a:gd name="T4" fmla="*/ 516 w 918"/>
                <a:gd name="T5" fmla="*/ 604 h 655"/>
                <a:gd name="T6" fmla="*/ 439 w 918"/>
                <a:gd name="T7" fmla="*/ 621 h 655"/>
                <a:gd name="T8" fmla="*/ 361 w 918"/>
                <a:gd name="T9" fmla="*/ 614 h 655"/>
                <a:gd name="T10" fmla="*/ 315 w 918"/>
                <a:gd name="T11" fmla="*/ 610 h 655"/>
                <a:gd name="T12" fmla="*/ 259 w 918"/>
                <a:gd name="T13" fmla="*/ 587 h 655"/>
                <a:gd name="T14" fmla="*/ 205 w 918"/>
                <a:gd name="T15" fmla="*/ 595 h 655"/>
                <a:gd name="T16" fmla="*/ 151 w 918"/>
                <a:gd name="T17" fmla="*/ 579 h 655"/>
                <a:gd name="T18" fmla="*/ 134 w 918"/>
                <a:gd name="T19" fmla="*/ 528 h 655"/>
                <a:gd name="T20" fmla="*/ 106 w 918"/>
                <a:gd name="T21" fmla="*/ 463 h 655"/>
                <a:gd name="T22" fmla="*/ 65 w 918"/>
                <a:gd name="T23" fmla="*/ 440 h 655"/>
                <a:gd name="T24" fmla="*/ 30 w 918"/>
                <a:gd name="T25" fmla="*/ 428 h 655"/>
                <a:gd name="T26" fmla="*/ 6 w 918"/>
                <a:gd name="T27" fmla="*/ 422 h 655"/>
                <a:gd name="T28" fmla="*/ 16 w 918"/>
                <a:gd name="T29" fmla="*/ 361 h 655"/>
                <a:gd name="T30" fmla="*/ 22 w 918"/>
                <a:gd name="T31" fmla="*/ 387 h 655"/>
                <a:gd name="T32" fmla="*/ 42 w 918"/>
                <a:gd name="T33" fmla="*/ 358 h 655"/>
                <a:gd name="T34" fmla="*/ 26 w 918"/>
                <a:gd name="T35" fmla="*/ 351 h 655"/>
                <a:gd name="T36" fmla="*/ 25 w 918"/>
                <a:gd name="T37" fmla="*/ 322 h 655"/>
                <a:gd name="T38" fmla="*/ 45 w 918"/>
                <a:gd name="T39" fmla="*/ 305 h 655"/>
                <a:gd name="T40" fmla="*/ 20 w 918"/>
                <a:gd name="T41" fmla="*/ 308 h 655"/>
                <a:gd name="T42" fmla="*/ 18 w 918"/>
                <a:gd name="T43" fmla="*/ 217 h 655"/>
                <a:gd name="T44" fmla="*/ 7 w 918"/>
                <a:gd name="T45" fmla="*/ 129 h 655"/>
                <a:gd name="T46" fmla="*/ 14 w 918"/>
                <a:gd name="T47" fmla="*/ 77 h 655"/>
                <a:gd name="T48" fmla="*/ 29 w 918"/>
                <a:gd name="T49" fmla="*/ 50 h 655"/>
                <a:gd name="T50" fmla="*/ 85 w 918"/>
                <a:gd name="T51" fmla="*/ 102 h 655"/>
                <a:gd name="T52" fmla="*/ 153 w 918"/>
                <a:gd name="T53" fmla="*/ 127 h 655"/>
                <a:gd name="T54" fmla="*/ 195 w 918"/>
                <a:gd name="T55" fmla="*/ 139 h 655"/>
                <a:gd name="T56" fmla="*/ 216 w 918"/>
                <a:gd name="T57" fmla="*/ 152 h 655"/>
                <a:gd name="T58" fmla="*/ 228 w 918"/>
                <a:gd name="T59" fmla="*/ 162 h 655"/>
                <a:gd name="T60" fmla="*/ 231 w 918"/>
                <a:gd name="T61" fmla="*/ 174 h 655"/>
                <a:gd name="T62" fmla="*/ 229 w 918"/>
                <a:gd name="T63" fmla="*/ 197 h 655"/>
                <a:gd name="T64" fmla="*/ 230 w 918"/>
                <a:gd name="T65" fmla="*/ 203 h 655"/>
                <a:gd name="T66" fmla="*/ 249 w 918"/>
                <a:gd name="T67" fmla="*/ 200 h 655"/>
                <a:gd name="T68" fmla="*/ 243 w 918"/>
                <a:gd name="T69" fmla="*/ 228 h 655"/>
                <a:gd name="T70" fmla="*/ 240 w 918"/>
                <a:gd name="T71" fmla="*/ 260 h 655"/>
                <a:gd name="T72" fmla="*/ 234 w 918"/>
                <a:gd name="T73" fmla="*/ 287 h 655"/>
                <a:gd name="T74" fmla="*/ 232 w 918"/>
                <a:gd name="T75" fmla="*/ 301 h 655"/>
                <a:gd name="T76" fmla="*/ 250 w 918"/>
                <a:gd name="T77" fmla="*/ 270 h 655"/>
                <a:gd name="T78" fmla="*/ 251 w 918"/>
                <a:gd name="T79" fmla="*/ 240 h 655"/>
                <a:gd name="T80" fmla="*/ 272 w 918"/>
                <a:gd name="T81" fmla="*/ 198 h 655"/>
                <a:gd name="T82" fmla="*/ 277 w 918"/>
                <a:gd name="T83" fmla="*/ 155 h 655"/>
                <a:gd name="T84" fmla="*/ 267 w 918"/>
                <a:gd name="T85" fmla="*/ 154 h 655"/>
                <a:gd name="T86" fmla="*/ 260 w 918"/>
                <a:gd name="T87" fmla="*/ 150 h 655"/>
                <a:gd name="T88" fmla="*/ 282 w 918"/>
                <a:gd name="T89" fmla="*/ 127 h 655"/>
                <a:gd name="T90" fmla="*/ 261 w 918"/>
                <a:gd name="T91" fmla="*/ 108 h 655"/>
                <a:gd name="T92" fmla="*/ 254 w 918"/>
                <a:gd name="T93" fmla="*/ 125 h 655"/>
                <a:gd name="T94" fmla="*/ 252 w 918"/>
                <a:gd name="T95" fmla="*/ 166 h 655"/>
                <a:gd name="T96" fmla="*/ 269 w 918"/>
                <a:gd name="T97" fmla="*/ 172 h 655"/>
                <a:gd name="T98" fmla="*/ 260 w 918"/>
                <a:gd name="T99" fmla="*/ 185 h 655"/>
                <a:gd name="T100" fmla="*/ 247 w 918"/>
                <a:gd name="T101" fmla="*/ 164 h 655"/>
                <a:gd name="T102" fmla="*/ 234 w 918"/>
                <a:gd name="T103" fmla="*/ 132 h 655"/>
                <a:gd name="T104" fmla="*/ 257 w 918"/>
                <a:gd name="T105" fmla="*/ 91 h 655"/>
                <a:gd name="T106" fmla="*/ 269 w 918"/>
                <a:gd name="T107" fmla="*/ 91 h 655"/>
                <a:gd name="T108" fmla="*/ 286 w 918"/>
                <a:gd name="T109" fmla="*/ 80 h 655"/>
                <a:gd name="T110" fmla="*/ 272 w 918"/>
                <a:gd name="T111" fmla="*/ 49 h 655"/>
                <a:gd name="T112" fmla="*/ 263 w 918"/>
                <a:gd name="T113" fmla="*/ 45 h 655"/>
                <a:gd name="T114" fmla="*/ 262 w 918"/>
                <a:gd name="T115" fmla="*/ 24 h 655"/>
                <a:gd name="T116" fmla="*/ 266 w 918"/>
                <a:gd name="T117" fmla="*/ 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8" h="655">
                  <a:moveTo>
                    <a:pt x="918" y="139"/>
                  </a:moveTo>
                  <a:cubicBezTo>
                    <a:pt x="837" y="582"/>
                    <a:pt x="837" y="582"/>
                    <a:pt x="837" y="582"/>
                  </a:cubicBezTo>
                  <a:cubicBezTo>
                    <a:pt x="837" y="582"/>
                    <a:pt x="836" y="585"/>
                    <a:pt x="835" y="587"/>
                  </a:cubicBezTo>
                  <a:cubicBezTo>
                    <a:pt x="835" y="588"/>
                    <a:pt x="834" y="590"/>
                    <a:pt x="834" y="592"/>
                  </a:cubicBezTo>
                  <a:cubicBezTo>
                    <a:pt x="835" y="592"/>
                    <a:pt x="836" y="593"/>
                    <a:pt x="836" y="594"/>
                  </a:cubicBezTo>
                  <a:cubicBezTo>
                    <a:pt x="837" y="595"/>
                    <a:pt x="836" y="597"/>
                    <a:pt x="836" y="598"/>
                  </a:cubicBezTo>
                  <a:cubicBezTo>
                    <a:pt x="837" y="599"/>
                    <a:pt x="840" y="601"/>
                    <a:pt x="841" y="603"/>
                  </a:cubicBezTo>
                  <a:cubicBezTo>
                    <a:pt x="841" y="604"/>
                    <a:pt x="840" y="606"/>
                    <a:pt x="840" y="607"/>
                  </a:cubicBezTo>
                  <a:cubicBezTo>
                    <a:pt x="840" y="609"/>
                    <a:pt x="843" y="611"/>
                    <a:pt x="843" y="613"/>
                  </a:cubicBezTo>
                  <a:cubicBezTo>
                    <a:pt x="843" y="614"/>
                    <a:pt x="840" y="617"/>
                    <a:pt x="840" y="618"/>
                  </a:cubicBezTo>
                  <a:cubicBezTo>
                    <a:pt x="840" y="620"/>
                    <a:pt x="843" y="621"/>
                    <a:pt x="844" y="623"/>
                  </a:cubicBezTo>
                  <a:cubicBezTo>
                    <a:pt x="844" y="624"/>
                    <a:pt x="844" y="626"/>
                    <a:pt x="843" y="627"/>
                  </a:cubicBezTo>
                  <a:cubicBezTo>
                    <a:pt x="843" y="628"/>
                    <a:pt x="840" y="630"/>
                    <a:pt x="840" y="631"/>
                  </a:cubicBezTo>
                  <a:cubicBezTo>
                    <a:pt x="839" y="632"/>
                    <a:pt x="839" y="633"/>
                    <a:pt x="838" y="634"/>
                  </a:cubicBezTo>
                  <a:cubicBezTo>
                    <a:pt x="838" y="635"/>
                    <a:pt x="836" y="635"/>
                    <a:pt x="835" y="636"/>
                  </a:cubicBezTo>
                  <a:cubicBezTo>
                    <a:pt x="834" y="637"/>
                    <a:pt x="834" y="639"/>
                    <a:pt x="834" y="640"/>
                  </a:cubicBezTo>
                  <a:cubicBezTo>
                    <a:pt x="835" y="642"/>
                    <a:pt x="839" y="644"/>
                    <a:pt x="839" y="645"/>
                  </a:cubicBezTo>
                  <a:cubicBezTo>
                    <a:pt x="841" y="650"/>
                    <a:pt x="837" y="650"/>
                    <a:pt x="839" y="655"/>
                  </a:cubicBezTo>
                  <a:cubicBezTo>
                    <a:pt x="839" y="655"/>
                    <a:pt x="837" y="654"/>
                    <a:pt x="837" y="654"/>
                  </a:cubicBezTo>
                  <a:cubicBezTo>
                    <a:pt x="593" y="606"/>
                    <a:pt x="593" y="606"/>
                    <a:pt x="593" y="606"/>
                  </a:cubicBezTo>
                  <a:cubicBezTo>
                    <a:pt x="593" y="606"/>
                    <a:pt x="588" y="609"/>
                    <a:pt x="586" y="610"/>
                  </a:cubicBezTo>
                  <a:cubicBezTo>
                    <a:pt x="585" y="611"/>
                    <a:pt x="582" y="613"/>
                    <a:pt x="580" y="613"/>
                  </a:cubicBezTo>
                  <a:cubicBezTo>
                    <a:pt x="578" y="613"/>
                    <a:pt x="575" y="614"/>
                    <a:pt x="574" y="614"/>
                  </a:cubicBezTo>
                  <a:cubicBezTo>
                    <a:pt x="572" y="614"/>
                    <a:pt x="567" y="615"/>
                    <a:pt x="565" y="614"/>
                  </a:cubicBezTo>
                  <a:cubicBezTo>
                    <a:pt x="563" y="613"/>
                    <a:pt x="561" y="611"/>
                    <a:pt x="560" y="610"/>
                  </a:cubicBezTo>
                  <a:cubicBezTo>
                    <a:pt x="558" y="610"/>
                    <a:pt x="556" y="609"/>
                    <a:pt x="554" y="609"/>
                  </a:cubicBezTo>
                  <a:cubicBezTo>
                    <a:pt x="552" y="609"/>
                    <a:pt x="549" y="610"/>
                    <a:pt x="547" y="610"/>
                  </a:cubicBezTo>
                  <a:cubicBezTo>
                    <a:pt x="545" y="610"/>
                    <a:pt x="542" y="611"/>
                    <a:pt x="540" y="611"/>
                  </a:cubicBezTo>
                  <a:cubicBezTo>
                    <a:pt x="539" y="611"/>
                    <a:pt x="537" y="609"/>
                    <a:pt x="536" y="609"/>
                  </a:cubicBezTo>
                  <a:cubicBezTo>
                    <a:pt x="535" y="609"/>
                    <a:pt x="532" y="611"/>
                    <a:pt x="531" y="610"/>
                  </a:cubicBezTo>
                  <a:cubicBezTo>
                    <a:pt x="529" y="610"/>
                    <a:pt x="527" y="610"/>
                    <a:pt x="526" y="609"/>
                  </a:cubicBezTo>
                  <a:cubicBezTo>
                    <a:pt x="525" y="609"/>
                    <a:pt x="523" y="606"/>
                    <a:pt x="522" y="605"/>
                  </a:cubicBezTo>
                  <a:cubicBezTo>
                    <a:pt x="520" y="604"/>
                    <a:pt x="517" y="604"/>
                    <a:pt x="516" y="604"/>
                  </a:cubicBezTo>
                  <a:cubicBezTo>
                    <a:pt x="515" y="605"/>
                    <a:pt x="513" y="606"/>
                    <a:pt x="512" y="607"/>
                  </a:cubicBezTo>
                  <a:cubicBezTo>
                    <a:pt x="511" y="608"/>
                    <a:pt x="509" y="611"/>
                    <a:pt x="508" y="612"/>
                  </a:cubicBezTo>
                  <a:cubicBezTo>
                    <a:pt x="507" y="612"/>
                    <a:pt x="505" y="613"/>
                    <a:pt x="504" y="613"/>
                  </a:cubicBezTo>
                  <a:cubicBezTo>
                    <a:pt x="501" y="614"/>
                    <a:pt x="497" y="615"/>
                    <a:pt x="495" y="615"/>
                  </a:cubicBezTo>
                  <a:cubicBezTo>
                    <a:pt x="493" y="615"/>
                    <a:pt x="488" y="612"/>
                    <a:pt x="486" y="612"/>
                  </a:cubicBezTo>
                  <a:cubicBezTo>
                    <a:pt x="483" y="611"/>
                    <a:pt x="475" y="612"/>
                    <a:pt x="472" y="613"/>
                  </a:cubicBezTo>
                  <a:cubicBezTo>
                    <a:pt x="469" y="613"/>
                    <a:pt x="464" y="615"/>
                    <a:pt x="461" y="615"/>
                  </a:cubicBezTo>
                  <a:cubicBezTo>
                    <a:pt x="459" y="616"/>
                    <a:pt x="455" y="616"/>
                    <a:pt x="453" y="616"/>
                  </a:cubicBezTo>
                  <a:cubicBezTo>
                    <a:pt x="451" y="616"/>
                    <a:pt x="448" y="616"/>
                    <a:pt x="446" y="616"/>
                  </a:cubicBezTo>
                  <a:cubicBezTo>
                    <a:pt x="445" y="616"/>
                    <a:pt x="442" y="617"/>
                    <a:pt x="442" y="617"/>
                  </a:cubicBezTo>
                  <a:cubicBezTo>
                    <a:pt x="441" y="618"/>
                    <a:pt x="440" y="620"/>
                    <a:pt x="439" y="621"/>
                  </a:cubicBezTo>
                  <a:cubicBezTo>
                    <a:pt x="437" y="621"/>
                    <a:pt x="435" y="622"/>
                    <a:pt x="433" y="622"/>
                  </a:cubicBezTo>
                  <a:cubicBezTo>
                    <a:pt x="432" y="622"/>
                    <a:pt x="429" y="621"/>
                    <a:pt x="428" y="621"/>
                  </a:cubicBezTo>
                  <a:cubicBezTo>
                    <a:pt x="426" y="620"/>
                    <a:pt x="422" y="623"/>
                    <a:pt x="419" y="623"/>
                  </a:cubicBezTo>
                  <a:cubicBezTo>
                    <a:pt x="416" y="623"/>
                    <a:pt x="408" y="623"/>
                    <a:pt x="404" y="622"/>
                  </a:cubicBezTo>
                  <a:cubicBezTo>
                    <a:pt x="403" y="621"/>
                    <a:pt x="400" y="619"/>
                    <a:pt x="398" y="617"/>
                  </a:cubicBezTo>
                  <a:cubicBezTo>
                    <a:pt x="397" y="616"/>
                    <a:pt x="396" y="612"/>
                    <a:pt x="395" y="611"/>
                  </a:cubicBezTo>
                  <a:cubicBezTo>
                    <a:pt x="394" y="610"/>
                    <a:pt x="391" y="608"/>
                    <a:pt x="389" y="608"/>
                  </a:cubicBezTo>
                  <a:cubicBezTo>
                    <a:pt x="387" y="607"/>
                    <a:pt x="384" y="608"/>
                    <a:pt x="382" y="609"/>
                  </a:cubicBezTo>
                  <a:cubicBezTo>
                    <a:pt x="381" y="609"/>
                    <a:pt x="379" y="612"/>
                    <a:pt x="377" y="613"/>
                  </a:cubicBezTo>
                  <a:cubicBezTo>
                    <a:pt x="375" y="613"/>
                    <a:pt x="371" y="614"/>
                    <a:pt x="369" y="614"/>
                  </a:cubicBezTo>
                  <a:cubicBezTo>
                    <a:pt x="367" y="614"/>
                    <a:pt x="363" y="613"/>
                    <a:pt x="361" y="614"/>
                  </a:cubicBezTo>
                  <a:cubicBezTo>
                    <a:pt x="360" y="614"/>
                    <a:pt x="356" y="614"/>
                    <a:pt x="355" y="615"/>
                  </a:cubicBezTo>
                  <a:cubicBezTo>
                    <a:pt x="354" y="616"/>
                    <a:pt x="352" y="618"/>
                    <a:pt x="351" y="618"/>
                  </a:cubicBezTo>
                  <a:cubicBezTo>
                    <a:pt x="350" y="619"/>
                    <a:pt x="348" y="618"/>
                    <a:pt x="347" y="617"/>
                  </a:cubicBezTo>
                  <a:cubicBezTo>
                    <a:pt x="346" y="617"/>
                    <a:pt x="346" y="615"/>
                    <a:pt x="345" y="614"/>
                  </a:cubicBezTo>
                  <a:cubicBezTo>
                    <a:pt x="343" y="614"/>
                    <a:pt x="339" y="614"/>
                    <a:pt x="338" y="614"/>
                  </a:cubicBezTo>
                  <a:cubicBezTo>
                    <a:pt x="336" y="613"/>
                    <a:pt x="332" y="611"/>
                    <a:pt x="332" y="611"/>
                  </a:cubicBezTo>
                  <a:cubicBezTo>
                    <a:pt x="331" y="611"/>
                    <a:pt x="328" y="612"/>
                    <a:pt x="327" y="612"/>
                  </a:cubicBezTo>
                  <a:cubicBezTo>
                    <a:pt x="325" y="613"/>
                    <a:pt x="325" y="617"/>
                    <a:pt x="324" y="618"/>
                  </a:cubicBezTo>
                  <a:cubicBezTo>
                    <a:pt x="323" y="619"/>
                    <a:pt x="319" y="619"/>
                    <a:pt x="318" y="619"/>
                  </a:cubicBezTo>
                  <a:cubicBezTo>
                    <a:pt x="317" y="618"/>
                    <a:pt x="315" y="617"/>
                    <a:pt x="314" y="616"/>
                  </a:cubicBezTo>
                  <a:cubicBezTo>
                    <a:pt x="314" y="614"/>
                    <a:pt x="315" y="611"/>
                    <a:pt x="315" y="610"/>
                  </a:cubicBezTo>
                  <a:cubicBezTo>
                    <a:pt x="315" y="609"/>
                    <a:pt x="314" y="606"/>
                    <a:pt x="313" y="605"/>
                  </a:cubicBezTo>
                  <a:cubicBezTo>
                    <a:pt x="312" y="604"/>
                    <a:pt x="309" y="603"/>
                    <a:pt x="307" y="602"/>
                  </a:cubicBezTo>
                  <a:cubicBezTo>
                    <a:pt x="306" y="600"/>
                    <a:pt x="303" y="597"/>
                    <a:pt x="302" y="596"/>
                  </a:cubicBezTo>
                  <a:cubicBezTo>
                    <a:pt x="301" y="596"/>
                    <a:pt x="298" y="595"/>
                    <a:pt x="297" y="595"/>
                  </a:cubicBezTo>
                  <a:cubicBezTo>
                    <a:pt x="296" y="595"/>
                    <a:pt x="293" y="596"/>
                    <a:pt x="292" y="596"/>
                  </a:cubicBezTo>
                  <a:cubicBezTo>
                    <a:pt x="290" y="596"/>
                    <a:pt x="287" y="595"/>
                    <a:pt x="286" y="594"/>
                  </a:cubicBezTo>
                  <a:cubicBezTo>
                    <a:pt x="285" y="593"/>
                    <a:pt x="283" y="590"/>
                    <a:pt x="281" y="589"/>
                  </a:cubicBezTo>
                  <a:cubicBezTo>
                    <a:pt x="280" y="588"/>
                    <a:pt x="278" y="586"/>
                    <a:pt x="277" y="586"/>
                  </a:cubicBezTo>
                  <a:cubicBezTo>
                    <a:pt x="275" y="586"/>
                    <a:pt x="272" y="588"/>
                    <a:pt x="271" y="588"/>
                  </a:cubicBezTo>
                  <a:cubicBezTo>
                    <a:pt x="269" y="588"/>
                    <a:pt x="267" y="588"/>
                    <a:pt x="265" y="588"/>
                  </a:cubicBezTo>
                  <a:cubicBezTo>
                    <a:pt x="264" y="587"/>
                    <a:pt x="261" y="586"/>
                    <a:pt x="259" y="587"/>
                  </a:cubicBezTo>
                  <a:cubicBezTo>
                    <a:pt x="258" y="587"/>
                    <a:pt x="256" y="588"/>
                    <a:pt x="254" y="588"/>
                  </a:cubicBezTo>
                  <a:cubicBezTo>
                    <a:pt x="253" y="588"/>
                    <a:pt x="250" y="586"/>
                    <a:pt x="248" y="586"/>
                  </a:cubicBezTo>
                  <a:cubicBezTo>
                    <a:pt x="247" y="585"/>
                    <a:pt x="245" y="583"/>
                    <a:pt x="244" y="582"/>
                  </a:cubicBezTo>
                  <a:cubicBezTo>
                    <a:pt x="243" y="582"/>
                    <a:pt x="240" y="582"/>
                    <a:pt x="239" y="583"/>
                  </a:cubicBezTo>
                  <a:cubicBezTo>
                    <a:pt x="237" y="583"/>
                    <a:pt x="235" y="585"/>
                    <a:pt x="233" y="586"/>
                  </a:cubicBezTo>
                  <a:cubicBezTo>
                    <a:pt x="232" y="587"/>
                    <a:pt x="231" y="590"/>
                    <a:pt x="230" y="590"/>
                  </a:cubicBezTo>
                  <a:cubicBezTo>
                    <a:pt x="228" y="591"/>
                    <a:pt x="225" y="590"/>
                    <a:pt x="224" y="590"/>
                  </a:cubicBezTo>
                  <a:cubicBezTo>
                    <a:pt x="223" y="590"/>
                    <a:pt x="221" y="592"/>
                    <a:pt x="220" y="592"/>
                  </a:cubicBezTo>
                  <a:cubicBezTo>
                    <a:pt x="219" y="592"/>
                    <a:pt x="216" y="591"/>
                    <a:pt x="215" y="592"/>
                  </a:cubicBezTo>
                  <a:cubicBezTo>
                    <a:pt x="214" y="592"/>
                    <a:pt x="212" y="593"/>
                    <a:pt x="211" y="593"/>
                  </a:cubicBezTo>
                  <a:cubicBezTo>
                    <a:pt x="209" y="594"/>
                    <a:pt x="206" y="595"/>
                    <a:pt x="205" y="595"/>
                  </a:cubicBezTo>
                  <a:cubicBezTo>
                    <a:pt x="204" y="594"/>
                    <a:pt x="201" y="593"/>
                    <a:pt x="200" y="593"/>
                  </a:cubicBezTo>
                  <a:cubicBezTo>
                    <a:pt x="198" y="593"/>
                    <a:pt x="195" y="593"/>
                    <a:pt x="193" y="594"/>
                  </a:cubicBezTo>
                  <a:cubicBezTo>
                    <a:pt x="192" y="594"/>
                    <a:pt x="190" y="595"/>
                    <a:pt x="189" y="596"/>
                  </a:cubicBezTo>
                  <a:cubicBezTo>
                    <a:pt x="188" y="596"/>
                    <a:pt x="184" y="597"/>
                    <a:pt x="182" y="597"/>
                  </a:cubicBezTo>
                  <a:cubicBezTo>
                    <a:pt x="181" y="597"/>
                    <a:pt x="178" y="597"/>
                    <a:pt x="177" y="596"/>
                  </a:cubicBezTo>
                  <a:cubicBezTo>
                    <a:pt x="176" y="595"/>
                    <a:pt x="175" y="591"/>
                    <a:pt x="174" y="590"/>
                  </a:cubicBezTo>
                  <a:cubicBezTo>
                    <a:pt x="174" y="589"/>
                    <a:pt x="171" y="588"/>
                    <a:pt x="170" y="588"/>
                  </a:cubicBezTo>
                  <a:cubicBezTo>
                    <a:pt x="169" y="587"/>
                    <a:pt x="167" y="588"/>
                    <a:pt x="166" y="588"/>
                  </a:cubicBezTo>
                  <a:cubicBezTo>
                    <a:pt x="165" y="588"/>
                    <a:pt x="163" y="588"/>
                    <a:pt x="162" y="587"/>
                  </a:cubicBezTo>
                  <a:cubicBezTo>
                    <a:pt x="161" y="587"/>
                    <a:pt x="159" y="584"/>
                    <a:pt x="158" y="584"/>
                  </a:cubicBezTo>
                  <a:cubicBezTo>
                    <a:pt x="157" y="582"/>
                    <a:pt x="153" y="580"/>
                    <a:pt x="151" y="579"/>
                  </a:cubicBezTo>
                  <a:cubicBezTo>
                    <a:pt x="149" y="578"/>
                    <a:pt x="146" y="577"/>
                    <a:pt x="144" y="577"/>
                  </a:cubicBezTo>
                  <a:cubicBezTo>
                    <a:pt x="142" y="576"/>
                    <a:pt x="139" y="575"/>
                    <a:pt x="138" y="574"/>
                  </a:cubicBezTo>
                  <a:cubicBezTo>
                    <a:pt x="136" y="573"/>
                    <a:pt x="133" y="569"/>
                    <a:pt x="132" y="568"/>
                  </a:cubicBezTo>
                  <a:cubicBezTo>
                    <a:pt x="131" y="567"/>
                    <a:pt x="129" y="564"/>
                    <a:pt x="129" y="563"/>
                  </a:cubicBezTo>
                  <a:cubicBezTo>
                    <a:pt x="129" y="562"/>
                    <a:pt x="129" y="559"/>
                    <a:pt x="129" y="558"/>
                  </a:cubicBezTo>
                  <a:cubicBezTo>
                    <a:pt x="130" y="556"/>
                    <a:pt x="131" y="554"/>
                    <a:pt x="132" y="553"/>
                  </a:cubicBezTo>
                  <a:cubicBezTo>
                    <a:pt x="132" y="551"/>
                    <a:pt x="133" y="549"/>
                    <a:pt x="134" y="547"/>
                  </a:cubicBezTo>
                  <a:cubicBezTo>
                    <a:pt x="134" y="546"/>
                    <a:pt x="134" y="542"/>
                    <a:pt x="133" y="541"/>
                  </a:cubicBezTo>
                  <a:cubicBezTo>
                    <a:pt x="133" y="539"/>
                    <a:pt x="131" y="537"/>
                    <a:pt x="131" y="536"/>
                  </a:cubicBezTo>
                  <a:cubicBezTo>
                    <a:pt x="131" y="535"/>
                    <a:pt x="132" y="533"/>
                    <a:pt x="132" y="532"/>
                  </a:cubicBezTo>
                  <a:cubicBezTo>
                    <a:pt x="133" y="531"/>
                    <a:pt x="134" y="529"/>
                    <a:pt x="134" y="528"/>
                  </a:cubicBezTo>
                  <a:cubicBezTo>
                    <a:pt x="135" y="527"/>
                    <a:pt x="134" y="524"/>
                    <a:pt x="134" y="523"/>
                  </a:cubicBezTo>
                  <a:cubicBezTo>
                    <a:pt x="134" y="521"/>
                    <a:pt x="136" y="519"/>
                    <a:pt x="136" y="517"/>
                  </a:cubicBezTo>
                  <a:cubicBezTo>
                    <a:pt x="136" y="516"/>
                    <a:pt x="137" y="513"/>
                    <a:pt x="136" y="511"/>
                  </a:cubicBezTo>
                  <a:cubicBezTo>
                    <a:pt x="136" y="510"/>
                    <a:pt x="135" y="508"/>
                    <a:pt x="134" y="507"/>
                  </a:cubicBezTo>
                  <a:cubicBezTo>
                    <a:pt x="133" y="505"/>
                    <a:pt x="132" y="501"/>
                    <a:pt x="131" y="499"/>
                  </a:cubicBezTo>
                  <a:cubicBezTo>
                    <a:pt x="131" y="497"/>
                    <a:pt x="132" y="493"/>
                    <a:pt x="132" y="491"/>
                  </a:cubicBezTo>
                  <a:cubicBezTo>
                    <a:pt x="131" y="490"/>
                    <a:pt x="130" y="487"/>
                    <a:pt x="129" y="486"/>
                  </a:cubicBezTo>
                  <a:cubicBezTo>
                    <a:pt x="128" y="485"/>
                    <a:pt x="125" y="483"/>
                    <a:pt x="124" y="482"/>
                  </a:cubicBezTo>
                  <a:cubicBezTo>
                    <a:pt x="122" y="480"/>
                    <a:pt x="119" y="476"/>
                    <a:pt x="118" y="474"/>
                  </a:cubicBezTo>
                  <a:cubicBezTo>
                    <a:pt x="116" y="472"/>
                    <a:pt x="113" y="468"/>
                    <a:pt x="111" y="466"/>
                  </a:cubicBezTo>
                  <a:cubicBezTo>
                    <a:pt x="110" y="465"/>
                    <a:pt x="107" y="463"/>
                    <a:pt x="106" y="463"/>
                  </a:cubicBezTo>
                  <a:cubicBezTo>
                    <a:pt x="105" y="462"/>
                    <a:pt x="101" y="462"/>
                    <a:pt x="100" y="462"/>
                  </a:cubicBezTo>
                  <a:cubicBezTo>
                    <a:pt x="98" y="463"/>
                    <a:pt x="95" y="463"/>
                    <a:pt x="93" y="463"/>
                  </a:cubicBezTo>
                  <a:cubicBezTo>
                    <a:pt x="92" y="464"/>
                    <a:pt x="89" y="466"/>
                    <a:pt x="88" y="466"/>
                  </a:cubicBezTo>
                  <a:cubicBezTo>
                    <a:pt x="86" y="467"/>
                    <a:pt x="84" y="464"/>
                    <a:pt x="82" y="464"/>
                  </a:cubicBezTo>
                  <a:cubicBezTo>
                    <a:pt x="81" y="464"/>
                    <a:pt x="79" y="464"/>
                    <a:pt x="78" y="464"/>
                  </a:cubicBezTo>
                  <a:cubicBezTo>
                    <a:pt x="77" y="463"/>
                    <a:pt x="75" y="461"/>
                    <a:pt x="75" y="459"/>
                  </a:cubicBezTo>
                  <a:cubicBezTo>
                    <a:pt x="74" y="459"/>
                    <a:pt x="72" y="457"/>
                    <a:pt x="72" y="456"/>
                  </a:cubicBezTo>
                  <a:cubicBezTo>
                    <a:pt x="72" y="455"/>
                    <a:pt x="73" y="452"/>
                    <a:pt x="73" y="451"/>
                  </a:cubicBezTo>
                  <a:cubicBezTo>
                    <a:pt x="74" y="449"/>
                    <a:pt x="74" y="447"/>
                    <a:pt x="74" y="445"/>
                  </a:cubicBezTo>
                  <a:cubicBezTo>
                    <a:pt x="73" y="444"/>
                    <a:pt x="71" y="441"/>
                    <a:pt x="69" y="440"/>
                  </a:cubicBezTo>
                  <a:cubicBezTo>
                    <a:pt x="69" y="439"/>
                    <a:pt x="66" y="440"/>
                    <a:pt x="65" y="440"/>
                  </a:cubicBezTo>
                  <a:cubicBezTo>
                    <a:pt x="64" y="440"/>
                    <a:pt x="62" y="439"/>
                    <a:pt x="61" y="439"/>
                  </a:cubicBezTo>
                  <a:cubicBezTo>
                    <a:pt x="59" y="438"/>
                    <a:pt x="56" y="438"/>
                    <a:pt x="55" y="437"/>
                  </a:cubicBezTo>
                  <a:cubicBezTo>
                    <a:pt x="53" y="437"/>
                    <a:pt x="51" y="437"/>
                    <a:pt x="49" y="436"/>
                  </a:cubicBezTo>
                  <a:cubicBezTo>
                    <a:pt x="49" y="436"/>
                    <a:pt x="47" y="437"/>
                    <a:pt x="47" y="436"/>
                  </a:cubicBezTo>
                  <a:cubicBezTo>
                    <a:pt x="46" y="435"/>
                    <a:pt x="47" y="433"/>
                    <a:pt x="47" y="432"/>
                  </a:cubicBezTo>
                  <a:cubicBezTo>
                    <a:pt x="47" y="431"/>
                    <a:pt x="47" y="428"/>
                    <a:pt x="46" y="427"/>
                  </a:cubicBezTo>
                  <a:cubicBezTo>
                    <a:pt x="45" y="427"/>
                    <a:pt x="42" y="428"/>
                    <a:pt x="40" y="429"/>
                  </a:cubicBezTo>
                  <a:cubicBezTo>
                    <a:pt x="40" y="429"/>
                    <a:pt x="39" y="430"/>
                    <a:pt x="38" y="431"/>
                  </a:cubicBezTo>
                  <a:cubicBezTo>
                    <a:pt x="38" y="431"/>
                    <a:pt x="35" y="431"/>
                    <a:pt x="35" y="431"/>
                  </a:cubicBezTo>
                  <a:cubicBezTo>
                    <a:pt x="34" y="430"/>
                    <a:pt x="35" y="428"/>
                    <a:pt x="34" y="428"/>
                  </a:cubicBezTo>
                  <a:cubicBezTo>
                    <a:pt x="34" y="427"/>
                    <a:pt x="31" y="427"/>
                    <a:pt x="30" y="428"/>
                  </a:cubicBezTo>
                  <a:cubicBezTo>
                    <a:pt x="29" y="428"/>
                    <a:pt x="27" y="431"/>
                    <a:pt x="26" y="432"/>
                  </a:cubicBezTo>
                  <a:cubicBezTo>
                    <a:pt x="25" y="433"/>
                    <a:pt x="24" y="436"/>
                    <a:pt x="23" y="436"/>
                  </a:cubicBezTo>
                  <a:cubicBezTo>
                    <a:pt x="22" y="436"/>
                    <a:pt x="21" y="434"/>
                    <a:pt x="20" y="433"/>
                  </a:cubicBezTo>
                  <a:cubicBezTo>
                    <a:pt x="19" y="433"/>
                    <a:pt x="17" y="431"/>
                    <a:pt x="16" y="431"/>
                  </a:cubicBezTo>
                  <a:cubicBezTo>
                    <a:pt x="15" y="430"/>
                    <a:pt x="14" y="429"/>
                    <a:pt x="13" y="429"/>
                  </a:cubicBezTo>
                  <a:cubicBezTo>
                    <a:pt x="13" y="428"/>
                    <a:pt x="13" y="426"/>
                    <a:pt x="13" y="425"/>
                  </a:cubicBezTo>
                  <a:cubicBezTo>
                    <a:pt x="13" y="424"/>
                    <a:pt x="14" y="422"/>
                    <a:pt x="14" y="421"/>
                  </a:cubicBezTo>
                  <a:cubicBezTo>
                    <a:pt x="13" y="420"/>
                    <a:pt x="12" y="419"/>
                    <a:pt x="12" y="418"/>
                  </a:cubicBezTo>
                  <a:cubicBezTo>
                    <a:pt x="11" y="417"/>
                    <a:pt x="10" y="417"/>
                    <a:pt x="10" y="416"/>
                  </a:cubicBezTo>
                  <a:cubicBezTo>
                    <a:pt x="9" y="416"/>
                    <a:pt x="7" y="417"/>
                    <a:pt x="7" y="417"/>
                  </a:cubicBezTo>
                  <a:cubicBezTo>
                    <a:pt x="6" y="418"/>
                    <a:pt x="7" y="421"/>
                    <a:pt x="6" y="422"/>
                  </a:cubicBezTo>
                  <a:cubicBezTo>
                    <a:pt x="6" y="423"/>
                    <a:pt x="4" y="424"/>
                    <a:pt x="3" y="424"/>
                  </a:cubicBezTo>
                  <a:cubicBezTo>
                    <a:pt x="2" y="424"/>
                    <a:pt x="1" y="421"/>
                    <a:pt x="1" y="420"/>
                  </a:cubicBezTo>
                  <a:cubicBezTo>
                    <a:pt x="0" y="419"/>
                    <a:pt x="0" y="417"/>
                    <a:pt x="0" y="416"/>
                  </a:cubicBezTo>
                  <a:cubicBezTo>
                    <a:pt x="1" y="414"/>
                    <a:pt x="3" y="412"/>
                    <a:pt x="3" y="411"/>
                  </a:cubicBezTo>
                  <a:cubicBezTo>
                    <a:pt x="4" y="409"/>
                    <a:pt x="6" y="405"/>
                    <a:pt x="6" y="403"/>
                  </a:cubicBezTo>
                  <a:cubicBezTo>
                    <a:pt x="7" y="402"/>
                    <a:pt x="8" y="398"/>
                    <a:pt x="9" y="397"/>
                  </a:cubicBezTo>
                  <a:cubicBezTo>
                    <a:pt x="9" y="395"/>
                    <a:pt x="10" y="391"/>
                    <a:pt x="10" y="389"/>
                  </a:cubicBezTo>
                  <a:cubicBezTo>
                    <a:pt x="10" y="387"/>
                    <a:pt x="10" y="383"/>
                    <a:pt x="11" y="381"/>
                  </a:cubicBezTo>
                  <a:cubicBezTo>
                    <a:pt x="11" y="379"/>
                    <a:pt x="12" y="375"/>
                    <a:pt x="13" y="373"/>
                  </a:cubicBezTo>
                  <a:cubicBezTo>
                    <a:pt x="13" y="371"/>
                    <a:pt x="14" y="367"/>
                    <a:pt x="14" y="365"/>
                  </a:cubicBezTo>
                  <a:cubicBezTo>
                    <a:pt x="15" y="364"/>
                    <a:pt x="15" y="362"/>
                    <a:pt x="16" y="361"/>
                  </a:cubicBezTo>
                  <a:cubicBezTo>
                    <a:pt x="17" y="361"/>
                    <a:pt x="18" y="359"/>
                    <a:pt x="19" y="360"/>
                  </a:cubicBezTo>
                  <a:cubicBezTo>
                    <a:pt x="20" y="360"/>
                    <a:pt x="21" y="362"/>
                    <a:pt x="21" y="363"/>
                  </a:cubicBezTo>
                  <a:cubicBezTo>
                    <a:pt x="21" y="363"/>
                    <a:pt x="21" y="365"/>
                    <a:pt x="21" y="366"/>
                  </a:cubicBezTo>
                  <a:cubicBezTo>
                    <a:pt x="21" y="368"/>
                    <a:pt x="21" y="370"/>
                    <a:pt x="20" y="372"/>
                  </a:cubicBezTo>
                  <a:cubicBezTo>
                    <a:pt x="20" y="373"/>
                    <a:pt x="19" y="375"/>
                    <a:pt x="19" y="377"/>
                  </a:cubicBezTo>
                  <a:cubicBezTo>
                    <a:pt x="18" y="378"/>
                    <a:pt x="17" y="379"/>
                    <a:pt x="16" y="380"/>
                  </a:cubicBezTo>
                  <a:cubicBezTo>
                    <a:pt x="16" y="381"/>
                    <a:pt x="14" y="383"/>
                    <a:pt x="14" y="385"/>
                  </a:cubicBezTo>
                  <a:cubicBezTo>
                    <a:pt x="14" y="386"/>
                    <a:pt x="15" y="390"/>
                    <a:pt x="16" y="391"/>
                  </a:cubicBezTo>
                  <a:cubicBezTo>
                    <a:pt x="16" y="392"/>
                    <a:pt x="17" y="393"/>
                    <a:pt x="18" y="393"/>
                  </a:cubicBezTo>
                  <a:cubicBezTo>
                    <a:pt x="19" y="393"/>
                    <a:pt x="18" y="389"/>
                    <a:pt x="19" y="388"/>
                  </a:cubicBezTo>
                  <a:cubicBezTo>
                    <a:pt x="19" y="387"/>
                    <a:pt x="21" y="387"/>
                    <a:pt x="22" y="387"/>
                  </a:cubicBezTo>
                  <a:cubicBezTo>
                    <a:pt x="23" y="388"/>
                    <a:pt x="22" y="390"/>
                    <a:pt x="23" y="391"/>
                  </a:cubicBezTo>
                  <a:cubicBezTo>
                    <a:pt x="24" y="391"/>
                    <a:pt x="25" y="390"/>
                    <a:pt x="26" y="390"/>
                  </a:cubicBezTo>
                  <a:cubicBezTo>
                    <a:pt x="27" y="389"/>
                    <a:pt x="28" y="386"/>
                    <a:pt x="29" y="385"/>
                  </a:cubicBezTo>
                  <a:cubicBezTo>
                    <a:pt x="30" y="384"/>
                    <a:pt x="31" y="383"/>
                    <a:pt x="31" y="382"/>
                  </a:cubicBezTo>
                  <a:cubicBezTo>
                    <a:pt x="32" y="380"/>
                    <a:pt x="32" y="376"/>
                    <a:pt x="32" y="375"/>
                  </a:cubicBezTo>
                  <a:cubicBezTo>
                    <a:pt x="31" y="373"/>
                    <a:pt x="30" y="370"/>
                    <a:pt x="29" y="369"/>
                  </a:cubicBezTo>
                  <a:cubicBezTo>
                    <a:pt x="29" y="367"/>
                    <a:pt x="27" y="365"/>
                    <a:pt x="28" y="364"/>
                  </a:cubicBezTo>
                  <a:cubicBezTo>
                    <a:pt x="29" y="363"/>
                    <a:pt x="31" y="363"/>
                    <a:pt x="32" y="363"/>
                  </a:cubicBezTo>
                  <a:cubicBezTo>
                    <a:pt x="32" y="362"/>
                    <a:pt x="34" y="361"/>
                    <a:pt x="34" y="361"/>
                  </a:cubicBezTo>
                  <a:cubicBezTo>
                    <a:pt x="35" y="360"/>
                    <a:pt x="36" y="358"/>
                    <a:pt x="37" y="358"/>
                  </a:cubicBezTo>
                  <a:cubicBezTo>
                    <a:pt x="38" y="357"/>
                    <a:pt x="41" y="358"/>
                    <a:pt x="42" y="358"/>
                  </a:cubicBezTo>
                  <a:cubicBezTo>
                    <a:pt x="43" y="357"/>
                    <a:pt x="45" y="356"/>
                    <a:pt x="45" y="355"/>
                  </a:cubicBezTo>
                  <a:cubicBezTo>
                    <a:pt x="45" y="355"/>
                    <a:pt x="45" y="353"/>
                    <a:pt x="45" y="352"/>
                  </a:cubicBezTo>
                  <a:cubicBezTo>
                    <a:pt x="45" y="351"/>
                    <a:pt x="43" y="351"/>
                    <a:pt x="43" y="350"/>
                  </a:cubicBezTo>
                  <a:cubicBezTo>
                    <a:pt x="42" y="350"/>
                    <a:pt x="43" y="348"/>
                    <a:pt x="42" y="347"/>
                  </a:cubicBezTo>
                  <a:cubicBezTo>
                    <a:pt x="42" y="346"/>
                    <a:pt x="41" y="346"/>
                    <a:pt x="40" y="346"/>
                  </a:cubicBezTo>
                  <a:cubicBezTo>
                    <a:pt x="39" y="346"/>
                    <a:pt x="39" y="350"/>
                    <a:pt x="38" y="350"/>
                  </a:cubicBezTo>
                  <a:cubicBezTo>
                    <a:pt x="37" y="350"/>
                    <a:pt x="35" y="350"/>
                    <a:pt x="35" y="350"/>
                  </a:cubicBezTo>
                  <a:cubicBezTo>
                    <a:pt x="34" y="349"/>
                    <a:pt x="34" y="347"/>
                    <a:pt x="33" y="347"/>
                  </a:cubicBezTo>
                  <a:cubicBezTo>
                    <a:pt x="33" y="346"/>
                    <a:pt x="32" y="347"/>
                    <a:pt x="32" y="347"/>
                  </a:cubicBezTo>
                  <a:cubicBezTo>
                    <a:pt x="31" y="348"/>
                    <a:pt x="30" y="350"/>
                    <a:pt x="29" y="351"/>
                  </a:cubicBezTo>
                  <a:cubicBezTo>
                    <a:pt x="29" y="351"/>
                    <a:pt x="27" y="351"/>
                    <a:pt x="26" y="351"/>
                  </a:cubicBezTo>
                  <a:cubicBezTo>
                    <a:pt x="25" y="350"/>
                    <a:pt x="25" y="347"/>
                    <a:pt x="24" y="346"/>
                  </a:cubicBezTo>
                  <a:cubicBezTo>
                    <a:pt x="23" y="345"/>
                    <a:pt x="21" y="345"/>
                    <a:pt x="20" y="344"/>
                  </a:cubicBezTo>
                  <a:cubicBezTo>
                    <a:pt x="19" y="343"/>
                    <a:pt x="18" y="340"/>
                    <a:pt x="18" y="339"/>
                  </a:cubicBezTo>
                  <a:cubicBezTo>
                    <a:pt x="18" y="338"/>
                    <a:pt x="19" y="335"/>
                    <a:pt x="19" y="333"/>
                  </a:cubicBezTo>
                  <a:cubicBezTo>
                    <a:pt x="19" y="332"/>
                    <a:pt x="19" y="329"/>
                    <a:pt x="19" y="327"/>
                  </a:cubicBezTo>
                  <a:cubicBezTo>
                    <a:pt x="19" y="325"/>
                    <a:pt x="19" y="321"/>
                    <a:pt x="19" y="319"/>
                  </a:cubicBezTo>
                  <a:cubicBezTo>
                    <a:pt x="19" y="317"/>
                    <a:pt x="20" y="315"/>
                    <a:pt x="21" y="314"/>
                  </a:cubicBezTo>
                  <a:cubicBezTo>
                    <a:pt x="21" y="314"/>
                    <a:pt x="22" y="312"/>
                    <a:pt x="23" y="312"/>
                  </a:cubicBezTo>
                  <a:cubicBezTo>
                    <a:pt x="24" y="312"/>
                    <a:pt x="25" y="313"/>
                    <a:pt x="25" y="314"/>
                  </a:cubicBezTo>
                  <a:cubicBezTo>
                    <a:pt x="25" y="315"/>
                    <a:pt x="26" y="317"/>
                    <a:pt x="25" y="318"/>
                  </a:cubicBezTo>
                  <a:cubicBezTo>
                    <a:pt x="25" y="319"/>
                    <a:pt x="24" y="321"/>
                    <a:pt x="25" y="322"/>
                  </a:cubicBezTo>
                  <a:cubicBezTo>
                    <a:pt x="25" y="322"/>
                    <a:pt x="28" y="322"/>
                    <a:pt x="29" y="321"/>
                  </a:cubicBezTo>
                  <a:cubicBezTo>
                    <a:pt x="30" y="320"/>
                    <a:pt x="30" y="318"/>
                    <a:pt x="31" y="317"/>
                  </a:cubicBezTo>
                  <a:cubicBezTo>
                    <a:pt x="32" y="316"/>
                    <a:pt x="35" y="316"/>
                    <a:pt x="36" y="315"/>
                  </a:cubicBezTo>
                  <a:cubicBezTo>
                    <a:pt x="37" y="315"/>
                    <a:pt x="38" y="314"/>
                    <a:pt x="39" y="314"/>
                  </a:cubicBezTo>
                  <a:cubicBezTo>
                    <a:pt x="40" y="313"/>
                    <a:pt x="42" y="314"/>
                    <a:pt x="44" y="314"/>
                  </a:cubicBezTo>
                  <a:cubicBezTo>
                    <a:pt x="46" y="315"/>
                    <a:pt x="49" y="315"/>
                    <a:pt x="51" y="315"/>
                  </a:cubicBezTo>
                  <a:cubicBezTo>
                    <a:pt x="52" y="314"/>
                    <a:pt x="54" y="313"/>
                    <a:pt x="54" y="312"/>
                  </a:cubicBezTo>
                  <a:cubicBezTo>
                    <a:pt x="54" y="312"/>
                    <a:pt x="54" y="310"/>
                    <a:pt x="53" y="310"/>
                  </a:cubicBezTo>
                  <a:cubicBezTo>
                    <a:pt x="53" y="309"/>
                    <a:pt x="51" y="308"/>
                    <a:pt x="51" y="308"/>
                  </a:cubicBezTo>
                  <a:cubicBezTo>
                    <a:pt x="49" y="307"/>
                    <a:pt x="46" y="309"/>
                    <a:pt x="45" y="308"/>
                  </a:cubicBezTo>
                  <a:cubicBezTo>
                    <a:pt x="45" y="308"/>
                    <a:pt x="45" y="306"/>
                    <a:pt x="45" y="305"/>
                  </a:cubicBezTo>
                  <a:cubicBezTo>
                    <a:pt x="44" y="304"/>
                    <a:pt x="40" y="305"/>
                    <a:pt x="39" y="304"/>
                  </a:cubicBezTo>
                  <a:cubicBezTo>
                    <a:pt x="39" y="304"/>
                    <a:pt x="39" y="302"/>
                    <a:pt x="39" y="302"/>
                  </a:cubicBezTo>
                  <a:cubicBezTo>
                    <a:pt x="39" y="301"/>
                    <a:pt x="40" y="300"/>
                    <a:pt x="40" y="299"/>
                  </a:cubicBezTo>
                  <a:cubicBezTo>
                    <a:pt x="40" y="298"/>
                    <a:pt x="40" y="296"/>
                    <a:pt x="40" y="295"/>
                  </a:cubicBezTo>
                  <a:cubicBezTo>
                    <a:pt x="39" y="294"/>
                    <a:pt x="37" y="294"/>
                    <a:pt x="36" y="294"/>
                  </a:cubicBezTo>
                  <a:cubicBezTo>
                    <a:pt x="36" y="293"/>
                    <a:pt x="34" y="292"/>
                    <a:pt x="33" y="292"/>
                  </a:cubicBezTo>
                  <a:cubicBezTo>
                    <a:pt x="32" y="291"/>
                    <a:pt x="29" y="291"/>
                    <a:pt x="28" y="292"/>
                  </a:cubicBezTo>
                  <a:cubicBezTo>
                    <a:pt x="27" y="292"/>
                    <a:pt x="25" y="293"/>
                    <a:pt x="25" y="294"/>
                  </a:cubicBezTo>
                  <a:cubicBezTo>
                    <a:pt x="24" y="296"/>
                    <a:pt x="24" y="299"/>
                    <a:pt x="24" y="301"/>
                  </a:cubicBezTo>
                  <a:cubicBezTo>
                    <a:pt x="24" y="302"/>
                    <a:pt x="25" y="305"/>
                    <a:pt x="25" y="306"/>
                  </a:cubicBezTo>
                  <a:cubicBezTo>
                    <a:pt x="24" y="307"/>
                    <a:pt x="21" y="307"/>
                    <a:pt x="20" y="308"/>
                  </a:cubicBezTo>
                  <a:cubicBezTo>
                    <a:pt x="19" y="308"/>
                    <a:pt x="17" y="309"/>
                    <a:pt x="16" y="308"/>
                  </a:cubicBezTo>
                  <a:cubicBezTo>
                    <a:pt x="15" y="307"/>
                    <a:pt x="16" y="305"/>
                    <a:pt x="16" y="304"/>
                  </a:cubicBezTo>
                  <a:cubicBezTo>
                    <a:pt x="16" y="302"/>
                    <a:pt x="19" y="300"/>
                    <a:pt x="19" y="298"/>
                  </a:cubicBezTo>
                  <a:cubicBezTo>
                    <a:pt x="20" y="295"/>
                    <a:pt x="20" y="289"/>
                    <a:pt x="21" y="286"/>
                  </a:cubicBezTo>
                  <a:cubicBezTo>
                    <a:pt x="21" y="284"/>
                    <a:pt x="24" y="279"/>
                    <a:pt x="25" y="277"/>
                  </a:cubicBezTo>
                  <a:cubicBezTo>
                    <a:pt x="26" y="273"/>
                    <a:pt x="26" y="265"/>
                    <a:pt x="26" y="262"/>
                  </a:cubicBezTo>
                  <a:cubicBezTo>
                    <a:pt x="26" y="259"/>
                    <a:pt x="26" y="253"/>
                    <a:pt x="25" y="250"/>
                  </a:cubicBezTo>
                  <a:cubicBezTo>
                    <a:pt x="25" y="249"/>
                    <a:pt x="24" y="246"/>
                    <a:pt x="24" y="245"/>
                  </a:cubicBezTo>
                  <a:cubicBezTo>
                    <a:pt x="23" y="242"/>
                    <a:pt x="20" y="237"/>
                    <a:pt x="19" y="234"/>
                  </a:cubicBezTo>
                  <a:cubicBezTo>
                    <a:pt x="19" y="232"/>
                    <a:pt x="18" y="228"/>
                    <a:pt x="18" y="226"/>
                  </a:cubicBezTo>
                  <a:cubicBezTo>
                    <a:pt x="18" y="224"/>
                    <a:pt x="18" y="219"/>
                    <a:pt x="18" y="217"/>
                  </a:cubicBezTo>
                  <a:cubicBezTo>
                    <a:pt x="19" y="215"/>
                    <a:pt x="21" y="210"/>
                    <a:pt x="22" y="208"/>
                  </a:cubicBezTo>
                  <a:cubicBezTo>
                    <a:pt x="23" y="205"/>
                    <a:pt x="23" y="198"/>
                    <a:pt x="23" y="194"/>
                  </a:cubicBezTo>
                  <a:cubicBezTo>
                    <a:pt x="24" y="191"/>
                    <a:pt x="24" y="184"/>
                    <a:pt x="24" y="181"/>
                  </a:cubicBezTo>
                  <a:cubicBezTo>
                    <a:pt x="24" y="176"/>
                    <a:pt x="26" y="165"/>
                    <a:pt x="23" y="160"/>
                  </a:cubicBezTo>
                  <a:cubicBezTo>
                    <a:pt x="22" y="159"/>
                    <a:pt x="18" y="159"/>
                    <a:pt x="17" y="158"/>
                  </a:cubicBezTo>
                  <a:cubicBezTo>
                    <a:pt x="17" y="156"/>
                    <a:pt x="18" y="152"/>
                    <a:pt x="18" y="150"/>
                  </a:cubicBezTo>
                  <a:cubicBezTo>
                    <a:pt x="18" y="149"/>
                    <a:pt x="18" y="147"/>
                    <a:pt x="17" y="146"/>
                  </a:cubicBezTo>
                  <a:cubicBezTo>
                    <a:pt x="17" y="145"/>
                    <a:pt x="15" y="142"/>
                    <a:pt x="14" y="141"/>
                  </a:cubicBezTo>
                  <a:cubicBezTo>
                    <a:pt x="13" y="140"/>
                    <a:pt x="12" y="137"/>
                    <a:pt x="11" y="136"/>
                  </a:cubicBezTo>
                  <a:cubicBezTo>
                    <a:pt x="11" y="136"/>
                    <a:pt x="8" y="136"/>
                    <a:pt x="8" y="136"/>
                  </a:cubicBezTo>
                  <a:cubicBezTo>
                    <a:pt x="7" y="135"/>
                    <a:pt x="7" y="131"/>
                    <a:pt x="7" y="129"/>
                  </a:cubicBezTo>
                  <a:cubicBezTo>
                    <a:pt x="6" y="127"/>
                    <a:pt x="5" y="124"/>
                    <a:pt x="5" y="122"/>
                  </a:cubicBezTo>
                  <a:cubicBezTo>
                    <a:pt x="4" y="120"/>
                    <a:pt x="4" y="117"/>
                    <a:pt x="5" y="115"/>
                  </a:cubicBezTo>
                  <a:cubicBezTo>
                    <a:pt x="5" y="114"/>
                    <a:pt x="7" y="110"/>
                    <a:pt x="8" y="108"/>
                  </a:cubicBezTo>
                  <a:cubicBezTo>
                    <a:pt x="8" y="106"/>
                    <a:pt x="6" y="102"/>
                    <a:pt x="7" y="100"/>
                  </a:cubicBezTo>
                  <a:cubicBezTo>
                    <a:pt x="7" y="99"/>
                    <a:pt x="9" y="98"/>
                    <a:pt x="9" y="98"/>
                  </a:cubicBezTo>
                  <a:cubicBezTo>
                    <a:pt x="10" y="97"/>
                    <a:pt x="10" y="94"/>
                    <a:pt x="10" y="93"/>
                  </a:cubicBezTo>
                  <a:cubicBezTo>
                    <a:pt x="10" y="92"/>
                    <a:pt x="8" y="90"/>
                    <a:pt x="7" y="89"/>
                  </a:cubicBezTo>
                  <a:cubicBezTo>
                    <a:pt x="7" y="87"/>
                    <a:pt x="7" y="84"/>
                    <a:pt x="7" y="83"/>
                  </a:cubicBezTo>
                  <a:cubicBezTo>
                    <a:pt x="8" y="83"/>
                    <a:pt x="9" y="82"/>
                    <a:pt x="10" y="82"/>
                  </a:cubicBezTo>
                  <a:cubicBezTo>
                    <a:pt x="10" y="81"/>
                    <a:pt x="12" y="80"/>
                    <a:pt x="12" y="80"/>
                  </a:cubicBezTo>
                  <a:cubicBezTo>
                    <a:pt x="13" y="79"/>
                    <a:pt x="14" y="78"/>
                    <a:pt x="14" y="77"/>
                  </a:cubicBezTo>
                  <a:cubicBezTo>
                    <a:pt x="15" y="76"/>
                    <a:pt x="14" y="73"/>
                    <a:pt x="14" y="72"/>
                  </a:cubicBezTo>
                  <a:cubicBezTo>
                    <a:pt x="14" y="71"/>
                    <a:pt x="15" y="69"/>
                    <a:pt x="15" y="68"/>
                  </a:cubicBezTo>
                  <a:cubicBezTo>
                    <a:pt x="16" y="67"/>
                    <a:pt x="18" y="65"/>
                    <a:pt x="19" y="65"/>
                  </a:cubicBezTo>
                  <a:cubicBezTo>
                    <a:pt x="20" y="64"/>
                    <a:pt x="22" y="63"/>
                    <a:pt x="22" y="62"/>
                  </a:cubicBezTo>
                  <a:cubicBezTo>
                    <a:pt x="22" y="61"/>
                    <a:pt x="23" y="59"/>
                    <a:pt x="23" y="58"/>
                  </a:cubicBezTo>
                  <a:cubicBezTo>
                    <a:pt x="23" y="57"/>
                    <a:pt x="23" y="55"/>
                    <a:pt x="23" y="55"/>
                  </a:cubicBezTo>
                  <a:cubicBezTo>
                    <a:pt x="22" y="54"/>
                    <a:pt x="20" y="54"/>
                    <a:pt x="19" y="53"/>
                  </a:cubicBezTo>
                  <a:cubicBezTo>
                    <a:pt x="19" y="53"/>
                    <a:pt x="18" y="50"/>
                    <a:pt x="18" y="49"/>
                  </a:cubicBezTo>
                  <a:cubicBezTo>
                    <a:pt x="18" y="49"/>
                    <a:pt x="19" y="48"/>
                    <a:pt x="20" y="47"/>
                  </a:cubicBezTo>
                  <a:cubicBezTo>
                    <a:pt x="21" y="47"/>
                    <a:pt x="23" y="47"/>
                    <a:pt x="24" y="48"/>
                  </a:cubicBezTo>
                  <a:cubicBezTo>
                    <a:pt x="26" y="48"/>
                    <a:pt x="28" y="49"/>
                    <a:pt x="29" y="50"/>
                  </a:cubicBezTo>
                  <a:cubicBezTo>
                    <a:pt x="31" y="51"/>
                    <a:pt x="34" y="55"/>
                    <a:pt x="36" y="57"/>
                  </a:cubicBezTo>
                  <a:cubicBezTo>
                    <a:pt x="37" y="59"/>
                    <a:pt x="41" y="62"/>
                    <a:pt x="43" y="63"/>
                  </a:cubicBezTo>
                  <a:cubicBezTo>
                    <a:pt x="45" y="65"/>
                    <a:pt x="50" y="69"/>
                    <a:pt x="52" y="71"/>
                  </a:cubicBezTo>
                  <a:cubicBezTo>
                    <a:pt x="54" y="73"/>
                    <a:pt x="58" y="78"/>
                    <a:pt x="61" y="80"/>
                  </a:cubicBezTo>
                  <a:cubicBezTo>
                    <a:pt x="61" y="80"/>
                    <a:pt x="63" y="82"/>
                    <a:pt x="64" y="82"/>
                  </a:cubicBezTo>
                  <a:cubicBezTo>
                    <a:pt x="65" y="83"/>
                    <a:pt x="67" y="82"/>
                    <a:pt x="68" y="82"/>
                  </a:cubicBezTo>
                  <a:cubicBezTo>
                    <a:pt x="69" y="82"/>
                    <a:pt x="70" y="83"/>
                    <a:pt x="71" y="83"/>
                  </a:cubicBezTo>
                  <a:cubicBezTo>
                    <a:pt x="72" y="85"/>
                    <a:pt x="75" y="87"/>
                    <a:pt x="77" y="89"/>
                  </a:cubicBezTo>
                  <a:cubicBezTo>
                    <a:pt x="78" y="89"/>
                    <a:pt x="79" y="91"/>
                    <a:pt x="80" y="92"/>
                  </a:cubicBezTo>
                  <a:cubicBezTo>
                    <a:pt x="80" y="93"/>
                    <a:pt x="82" y="96"/>
                    <a:pt x="82" y="97"/>
                  </a:cubicBezTo>
                  <a:cubicBezTo>
                    <a:pt x="83" y="99"/>
                    <a:pt x="84" y="101"/>
                    <a:pt x="85" y="102"/>
                  </a:cubicBezTo>
                  <a:cubicBezTo>
                    <a:pt x="87" y="103"/>
                    <a:pt x="92" y="105"/>
                    <a:pt x="94" y="106"/>
                  </a:cubicBezTo>
                  <a:cubicBezTo>
                    <a:pt x="97" y="108"/>
                    <a:pt x="103" y="111"/>
                    <a:pt x="106" y="112"/>
                  </a:cubicBezTo>
                  <a:cubicBezTo>
                    <a:pt x="109" y="113"/>
                    <a:pt x="115" y="115"/>
                    <a:pt x="117" y="115"/>
                  </a:cubicBezTo>
                  <a:cubicBezTo>
                    <a:pt x="119" y="115"/>
                    <a:pt x="122" y="114"/>
                    <a:pt x="124" y="114"/>
                  </a:cubicBezTo>
                  <a:cubicBezTo>
                    <a:pt x="125" y="114"/>
                    <a:pt x="127" y="114"/>
                    <a:pt x="128" y="115"/>
                  </a:cubicBezTo>
                  <a:cubicBezTo>
                    <a:pt x="130" y="116"/>
                    <a:pt x="132" y="120"/>
                    <a:pt x="133" y="121"/>
                  </a:cubicBezTo>
                  <a:cubicBezTo>
                    <a:pt x="134" y="122"/>
                    <a:pt x="136" y="122"/>
                    <a:pt x="136" y="122"/>
                  </a:cubicBezTo>
                  <a:cubicBezTo>
                    <a:pt x="137" y="122"/>
                    <a:pt x="139" y="121"/>
                    <a:pt x="140" y="121"/>
                  </a:cubicBezTo>
                  <a:cubicBezTo>
                    <a:pt x="141" y="121"/>
                    <a:pt x="142" y="122"/>
                    <a:pt x="143" y="122"/>
                  </a:cubicBezTo>
                  <a:cubicBezTo>
                    <a:pt x="144" y="123"/>
                    <a:pt x="146" y="125"/>
                    <a:pt x="147" y="125"/>
                  </a:cubicBezTo>
                  <a:cubicBezTo>
                    <a:pt x="148" y="126"/>
                    <a:pt x="152" y="126"/>
                    <a:pt x="153" y="127"/>
                  </a:cubicBezTo>
                  <a:cubicBezTo>
                    <a:pt x="154" y="128"/>
                    <a:pt x="156" y="130"/>
                    <a:pt x="157" y="131"/>
                  </a:cubicBezTo>
                  <a:cubicBezTo>
                    <a:pt x="158" y="132"/>
                    <a:pt x="160" y="132"/>
                    <a:pt x="161" y="132"/>
                  </a:cubicBezTo>
                  <a:cubicBezTo>
                    <a:pt x="163" y="133"/>
                    <a:pt x="166" y="134"/>
                    <a:pt x="168" y="134"/>
                  </a:cubicBezTo>
                  <a:cubicBezTo>
                    <a:pt x="170" y="134"/>
                    <a:pt x="173" y="135"/>
                    <a:pt x="175" y="135"/>
                  </a:cubicBezTo>
                  <a:cubicBezTo>
                    <a:pt x="176" y="135"/>
                    <a:pt x="178" y="136"/>
                    <a:pt x="179" y="135"/>
                  </a:cubicBezTo>
                  <a:cubicBezTo>
                    <a:pt x="180" y="135"/>
                    <a:pt x="181" y="133"/>
                    <a:pt x="182" y="133"/>
                  </a:cubicBezTo>
                  <a:cubicBezTo>
                    <a:pt x="183" y="132"/>
                    <a:pt x="184" y="131"/>
                    <a:pt x="184" y="131"/>
                  </a:cubicBezTo>
                  <a:cubicBezTo>
                    <a:pt x="185" y="130"/>
                    <a:pt x="187" y="129"/>
                    <a:pt x="188" y="130"/>
                  </a:cubicBezTo>
                  <a:cubicBezTo>
                    <a:pt x="189" y="130"/>
                    <a:pt x="189" y="131"/>
                    <a:pt x="189" y="131"/>
                  </a:cubicBezTo>
                  <a:cubicBezTo>
                    <a:pt x="190" y="132"/>
                    <a:pt x="191" y="135"/>
                    <a:pt x="191" y="136"/>
                  </a:cubicBezTo>
                  <a:cubicBezTo>
                    <a:pt x="192" y="137"/>
                    <a:pt x="194" y="138"/>
                    <a:pt x="195" y="139"/>
                  </a:cubicBezTo>
                  <a:cubicBezTo>
                    <a:pt x="195" y="140"/>
                    <a:pt x="196" y="143"/>
                    <a:pt x="196" y="145"/>
                  </a:cubicBezTo>
                  <a:cubicBezTo>
                    <a:pt x="197" y="145"/>
                    <a:pt x="198" y="147"/>
                    <a:pt x="198" y="147"/>
                  </a:cubicBezTo>
                  <a:cubicBezTo>
                    <a:pt x="200" y="147"/>
                    <a:pt x="202" y="146"/>
                    <a:pt x="203" y="146"/>
                  </a:cubicBezTo>
                  <a:cubicBezTo>
                    <a:pt x="204" y="146"/>
                    <a:pt x="207" y="146"/>
                    <a:pt x="208" y="147"/>
                  </a:cubicBezTo>
                  <a:cubicBezTo>
                    <a:pt x="209" y="147"/>
                    <a:pt x="210" y="149"/>
                    <a:pt x="211" y="150"/>
                  </a:cubicBezTo>
                  <a:cubicBezTo>
                    <a:pt x="211" y="151"/>
                    <a:pt x="209" y="153"/>
                    <a:pt x="210" y="154"/>
                  </a:cubicBezTo>
                  <a:cubicBezTo>
                    <a:pt x="210" y="155"/>
                    <a:pt x="211" y="157"/>
                    <a:pt x="212" y="158"/>
                  </a:cubicBezTo>
                  <a:cubicBezTo>
                    <a:pt x="213" y="158"/>
                    <a:pt x="215" y="159"/>
                    <a:pt x="216" y="159"/>
                  </a:cubicBezTo>
                  <a:cubicBezTo>
                    <a:pt x="217" y="159"/>
                    <a:pt x="219" y="159"/>
                    <a:pt x="219" y="158"/>
                  </a:cubicBezTo>
                  <a:cubicBezTo>
                    <a:pt x="219" y="157"/>
                    <a:pt x="218" y="155"/>
                    <a:pt x="217" y="154"/>
                  </a:cubicBezTo>
                  <a:cubicBezTo>
                    <a:pt x="217" y="154"/>
                    <a:pt x="216" y="153"/>
                    <a:pt x="216" y="152"/>
                  </a:cubicBezTo>
                  <a:cubicBezTo>
                    <a:pt x="215" y="152"/>
                    <a:pt x="216" y="150"/>
                    <a:pt x="216" y="149"/>
                  </a:cubicBezTo>
                  <a:cubicBezTo>
                    <a:pt x="216" y="149"/>
                    <a:pt x="218" y="148"/>
                    <a:pt x="219" y="148"/>
                  </a:cubicBezTo>
                  <a:cubicBezTo>
                    <a:pt x="219" y="147"/>
                    <a:pt x="220" y="145"/>
                    <a:pt x="221" y="145"/>
                  </a:cubicBezTo>
                  <a:cubicBezTo>
                    <a:pt x="222" y="145"/>
                    <a:pt x="225" y="145"/>
                    <a:pt x="226" y="145"/>
                  </a:cubicBezTo>
                  <a:cubicBezTo>
                    <a:pt x="227" y="145"/>
                    <a:pt x="230" y="144"/>
                    <a:pt x="231" y="145"/>
                  </a:cubicBezTo>
                  <a:cubicBezTo>
                    <a:pt x="231" y="146"/>
                    <a:pt x="232" y="148"/>
                    <a:pt x="232" y="148"/>
                  </a:cubicBezTo>
                  <a:cubicBezTo>
                    <a:pt x="231" y="149"/>
                    <a:pt x="229" y="150"/>
                    <a:pt x="228" y="150"/>
                  </a:cubicBezTo>
                  <a:cubicBezTo>
                    <a:pt x="227" y="151"/>
                    <a:pt x="225" y="152"/>
                    <a:pt x="225" y="153"/>
                  </a:cubicBezTo>
                  <a:cubicBezTo>
                    <a:pt x="225" y="154"/>
                    <a:pt x="224" y="156"/>
                    <a:pt x="225" y="156"/>
                  </a:cubicBezTo>
                  <a:cubicBezTo>
                    <a:pt x="225" y="157"/>
                    <a:pt x="226" y="159"/>
                    <a:pt x="226" y="160"/>
                  </a:cubicBezTo>
                  <a:cubicBezTo>
                    <a:pt x="227" y="161"/>
                    <a:pt x="227" y="162"/>
                    <a:pt x="228" y="162"/>
                  </a:cubicBezTo>
                  <a:cubicBezTo>
                    <a:pt x="228" y="162"/>
                    <a:pt x="230" y="162"/>
                    <a:pt x="231" y="162"/>
                  </a:cubicBezTo>
                  <a:cubicBezTo>
                    <a:pt x="231" y="161"/>
                    <a:pt x="231" y="159"/>
                    <a:pt x="231" y="158"/>
                  </a:cubicBezTo>
                  <a:cubicBezTo>
                    <a:pt x="232" y="157"/>
                    <a:pt x="232" y="156"/>
                    <a:pt x="233" y="156"/>
                  </a:cubicBezTo>
                  <a:cubicBezTo>
                    <a:pt x="234" y="155"/>
                    <a:pt x="235" y="154"/>
                    <a:pt x="236" y="155"/>
                  </a:cubicBezTo>
                  <a:cubicBezTo>
                    <a:pt x="237" y="155"/>
                    <a:pt x="237" y="158"/>
                    <a:pt x="237" y="158"/>
                  </a:cubicBezTo>
                  <a:cubicBezTo>
                    <a:pt x="237" y="160"/>
                    <a:pt x="236" y="162"/>
                    <a:pt x="236" y="163"/>
                  </a:cubicBezTo>
                  <a:cubicBezTo>
                    <a:pt x="236" y="164"/>
                    <a:pt x="237" y="166"/>
                    <a:pt x="237" y="167"/>
                  </a:cubicBezTo>
                  <a:cubicBezTo>
                    <a:pt x="237" y="168"/>
                    <a:pt x="237" y="170"/>
                    <a:pt x="236" y="170"/>
                  </a:cubicBezTo>
                  <a:cubicBezTo>
                    <a:pt x="235" y="171"/>
                    <a:pt x="234" y="169"/>
                    <a:pt x="233" y="169"/>
                  </a:cubicBezTo>
                  <a:cubicBezTo>
                    <a:pt x="232" y="169"/>
                    <a:pt x="231" y="170"/>
                    <a:pt x="231" y="170"/>
                  </a:cubicBezTo>
                  <a:cubicBezTo>
                    <a:pt x="230" y="171"/>
                    <a:pt x="231" y="173"/>
                    <a:pt x="231" y="174"/>
                  </a:cubicBezTo>
                  <a:cubicBezTo>
                    <a:pt x="232" y="174"/>
                    <a:pt x="233" y="175"/>
                    <a:pt x="233" y="176"/>
                  </a:cubicBezTo>
                  <a:cubicBezTo>
                    <a:pt x="233" y="177"/>
                    <a:pt x="233" y="178"/>
                    <a:pt x="232" y="179"/>
                  </a:cubicBezTo>
                  <a:cubicBezTo>
                    <a:pt x="232" y="180"/>
                    <a:pt x="232" y="182"/>
                    <a:pt x="232" y="182"/>
                  </a:cubicBezTo>
                  <a:cubicBezTo>
                    <a:pt x="233" y="183"/>
                    <a:pt x="234" y="184"/>
                    <a:pt x="235" y="185"/>
                  </a:cubicBezTo>
                  <a:cubicBezTo>
                    <a:pt x="235" y="186"/>
                    <a:pt x="234" y="188"/>
                    <a:pt x="234" y="189"/>
                  </a:cubicBezTo>
                  <a:cubicBezTo>
                    <a:pt x="234" y="190"/>
                    <a:pt x="236" y="191"/>
                    <a:pt x="236" y="192"/>
                  </a:cubicBezTo>
                  <a:cubicBezTo>
                    <a:pt x="236" y="193"/>
                    <a:pt x="235" y="194"/>
                    <a:pt x="235" y="195"/>
                  </a:cubicBezTo>
                  <a:cubicBezTo>
                    <a:pt x="234" y="195"/>
                    <a:pt x="233" y="196"/>
                    <a:pt x="232" y="196"/>
                  </a:cubicBezTo>
                  <a:cubicBezTo>
                    <a:pt x="232" y="196"/>
                    <a:pt x="231" y="195"/>
                    <a:pt x="231" y="194"/>
                  </a:cubicBezTo>
                  <a:cubicBezTo>
                    <a:pt x="230" y="194"/>
                    <a:pt x="229" y="194"/>
                    <a:pt x="229" y="194"/>
                  </a:cubicBezTo>
                  <a:cubicBezTo>
                    <a:pt x="228" y="194"/>
                    <a:pt x="229" y="197"/>
                    <a:pt x="229" y="197"/>
                  </a:cubicBezTo>
                  <a:cubicBezTo>
                    <a:pt x="228" y="198"/>
                    <a:pt x="226" y="199"/>
                    <a:pt x="225" y="199"/>
                  </a:cubicBezTo>
                  <a:cubicBezTo>
                    <a:pt x="225" y="200"/>
                    <a:pt x="223" y="200"/>
                    <a:pt x="222" y="201"/>
                  </a:cubicBezTo>
                  <a:cubicBezTo>
                    <a:pt x="221" y="202"/>
                    <a:pt x="220" y="204"/>
                    <a:pt x="219" y="205"/>
                  </a:cubicBezTo>
                  <a:cubicBezTo>
                    <a:pt x="219" y="206"/>
                    <a:pt x="218" y="207"/>
                    <a:pt x="217" y="208"/>
                  </a:cubicBezTo>
                  <a:cubicBezTo>
                    <a:pt x="216" y="209"/>
                    <a:pt x="215" y="212"/>
                    <a:pt x="215" y="213"/>
                  </a:cubicBezTo>
                  <a:cubicBezTo>
                    <a:pt x="215" y="214"/>
                    <a:pt x="217" y="215"/>
                    <a:pt x="218" y="215"/>
                  </a:cubicBezTo>
                  <a:cubicBezTo>
                    <a:pt x="219" y="215"/>
                    <a:pt x="220" y="214"/>
                    <a:pt x="220" y="213"/>
                  </a:cubicBezTo>
                  <a:cubicBezTo>
                    <a:pt x="221" y="213"/>
                    <a:pt x="222" y="211"/>
                    <a:pt x="222" y="210"/>
                  </a:cubicBezTo>
                  <a:cubicBezTo>
                    <a:pt x="223" y="210"/>
                    <a:pt x="225" y="210"/>
                    <a:pt x="225" y="209"/>
                  </a:cubicBezTo>
                  <a:cubicBezTo>
                    <a:pt x="226" y="209"/>
                    <a:pt x="226" y="206"/>
                    <a:pt x="227" y="206"/>
                  </a:cubicBezTo>
                  <a:cubicBezTo>
                    <a:pt x="228" y="205"/>
                    <a:pt x="229" y="204"/>
                    <a:pt x="230" y="203"/>
                  </a:cubicBezTo>
                  <a:cubicBezTo>
                    <a:pt x="231" y="203"/>
                    <a:pt x="233" y="202"/>
                    <a:pt x="234" y="202"/>
                  </a:cubicBezTo>
                  <a:cubicBezTo>
                    <a:pt x="235" y="201"/>
                    <a:pt x="236" y="200"/>
                    <a:pt x="237" y="199"/>
                  </a:cubicBezTo>
                  <a:cubicBezTo>
                    <a:pt x="238" y="199"/>
                    <a:pt x="239" y="198"/>
                    <a:pt x="239" y="198"/>
                  </a:cubicBezTo>
                  <a:cubicBezTo>
                    <a:pt x="240" y="198"/>
                    <a:pt x="241" y="198"/>
                    <a:pt x="241" y="197"/>
                  </a:cubicBezTo>
                  <a:cubicBezTo>
                    <a:pt x="242" y="197"/>
                    <a:pt x="242" y="195"/>
                    <a:pt x="242" y="194"/>
                  </a:cubicBezTo>
                  <a:cubicBezTo>
                    <a:pt x="242" y="193"/>
                    <a:pt x="241" y="191"/>
                    <a:pt x="241" y="190"/>
                  </a:cubicBezTo>
                  <a:cubicBezTo>
                    <a:pt x="241" y="189"/>
                    <a:pt x="239" y="186"/>
                    <a:pt x="240" y="185"/>
                  </a:cubicBezTo>
                  <a:cubicBezTo>
                    <a:pt x="241" y="185"/>
                    <a:pt x="242" y="187"/>
                    <a:pt x="242" y="187"/>
                  </a:cubicBezTo>
                  <a:cubicBezTo>
                    <a:pt x="243" y="188"/>
                    <a:pt x="245" y="189"/>
                    <a:pt x="246" y="189"/>
                  </a:cubicBezTo>
                  <a:cubicBezTo>
                    <a:pt x="247" y="190"/>
                    <a:pt x="248" y="191"/>
                    <a:pt x="249" y="191"/>
                  </a:cubicBezTo>
                  <a:cubicBezTo>
                    <a:pt x="250" y="193"/>
                    <a:pt x="249" y="198"/>
                    <a:pt x="249" y="200"/>
                  </a:cubicBezTo>
                  <a:cubicBezTo>
                    <a:pt x="249" y="201"/>
                    <a:pt x="249" y="202"/>
                    <a:pt x="249" y="203"/>
                  </a:cubicBezTo>
                  <a:cubicBezTo>
                    <a:pt x="249" y="204"/>
                    <a:pt x="250" y="206"/>
                    <a:pt x="250" y="207"/>
                  </a:cubicBezTo>
                  <a:cubicBezTo>
                    <a:pt x="249" y="208"/>
                    <a:pt x="248" y="210"/>
                    <a:pt x="248" y="211"/>
                  </a:cubicBezTo>
                  <a:cubicBezTo>
                    <a:pt x="248" y="212"/>
                    <a:pt x="249" y="213"/>
                    <a:pt x="250" y="214"/>
                  </a:cubicBezTo>
                  <a:cubicBezTo>
                    <a:pt x="250" y="215"/>
                    <a:pt x="249" y="218"/>
                    <a:pt x="249" y="219"/>
                  </a:cubicBezTo>
                  <a:cubicBezTo>
                    <a:pt x="249" y="219"/>
                    <a:pt x="248" y="221"/>
                    <a:pt x="248" y="221"/>
                  </a:cubicBezTo>
                  <a:cubicBezTo>
                    <a:pt x="247" y="221"/>
                    <a:pt x="245" y="218"/>
                    <a:pt x="244" y="218"/>
                  </a:cubicBezTo>
                  <a:cubicBezTo>
                    <a:pt x="243" y="218"/>
                    <a:pt x="240" y="218"/>
                    <a:pt x="239" y="219"/>
                  </a:cubicBezTo>
                  <a:cubicBezTo>
                    <a:pt x="239" y="219"/>
                    <a:pt x="239" y="221"/>
                    <a:pt x="239" y="222"/>
                  </a:cubicBezTo>
                  <a:cubicBezTo>
                    <a:pt x="239" y="223"/>
                    <a:pt x="240" y="223"/>
                    <a:pt x="241" y="224"/>
                  </a:cubicBezTo>
                  <a:cubicBezTo>
                    <a:pt x="241" y="224"/>
                    <a:pt x="243" y="227"/>
                    <a:pt x="243" y="228"/>
                  </a:cubicBezTo>
                  <a:cubicBezTo>
                    <a:pt x="243" y="229"/>
                    <a:pt x="242" y="231"/>
                    <a:pt x="241" y="232"/>
                  </a:cubicBezTo>
                  <a:cubicBezTo>
                    <a:pt x="241" y="233"/>
                    <a:pt x="240" y="235"/>
                    <a:pt x="240" y="236"/>
                  </a:cubicBezTo>
                  <a:cubicBezTo>
                    <a:pt x="240" y="237"/>
                    <a:pt x="241" y="238"/>
                    <a:pt x="242" y="239"/>
                  </a:cubicBezTo>
                  <a:cubicBezTo>
                    <a:pt x="242" y="240"/>
                    <a:pt x="241" y="242"/>
                    <a:pt x="241" y="243"/>
                  </a:cubicBezTo>
                  <a:cubicBezTo>
                    <a:pt x="240" y="244"/>
                    <a:pt x="241" y="247"/>
                    <a:pt x="240" y="248"/>
                  </a:cubicBezTo>
                  <a:cubicBezTo>
                    <a:pt x="239" y="248"/>
                    <a:pt x="236" y="247"/>
                    <a:pt x="235" y="247"/>
                  </a:cubicBezTo>
                  <a:cubicBezTo>
                    <a:pt x="234" y="248"/>
                    <a:pt x="232" y="250"/>
                    <a:pt x="232" y="251"/>
                  </a:cubicBezTo>
                  <a:cubicBezTo>
                    <a:pt x="232" y="252"/>
                    <a:pt x="231" y="253"/>
                    <a:pt x="231" y="254"/>
                  </a:cubicBezTo>
                  <a:cubicBezTo>
                    <a:pt x="232" y="255"/>
                    <a:pt x="234" y="255"/>
                    <a:pt x="234" y="256"/>
                  </a:cubicBezTo>
                  <a:cubicBezTo>
                    <a:pt x="235" y="256"/>
                    <a:pt x="236" y="258"/>
                    <a:pt x="236" y="258"/>
                  </a:cubicBezTo>
                  <a:cubicBezTo>
                    <a:pt x="237" y="259"/>
                    <a:pt x="239" y="260"/>
                    <a:pt x="240" y="260"/>
                  </a:cubicBezTo>
                  <a:cubicBezTo>
                    <a:pt x="240" y="261"/>
                    <a:pt x="240" y="263"/>
                    <a:pt x="240" y="263"/>
                  </a:cubicBezTo>
                  <a:cubicBezTo>
                    <a:pt x="241" y="265"/>
                    <a:pt x="242" y="267"/>
                    <a:pt x="242" y="268"/>
                  </a:cubicBezTo>
                  <a:cubicBezTo>
                    <a:pt x="242" y="269"/>
                    <a:pt x="241" y="272"/>
                    <a:pt x="240" y="273"/>
                  </a:cubicBezTo>
                  <a:cubicBezTo>
                    <a:pt x="240" y="273"/>
                    <a:pt x="239" y="275"/>
                    <a:pt x="239" y="276"/>
                  </a:cubicBezTo>
                  <a:cubicBezTo>
                    <a:pt x="239" y="277"/>
                    <a:pt x="239" y="278"/>
                    <a:pt x="239" y="278"/>
                  </a:cubicBezTo>
                  <a:cubicBezTo>
                    <a:pt x="240" y="279"/>
                    <a:pt x="241" y="279"/>
                    <a:pt x="242" y="279"/>
                  </a:cubicBezTo>
                  <a:cubicBezTo>
                    <a:pt x="243" y="279"/>
                    <a:pt x="245" y="280"/>
                    <a:pt x="245" y="280"/>
                  </a:cubicBezTo>
                  <a:cubicBezTo>
                    <a:pt x="245" y="281"/>
                    <a:pt x="245" y="283"/>
                    <a:pt x="245" y="283"/>
                  </a:cubicBezTo>
                  <a:cubicBezTo>
                    <a:pt x="245" y="284"/>
                    <a:pt x="243" y="284"/>
                    <a:pt x="242" y="285"/>
                  </a:cubicBezTo>
                  <a:cubicBezTo>
                    <a:pt x="241" y="285"/>
                    <a:pt x="239" y="285"/>
                    <a:pt x="237" y="285"/>
                  </a:cubicBezTo>
                  <a:cubicBezTo>
                    <a:pt x="236" y="285"/>
                    <a:pt x="235" y="287"/>
                    <a:pt x="234" y="287"/>
                  </a:cubicBezTo>
                  <a:cubicBezTo>
                    <a:pt x="233" y="288"/>
                    <a:pt x="230" y="288"/>
                    <a:pt x="229" y="288"/>
                  </a:cubicBezTo>
                  <a:cubicBezTo>
                    <a:pt x="229" y="288"/>
                    <a:pt x="227" y="287"/>
                    <a:pt x="227" y="286"/>
                  </a:cubicBezTo>
                  <a:cubicBezTo>
                    <a:pt x="226" y="285"/>
                    <a:pt x="227" y="284"/>
                    <a:pt x="226" y="283"/>
                  </a:cubicBezTo>
                  <a:cubicBezTo>
                    <a:pt x="226" y="283"/>
                    <a:pt x="225" y="283"/>
                    <a:pt x="224" y="283"/>
                  </a:cubicBezTo>
                  <a:cubicBezTo>
                    <a:pt x="223" y="284"/>
                    <a:pt x="222" y="284"/>
                    <a:pt x="221" y="285"/>
                  </a:cubicBezTo>
                  <a:cubicBezTo>
                    <a:pt x="221" y="286"/>
                    <a:pt x="220" y="287"/>
                    <a:pt x="220" y="288"/>
                  </a:cubicBezTo>
                  <a:cubicBezTo>
                    <a:pt x="220" y="289"/>
                    <a:pt x="220" y="290"/>
                    <a:pt x="221" y="290"/>
                  </a:cubicBezTo>
                  <a:cubicBezTo>
                    <a:pt x="221" y="291"/>
                    <a:pt x="223" y="291"/>
                    <a:pt x="224" y="291"/>
                  </a:cubicBezTo>
                  <a:cubicBezTo>
                    <a:pt x="225" y="291"/>
                    <a:pt x="226" y="293"/>
                    <a:pt x="226" y="293"/>
                  </a:cubicBezTo>
                  <a:cubicBezTo>
                    <a:pt x="227" y="294"/>
                    <a:pt x="227" y="297"/>
                    <a:pt x="228" y="298"/>
                  </a:cubicBezTo>
                  <a:cubicBezTo>
                    <a:pt x="229" y="299"/>
                    <a:pt x="231" y="301"/>
                    <a:pt x="232" y="301"/>
                  </a:cubicBezTo>
                  <a:cubicBezTo>
                    <a:pt x="233" y="301"/>
                    <a:pt x="235" y="302"/>
                    <a:pt x="236" y="301"/>
                  </a:cubicBezTo>
                  <a:cubicBezTo>
                    <a:pt x="237" y="301"/>
                    <a:pt x="237" y="299"/>
                    <a:pt x="237" y="298"/>
                  </a:cubicBezTo>
                  <a:cubicBezTo>
                    <a:pt x="237" y="297"/>
                    <a:pt x="235" y="295"/>
                    <a:pt x="235" y="294"/>
                  </a:cubicBezTo>
                  <a:cubicBezTo>
                    <a:pt x="236" y="293"/>
                    <a:pt x="238" y="292"/>
                    <a:pt x="239" y="292"/>
                  </a:cubicBezTo>
                  <a:cubicBezTo>
                    <a:pt x="240" y="292"/>
                    <a:pt x="242" y="294"/>
                    <a:pt x="243" y="294"/>
                  </a:cubicBezTo>
                  <a:cubicBezTo>
                    <a:pt x="245" y="293"/>
                    <a:pt x="248" y="292"/>
                    <a:pt x="249" y="291"/>
                  </a:cubicBezTo>
                  <a:cubicBezTo>
                    <a:pt x="249" y="290"/>
                    <a:pt x="250" y="287"/>
                    <a:pt x="250" y="286"/>
                  </a:cubicBezTo>
                  <a:cubicBezTo>
                    <a:pt x="251" y="285"/>
                    <a:pt x="251" y="282"/>
                    <a:pt x="250" y="280"/>
                  </a:cubicBezTo>
                  <a:cubicBezTo>
                    <a:pt x="250" y="279"/>
                    <a:pt x="248" y="278"/>
                    <a:pt x="248" y="277"/>
                  </a:cubicBezTo>
                  <a:cubicBezTo>
                    <a:pt x="247" y="276"/>
                    <a:pt x="247" y="273"/>
                    <a:pt x="247" y="272"/>
                  </a:cubicBezTo>
                  <a:cubicBezTo>
                    <a:pt x="248" y="271"/>
                    <a:pt x="249" y="271"/>
                    <a:pt x="250" y="270"/>
                  </a:cubicBezTo>
                  <a:cubicBezTo>
                    <a:pt x="251" y="270"/>
                    <a:pt x="252" y="268"/>
                    <a:pt x="252" y="266"/>
                  </a:cubicBezTo>
                  <a:cubicBezTo>
                    <a:pt x="251" y="265"/>
                    <a:pt x="249" y="264"/>
                    <a:pt x="249" y="264"/>
                  </a:cubicBezTo>
                  <a:cubicBezTo>
                    <a:pt x="248" y="263"/>
                    <a:pt x="248" y="261"/>
                    <a:pt x="248" y="260"/>
                  </a:cubicBezTo>
                  <a:cubicBezTo>
                    <a:pt x="248" y="259"/>
                    <a:pt x="249" y="257"/>
                    <a:pt x="250" y="256"/>
                  </a:cubicBezTo>
                  <a:cubicBezTo>
                    <a:pt x="250" y="255"/>
                    <a:pt x="249" y="252"/>
                    <a:pt x="250" y="251"/>
                  </a:cubicBezTo>
                  <a:cubicBezTo>
                    <a:pt x="250" y="251"/>
                    <a:pt x="252" y="250"/>
                    <a:pt x="253" y="250"/>
                  </a:cubicBezTo>
                  <a:cubicBezTo>
                    <a:pt x="254" y="250"/>
                    <a:pt x="256" y="251"/>
                    <a:pt x="257" y="250"/>
                  </a:cubicBezTo>
                  <a:cubicBezTo>
                    <a:pt x="258" y="250"/>
                    <a:pt x="260" y="247"/>
                    <a:pt x="259" y="246"/>
                  </a:cubicBezTo>
                  <a:cubicBezTo>
                    <a:pt x="259" y="246"/>
                    <a:pt x="258" y="245"/>
                    <a:pt x="258" y="244"/>
                  </a:cubicBezTo>
                  <a:cubicBezTo>
                    <a:pt x="257" y="244"/>
                    <a:pt x="256" y="242"/>
                    <a:pt x="255" y="242"/>
                  </a:cubicBezTo>
                  <a:cubicBezTo>
                    <a:pt x="254" y="241"/>
                    <a:pt x="252" y="241"/>
                    <a:pt x="251" y="240"/>
                  </a:cubicBezTo>
                  <a:cubicBezTo>
                    <a:pt x="250" y="239"/>
                    <a:pt x="250" y="236"/>
                    <a:pt x="251" y="235"/>
                  </a:cubicBezTo>
                  <a:cubicBezTo>
                    <a:pt x="251" y="234"/>
                    <a:pt x="252" y="233"/>
                    <a:pt x="252" y="232"/>
                  </a:cubicBezTo>
                  <a:cubicBezTo>
                    <a:pt x="253" y="231"/>
                    <a:pt x="256" y="229"/>
                    <a:pt x="257" y="228"/>
                  </a:cubicBezTo>
                  <a:cubicBezTo>
                    <a:pt x="258" y="227"/>
                    <a:pt x="259" y="225"/>
                    <a:pt x="260" y="224"/>
                  </a:cubicBezTo>
                  <a:cubicBezTo>
                    <a:pt x="260" y="223"/>
                    <a:pt x="259" y="221"/>
                    <a:pt x="259" y="219"/>
                  </a:cubicBezTo>
                  <a:cubicBezTo>
                    <a:pt x="260" y="218"/>
                    <a:pt x="260" y="214"/>
                    <a:pt x="261" y="213"/>
                  </a:cubicBezTo>
                  <a:cubicBezTo>
                    <a:pt x="261" y="212"/>
                    <a:pt x="262" y="210"/>
                    <a:pt x="263" y="210"/>
                  </a:cubicBezTo>
                  <a:cubicBezTo>
                    <a:pt x="264" y="209"/>
                    <a:pt x="265" y="208"/>
                    <a:pt x="265" y="208"/>
                  </a:cubicBezTo>
                  <a:cubicBezTo>
                    <a:pt x="266" y="207"/>
                    <a:pt x="269" y="206"/>
                    <a:pt x="269" y="205"/>
                  </a:cubicBezTo>
                  <a:cubicBezTo>
                    <a:pt x="270" y="204"/>
                    <a:pt x="270" y="202"/>
                    <a:pt x="270" y="201"/>
                  </a:cubicBezTo>
                  <a:cubicBezTo>
                    <a:pt x="271" y="200"/>
                    <a:pt x="272" y="199"/>
                    <a:pt x="272" y="198"/>
                  </a:cubicBezTo>
                  <a:cubicBezTo>
                    <a:pt x="273" y="197"/>
                    <a:pt x="274" y="195"/>
                    <a:pt x="275" y="194"/>
                  </a:cubicBezTo>
                  <a:cubicBezTo>
                    <a:pt x="276" y="193"/>
                    <a:pt x="276" y="191"/>
                    <a:pt x="277" y="191"/>
                  </a:cubicBezTo>
                  <a:cubicBezTo>
                    <a:pt x="278" y="190"/>
                    <a:pt x="281" y="191"/>
                    <a:pt x="282" y="191"/>
                  </a:cubicBezTo>
                  <a:cubicBezTo>
                    <a:pt x="283" y="190"/>
                    <a:pt x="284" y="189"/>
                    <a:pt x="285" y="189"/>
                  </a:cubicBezTo>
                  <a:cubicBezTo>
                    <a:pt x="285" y="188"/>
                    <a:pt x="285" y="186"/>
                    <a:pt x="285" y="186"/>
                  </a:cubicBezTo>
                  <a:cubicBezTo>
                    <a:pt x="285" y="185"/>
                    <a:pt x="286" y="183"/>
                    <a:pt x="287" y="182"/>
                  </a:cubicBezTo>
                  <a:cubicBezTo>
                    <a:pt x="287" y="181"/>
                    <a:pt x="288" y="178"/>
                    <a:pt x="288" y="177"/>
                  </a:cubicBezTo>
                  <a:cubicBezTo>
                    <a:pt x="288" y="176"/>
                    <a:pt x="285" y="176"/>
                    <a:pt x="284" y="175"/>
                  </a:cubicBezTo>
                  <a:cubicBezTo>
                    <a:pt x="283" y="173"/>
                    <a:pt x="281" y="170"/>
                    <a:pt x="280" y="169"/>
                  </a:cubicBezTo>
                  <a:cubicBezTo>
                    <a:pt x="279" y="167"/>
                    <a:pt x="278" y="163"/>
                    <a:pt x="277" y="161"/>
                  </a:cubicBezTo>
                  <a:cubicBezTo>
                    <a:pt x="277" y="160"/>
                    <a:pt x="277" y="157"/>
                    <a:pt x="277" y="155"/>
                  </a:cubicBezTo>
                  <a:cubicBezTo>
                    <a:pt x="277" y="154"/>
                    <a:pt x="279" y="152"/>
                    <a:pt x="279" y="150"/>
                  </a:cubicBezTo>
                  <a:cubicBezTo>
                    <a:pt x="279" y="149"/>
                    <a:pt x="277" y="147"/>
                    <a:pt x="277" y="146"/>
                  </a:cubicBezTo>
                  <a:cubicBezTo>
                    <a:pt x="277" y="145"/>
                    <a:pt x="277" y="142"/>
                    <a:pt x="277" y="141"/>
                  </a:cubicBezTo>
                  <a:cubicBezTo>
                    <a:pt x="276" y="140"/>
                    <a:pt x="275" y="139"/>
                    <a:pt x="274" y="139"/>
                  </a:cubicBezTo>
                  <a:cubicBezTo>
                    <a:pt x="273" y="139"/>
                    <a:pt x="271" y="139"/>
                    <a:pt x="271" y="140"/>
                  </a:cubicBezTo>
                  <a:cubicBezTo>
                    <a:pt x="270" y="140"/>
                    <a:pt x="270" y="142"/>
                    <a:pt x="270" y="143"/>
                  </a:cubicBezTo>
                  <a:cubicBezTo>
                    <a:pt x="270" y="143"/>
                    <a:pt x="269" y="145"/>
                    <a:pt x="269" y="145"/>
                  </a:cubicBezTo>
                  <a:cubicBezTo>
                    <a:pt x="268" y="145"/>
                    <a:pt x="266" y="145"/>
                    <a:pt x="266" y="145"/>
                  </a:cubicBezTo>
                  <a:cubicBezTo>
                    <a:pt x="265" y="146"/>
                    <a:pt x="266" y="147"/>
                    <a:pt x="266" y="147"/>
                  </a:cubicBezTo>
                  <a:cubicBezTo>
                    <a:pt x="265" y="148"/>
                    <a:pt x="265" y="150"/>
                    <a:pt x="265" y="151"/>
                  </a:cubicBezTo>
                  <a:cubicBezTo>
                    <a:pt x="266" y="152"/>
                    <a:pt x="267" y="153"/>
                    <a:pt x="267" y="154"/>
                  </a:cubicBezTo>
                  <a:cubicBezTo>
                    <a:pt x="268" y="154"/>
                    <a:pt x="269" y="155"/>
                    <a:pt x="269" y="156"/>
                  </a:cubicBezTo>
                  <a:cubicBezTo>
                    <a:pt x="270" y="156"/>
                    <a:pt x="271" y="158"/>
                    <a:pt x="272" y="159"/>
                  </a:cubicBezTo>
                  <a:cubicBezTo>
                    <a:pt x="272" y="160"/>
                    <a:pt x="273" y="162"/>
                    <a:pt x="273" y="163"/>
                  </a:cubicBezTo>
                  <a:cubicBezTo>
                    <a:pt x="274" y="164"/>
                    <a:pt x="273" y="166"/>
                    <a:pt x="273" y="167"/>
                  </a:cubicBezTo>
                  <a:cubicBezTo>
                    <a:pt x="273" y="168"/>
                    <a:pt x="273" y="170"/>
                    <a:pt x="272" y="170"/>
                  </a:cubicBezTo>
                  <a:cubicBezTo>
                    <a:pt x="272" y="170"/>
                    <a:pt x="271" y="169"/>
                    <a:pt x="270" y="168"/>
                  </a:cubicBezTo>
                  <a:cubicBezTo>
                    <a:pt x="270" y="167"/>
                    <a:pt x="271" y="165"/>
                    <a:pt x="270" y="164"/>
                  </a:cubicBezTo>
                  <a:cubicBezTo>
                    <a:pt x="270" y="163"/>
                    <a:pt x="269" y="161"/>
                    <a:pt x="268" y="160"/>
                  </a:cubicBezTo>
                  <a:cubicBezTo>
                    <a:pt x="267" y="159"/>
                    <a:pt x="266" y="156"/>
                    <a:pt x="265" y="156"/>
                  </a:cubicBezTo>
                  <a:cubicBezTo>
                    <a:pt x="264" y="155"/>
                    <a:pt x="262" y="154"/>
                    <a:pt x="261" y="153"/>
                  </a:cubicBezTo>
                  <a:cubicBezTo>
                    <a:pt x="261" y="153"/>
                    <a:pt x="260" y="151"/>
                    <a:pt x="260" y="150"/>
                  </a:cubicBezTo>
                  <a:cubicBezTo>
                    <a:pt x="260" y="149"/>
                    <a:pt x="260" y="147"/>
                    <a:pt x="260" y="147"/>
                  </a:cubicBezTo>
                  <a:cubicBezTo>
                    <a:pt x="259" y="145"/>
                    <a:pt x="258" y="143"/>
                    <a:pt x="258" y="142"/>
                  </a:cubicBezTo>
                  <a:cubicBezTo>
                    <a:pt x="259" y="141"/>
                    <a:pt x="260" y="139"/>
                    <a:pt x="260" y="139"/>
                  </a:cubicBezTo>
                  <a:cubicBezTo>
                    <a:pt x="261" y="138"/>
                    <a:pt x="261" y="136"/>
                    <a:pt x="261" y="135"/>
                  </a:cubicBezTo>
                  <a:cubicBezTo>
                    <a:pt x="262" y="134"/>
                    <a:pt x="263" y="133"/>
                    <a:pt x="264" y="133"/>
                  </a:cubicBezTo>
                  <a:cubicBezTo>
                    <a:pt x="265" y="133"/>
                    <a:pt x="267" y="134"/>
                    <a:pt x="268" y="134"/>
                  </a:cubicBezTo>
                  <a:cubicBezTo>
                    <a:pt x="269" y="134"/>
                    <a:pt x="271" y="133"/>
                    <a:pt x="272" y="133"/>
                  </a:cubicBezTo>
                  <a:cubicBezTo>
                    <a:pt x="273" y="134"/>
                    <a:pt x="275" y="135"/>
                    <a:pt x="276" y="136"/>
                  </a:cubicBezTo>
                  <a:cubicBezTo>
                    <a:pt x="276" y="136"/>
                    <a:pt x="278" y="136"/>
                    <a:pt x="278" y="136"/>
                  </a:cubicBezTo>
                  <a:cubicBezTo>
                    <a:pt x="278" y="136"/>
                    <a:pt x="281" y="133"/>
                    <a:pt x="281" y="132"/>
                  </a:cubicBezTo>
                  <a:cubicBezTo>
                    <a:pt x="282" y="131"/>
                    <a:pt x="283" y="129"/>
                    <a:pt x="282" y="127"/>
                  </a:cubicBezTo>
                  <a:cubicBezTo>
                    <a:pt x="282" y="126"/>
                    <a:pt x="280" y="123"/>
                    <a:pt x="279" y="122"/>
                  </a:cubicBezTo>
                  <a:cubicBezTo>
                    <a:pt x="278" y="120"/>
                    <a:pt x="274" y="120"/>
                    <a:pt x="273" y="118"/>
                  </a:cubicBezTo>
                  <a:cubicBezTo>
                    <a:pt x="272" y="117"/>
                    <a:pt x="270" y="115"/>
                    <a:pt x="269" y="114"/>
                  </a:cubicBezTo>
                  <a:cubicBezTo>
                    <a:pt x="269" y="113"/>
                    <a:pt x="267" y="112"/>
                    <a:pt x="267" y="111"/>
                  </a:cubicBezTo>
                  <a:cubicBezTo>
                    <a:pt x="267" y="109"/>
                    <a:pt x="266" y="107"/>
                    <a:pt x="266" y="105"/>
                  </a:cubicBezTo>
                  <a:cubicBezTo>
                    <a:pt x="267" y="105"/>
                    <a:pt x="268" y="103"/>
                    <a:pt x="268" y="103"/>
                  </a:cubicBezTo>
                  <a:cubicBezTo>
                    <a:pt x="268" y="102"/>
                    <a:pt x="268" y="100"/>
                    <a:pt x="267" y="99"/>
                  </a:cubicBezTo>
                  <a:cubicBezTo>
                    <a:pt x="267" y="99"/>
                    <a:pt x="266" y="100"/>
                    <a:pt x="265" y="100"/>
                  </a:cubicBezTo>
                  <a:cubicBezTo>
                    <a:pt x="264" y="101"/>
                    <a:pt x="262" y="101"/>
                    <a:pt x="262" y="102"/>
                  </a:cubicBezTo>
                  <a:cubicBezTo>
                    <a:pt x="261" y="102"/>
                    <a:pt x="261" y="104"/>
                    <a:pt x="261" y="105"/>
                  </a:cubicBezTo>
                  <a:cubicBezTo>
                    <a:pt x="261" y="106"/>
                    <a:pt x="261" y="107"/>
                    <a:pt x="261" y="108"/>
                  </a:cubicBezTo>
                  <a:cubicBezTo>
                    <a:pt x="261" y="109"/>
                    <a:pt x="261" y="111"/>
                    <a:pt x="261" y="111"/>
                  </a:cubicBezTo>
                  <a:cubicBezTo>
                    <a:pt x="261" y="112"/>
                    <a:pt x="259" y="112"/>
                    <a:pt x="259" y="113"/>
                  </a:cubicBezTo>
                  <a:cubicBezTo>
                    <a:pt x="259" y="114"/>
                    <a:pt x="261" y="115"/>
                    <a:pt x="261" y="116"/>
                  </a:cubicBezTo>
                  <a:cubicBezTo>
                    <a:pt x="262" y="117"/>
                    <a:pt x="264" y="118"/>
                    <a:pt x="264" y="119"/>
                  </a:cubicBezTo>
                  <a:cubicBezTo>
                    <a:pt x="265" y="119"/>
                    <a:pt x="266" y="120"/>
                    <a:pt x="267" y="121"/>
                  </a:cubicBezTo>
                  <a:cubicBezTo>
                    <a:pt x="267" y="122"/>
                    <a:pt x="268" y="124"/>
                    <a:pt x="268" y="125"/>
                  </a:cubicBezTo>
                  <a:cubicBezTo>
                    <a:pt x="268" y="126"/>
                    <a:pt x="266" y="127"/>
                    <a:pt x="266" y="127"/>
                  </a:cubicBezTo>
                  <a:cubicBezTo>
                    <a:pt x="265" y="128"/>
                    <a:pt x="264" y="129"/>
                    <a:pt x="263" y="128"/>
                  </a:cubicBezTo>
                  <a:cubicBezTo>
                    <a:pt x="262" y="128"/>
                    <a:pt x="260" y="127"/>
                    <a:pt x="259" y="127"/>
                  </a:cubicBezTo>
                  <a:cubicBezTo>
                    <a:pt x="259" y="126"/>
                    <a:pt x="259" y="124"/>
                    <a:pt x="258" y="124"/>
                  </a:cubicBezTo>
                  <a:cubicBezTo>
                    <a:pt x="257" y="123"/>
                    <a:pt x="255" y="125"/>
                    <a:pt x="254" y="125"/>
                  </a:cubicBezTo>
                  <a:cubicBezTo>
                    <a:pt x="253" y="126"/>
                    <a:pt x="253" y="128"/>
                    <a:pt x="252" y="129"/>
                  </a:cubicBezTo>
                  <a:cubicBezTo>
                    <a:pt x="251" y="129"/>
                    <a:pt x="249" y="128"/>
                    <a:pt x="248" y="128"/>
                  </a:cubicBezTo>
                  <a:cubicBezTo>
                    <a:pt x="247" y="129"/>
                    <a:pt x="246" y="132"/>
                    <a:pt x="247" y="133"/>
                  </a:cubicBezTo>
                  <a:cubicBezTo>
                    <a:pt x="247" y="134"/>
                    <a:pt x="249" y="135"/>
                    <a:pt x="249" y="135"/>
                  </a:cubicBezTo>
                  <a:cubicBezTo>
                    <a:pt x="250" y="136"/>
                    <a:pt x="251" y="137"/>
                    <a:pt x="252" y="137"/>
                  </a:cubicBezTo>
                  <a:cubicBezTo>
                    <a:pt x="252" y="138"/>
                    <a:pt x="252" y="141"/>
                    <a:pt x="252" y="142"/>
                  </a:cubicBezTo>
                  <a:cubicBezTo>
                    <a:pt x="253" y="144"/>
                    <a:pt x="254" y="147"/>
                    <a:pt x="254" y="149"/>
                  </a:cubicBezTo>
                  <a:cubicBezTo>
                    <a:pt x="254" y="150"/>
                    <a:pt x="254" y="152"/>
                    <a:pt x="254" y="153"/>
                  </a:cubicBezTo>
                  <a:cubicBezTo>
                    <a:pt x="253" y="155"/>
                    <a:pt x="253" y="157"/>
                    <a:pt x="253" y="158"/>
                  </a:cubicBezTo>
                  <a:cubicBezTo>
                    <a:pt x="252" y="159"/>
                    <a:pt x="252" y="161"/>
                    <a:pt x="252" y="162"/>
                  </a:cubicBezTo>
                  <a:cubicBezTo>
                    <a:pt x="252" y="163"/>
                    <a:pt x="251" y="165"/>
                    <a:pt x="252" y="166"/>
                  </a:cubicBezTo>
                  <a:cubicBezTo>
                    <a:pt x="252" y="166"/>
                    <a:pt x="254" y="167"/>
                    <a:pt x="254" y="167"/>
                  </a:cubicBezTo>
                  <a:cubicBezTo>
                    <a:pt x="255" y="167"/>
                    <a:pt x="256" y="166"/>
                    <a:pt x="256" y="166"/>
                  </a:cubicBezTo>
                  <a:cubicBezTo>
                    <a:pt x="257" y="165"/>
                    <a:pt x="257" y="163"/>
                    <a:pt x="257" y="162"/>
                  </a:cubicBezTo>
                  <a:cubicBezTo>
                    <a:pt x="257" y="162"/>
                    <a:pt x="257" y="161"/>
                    <a:pt x="257" y="160"/>
                  </a:cubicBezTo>
                  <a:cubicBezTo>
                    <a:pt x="257" y="160"/>
                    <a:pt x="257" y="159"/>
                    <a:pt x="258" y="159"/>
                  </a:cubicBezTo>
                  <a:cubicBezTo>
                    <a:pt x="259" y="158"/>
                    <a:pt x="260" y="159"/>
                    <a:pt x="261" y="160"/>
                  </a:cubicBezTo>
                  <a:cubicBezTo>
                    <a:pt x="262" y="160"/>
                    <a:pt x="263" y="161"/>
                    <a:pt x="263" y="161"/>
                  </a:cubicBezTo>
                  <a:cubicBezTo>
                    <a:pt x="263" y="162"/>
                    <a:pt x="263" y="164"/>
                    <a:pt x="263" y="165"/>
                  </a:cubicBezTo>
                  <a:cubicBezTo>
                    <a:pt x="263" y="166"/>
                    <a:pt x="264" y="168"/>
                    <a:pt x="264" y="168"/>
                  </a:cubicBezTo>
                  <a:cubicBezTo>
                    <a:pt x="265" y="169"/>
                    <a:pt x="266" y="171"/>
                    <a:pt x="266" y="171"/>
                  </a:cubicBezTo>
                  <a:cubicBezTo>
                    <a:pt x="267" y="172"/>
                    <a:pt x="268" y="172"/>
                    <a:pt x="269" y="172"/>
                  </a:cubicBezTo>
                  <a:cubicBezTo>
                    <a:pt x="269" y="173"/>
                    <a:pt x="270" y="174"/>
                    <a:pt x="270" y="175"/>
                  </a:cubicBezTo>
                  <a:cubicBezTo>
                    <a:pt x="271" y="176"/>
                    <a:pt x="271" y="178"/>
                    <a:pt x="271" y="179"/>
                  </a:cubicBezTo>
                  <a:cubicBezTo>
                    <a:pt x="271" y="180"/>
                    <a:pt x="272" y="183"/>
                    <a:pt x="272" y="184"/>
                  </a:cubicBezTo>
                  <a:cubicBezTo>
                    <a:pt x="272" y="185"/>
                    <a:pt x="272" y="187"/>
                    <a:pt x="271" y="188"/>
                  </a:cubicBezTo>
                  <a:cubicBezTo>
                    <a:pt x="271" y="188"/>
                    <a:pt x="270" y="190"/>
                    <a:pt x="269" y="190"/>
                  </a:cubicBezTo>
                  <a:cubicBezTo>
                    <a:pt x="269" y="191"/>
                    <a:pt x="267" y="192"/>
                    <a:pt x="267" y="193"/>
                  </a:cubicBezTo>
                  <a:cubicBezTo>
                    <a:pt x="266" y="193"/>
                    <a:pt x="266" y="195"/>
                    <a:pt x="265" y="195"/>
                  </a:cubicBezTo>
                  <a:cubicBezTo>
                    <a:pt x="265" y="195"/>
                    <a:pt x="264" y="196"/>
                    <a:pt x="264" y="196"/>
                  </a:cubicBezTo>
                  <a:cubicBezTo>
                    <a:pt x="263" y="196"/>
                    <a:pt x="261" y="195"/>
                    <a:pt x="261" y="194"/>
                  </a:cubicBezTo>
                  <a:cubicBezTo>
                    <a:pt x="260" y="193"/>
                    <a:pt x="259" y="191"/>
                    <a:pt x="258" y="190"/>
                  </a:cubicBezTo>
                  <a:cubicBezTo>
                    <a:pt x="258" y="189"/>
                    <a:pt x="260" y="186"/>
                    <a:pt x="260" y="185"/>
                  </a:cubicBezTo>
                  <a:cubicBezTo>
                    <a:pt x="260" y="184"/>
                    <a:pt x="259" y="184"/>
                    <a:pt x="259" y="183"/>
                  </a:cubicBezTo>
                  <a:cubicBezTo>
                    <a:pt x="258" y="182"/>
                    <a:pt x="259" y="180"/>
                    <a:pt x="259" y="180"/>
                  </a:cubicBezTo>
                  <a:cubicBezTo>
                    <a:pt x="258" y="179"/>
                    <a:pt x="257" y="178"/>
                    <a:pt x="256" y="178"/>
                  </a:cubicBezTo>
                  <a:cubicBezTo>
                    <a:pt x="255" y="178"/>
                    <a:pt x="254" y="179"/>
                    <a:pt x="253" y="179"/>
                  </a:cubicBezTo>
                  <a:cubicBezTo>
                    <a:pt x="253" y="179"/>
                    <a:pt x="252" y="181"/>
                    <a:pt x="251" y="180"/>
                  </a:cubicBezTo>
                  <a:cubicBezTo>
                    <a:pt x="250" y="180"/>
                    <a:pt x="249" y="179"/>
                    <a:pt x="249" y="178"/>
                  </a:cubicBezTo>
                  <a:cubicBezTo>
                    <a:pt x="249" y="178"/>
                    <a:pt x="250" y="177"/>
                    <a:pt x="250" y="176"/>
                  </a:cubicBezTo>
                  <a:cubicBezTo>
                    <a:pt x="250" y="175"/>
                    <a:pt x="250" y="174"/>
                    <a:pt x="250" y="174"/>
                  </a:cubicBezTo>
                  <a:cubicBezTo>
                    <a:pt x="249" y="173"/>
                    <a:pt x="247" y="172"/>
                    <a:pt x="246" y="171"/>
                  </a:cubicBezTo>
                  <a:cubicBezTo>
                    <a:pt x="246" y="170"/>
                    <a:pt x="245" y="168"/>
                    <a:pt x="245" y="167"/>
                  </a:cubicBezTo>
                  <a:cubicBezTo>
                    <a:pt x="245" y="167"/>
                    <a:pt x="247" y="165"/>
                    <a:pt x="247" y="164"/>
                  </a:cubicBezTo>
                  <a:cubicBezTo>
                    <a:pt x="247" y="164"/>
                    <a:pt x="246" y="162"/>
                    <a:pt x="246" y="162"/>
                  </a:cubicBezTo>
                  <a:cubicBezTo>
                    <a:pt x="246" y="161"/>
                    <a:pt x="246" y="159"/>
                    <a:pt x="246" y="159"/>
                  </a:cubicBezTo>
                  <a:cubicBezTo>
                    <a:pt x="247" y="158"/>
                    <a:pt x="248" y="157"/>
                    <a:pt x="249" y="156"/>
                  </a:cubicBezTo>
                  <a:cubicBezTo>
                    <a:pt x="249" y="155"/>
                    <a:pt x="249" y="153"/>
                    <a:pt x="249" y="151"/>
                  </a:cubicBezTo>
                  <a:cubicBezTo>
                    <a:pt x="249" y="150"/>
                    <a:pt x="248" y="148"/>
                    <a:pt x="248" y="147"/>
                  </a:cubicBezTo>
                  <a:cubicBezTo>
                    <a:pt x="247" y="147"/>
                    <a:pt x="247" y="145"/>
                    <a:pt x="247" y="144"/>
                  </a:cubicBezTo>
                  <a:cubicBezTo>
                    <a:pt x="246" y="144"/>
                    <a:pt x="243" y="145"/>
                    <a:pt x="242" y="144"/>
                  </a:cubicBezTo>
                  <a:cubicBezTo>
                    <a:pt x="242" y="144"/>
                    <a:pt x="242" y="142"/>
                    <a:pt x="241" y="142"/>
                  </a:cubicBezTo>
                  <a:cubicBezTo>
                    <a:pt x="241" y="141"/>
                    <a:pt x="240" y="139"/>
                    <a:pt x="239" y="139"/>
                  </a:cubicBezTo>
                  <a:cubicBezTo>
                    <a:pt x="239" y="138"/>
                    <a:pt x="237" y="136"/>
                    <a:pt x="237" y="136"/>
                  </a:cubicBezTo>
                  <a:cubicBezTo>
                    <a:pt x="236" y="135"/>
                    <a:pt x="234" y="133"/>
                    <a:pt x="234" y="132"/>
                  </a:cubicBezTo>
                  <a:cubicBezTo>
                    <a:pt x="233" y="131"/>
                    <a:pt x="232" y="128"/>
                    <a:pt x="233" y="127"/>
                  </a:cubicBezTo>
                  <a:cubicBezTo>
                    <a:pt x="233" y="125"/>
                    <a:pt x="236" y="124"/>
                    <a:pt x="238" y="122"/>
                  </a:cubicBezTo>
                  <a:cubicBezTo>
                    <a:pt x="239" y="121"/>
                    <a:pt x="241" y="119"/>
                    <a:pt x="242" y="118"/>
                  </a:cubicBezTo>
                  <a:cubicBezTo>
                    <a:pt x="243" y="117"/>
                    <a:pt x="246" y="115"/>
                    <a:pt x="248" y="113"/>
                  </a:cubicBezTo>
                  <a:cubicBezTo>
                    <a:pt x="249" y="113"/>
                    <a:pt x="250" y="112"/>
                    <a:pt x="251" y="111"/>
                  </a:cubicBezTo>
                  <a:cubicBezTo>
                    <a:pt x="251" y="110"/>
                    <a:pt x="253" y="109"/>
                    <a:pt x="253" y="108"/>
                  </a:cubicBezTo>
                  <a:cubicBezTo>
                    <a:pt x="253" y="107"/>
                    <a:pt x="254" y="105"/>
                    <a:pt x="254" y="104"/>
                  </a:cubicBezTo>
                  <a:cubicBezTo>
                    <a:pt x="254" y="103"/>
                    <a:pt x="254" y="101"/>
                    <a:pt x="254" y="100"/>
                  </a:cubicBezTo>
                  <a:cubicBezTo>
                    <a:pt x="254" y="99"/>
                    <a:pt x="254" y="97"/>
                    <a:pt x="254" y="96"/>
                  </a:cubicBezTo>
                  <a:cubicBezTo>
                    <a:pt x="255" y="96"/>
                    <a:pt x="256" y="95"/>
                    <a:pt x="256" y="94"/>
                  </a:cubicBezTo>
                  <a:cubicBezTo>
                    <a:pt x="257" y="93"/>
                    <a:pt x="257" y="92"/>
                    <a:pt x="257" y="91"/>
                  </a:cubicBezTo>
                  <a:cubicBezTo>
                    <a:pt x="256" y="91"/>
                    <a:pt x="255" y="91"/>
                    <a:pt x="254" y="91"/>
                  </a:cubicBezTo>
                  <a:cubicBezTo>
                    <a:pt x="254" y="92"/>
                    <a:pt x="253" y="93"/>
                    <a:pt x="253" y="93"/>
                  </a:cubicBezTo>
                  <a:cubicBezTo>
                    <a:pt x="252" y="93"/>
                    <a:pt x="251" y="93"/>
                    <a:pt x="250" y="93"/>
                  </a:cubicBezTo>
                  <a:cubicBezTo>
                    <a:pt x="250" y="93"/>
                    <a:pt x="250" y="91"/>
                    <a:pt x="250" y="90"/>
                  </a:cubicBezTo>
                  <a:cubicBezTo>
                    <a:pt x="251" y="89"/>
                    <a:pt x="252" y="88"/>
                    <a:pt x="253" y="87"/>
                  </a:cubicBezTo>
                  <a:cubicBezTo>
                    <a:pt x="253" y="87"/>
                    <a:pt x="254" y="86"/>
                    <a:pt x="255" y="86"/>
                  </a:cubicBezTo>
                  <a:cubicBezTo>
                    <a:pt x="256" y="86"/>
                    <a:pt x="258" y="86"/>
                    <a:pt x="259" y="86"/>
                  </a:cubicBezTo>
                  <a:cubicBezTo>
                    <a:pt x="260" y="86"/>
                    <a:pt x="262" y="86"/>
                    <a:pt x="263" y="86"/>
                  </a:cubicBezTo>
                  <a:cubicBezTo>
                    <a:pt x="264" y="86"/>
                    <a:pt x="265" y="87"/>
                    <a:pt x="265" y="87"/>
                  </a:cubicBezTo>
                  <a:cubicBezTo>
                    <a:pt x="266" y="88"/>
                    <a:pt x="267" y="89"/>
                    <a:pt x="268" y="89"/>
                  </a:cubicBezTo>
                  <a:cubicBezTo>
                    <a:pt x="268" y="90"/>
                    <a:pt x="269" y="91"/>
                    <a:pt x="269" y="91"/>
                  </a:cubicBezTo>
                  <a:cubicBezTo>
                    <a:pt x="270" y="92"/>
                    <a:pt x="270" y="95"/>
                    <a:pt x="270" y="96"/>
                  </a:cubicBezTo>
                  <a:cubicBezTo>
                    <a:pt x="271" y="96"/>
                    <a:pt x="272" y="97"/>
                    <a:pt x="273" y="98"/>
                  </a:cubicBezTo>
                  <a:cubicBezTo>
                    <a:pt x="273" y="98"/>
                    <a:pt x="276" y="99"/>
                    <a:pt x="276" y="99"/>
                  </a:cubicBezTo>
                  <a:cubicBezTo>
                    <a:pt x="278" y="98"/>
                    <a:pt x="278" y="94"/>
                    <a:pt x="278" y="92"/>
                  </a:cubicBezTo>
                  <a:cubicBezTo>
                    <a:pt x="278" y="91"/>
                    <a:pt x="278" y="89"/>
                    <a:pt x="278" y="88"/>
                  </a:cubicBezTo>
                  <a:cubicBezTo>
                    <a:pt x="278" y="87"/>
                    <a:pt x="278" y="84"/>
                    <a:pt x="278" y="83"/>
                  </a:cubicBezTo>
                  <a:cubicBezTo>
                    <a:pt x="277" y="82"/>
                    <a:pt x="275" y="81"/>
                    <a:pt x="275" y="80"/>
                  </a:cubicBezTo>
                  <a:cubicBezTo>
                    <a:pt x="275" y="80"/>
                    <a:pt x="276" y="78"/>
                    <a:pt x="276" y="78"/>
                  </a:cubicBezTo>
                  <a:cubicBezTo>
                    <a:pt x="277" y="78"/>
                    <a:pt x="279" y="79"/>
                    <a:pt x="280" y="79"/>
                  </a:cubicBezTo>
                  <a:cubicBezTo>
                    <a:pt x="281" y="80"/>
                    <a:pt x="281" y="82"/>
                    <a:pt x="281" y="82"/>
                  </a:cubicBezTo>
                  <a:cubicBezTo>
                    <a:pt x="282" y="83"/>
                    <a:pt x="285" y="81"/>
                    <a:pt x="286" y="80"/>
                  </a:cubicBezTo>
                  <a:cubicBezTo>
                    <a:pt x="286" y="80"/>
                    <a:pt x="288" y="78"/>
                    <a:pt x="288" y="77"/>
                  </a:cubicBezTo>
                  <a:cubicBezTo>
                    <a:pt x="288" y="76"/>
                    <a:pt x="287" y="73"/>
                    <a:pt x="286" y="72"/>
                  </a:cubicBezTo>
                  <a:cubicBezTo>
                    <a:pt x="286" y="70"/>
                    <a:pt x="283" y="68"/>
                    <a:pt x="282" y="66"/>
                  </a:cubicBezTo>
                  <a:cubicBezTo>
                    <a:pt x="281" y="64"/>
                    <a:pt x="281" y="61"/>
                    <a:pt x="281" y="59"/>
                  </a:cubicBezTo>
                  <a:cubicBezTo>
                    <a:pt x="281" y="58"/>
                    <a:pt x="282" y="56"/>
                    <a:pt x="283" y="55"/>
                  </a:cubicBezTo>
                  <a:cubicBezTo>
                    <a:pt x="283" y="55"/>
                    <a:pt x="285" y="54"/>
                    <a:pt x="285" y="53"/>
                  </a:cubicBezTo>
                  <a:cubicBezTo>
                    <a:pt x="286" y="52"/>
                    <a:pt x="286" y="51"/>
                    <a:pt x="286" y="50"/>
                  </a:cubicBezTo>
                  <a:cubicBezTo>
                    <a:pt x="285" y="49"/>
                    <a:pt x="284" y="47"/>
                    <a:pt x="283" y="47"/>
                  </a:cubicBezTo>
                  <a:cubicBezTo>
                    <a:pt x="283" y="46"/>
                    <a:pt x="281" y="45"/>
                    <a:pt x="279" y="45"/>
                  </a:cubicBezTo>
                  <a:cubicBezTo>
                    <a:pt x="278" y="45"/>
                    <a:pt x="276" y="45"/>
                    <a:pt x="275" y="46"/>
                  </a:cubicBezTo>
                  <a:cubicBezTo>
                    <a:pt x="274" y="46"/>
                    <a:pt x="273" y="48"/>
                    <a:pt x="272" y="49"/>
                  </a:cubicBezTo>
                  <a:cubicBezTo>
                    <a:pt x="271" y="49"/>
                    <a:pt x="271" y="51"/>
                    <a:pt x="271" y="52"/>
                  </a:cubicBezTo>
                  <a:cubicBezTo>
                    <a:pt x="271" y="53"/>
                    <a:pt x="271" y="54"/>
                    <a:pt x="271" y="55"/>
                  </a:cubicBezTo>
                  <a:cubicBezTo>
                    <a:pt x="271" y="55"/>
                    <a:pt x="270" y="56"/>
                    <a:pt x="270" y="57"/>
                  </a:cubicBezTo>
                  <a:cubicBezTo>
                    <a:pt x="269" y="58"/>
                    <a:pt x="271" y="59"/>
                    <a:pt x="270" y="60"/>
                  </a:cubicBezTo>
                  <a:cubicBezTo>
                    <a:pt x="270" y="61"/>
                    <a:pt x="268" y="62"/>
                    <a:pt x="267" y="62"/>
                  </a:cubicBezTo>
                  <a:cubicBezTo>
                    <a:pt x="266" y="62"/>
                    <a:pt x="265" y="60"/>
                    <a:pt x="265" y="59"/>
                  </a:cubicBezTo>
                  <a:cubicBezTo>
                    <a:pt x="264" y="58"/>
                    <a:pt x="264" y="57"/>
                    <a:pt x="264" y="56"/>
                  </a:cubicBezTo>
                  <a:cubicBezTo>
                    <a:pt x="263" y="55"/>
                    <a:pt x="263" y="53"/>
                    <a:pt x="263" y="52"/>
                  </a:cubicBezTo>
                  <a:cubicBezTo>
                    <a:pt x="263" y="51"/>
                    <a:pt x="261" y="50"/>
                    <a:pt x="261" y="50"/>
                  </a:cubicBezTo>
                  <a:cubicBezTo>
                    <a:pt x="261" y="49"/>
                    <a:pt x="259" y="47"/>
                    <a:pt x="259" y="46"/>
                  </a:cubicBezTo>
                  <a:cubicBezTo>
                    <a:pt x="260" y="45"/>
                    <a:pt x="262" y="45"/>
                    <a:pt x="263" y="45"/>
                  </a:cubicBezTo>
                  <a:cubicBezTo>
                    <a:pt x="264" y="45"/>
                    <a:pt x="266" y="47"/>
                    <a:pt x="267" y="46"/>
                  </a:cubicBezTo>
                  <a:cubicBezTo>
                    <a:pt x="267" y="46"/>
                    <a:pt x="268" y="45"/>
                    <a:pt x="268" y="45"/>
                  </a:cubicBezTo>
                  <a:cubicBezTo>
                    <a:pt x="268" y="44"/>
                    <a:pt x="270" y="43"/>
                    <a:pt x="270" y="43"/>
                  </a:cubicBezTo>
                  <a:cubicBezTo>
                    <a:pt x="270" y="42"/>
                    <a:pt x="270" y="41"/>
                    <a:pt x="270" y="40"/>
                  </a:cubicBezTo>
                  <a:cubicBezTo>
                    <a:pt x="270" y="40"/>
                    <a:pt x="269" y="38"/>
                    <a:pt x="268" y="38"/>
                  </a:cubicBezTo>
                  <a:cubicBezTo>
                    <a:pt x="267" y="38"/>
                    <a:pt x="266" y="38"/>
                    <a:pt x="265" y="38"/>
                  </a:cubicBezTo>
                  <a:cubicBezTo>
                    <a:pt x="265" y="38"/>
                    <a:pt x="263" y="37"/>
                    <a:pt x="263" y="36"/>
                  </a:cubicBezTo>
                  <a:cubicBezTo>
                    <a:pt x="263" y="35"/>
                    <a:pt x="265" y="33"/>
                    <a:pt x="265" y="32"/>
                  </a:cubicBezTo>
                  <a:cubicBezTo>
                    <a:pt x="265" y="31"/>
                    <a:pt x="265" y="30"/>
                    <a:pt x="265" y="29"/>
                  </a:cubicBezTo>
                  <a:cubicBezTo>
                    <a:pt x="265" y="28"/>
                    <a:pt x="265" y="27"/>
                    <a:pt x="264" y="26"/>
                  </a:cubicBezTo>
                  <a:cubicBezTo>
                    <a:pt x="264" y="26"/>
                    <a:pt x="263" y="25"/>
                    <a:pt x="262" y="24"/>
                  </a:cubicBezTo>
                  <a:cubicBezTo>
                    <a:pt x="262" y="24"/>
                    <a:pt x="261" y="22"/>
                    <a:pt x="260" y="22"/>
                  </a:cubicBezTo>
                  <a:cubicBezTo>
                    <a:pt x="260" y="21"/>
                    <a:pt x="259" y="18"/>
                    <a:pt x="260" y="18"/>
                  </a:cubicBezTo>
                  <a:cubicBezTo>
                    <a:pt x="260" y="17"/>
                    <a:pt x="262" y="18"/>
                    <a:pt x="263" y="18"/>
                  </a:cubicBezTo>
                  <a:cubicBezTo>
                    <a:pt x="264" y="17"/>
                    <a:pt x="265" y="14"/>
                    <a:pt x="265" y="13"/>
                  </a:cubicBezTo>
                  <a:cubicBezTo>
                    <a:pt x="265" y="12"/>
                    <a:pt x="265" y="10"/>
                    <a:pt x="264" y="10"/>
                  </a:cubicBezTo>
                  <a:cubicBezTo>
                    <a:pt x="263" y="9"/>
                    <a:pt x="261" y="11"/>
                    <a:pt x="259" y="11"/>
                  </a:cubicBezTo>
                  <a:cubicBezTo>
                    <a:pt x="259" y="11"/>
                    <a:pt x="258" y="10"/>
                    <a:pt x="257" y="9"/>
                  </a:cubicBezTo>
                  <a:cubicBezTo>
                    <a:pt x="257" y="8"/>
                    <a:pt x="258" y="6"/>
                    <a:pt x="258" y="6"/>
                  </a:cubicBezTo>
                  <a:cubicBezTo>
                    <a:pt x="259" y="5"/>
                    <a:pt x="261" y="4"/>
                    <a:pt x="261" y="4"/>
                  </a:cubicBezTo>
                  <a:cubicBezTo>
                    <a:pt x="262" y="4"/>
                    <a:pt x="264" y="3"/>
                    <a:pt x="264" y="3"/>
                  </a:cubicBezTo>
                  <a:cubicBezTo>
                    <a:pt x="265" y="2"/>
                    <a:pt x="265" y="1"/>
                    <a:pt x="266" y="0"/>
                  </a:cubicBezTo>
                  <a:cubicBezTo>
                    <a:pt x="266" y="0"/>
                    <a:pt x="268" y="0"/>
                    <a:pt x="268" y="0"/>
                  </a:cubicBezTo>
                  <a:cubicBezTo>
                    <a:pt x="580" y="74"/>
                    <a:pt x="580" y="74"/>
                    <a:pt x="580" y="74"/>
                  </a:cubicBezTo>
                  <a:lnTo>
                    <a:pt x="918" y="139"/>
                  </a:lnTo>
                  <a:close/>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42" name="Freeform 23">
              <a:extLst>
                <a:ext uri="{FF2B5EF4-FFF2-40B4-BE49-F238E27FC236}">
                  <a16:creationId xmlns:a16="http://schemas.microsoft.com/office/drawing/2014/main" id="{2BC764D8-6714-4734-87BB-09FA21621438}"/>
                </a:ext>
              </a:extLst>
            </p:cNvPr>
            <p:cNvSpPr>
              <a:spLocks/>
            </p:cNvSpPr>
            <p:nvPr/>
          </p:nvSpPr>
          <p:spPr bwMode="auto">
            <a:xfrm>
              <a:off x="582614" y="3379791"/>
              <a:ext cx="3175" cy="4763"/>
            </a:xfrm>
            <a:custGeom>
              <a:avLst/>
              <a:gdLst>
                <a:gd name="T0" fmla="*/ 2 w 4"/>
                <a:gd name="T1" fmla="*/ 0 h 7"/>
                <a:gd name="T2" fmla="*/ 0 w 4"/>
                <a:gd name="T3" fmla="*/ 0 h 7"/>
                <a:gd name="T4" fmla="*/ 0 w 4"/>
                <a:gd name="T5" fmla="*/ 3 h 7"/>
                <a:gd name="T6" fmla="*/ 1 w 4"/>
                <a:gd name="T7" fmla="*/ 4 h 7"/>
                <a:gd name="T8" fmla="*/ 2 w 4"/>
                <a:gd name="T9" fmla="*/ 7 h 7"/>
                <a:gd name="T10" fmla="*/ 3 w 4"/>
                <a:gd name="T11" fmla="*/ 5 h 7"/>
                <a:gd name="T12" fmla="*/ 4 w 4"/>
                <a:gd name="T13" fmla="*/ 2 h 7"/>
                <a:gd name="T14" fmla="*/ 2 w 4"/>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2" y="0"/>
                  </a:moveTo>
                  <a:cubicBezTo>
                    <a:pt x="2" y="0"/>
                    <a:pt x="0" y="0"/>
                    <a:pt x="0" y="0"/>
                  </a:cubicBezTo>
                  <a:cubicBezTo>
                    <a:pt x="0" y="1"/>
                    <a:pt x="0" y="2"/>
                    <a:pt x="0" y="3"/>
                  </a:cubicBezTo>
                  <a:cubicBezTo>
                    <a:pt x="0" y="3"/>
                    <a:pt x="1" y="4"/>
                    <a:pt x="1" y="4"/>
                  </a:cubicBezTo>
                  <a:cubicBezTo>
                    <a:pt x="2" y="5"/>
                    <a:pt x="1" y="7"/>
                    <a:pt x="2" y="7"/>
                  </a:cubicBezTo>
                  <a:cubicBezTo>
                    <a:pt x="2" y="7"/>
                    <a:pt x="3" y="6"/>
                    <a:pt x="3" y="5"/>
                  </a:cubicBezTo>
                  <a:cubicBezTo>
                    <a:pt x="4" y="4"/>
                    <a:pt x="4" y="3"/>
                    <a:pt x="4" y="2"/>
                  </a:cubicBezTo>
                  <a:cubicBezTo>
                    <a:pt x="4" y="1"/>
                    <a:pt x="3" y="1"/>
                    <a:pt x="2"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43" name="Freeform 24">
              <a:extLst>
                <a:ext uri="{FF2B5EF4-FFF2-40B4-BE49-F238E27FC236}">
                  <a16:creationId xmlns:a16="http://schemas.microsoft.com/office/drawing/2014/main" id="{D094F5FC-0CD9-486C-A3F8-0AAC324547AE}"/>
                </a:ext>
              </a:extLst>
            </p:cNvPr>
            <p:cNvSpPr>
              <a:spLocks/>
            </p:cNvSpPr>
            <p:nvPr/>
          </p:nvSpPr>
          <p:spPr bwMode="auto">
            <a:xfrm>
              <a:off x="522289" y="2132015"/>
              <a:ext cx="928686" cy="766763"/>
            </a:xfrm>
            <a:custGeom>
              <a:avLst/>
              <a:gdLst>
                <a:gd name="T0" fmla="*/ 1073 w 1102"/>
                <a:gd name="T1" fmla="*/ 260 h 910"/>
                <a:gd name="T2" fmla="*/ 1055 w 1102"/>
                <a:gd name="T3" fmla="*/ 229 h 910"/>
                <a:gd name="T4" fmla="*/ 792 w 1102"/>
                <a:gd name="T5" fmla="*/ 189 h 910"/>
                <a:gd name="T6" fmla="*/ 765 w 1102"/>
                <a:gd name="T7" fmla="*/ 185 h 910"/>
                <a:gd name="T8" fmla="*/ 743 w 1102"/>
                <a:gd name="T9" fmla="*/ 184 h 910"/>
                <a:gd name="T10" fmla="*/ 724 w 1102"/>
                <a:gd name="T11" fmla="*/ 188 h 910"/>
                <a:gd name="T12" fmla="*/ 691 w 1102"/>
                <a:gd name="T13" fmla="*/ 188 h 910"/>
                <a:gd name="T14" fmla="*/ 663 w 1102"/>
                <a:gd name="T15" fmla="*/ 192 h 910"/>
                <a:gd name="T16" fmla="*/ 639 w 1102"/>
                <a:gd name="T17" fmla="*/ 198 h 910"/>
                <a:gd name="T18" fmla="*/ 607 w 1102"/>
                <a:gd name="T19" fmla="*/ 183 h 910"/>
                <a:gd name="T20" fmla="*/ 581 w 1102"/>
                <a:gd name="T21" fmla="*/ 189 h 910"/>
                <a:gd name="T22" fmla="*/ 560 w 1102"/>
                <a:gd name="T23" fmla="*/ 189 h 910"/>
                <a:gd name="T24" fmla="*/ 539 w 1102"/>
                <a:gd name="T25" fmla="*/ 194 h 910"/>
                <a:gd name="T26" fmla="*/ 520 w 1102"/>
                <a:gd name="T27" fmla="*/ 173 h 910"/>
                <a:gd name="T28" fmla="*/ 497 w 1102"/>
                <a:gd name="T29" fmla="*/ 163 h 910"/>
                <a:gd name="T30" fmla="*/ 479 w 1102"/>
                <a:gd name="T31" fmla="*/ 162 h 910"/>
                <a:gd name="T32" fmla="*/ 456 w 1102"/>
                <a:gd name="T33" fmla="*/ 160 h 910"/>
                <a:gd name="T34" fmla="*/ 439 w 1102"/>
                <a:gd name="T35" fmla="*/ 167 h 910"/>
                <a:gd name="T36" fmla="*/ 418 w 1102"/>
                <a:gd name="T37" fmla="*/ 168 h 910"/>
                <a:gd name="T38" fmla="*/ 393 w 1102"/>
                <a:gd name="T39" fmla="*/ 170 h 910"/>
                <a:gd name="T40" fmla="*/ 375 w 1102"/>
                <a:gd name="T41" fmla="*/ 159 h 910"/>
                <a:gd name="T42" fmla="*/ 343 w 1102"/>
                <a:gd name="T43" fmla="*/ 134 h 910"/>
                <a:gd name="T44" fmla="*/ 345 w 1102"/>
                <a:gd name="T45" fmla="*/ 106 h 910"/>
                <a:gd name="T46" fmla="*/ 350 w 1102"/>
                <a:gd name="T47" fmla="*/ 86 h 910"/>
                <a:gd name="T48" fmla="*/ 342 w 1102"/>
                <a:gd name="T49" fmla="*/ 58 h 910"/>
                <a:gd name="T50" fmla="*/ 320 w 1102"/>
                <a:gd name="T51" fmla="*/ 38 h 910"/>
                <a:gd name="T52" fmla="*/ 300 w 1102"/>
                <a:gd name="T53" fmla="*/ 39 h 910"/>
                <a:gd name="T54" fmla="*/ 287 w 1102"/>
                <a:gd name="T55" fmla="*/ 20 h 910"/>
                <a:gd name="T56" fmla="*/ 279 w 1102"/>
                <a:gd name="T57" fmla="*/ 14 h 910"/>
                <a:gd name="T58" fmla="*/ 264 w 1102"/>
                <a:gd name="T59" fmla="*/ 13 h 910"/>
                <a:gd name="T60" fmla="*/ 241 w 1102"/>
                <a:gd name="T61" fmla="*/ 16 h 910"/>
                <a:gd name="T62" fmla="*/ 226 w 1102"/>
                <a:gd name="T63" fmla="*/ 2 h 910"/>
                <a:gd name="T64" fmla="*/ 215 w 1102"/>
                <a:gd name="T65" fmla="*/ 48 h 910"/>
                <a:gd name="T66" fmla="*/ 211 w 1102"/>
                <a:gd name="T67" fmla="*/ 93 h 910"/>
                <a:gd name="T68" fmla="*/ 193 w 1102"/>
                <a:gd name="T69" fmla="*/ 144 h 910"/>
                <a:gd name="T70" fmla="*/ 183 w 1102"/>
                <a:gd name="T71" fmla="*/ 182 h 910"/>
                <a:gd name="T72" fmla="*/ 167 w 1102"/>
                <a:gd name="T73" fmla="*/ 218 h 910"/>
                <a:gd name="T74" fmla="*/ 150 w 1102"/>
                <a:gd name="T75" fmla="*/ 262 h 910"/>
                <a:gd name="T76" fmla="*/ 139 w 1102"/>
                <a:gd name="T77" fmla="*/ 301 h 910"/>
                <a:gd name="T78" fmla="*/ 116 w 1102"/>
                <a:gd name="T79" fmla="*/ 364 h 910"/>
                <a:gd name="T80" fmla="*/ 57 w 1102"/>
                <a:gd name="T81" fmla="*/ 477 h 910"/>
                <a:gd name="T82" fmla="*/ 39 w 1102"/>
                <a:gd name="T83" fmla="*/ 510 h 910"/>
                <a:gd name="T84" fmla="*/ 13 w 1102"/>
                <a:gd name="T85" fmla="*/ 551 h 910"/>
                <a:gd name="T86" fmla="*/ 15 w 1102"/>
                <a:gd name="T87" fmla="*/ 580 h 910"/>
                <a:gd name="T88" fmla="*/ 9 w 1102"/>
                <a:gd name="T89" fmla="*/ 625 h 910"/>
                <a:gd name="T90" fmla="*/ 3 w 1102"/>
                <a:gd name="T91" fmla="*/ 666 h 910"/>
                <a:gd name="T92" fmla="*/ 4 w 1102"/>
                <a:gd name="T93" fmla="*/ 696 h 910"/>
                <a:gd name="T94" fmla="*/ 552 w 1102"/>
                <a:gd name="T95" fmla="*/ 839 h 910"/>
                <a:gd name="T96" fmla="*/ 985 w 1102"/>
                <a:gd name="T97" fmla="*/ 587 h 910"/>
                <a:gd name="T98" fmla="*/ 991 w 1102"/>
                <a:gd name="T99" fmla="*/ 558 h 910"/>
                <a:gd name="T100" fmla="*/ 998 w 1102"/>
                <a:gd name="T101" fmla="*/ 533 h 910"/>
                <a:gd name="T102" fmla="*/ 982 w 1102"/>
                <a:gd name="T103" fmla="*/ 515 h 910"/>
                <a:gd name="T104" fmla="*/ 968 w 1102"/>
                <a:gd name="T105" fmla="*/ 494 h 910"/>
                <a:gd name="T106" fmla="*/ 988 w 1102"/>
                <a:gd name="T107" fmla="*/ 464 h 910"/>
                <a:gd name="T108" fmla="*/ 1014 w 1102"/>
                <a:gd name="T109" fmla="*/ 434 h 910"/>
                <a:gd name="T110" fmla="*/ 1036 w 1102"/>
                <a:gd name="T111" fmla="*/ 392 h 910"/>
                <a:gd name="T112" fmla="*/ 1063 w 1102"/>
                <a:gd name="T113" fmla="*/ 354 h 910"/>
                <a:gd name="T114" fmla="*/ 1096 w 1102"/>
                <a:gd name="T115" fmla="*/ 307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2" h="910">
                  <a:moveTo>
                    <a:pt x="1095" y="286"/>
                  </a:moveTo>
                  <a:cubicBezTo>
                    <a:pt x="1095" y="285"/>
                    <a:pt x="1095" y="283"/>
                    <a:pt x="1095" y="282"/>
                  </a:cubicBezTo>
                  <a:cubicBezTo>
                    <a:pt x="1095" y="281"/>
                    <a:pt x="1096" y="278"/>
                    <a:pt x="1095" y="276"/>
                  </a:cubicBezTo>
                  <a:cubicBezTo>
                    <a:pt x="1095" y="274"/>
                    <a:pt x="1093" y="269"/>
                    <a:pt x="1091" y="267"/>
                  </a:cubicBezTo>
                  <a:cubicBezTo>
                    <a:pt x="1090" y="267"/>
                    <a:pt x="1087" y="268"/>
                    <a:pt x="1085" y="268"/>
                  </a:cubicBezTo>
                  <a:cubicBezTo>
                    <a:pt x="1084" y="267"/>
                    <a:pt x="1082" y="266"/>
                    <a:pt x="1081" y="265"/>
                  </a:cubicBezTo>
                  <a:cubicBezTo>
                    <a:pt x="1080" y="264"/>
                    <a:pt x="1080" y="259"/>
                    <a:pt x="1078" y="259"/>
                  </a:cubicBezTo>
                  <a:cubicBezTo>
                    <a:pt x="1077" y="258"/>
                    <a:pt x="1074" y="260"/>
                    <a:pt x="1073" y="260"/>
                  </a:cubicBezTo>
                  <a:cubicBezTo>
                    <a:pt x="1072" y="259"/>
                    <a:pt x="1070" y="258"/>
                    <a:pt x="1069" y="257"/>
                  </a:cubicBezTo>
                  <a:cubicBezTo>
                    <a:pt x="1068" y="256"/>
                    <a:pt x="1069" y="253"/>
                    <a:pt x="1068" y="252"/>
                  </a:cubicBezTo>
                  <a:cubicBezTo>
                    <a:pt x="1068" y="250"/>
                    <a:pt x="1067" y="248"/>
                    <a:pt x="1066" y="247"/>
                  </a:cubicBezTo>
                  <a:cubicBezTo>
                    <a:pt x="1065" y="245"/>
                    <a:pt x="1062" y="242"/>
                    <a:pt x="1062" y="241"/>
                  </a:cubicBezTo>
                  <a:cubicBezTo>
                    <a:pt x="1061" y="239"/>
                    <a:pt x="1061" y="234"/>
                    <a:pt x="1061" y="231"/>
                  </a:cubicBezTo>
                  <a:cubicBezTo>
                    <a:pt x="1060" y="230"/>
                    <a:pt x="1060" y="227"/>
                    <a:pt x="1059" y="226"/>
                  </a:cubicBezTo>
                  <a:cubicBezTo>
                    <a:pt x="1055" y="228"/>
                    <a:pt x="1055" y="228"/>
                    <a:pt x="1055" y="228"/>
                  </a:cubicBezTo>
                  <a:cubicBezTo>
                    <a:pt x="1055" y="229"/>
                    <a:pt x="1055" y="229"/>
                    <a:pt x="1055" y="229"/>
                  </a:cubicBezTo>
                  <a:cubicBezTo>
                    <a:pt x="1054" y="229"/>
                    <a:pt x="1054" y="229"/>
                    <a:pt x="1054" y="229"/>
                  </a:cubicBezTo>
                  <a:cubicBezTo>
                    <a:pt x="1055" y="229"/>
                    <a:pt x="1055" y="229"/>
                    <a:pt x="1055" y="229"/>
                  </a:cubicBezTo>
                  <a:cubicBezTo>
                    <a:pt x="1055" y="229"/>
                    <a:pt x="1054" y="229"/>
                    <a:pt x="1054" y="229"/>
                  </a:cubicBezTo>
                  <a:cubicBezTo>
                    <a:pt x="813" y="182"/>
                    <a:pt x="813" y="182"/>
                    <a:pt x="813" y="182"/>
                  </a:cubicBezTo>
                  <a:cubicBezTo>
                    <a:pt x="811" y="183"/>
                    <a:pt x="809" y="184"/>
                    <a:pt x="808" y="185"/>
                  </a:cubicBezTo>
                  <a:cubicBezTo>
                    <a:pt x="807" y="185"/>
                    <a:pt x="803" y="187"/>
                    <a:pt x="800" y="188"/>
                  </a:cubicBezTo>
                  <a:cubicBezTo>
                    <a:pt x="798" y="189"/>
                    <a:pt x="794" y="189"/>
                    <a:pt x="793" y="189"/>
                  </a:cubicBezTo>
                  <a:cubicBezTo>
                    <a:pt x="793" y="189"/>
                    <a:pt x="792" y="189"/>
                    <a:pt x="792" y="189"/>
                  </a:cubicBezTo>
                  <a:cubicBezTo>
                    <a:pt x="790" y="189"/>
                    <a:pt x="789" y="189"/>
                    <a:pt x="787" y="189"/>
                  </a:cubicBezTo>
                  <a:cubicBezTo>
                    <a:pt x="785" y="189"/>
                    <a:pt x="783" y="189"/>
                    <a:pt x="782" y="189"/>
                  </a:cubicBezTo>
                  <a:cubicBezTo>
                    <a:pt x="780" y="188"/>
                    <a:pt x="779" y="187"/>
                    <a:pt x="778" y="186"/>
                  </a:cubicBezTo>
                  <a:cubicBezTo>
                    <a:pt x="777" y="185"/>
                    <a:pt x="777" y="185"/>
                    <a:pt x="776" y="185"/>
                  </a:cubicBezTo>
                  <a:cubicBezTo>
                    <a:pt x="776" y="185"/>
                    <a:pt x="774" y="184"/>
                    <a:pt x="773" y="184"/>
                  </a:cubicBezTo>
                  <a:cubicBezTo>
                    <a:pt x="772" y="184"/>
                    <a:pt x="770" y="184"/>
                    <a:pt x="769" y="185"/>
                  </a:cubicBezTo>
                  <a:cubicBezTo>
                    <a:pt x="768" y="185"/>
                    <a:pt x="767" y="185"/>
                    <a:pt x="766" y="185"/>
                  </a:cubicBezTo>
                  <a:cubicBezTo>
                    <a:pt x="766" y="185"/>
                    <a:pt x="766" y="185"/>
                    <a:pt x="765" y="185"/>
                  </a:cubicBezTo>
                  <a:cubicBezTo>
                    <a:pt x="764" y="186"/>
                    <a:pt x="762" y="186"/>
                    <a:pt x="760" y="186"/>
                  </a:cubicBezTo>
                  <a:cubicBezTo>
                    <a:pt x="759" y="186"/>
                    <a:pt x="759" y="186"/>
                    <a:pt x="759" y="186"/>
                  </a:cubicBezTo>
                  <a:cubicBezTo>
                    <a:pt x="758" y="186"/>
                    <a:pt x="756" y="185"/>
                    <a:pt x="755" y="185"/>
                  </a:cubicBezTo>
                  <a:cubicBezTo>
                    <a:pt x="755" y="185"/>
                    <a:pt x="755" y="185"/>
                    <a:pt x="755" y="185"/>
                  </a:cubicBezTo>
                  <a:cubicBezTo>
                    <a:pt x="754" y="185"/>
                    <a:pt x="754" y="185"/>
                    <a:pt x="754" y="185"/>
                  </a:cubicBezTo>
                  <a:cubicBezTo>
                    <a:pt x="752" y="185"/>
                    <a:pt x="751" y="186"/>
                    <a:pt x="750" y="186"/>
                  </a:cubicBezTo>
                  <a:cubicBezTo>
                    <a:pt x="749" y="186"/>
                    <a:pt x="749" y="186"/>
                    <a:pt x="749" y="186"/>
                  </a:cubicBezTo>
                  <a:cubicBezTo>
                    <a:pt x="747" y="186"/>
                    <a:pt x="745" y="185"/>
                    <a:pt x="743" y="184"/>
                  </a:cubicBezTo>
                  <a:cubicBezTo>
                    <a:pt x="741" y="183"/>
                    <a:pt x="740" y="182"/>
                    <a:pt x="739" y="181"/>
                  </a:cubicBezTo>
                  <a:cubicBezTo>
                    <a:pt x="739" y="180"/>
                    <a:pt x="739" y="180"/>
                    <a:pt x="738" y="180"/>
                  </a:cubicBezTo>
                  <a:cubicBezTo>
                    <a:pt x="738" y="179"/>
                    <a:pt x="737" y="179"/>
                    <a:pt x="736" y="179"/>
                  </a:cubicBezTo>
                  <a:cubicBezTo>
                    <a:pt x="736" y="179"/>
                    <a:pt x="736" y="179"/>
                    <a:pt x="736" y="179"/>
                  </a:cubicBezTo>
                  <a:cubicBezTo>
                    <a:pt x="736" y="180"/>
                    <a:pt x="735" y="180"/>
                    <a:pt x="734" y="181"/>
                  </a:cubicBezTo>
                  <a:cubicBezTo>
                    <a:pt x="734" y="181"/>
                    <a:pt x="734" y="182"/>
                    <a:pt x="733" y="182"/>
                  </a:cubicBezTo>
                  <a:cubicBezTo>
                    <a:pt x="732" y="183"/>
                    <a:pt x="731" y="185"/>
                    <a:pt x="730" y="186"/>
                  </a:cubicBezTo>
                  <a:cubicBezTo>
                    <a:pt x="728" y="187"/>
                    <a:pt x="726" y="187"/>
                    <a:pt x="724" y="188"/>
                  </a:cubicBezTo>
                  <a:cubicBezTo>
                    <a:pt x="724" y="188"/>
                    <a:pt x="724" y="188"/>
                    <a:pt x="724" y="188"/>
                  </a:cubicBezTo>
                  <a:cubicBezTo>
                    <a:pt x="724" y="188"/>
                    <a:pt x="723" y="188"/>
                    <a:pt x="723" y="188"/>
                  </a:cubicBezTo>
                  <a:cubicBezTo>
                    <a:pt x="720" y="189"/>
                    <a:pt x="717" y="190"/>
                    <a:pt x="714" y="190"/>
                  </a:cubicBezTo>
                  <a:cubicBezTo>
                    <a:pt x="714" y="190"/>
                    <a:pt x="714" y="190"/>
                    <a:pt x="713" y="190"/>
                  </a:cubicBezTo>
                  <a:cubicBezTo>
                    <a:pt x="711" y="190"/>
                    <a:pt x="709" y="189"/>
                    <a:pt x="707" y="188"/>
                  </a:cubicBezTo>
                  <a:cubicBezTo>
                    <a:pt x="706" y="188"/>
                    <a:pt x="705" y="187"/>
                    <a:pt x="704" y="187"/>
                  </a:cubicBezTo>
                  <a:cubicBezTo>
                    <a:pt x="704" y="187"/>
                    <a:pt x="703" y="187"/>
                    <a:pt x="702" y="187"/>
                  </a:cubicBezTo>
                  <a:cubicBezTo>
                    <a:pt x="699" y="187"/>
                    <a:pt x="694" y="187"/>
                    <a:pt x="691" y="188"/>
                  </a:cubicBezTo>
                  <a:cubicBezTo>
                    <a:pt x="690" y="188"/>
                    <a:pt x="688" y="189"/>
                    <a:pt x="686" y="189"/>
                  </a:cubicBezTo>
                  <a:cubicBezTo>
                    <a:pt x="684" y="190"/>
                    <a:pt x="682" y="190"/>
                    <a:pt x="681" y="190"/>
                  </a:cubicBezTo>
                  <a:cubicBezTo>
                    <a:pt x="679" y="191"/>
                    <a:pt x="675" y="191"/>
                    <a:pt x="673" y="192"/>
                  </a:cubicBezTo>
                  <a:cubicBezTo>
                    <a:pt x="672" y="192"/>
                    <a:pt x="672" y="192"/>
                    <a:pt x="672" y="192"/>
                  </a:cubicBezTo>
                  <a:cubicBezTo>
                    <a:pt x="671" y="192"/>
                    <a:pt x="670" y="191"/>
                    <a:pt x="669" y="191"/>
                  </a:cubicBezTo>
                  <a:cubicBezTo>
                    <a:pt x="668" y="191"/>
                    <a:pt x="667" y="191"/>
                    <a:pt x="666" y="191"/>
                  </a:cubicBezTo>
                  <a:cubicBezTo>
                    <a:pt x="666" y="191"/>
                    <a:pt x="665" y="191"/>
                    <a:pt x="665" y="191"/>
                  </a:cubicBezTo>
                  <a:cubicBezTo>
                    <a:pt x="665" y="191"/>
                    <a:pt x="664" y="192"/>
                    <a:pt x="663" y="192"/>
                  </a:cubicBezTo>
                  <a:cubicBezTo>
                    <a:pt x="663" y="192"/>
                    <a:pt x="663" y="192"/>
                    <a:pt x="663" y="192"/>
                  </a:cubicBezTo>
                  <a:cubicBezTo>
                    <a:pt x="663" y="193"/>
                    <a:pt x="662" y="194"/>
                    <a:pt x="660" y="195"/>
                  </a:cubicBezTo>
                  <a:cubicBezTo>
                    <a:pt x="659" y="196"/>
                    <a:pt x="655" y="198"/>
                    <a:pt x="652" y="198"/>
                  </a:cubicBezTo>
                  <a:cubicBezTo>
                    <a:pt x="652" y="198"/>
                    <a:pt x="652" y="198"/>
                    <a:pt x="652" y="198"/>
                  </a:cubicBezTo>
                  <a:cubicBezTo>
                    <a:pt x="650" y="198"/>
                    <a:pt x="649" y="197"/>
                    <a:pt x="647" y="196"/>
                  </a:cubicBezTo>
                  <a:cubicBezTo>
                    <a:pt x="647" y="196"/>
                    <a:pt x="647" y="196"/>
                    <a:pt x="647" y="196"/>
                  </a:cubicBezTo>
                  <a:cubicBezTo>
                    <a:pt x="646" y="196"/>
                    <a:pt x="645" y="196"/>
                    <a:pt x="644" y="197"/>
                  </a:cubicBezTo>
                  <a:cubicBezTo>
                    <a:pt x="642" y="197"/>
                    <a:pt x="641" y="198"/>
                    <a:pt x="639" y="198"/>
                  </a:cubicBezTo>
                  <a:cubicBezTo>
                    <a:pt x="637" y="198"/>
                    <a:pt x="635" y="198"/>
                    <a:pt x="633" y="198"/>
                  </a:cubicBezTo>
                  <a:cubicBezTo>
                    <a:pt x="628" y="198"/>
                    <a:pt x="624" y="198"/>
                    <a:pt x="622" y="197"/>
                  </a:cubicBezTo>
                  <a:cubicBezTo>
                    <a:pt x="619" y="196"/>
                    <a:pt x="615" y="193"/>
                    <a:pt x="613" y="191"/>
                  </a:cubicBezTo>
                  <a:cubicBezTo>
                    <a:pt x="612" y="189"/>
                    <a:pt x="612" y="188"/>
                    <a:pt x="611" y="186"/>
                  </a:cubicBezTo>
                  <a:cubicBezTo>
                    <a:pt x="611" y="186"/>
                    <a:pt x="610" y="185"/>
                    <a:pt x="610" y="184"/>
                  </a:cubicBezTo>
                  <a:cubicBezTo>
                    <a:pt x="610" y="184"/>
                    <a:pt x="608" y="183"/>
                    <a:pt x="607" y="183"/>
                  </a:cubicBezTo>
                  <a:cubicBezTo>
                    <a:pt x="607" y="183"/>
                    <a:pt x="607" y="183"/>
                    <a:pt x="607" y="183"/>
                  </a:cubicBezTo>
                  <a:cubicBezTo>
                    <a:pt x="607" y="183"/>
                    <a:pt x="607" y="183"/>
                    <a:pt x="607" y="183"/>
                  </a:cubicBezTo>
                  <a:cubicBezTo>
                    <a:pt x="605" y="183"/>
                    <a:pt x="604" y="183"/>
                    <a:pt x="603" y="183"/>
                  </a:cubicBezTo>
                  <a:cubicBezTo>
                    <a:pt x="603" y="183"/>
                    <a:pt x="602" y="184"/>
                    <a:pt x="602" y="184"/>
                  </a:cubicBezTo>
                  <a:cubicBezTo>
                    <a:pt x="601" y="185"/>
                    <a:pt x="600" y="187"/>
                    <a:pt x="598" y="187"/>
                  </a:cubicBezTo>
                  <a:cubicBezTo>
                    <a:pt x="595" y="189"/>
                    <a:pt x="589" y="189"/>
                    <a:pt x="589" y="189"/>
                  </a:cubicBezTo>
                  <a:cubicBezTo>
                    <a:pt x="588" y="189"/>
                    <a:pt x="588" y="189"/>
                    <a:pt x="588" y="189"/>
                  </a:cubicBezTo>
                  <a:cubicBezTo>
                    <a:pt x="587" y="189"/>
                    <a:pt x="585" y="189"/>
                    <a:pt x="584" y="189"/>
                  </a:cubicBezTo>
                  <a:cubicBezTo>
                    <a:pt x="583" y="189"/>
                    <a:pt x="582" y="189"/>
                    <a:pt x="581" y="189"/>
                  </a:cubicBezTo>
                  <a:cubicBezTo>
                    <a:pt x="581" y="189"/>
                    <a:pt x="581" y="189"/>
                    <a:pt x="581" y="189"/>
                  </a:cubicBezTo>
                  <a:cubicBezTo>
                    <a:pt x="579" y="189"/>
                    <a:pt x="577" y="189"/>
                    <a:pt x="576" y="190"/>
                  </a:cubicBezTo>
                  <a:cubicBezTo>
                    <a:pt x="576" y="190"/>
                    <a:pt x="576" y="190"/>
                    <a:pt x="576" y="190"/>
                  </a:cubicBezTo>
                  <a:cubicBezTo>
                    <a:pt x="575" y="191"/>
                    <a:pt x="573" y="193"/>
                    <a:pt x="571" y="193"/>
                  </a:cubicBezTo>
                  <a:cubicBezTo>
                    <a:pt x="571" y="194"/>
                    <a:pt x="570" y="194"/>
                    <a:pt x="569" y="194"/>
                  </a:cubicBezTo>
                  <a:cubicBezTo>
                    <a:pt x="568" y="194"/>
                    <a:pt x="565" y="193"/>
                    <a:pt x="563" y="192"/>
                  </a:cubicBezTo>
                  <a:cubicBezTo>
                    <a:pt x="562" y="191"/>
                    <a:pt x="561" y="190"/>
                    <a:pt x="561" y="189"/>
                  </a:cubicBezTo>
                  <a:cubicBezTo>
                    <a:pt x="561" y="189"/>
                    <a:pt x="561" y="189"/>
                    <a:pt x="561" y="189"/>
                  </a:cubicBezTo>
                  <a:cubicBezTo>
                    <a:pt x="560" y="189"/>
                    <a:pt x="560" y="189"/>
                    <a:pt x="560" y="189"/>
                  </a:cubicBezTo>
                  <a:cubicBezTo>
                    <a:pt x="559" y="189"/>
                    <a:pt x="559" y="189"/>
                    <a:pt x="559" y="189"/>
                  </a:cubicBezTo>
                  <a:cubicBezTo>
                    <a:pt x="558" y="189"/>
                    <a:pt x="556" y="189"/>
                    <a:pt x="555" y="189"/>
                  </a:cubicBezTo>
                  <a:cubicBezTo>
                    <a:pt x="554" y="188"/>
                    <a:pt x="552" y="188"/>
                    <a:pt x="550" y="187"/>
                  </a:cubicBezTo>
                  <a:cubicBezTo>
                    <a:pt x="550" y="187"/>
                    <a:pt x="550" y="186"/>
                    <a:pt x="550" y="186"/>
                  </a:cubicBezTo>
                  <a:cubicBezTo>
                    <a:pt x="550" y="186"/>
                    <a:pt x="549" y="186"/>
                    <a:pt x="549" y="187"/>
                  </a:cubicBezTo>
                  <a:cubicBezTo>
                    <a:pt x="549" y="187"/>
                    <a:pt x="549" y="187"/>
                    <a:pt x="549" y="187"/>
                  </a:cubicBezTo>
                  <a:cubicBezTo>
                    <a:pt x="548" y="189"/>
                    <a:pt x="548" y="191"/>
                    <a:pt x="546" y="192"/>
                  </a:cubicBezTo>
                  <a:cubicBezTo>
                    <a:pt x="543" y="194"/>
                    <a:pt x="540" y="194"/>
                    <a:pt x="539" y="194"/>
                  </a:cubicBezTo>
                  <a:cubicBezTo>
                    <a:pt x="538" y="194"/>
                    <a:pt x="537" y="194"/>
                    <a:pt x="536" y="194"/>
                  </a:cubicBezTo>
                  <a:cubicBezTo>
                    <a:pt x="534" y="193"/>
                    <a:pt x="530" y="191"/>
                    <a:pt x="528" y="188"/>
                  </a:cubicBezTo>
                  <a:cubicBezTo>
                    <a:pt x="527" y="185"/>
                    <a:pt x="528" y="183"/>
                    <a:pt x="529" y="181"/>
                  </a:cubicBezTo>
                  <a:cubicBezTo>
                    <a:pt x="529" y="181"/>
                    <a:pt x="529" y="180"/>
                    <a:pt x="529" y="180"/>
                  </a:cubicBezTo>
                  <a:cubicBezTo>
                    <a:pt x="529" y="180"/>
                    <a:pt x="529" y="179"/>
                    <a:pt x="528" y="179"/>
                  </a:cubicBezTo>
                  <a:cubicBezTo>
                    <a:pt x="528" y="178"/>
                    <a:pt x="527" y="178"/>
                    <a:pt x="526" y="178"/>
                  </a:cubicBezTo>
                  <a:cubicBezTo>
                    <a:pt x="525" y="177"/>
                    <a:pt x="524" y="176"/>
                    <a:pt x="523" y="176"/>
                  </a:cubicBezTo>
                  <a:cubicBezTo>
                    <a:pt x="522" y="175"/>
                    <a:pt x="521" y="174"/>
                    <a:pt x="520" y="173"/>
                  </a:cubicBezTo>
                  <a:cubicBezTo>
                    <a:pt x="520" y="172"/>
                    <a:pt x="519" y="171"/>
                    <a:pt x="518" y="171"/>
                  </a:cubicBezTo>
                  <a:cubicBezTo>
                    <a:pt x="518" y="171"/>
                    <a:pt x="517" y="171"/>
                    <a:pt x="516" y="170"/>
                  </a:cubicBezTo>
                  <a:cubicBezTo>
                    <a:pt x="516" y="170"/>
                    <a:pt x="515" y="171"/>
                    <a:pt x="514" y="171"/>
                  </a:cubicBezTo>
                  <a:cubicBezTo>
                    <a:pt x="513" y="171"/>
                    <a:pt x="512" y="171"/>
                    <a:pt x="511" y="171"/>
                  </a:cubicBezTo>
                  <a:cubicBezTo>
                    <a:pt x="511" y="171"/>
                    <a:pt x="510" y="171"/>
                    <a:pt x="510" y="171"/>
                  </a:cubicBezTo>
                  <a:cubicBezTo>
                    <a:pt x="508" y="171"/>
                    <a:pt x="504" y="169"/>
                    <a:pt x="502" y="168"/>
                  </a:cubicBezTo>
                  <a:cubicBezTo>
                    <a:pt x="501" y="167"/>
                    <a:pt x="500" y="166"/>
                    <a:pt x="499" y="165"/>
                  </a:cubicBezTo>
                  <a:cubicBezTo>
                    <a:pt x="498" y="164"/>
                    <a:pt x="497" y="163"/>
                    <a:pt x="497" y="163"/>
                  </a:cubicBezTo>
                  <a:cubicBezTo>
                    <a:pt x="496" y="162"/>
                    <a:pt x="496" y="162"/>
                    <a:pt x="495" y="162"/>
                  </a:cubicBezTo>
                  <a:cubicBezTo>
                    <a:pt x="495" y="162"/>
                    <a:pt x="495" y="162"/>
                    <a:pt x="495" y="162"/>
                  </a:cubicBezTo>
                  <a:cubicBezTo>
                    <a:pt x="493" y="163"/>
                    <a:pt x="492" y="163"/>
                    <a:pt x="490" y="163"/>
                  </a:cubicBezTo>
                  <a:cubicBezTo>
                    <a:pt x="490" y="163"/>
                    <a:pt x="490" y="163"/>
                    <a:pt x="489" y="163"/>
                  </a:cubicBezTo>
                  <a:cubicBezTo>
                    <a:pt x="488" y="163"/>
                    <a:pt x="486" y="163"/>
                    <a:pt x="485" y="163"/>
                  </a:cubicBezTo>
                  <a:cubicBezTo>
                    <a:pt x="484" y="163"/>
                    <a:pt x="484" y="163"/>
                    <a:pt x="483" y="163"/>
                  </a:cubicBezTo>
                  <a:cubicBezTo>
                    <a:pt x="483" y="163"/>
                    <a:pt x="482" y="162"/>
                    <a:pt x="481" y="162"/>
                  </a:cubicBezTo>
                  <a:cubicBezTo>
                    <a:pt x="481" y="162"/>
                    <a:pt x="479" y="162"/>
                    <a:pt x="479" y="162"/>
                  </a:cubicBezTo>
                  <a:cubicBezTo>
                    <a:pt x="478" y="162"/>
                    <a:pt x="478" y="162"/>
                    <a:pt x="478" y="162"/>
                  </a:cubicBezTo>
                  <a:cubicBezTo>
                    <a:pt x="476" y="162"/>
                    <a:pt x="475" y="163"/>
                    <a:pt x="473" y="163"/>
                  </a:cubicBezTo>
                  <a:cubicBezTo>
                    <a:pt x="473" y="163"/>
                    <a:pt x="473" y="163"/>
                    <a:pt x="473" y="163"/>
                  </a:cubicBezTo>
                  <a:cubicBezTo>
                    <a:pt x="470" y="163"/>
                    <a:pt x="465" y="160"/>
                    <a:pt x="465" y="160"/>
                  </a:cubicBezTo>
                  <a:cubicBezTo>
                    <a:pt x="464" y="160"/>
                    <a:pt x="463" y="159"/>
                    <a:pt x="462" y="158"/>
                  </a:cubicBezTo>
                  <a:cubicBezTo>
                    <a:pt x="462" y="158"/>
                    <a:pt x="461" y="157"/>
                    <a:pt x="461" y="157"/>
                  </a:cubicBezTo>
                  <a:cubicBezTo>
                    <a:pt x="460" y="157"/>
                    <a:pt x="459" y="157"/>
                    <a:pt x="459" y="158"/>
                  </a:cubicBezTo>
                  <a:cubicBezTo>
                    <a:pt x="458" y="158"/>
                    <a:pt x="457" y="159"/>
                    <a:pt x="456" y="160"/>
                  </a:cubicBezTo>
                  <a:cubicBezTo>
                    <a:pt x="456" y="160"/>
                    <a:pt x="455" y="160"/>
                    <a:pt x="455" y="161"/>
                  </a:cubicBezTo>
                  <a:cubicBezTo>
                    <a:pt x="454" y="162"/>
                    <a:pt x="453" y="164"/>
                    <a:pt x="451" y="165"/>
                  </a:cubicBezTo>
                  <a:cubicBezTo>
                    <a:pt x="450" y="165"/>
                    <a:pt x="449" y="166"/>
                    <a:pt x="447" y="166"/>
                  </a:cubicBezTo>
                  <a:cubicBezTo>
                    <a:pt x="447" y="166"/>
                    <a:pt x="446" y="165"/>
                    <a:pt x="445" y="165"/>
                  </a:cubicBezTo>
                  <a:cubicBezTo>
                    <a:pt x="445" y="165"/>
                    <a:pt x="444" y="165"/>
                    <a:pt x="444" y="165"/>
                  </a:cubicBezTo>
                  <a:cubicBezTo>
                    <a:pt x="444" y="165"/>
                    <a:pt x="444" y="165"/>
                    <a:pt x="444" y="165"/>
                  </a:cubicBezTo>
                  <a:cubicBezTo>
                    <a:pt x="443" y="166"/>
                    <a:pt x="442" y="167"/>
                    <a:pt x="440" y="167"/>
                  </a:cubicBezTo>
                  <a:cubicBezTo>
                    <a:pt x="440" y="167"/>
                    <a:pt x="439" y="167"/>
                    <a:pt x="439" y="167"/>
                  </a:cubicBezTo>
                  <a:cubicBezTo>
                    <a:pt x="438" y="167"/>
                    <a:pt x="437" y="167"/>
                    <a:pt x="436" y="167"/>
                  </a:cubicBezTo>
                  <a:cubicBezTo>
                    <a:pt x="435" y="167"/>
                    <a:pt x="435" y="167"/>
                    <a:pt x="435" y="167"/>
                  </a:cubicBezTo>
                  <a:cubicBezTo>
                    <a:pt x="435" y="167"/>
                    <a:pt x="434" y="167"/>
                    <a:pt x="434" y="167"/>
                  </a:cubicBezTo>
                  <a:cubicBezTo>
                    <a:pt x="433" y="168"/>
                    <a:pt x="432" y="168"/>
                    <a:pt x="431" y="168"/>
                  </a:cubicBezTo>
                  <a:cubicBezTo>
                    <a:pt x="431" y="168"/>
                    <a:pt x="427" y="170"/>
                    <a:pt x="424" y="170"/>
                  </a:cubicBezTo>
                  <a:cubicBezTo>
                    <a:pt x="424" y="170"/>
                    <a:pt x="424" y="170"/>
                    <a:pt x="423" y="170"/>
                  </a:cubicBezTo>
                  <a:cubicBezTo>
                    <a:pt x="422" y="170"/>
                    <a:pt x="421" y="169"/>
                    <a:pt x="420" y="169"/>
                  </a:cubicBezTo>
                  <a:cubicBezTo>
                    <a:pt x="419" y="169"/>
                    <a:pt x="419" y="168"/>
                    <a:pt x="418" y="168"/>
                  </a:cubicBezTo>
                  <a:cubicBezTo>
                    <a:pt x="418" y="168"/>
                    <a:pt x="418" y="168"/>
                    <a:pt x="418" y="168"/>
                  </a:cubicBezTo>
                  <a:cubicBezTo>
                    <a:pt x="416" y="168"/>
                    <a:pt x="414" y="169"/>
                    <a:pt x="414" y="169"/>
                  </a:cubicBezTo>
                  <a:cubicBezTo>
                    <a:pt x="414" y="169"/>
                    <a:pt x="413" y="169"/>
                    <a:pt x="413" y="169"/>
                  </a:cubicBezTo>
                  <a:cubicBezTo>
                    <a:pt x="412" y="170"/>
                    <a:pt x="411" y="170"/>
                    <a:pt x="410" y="171"/>
                  </a:cubicBezTo>
                  <a:cubicBezTo>
                    <a:pt x="407" y="172"/>
                    <a:pt x="403" y="172"/>
                    <a:pt x="401" y="172"/>
                  </a:cubicBezTo>
                  <a:cubicBezTo>
                    <a:pt x="401" y="172"/>
                    <a:pt x="401" y="172"/>
                    <a:pt x="400" y="172"/>
                  </a:cubicBezTo>
                  <a:cubicBezTo>
                    <a:pt x="400" y="172"/>
                    <a:pt x="399" y="172"/>
                    <a:pt x="399" y="172"/>
                  </a:cubicBezTo>
                  <a:cubicBezTo>
                    <a:pt x="397" y="172"/>
                    <a:pt x="395" y="172"/>
                    <a:pt x="393" y="170"/>
                  </a:cubicBezTo>
                  <a:cubicBezTo>
                    <a:pt x="391" y="169"/>
                    <a:pt x="390" y="166"/>
                    <a:pt x="389" y="164"/>
                  </a:cubicBezTo>
                  <a:cubicBezTo>
                    <a:pt x="389" y="164"/>
                    <a:pt x="389" y="164"/>
                    <a:pt x="389" y="163"/>
                  </a:cubicBezTo>
                  <a:cubicBezTo>
                    <a:pt x="389" y="163"/>
                    <a:pt x="389" y="163"/>
                    <a:pt x="388" y="163"/>
                  </a:cubicBezTo>
                  <a:cubicBezTo>
                    <a:pt x="388" y="163"/>
                    <a:pt x="388" y="163"/>
                    <a:pt x="388" y="163"/>
                  </a:cubicBezTo>
                  <a:cubicBezTo>
                    <a:pt x="387" y="163"/>
                    <a:pt x="386" y="163"/>
                    <a:pt x="385" y="163"/>
                  </a:cubicBezTo>
                  <a:cubicBezTo>
                    <a:pt x="385" y="163"/>
                    <a:pt x="385" y="163"/>
                    <a:pt x="385" y="163"/>
                  </a:cubicBezTo>
                  <a:cubicBezTo>
                    <a:pt x="383" y="163"/>
                    <a:pt x="380" y="162"/>
                    <a:pt x="379" y="162"/>
                  </a:cubicBezTo>
                  <a:cubicBezTo>
                    <a:pt x="377" y="161"/>
                    <a:pt x="376" y="160"/>
                    <a:pt x="375" y="159"/>
                  </a:cubicBezTo>
                  <a:cubicBezTo>
                    <a:pt x="375" y="158"/>
                    <a:pt x="374" y="158"/>
                    <a:pt x="374" y="158"/>
                  </a:cubicBezTo>
                  <a:cubicBezTo>
                    <a:pt x="373" y="156"/>
                    <a:pt x="369" y="154"/>
                    <a:pt x="368" y="154"/>
                  </a:cubicBezTo>
                  <a:cubicBezTo>
                    <a:pt x="367" y="153"/>
                    <a:pt x="365" y="153"/>
                    <a:pt x="364" y="152"/>
                  </a:cubicBezTo>
                  <a:cubicBezTo>
                    <a:pt x="363" y="152"/>
                    <a:pt x="362" y="152"/>
                    <a:pt x="361" y="151"/>
                  </a:cubicBezTo>
                  <a:cubicBezTo>
                    <a:pt x="361" y="151"/>
                    <a:pt x="361" y="151"/>
                    <a:pt x="360" y="151"/>
                  </a:cubicBezTo>
                  <a:cubicBezTo>
                    <a:pt x="358" y="150"/>
                    <a:pt x="356" y="149"/>
                    <a:pt x="354" y="148"/>
                  </a:cubicBezTo>
                  <a:cubicBezTo>
                    <a:pt x="351" y="146"/>
                    <a:pt x="348" y="142"/>
                    <a:pt x="347" y="141"/>
                  </a:cubicBezTo>
                  <a:cubicBezTo>
                    <a:pt x="344" y="138"/>
                    <a:pt x="343" y="136"/>
                    <a:pt x="343" y="134"/>
                  </a:cubicBezTo>
                  <a:cubicBezTo>
                    <a:pt x="342" y="131"/>
                    <a:pt x="343" y="127"/>
                    <a:pt x="343" y="126"/>
                  </a:cubicBezTo>
                  <a:cubicBezTo>
                    <a:pt x="344" y="125"/>
                    <a:pt x="344" y="123"/>
                    <a:pt x="345" y="122"/>
                  </a:cubicBezTo>
                  <a:cubicBezTo>
                    <a:pt x="345" y="121"/>
                    <a:pt x="346" y="121"/>
                    <a:pt x="346" y="121"/>
                  </a:cubicBezTo>
                  <a:cubicBezTo>
                    <a:pt x="346" y="120"/>
                    <a:pt x="346" y="120"/>
                    <a:pt x="346" y="119"/>
                  </a:cubicBezTo>
                  <a:cubicBezTo>
                    <a:pt x="347" y="119"/>
                    <a:pt x="347" y="117"/>
                    <a:pt x="348" y="116"/>
                  </a:cubicBezTo>
                  <a:cubicBezTo>
                    <a:pt x="348" y="115"/>
                    <a:pt x="348" y="113"/>
                    <a:pt x="347" y="112"/>
                  </a:cubicBezTo>
                  <a:cubicBezTo>
                    <a:pt x="347" y="112"/>
                    <a:pt x="347" y="111"/>
                    <a:pt x="347" y="111"/>
                  </a:cubicBezTo>
                  <a:cubicBezTo>
                    <a:pt x="346" y="110"/>
                    <a:pt x="345" y="108"/>
                    <a:pt x="345" y="106"/>
                  </a:cubicBezTo>
                  <a:cubicBezTo>
                    <a:pt x="345" y="104"/>
                    <a:pt x="346" y="102"/>
                    <a:pt x="346" y="100"/>
                  </a:cubicBezTo>
                  <a:cubicBezTo>
                    <a:pt x="346" y="100"/>
                    <a:pt x="346" y="100"/>
                    <a:pt x="346" y="100"/>
                  </a:cubicBezTo>
                  <a:cubicBezTo>
                    <a:pt x="347" y="99"/>
                    <a:pt x="347" y="98"/>
                    <a:pt x="348" y="98"/>
                  </a:cubicBezTo>
                  <a:cubicBezTo>
                    <a:pt x="348" y="97"/>
                    <a:pt x="348" y="97"/>
                    <a:pt x="348" y="97"/>
                  </a:cubicBezTo>
                  <a:cubicBezTo>
                    <a:pt x="348" y="96"/>
                    <a:pt x="348" y="96"/>
                    <a:pt x="348" y="96"/>
                  </a:cubicBezTo>
                  <a:cubicBezTo>
                    <a:pt x="348" y="94"/>
                    <a:pt x="348" y="93"/>
                    <a:pt x="348" y="92"/>
                  </a:cubicBezTo>
                  <a:cubicBezTo>
                    <a:pt x="348" y="91"/>
                    <a:pt x="349" y="89"/>
                    <a:pt x="349" y="88"/>
                  </a:cubicBezTo>
                  <a:cubicBezTo>
                    <a:pt x="350" y="87"/>
                    <a:pt x="350" y="87"/>
                    <a:pt x="350" y="86"/>
                  </a:cubicBezTo>
                  <a:cubicBezTo>
                    <a:pt x="350" y="85"/>
                    <a:pt x="350" y="84"/>
                    <a:pt x="350" y="83"/>
                  </a:cubicBezTo>
                  <a:cubicBezTo>
                    <a:pt x="350" y="82"/>
                    <a:pt x="350" y="82"/>
                    <a:pt x="350" y="82"/>
                  </a:cubicBezTo>
                  <a:cubicBezTo>
                    <a:pt x="349" y="81"/>
                    <a:pt x="349" y="80"/>
                    <a:pt x="348" y="79"/>
                  </a:cubicBezTo>
                  <a:cubicBezTo>
                    <a:pt x="348" y="77"/>
                    <a:pt x="346" y="73"/>
                    <a:pt x="345" y="70"/>
                  </a:cubicBezTo>
                  <a:cubicBezTo>
                    <a:pt x="345" y="68"/>
                    <a:pt x="345" y="66"/>
                    <a:pt x="345" y="65"/>
                  </a:cubicBezTo>
                  <a:cubicBezTo>
                    <a:pt x="346" y="64"/>
                    <a:pt x="346" y="63"/>
                    <a:pt x="346" y="62"/>
                  </a:cubicBezTo>
                  <a:cubicBezTo>
                    <a:pt x="345" y="61"/>
                    <a:pt x="345" y="60"/>
                    <a:pt x="344" y="60"/>
                  </a:cubicBezTo>
                  <a:cubicBezTo>
                    <a:pt x="344" y="59"/>
                    <a:pt x="343" y="59"/>
                    <a:pt x="342" y="58"/>
                  </a:cubicBezTo>
                  <a:cubicBezTo>
                    <a:pt x="341" y="57"/>
                    <a:pt x="340" y="56"/>
                    <a:pt x="339" y="55"/>
                  </a:cubicBezTo>
                  <a:cubicBezTo>
                    <a:pt x="338" y="54"/>
                    <a:pt x="336" y="52"/>
                    <a:pt x="335" y="50"/>
                  </a:cubicBezTo>
                  <a:cubicBezTo>
                    <a:pt x="334" y="49"/>
                    <a:pt x="333" y="48"/>
                    <a:pt x="333" y="48"/>
                  </a:cubicBezTo>
                  <a:cubicBezTo>
                    <a:pt x="331" y="46"/>
                    <a:pt x="328" y="42"/>
                    <a:pt x="326" y="40"/>
                  </a:cubicBezTo>
                  <a:cubicBezTo>
                    <a:pt x="326" y="40"/>
                    <a:pt x="326" y="40"/>
                    <a:pt x="325" y="40"/>
                  </a:cubicBezTo>
                  <a:cubicBezTo>
                    <a:pt x="325" y="39"/>
                    <a:pt x="324" y="38"/>
                    <a:pt x="323" y="38"/>
                  </a:cubicBezTo>
                  <a:cubicBezTo>
                    <a:pt x="323" y="37"/>
                    <a:pt x="323" y="37"/>
                    <a:pt x="322" y="37"/>
                  </a:cubicBezTo>
                  <a:cubicBezTo>
                    <a:pt x="322" y="37"/>
                    <a:pt x="321" y="38"/>
                    <a:pt x="320" y="38"/>
                  </a:cubicBezTo>
                  <a:cubicBezTo>
                    <a:pt x="319" y="38"/>
                    <a:pt x="319" y="38"/>
                    <a:pt x="319" y="38"/>
                  </a:cubicBezTo>
                  <a:cubicBezTo>
                    <a:pt x="316" y="38"/>
                    <a:pt x="315" y="38"/>
                    <a:pt x="314" y="38"/>
                  </a:cubicBezTo>
                  <a:cubicBezTo>
                    <a:pt x="314" y="38"/>
                    <a:pt x="313" y="39"/>
                    <a:pt x="313" y="39"/>
                  </a:cubicBezTo>
                  <a:cubicBezTo>
                    <a:pt x="312" y="40"/>
                    <a:pt x="310" y="41"/>
                    <a:pt x="307" y="42"/>
                  </a:cubicBezTo>
                  <a:cubicBezTo>
                    <a:pt x="307" y="42"/>
                    <a:pt x="307" y="42"/>
                    <a:pt x="307" y="42"/>
                  </a:cubicBezTo>
                  <a:cubicBezTo>
                    <a:pt x="307" y="42"/>
                    <a:pt x="307" y="42"/>
                    <a:pt x="307" y="42"/>
                  </a:cubicBezTo>
                  <a:cubicBezTo>
                    <a:pt x="304" y="42"/>
                    <a:pt x="303" y="41"/>
                    <a:pt x="301" y="40"/>
                  </a:cubicBezTo>
                  <a:cubicBezTo>
                    <a:pt x="301" y="39"/>
                    <a:pt x="300" y="39"/>
                    <a:pt x="300" y="39"/>
                  </a:cubicBezTo>
                  <a:cubicBezTo>
                    <a:pt x="300" y="39"/>
                    <a:pt x="300" y="39"/>
                    <a:pt x="299" y="39"/>
                  </a:cubicBezTo>
                  <a:cubicBezTo>
                    <a:pt x="298" y="39"/>
                    <a:pt x="296" y="39"/>
                    <a:pt x="294" y="38"/>
                  </a:cubicBezTo>
                  <a:cubicBezTo>
                    <a:pt x="293" y="37"/>
                    <a:pt x="291" y="35"/>
                    <a:pt x="290" y="33"/>
                  </a:cubicBezTo>
                  <a:cubicBezTo>
                    <a:pt x="290" y="33"/>
                    <a:pt x="290" y="33"/>
                    <a:pt x="290" y="33"/>
                  </a:cubicBezTo>
                  <a:cubicBezTo>
                    <a:pt x="289" y="33"/>
                    <a:pt x="289" y="32"/>
                    <a:pt x="289" y="32"/>
                  </a:cubicBezTo>
                  <a:cubicBezTo>
                    <a:pt x="288" y="31"/>
                    <a:pt x="286" y="29"/>
                    <a:pt x="286" y="27"/>
                  </a:cubicBezTo>
                  <a:cubicBezTo>
                    <a:pt x="286" y="25"/>
                    <a:pt x="286" y="23"/>
                    <a:pt x="287" y="21"/>
                  </a:cubicBezTo>
                  <a:cubicBezTo>
                    <a:pt x="287" y="21"/>
                    <a:pt x="287" y="20"/>
                    <a:pt x="287" y="20"/>
                  </a:cubicBezTo>
                  <a:cubicBezTo>
                    <a:pt x="288" y="19"/>
                    <a:pt x="288" y="19"/>
                    <a:pt x="288" y="19"/>
                  </a:cubicBezTo>
                  <a:cubicBezTo>
                    <a:pt x="288" y="19"/>
                    <a:pt x="288" y="17"/>
                    <a:pt x="288" y="17"/>
                  </a:cubicBezTo>
                  <a:cubicBezTo>
                    <a:pt x="288" y="16"/>
                    <a:pt x="287" y="15"/>
                    <a:pt x="286" y="15"/>
                  </a:cubicBezTo>
                  <a:cubicBezTo>
                    <a:pt x="286" y="15"/>
                    <a:pt x="286" y="15"/>
                    <a:pt x="285" y="15"/>
                  </a:cubicBezTo>
                  <a:cubicBezTo>
                    <a:pt x="285" y="15"/>
                    <a:pt x="285" y="15"/>
                    <a:pt x="284" y="15"/>
                  </a:cubicBezTo>
                  <a:cubicBezTo>
                    <a:pt x="284" y="15"/>
                    <a:pt x="284" y="15"/>
                    <a:pt x="284" y="15"/>
                  </a:cubicBezTo>
                  <a:cubicBezTo>
                    <a:pt x="283" y="15"/>
                    <a:pt x="283" y="15"/>
                    <a:pt x="282" y="15"/>
                  </a:cubicBezTo>
                  <a:cubicBezTo>
                    <a:pt x="281" y="15"/>
                    <a:pt x="280" y="14"/>
                    <a:pt x="279" y="14"/>
                  </a:cubicBezTo>
                  <a:cubicBezTo>
                    <a:pt x="277" y="14"/>
                    <a:pt x="277" y="14"/>
                    <a:pt x="277" y="14"/>
                  </a:cubicBezTo>
                  <a:cubicBezTo>
                    <a:pt x="276" y="13"/>
                    <a:pt x="276" y="13"/>
                    <a:pt x="276" y="13"/>
                  </a:cubicBezTo>
                  <a:cubicBezTo>
                    <a:pt x="275" y="13"/>
                    <a:pt x="274" y="13"/>
                    <a:pt x="274" y="13"/>
                  </a:cubicBezTo>
                  <a:cubicBezTo>
                    <a:pt x="273" y="12"/>
                    <a:pt x="273" y="12"/>
                    <a:pt x="272" y="12"/>
                  </a:cubicBezTo>
                  <a:cubicBezTo>
                    <a:pt x="272" y="12"/>
                    <a:pt x="272" y="12"/>
                    <a:pt x="272" y="12"/>
                  </a:cubicBezTo>
                  <a:cubicBezTo>
                    <a:pt x="271" y="13"/>
                    <a:pt x="271" y="14"/>
                    <a:pt x="270" y="14"/>
                  </a:cubicBezTo>
                  <a:cubicBezTo>
                    <a:pt x="270" y="14"/>
                    <a:pt x="268" y="14"/>
                    <a:pt x="268" y="14"/>
                  </a:cubicBezTo>
                  <a:cubicBezTo>
                    <a:pt x="267" y="14"/>
                    <a:pt x="265" y="13"/>
                    <a:pt x="264" y="13"/>
                  </a:cubicBezTo>
                  <a:cubicBezTo>
                    <a:pt x="263" y="13"/>
                    <a:pt x="262" y="15"/>
                    <a:pt x="261" y="15"/>
                  </a:cubicBezTo>
                  <a:cubicBezTo>
                    <a:pt x="260" y="15"/>
                    <a:pt x="257" y="14"/>
                    <a:pt x="255" y="14"/>
                  </a:cubicBezTo>
                  <a:cubicBezTo>
                    <a:pt x="255" y="13"/>
                    <a:pt x="254" y="11"/>
                    <a:pt x="253" y="11"/>
                  </a:cubicBezTo>
                  <a:cubicBezTo>
                    <a:pt x="252" y="11"/>
                    <a:pt x="250" y="13"/>
                    <a:pt x="249" y="13"/>
                  </a:cubicBezTo>
                  <a:cubicBezTo>
                    <a:pt x="248" y="13"/>
                    <a:pt x="246" y="13"/>
                    <a:pt x="244" y="13"/>
                  </a:cubicBezTo>
                  <a:cubicBezTo>
                    <a:pt x="244" y="13"/>
                    <a:pt x="242" y="11"/>
                    <a:pt x="241" y="11"/>
                  </a:cubicBezTo>
                  <a:cubicBezTo>
                    <a:pt x="241" y="12"/>
                    <a:pt x="240" y="13"/>
                    <a:pt x="240" y="14"/>
                  </a:cubicBezTo>
                  <a:cubicBezTo>
                    <a:pt x="240" y="14"/>
                    <a:pt x="241" y="15"/>
                    <a:pt x="241" y="16"/>
                  </a:cubicBezTo>
                  <a:cubicBezTo>
                    <a:pt x="242" y="17"/>
                    <a:pt x="241" y="18"/>
                    <a:pt x="241" y="18"/>
                  </a:cubicBezTo>
                  <a:cubicBezTo>
                    <a:pt x="240" y="18"/>
                    <a:pt x="238" y="18"/>
                    <a:pt x="238" y="17"/>
                  </a:cubicBezTo>
                  <a:cubicBezTo>
                    <a:pt x="237" y="17"/>
                    <a:pt x="236" y="15"/>
                    <a:pt x="235" y="14"/>
                  </a:cubicBezTo>
                  <a:cubicBezTo>
                    <a:pt x="234" y="13"/>
                    <a:pt x="234" y="10"/>
                    <a:pt x="233" y="9"/>
                  </a:cubicBezTo>
                  <a:cubicBezTo>
                    <a:pt x="233" y="8"/>
                    <a:pt x="231" y="6"/>
                    <a:pt x="230" y="5"/>
                  </a:cubicBezTo>
                  <a:cubicBezTo>
                    <a:pt x="229" y="4"/>
                    <a:pt x="228" y="3"/>
                    <a:pt x="228" y="3"/>
                  </a:cubicBezTo>
                  <a:cubicBezTo>
                    <a:pt x="227" y="2"/>
                    <a:pt x="227" y="0"/>
                    <a:pt x="226" y="0"/>
                  </a:cubicBezTo>
                  <a:cubicBezTo>
                    <a:pt x="226" y="0"/>
                    <a:pt x="226" y="2"/>
                    <a:pt x="226" y="2"/>
                  </a:cubicBezTo>
                  <a:cubicBezTo>
                    <a:pt x="225" y="4"/>
                    <a:pt x="225" y="6"/>
                    <a:pt x="225" y="7"/>
                  </a:cubicBezTo>
                  <a:cubicBezTo>
                    <a:pt x="225" y="9"/>
                    <a:pt x="226" y="11"/>
                    <a:pt x="226" y="12"/>
                  </a:cubicBezTo>
                  <a:cubicBezTo>
                    <a:pt x="227" y="13"/>
                    <a:pt x="227" y="16"/>
                    <a:pt x="227" y="17"/>
                  </a:cubicBezTo>
                  <a:cubicBezTo>
                    <a:pt x="228" y="20"/>
                    <a:pt x="228" y="25"/>
                    <a:pt x="228" y="28"/>
                  </a:cubicBezTo>
                  <a:cubicBezTo>
                    <a:pt x="227" y="31"/>
                    <a:pt x="227" y="36"/>
                    <a:pt x="226" y="39"/>
                  </a:cubicBezTo>
                  <a:cubicBezTo>
                    <a:pt x="225" y="40"/>
                    <a:pt x="224" y="43"/>
                    <a:pt x="223" y="44"/>
                  </a:cubicBezTo>
                  <a:cubicBezTo>
                    <a:pt x="222" y="45"/>
                    <a:pt x="219" y="45"/>
                    <a:pt x="218" y="45"/>
                  </a:cubicBezTo>
                  <a:cubicBezTo>
                    <a:pt x="217" y="46"/>
                    <a:pt x="215" y="47"/>
                    <a:pt x="215" y="48"/>
                  </a:cubicBezTo>
                  <a:cubicBezTo>
                    <a:pt x="214" y="49"/>
                    <a:pt x="214" y="51"/>
                    <a:pt x="214" y="52"/>
                  </a:cubicBezTo>
                  <a:cubicBezTo>
                    <a:pt x="215" y="53"/>
                    <a:pt x="216" y="55"/>
                    <a:pt x="216" y="56"/>
                  </a:cubicBezTo>
                  <a:cubicBezTo>
                    <a:pt x="216" y="57"/>
                    <a:pt x="215" y="60"/>
                    <a:pt x="215" y="61"/>
                  </a:cubicBezTo>
                  <a:cubicBezTo>
                    <a:pt x="215" y="63"/>
                    <a:pt x="213" y="67"/>
                    <a:pt x="213" y="69"/>
                  </a:cubicBezTo>
                  <a:cubicBezTo>
                    <a:pt x="212" y="71"/>
                    <a:pt x="208" y="75"/>
                    <a:pt x="208" y="78"/>
                  </a:cubicBezTo>
                  <a:cubicBezTo>
                    <a:pt x="208" y="79"/>
                    <a:pt x="209" y="82"/>
                    <a:pt x="209" y="83"/>
                  </a:cubicBezTo>
                  <a:cubicBezTo>
                    <a:pt x="210" y="84"/>
                    <a:pt x="211" y="86"/>
                    <a:pt x="211" y="87"/>
                  </a:cubicBezTo>
                  <a:cubicBezTo>
                    <a:pt x="211" y="89"/>
                    <a:pt x="211" y="92"/>
                    <a:pt x="211" y="93"/>
                  </a:cubicBezTo>
                  <a:cubicBezTo>
                    <a:pt x="210" y="96"/>
                    <a:pt x="208" y="101"/>
                    <a:pt x="207" y="104"/>
                  </a:cubicBezTo>
                  <a:cubicBezTo>
                    <a:pt x="206" y="106"/>
                    <a:pt x="205" y="112"/>
                    <a:pt x="204" y="114"/>
                  </a:cubicBezTo>
                  <a:cubicBezTo>
                    <a:pt x="203" y="116"/>
                    <a:pt x="202" y="120"/>
                    <a:pt x="201" y="121"/>
                  </a:cubicBezTo>
                  <a:cubicBezTo>
                    <a:pt x="200" y="122"/>
                    <a:pt x="199" y="124"/>
                    <a:pt x="198" y="125"/>
                  </a:cubicBezTo>
                  <a:cubicBezTo>
                    <a:pt x="198" y="126"/>
                    <a:pt x="196" y="127"/>
                    <a:pt x="196" y="128"/>
                  </a:cubicBezTo>
                  <a:cubicBezTo>
                    <a:pt x="196" y="129"/>
                    <a:pt x="195" y="131"/>
                    <a:pt x="195" y="132"/>
                  </a:cubicBezTo>
                  <a:cubicBezTo>
                    <a:pt x="195" y="133"/>
                    <a:pt x="197" y="136"/>
                    <a:pt x="197" y="137"/>
                  </a:cubicBezTo>
                  <a:cubicBezTo>
                    <a:pt x="197" y="139"/>
                    <a:pt x="194" y="142"/>
                    <a:pt x="193" y="144"/>
                  </a:cubicBezTo>
                  <a:cubicBezTo>
                    <a:pt x="193" y="145"/>
                    <a:pt x="192" y="148"/>
                    <a:pt x="191" y="148"/>
                  </a:cubicBezTo>
                  <a:cubicBezTo>
                    <a:pt x="190" y="149"/>
                    <a:pt x="188" y="148"/>
                    <a:pt x="187" y="149"/>
                  </a:cubicBezTo>
                  <a:cubicBezTo>
                    <a:pt x="187" y="149"/>
                    <a:pt x="187" y="151"/>
                    <a:pt x="187" y="151"/>
                  </a:cubicBezTo>
                  <a:cubicBezTo>
                    <a:pt x="187" y="153"/>
                    <a:pt x="190" y="153"/>
                    <a:pt x="191" y="154"/>
                  </a:cubicBezTo>
                  <a:cubicBezTo>
                    <a:pt x="192" y="156"/>
                    <a:pt x="191" y="159"/>
                    <a:pt x="190" y="161"/>
                  </a:cubicBezTo>
                  <a:cubicBezTo>
                    <a:pt x="190" y="163"/>
                    <a:pt x="188" y="166"/>
                    <a:pt x="187" y="168"/>
                  </a:cubicBezTo>
                  <a:cubicBezTo>
                    <a:pt x="186" y="170"/>
                    <a:pt x="185" y="174"/>
                    <a:pt x="184" y="176"/>
                  </a:cubicBezTo>
                  <a:cubicBezTo>
                    <a:pt x="184" y="178"/>
                    <a:pt x="183" y="181"/>
                    <a:pt x="183" y="182"/>
                  </a:cubicBezTo>
                  <a:cubicBezTo>
                    <a:pt x="182" y="184"/>
                    <a:pt x="181" y="186"/>
                    <a:pt x="180" y="188"/>
                  </a:cubicBezTo>
                  <a:cubicBezTo>
                    <a:pt x="180" y="189"/>
                    <a:pt x="179" y="190"/>
                    <a:pt x="178" y="191"/>
                  </a:cubicBezTo>
                  <a:cubicBezTo>
                    <a:pt x="177" y="192"/>
                    <a:pt x="175" y="193"/>
                    <a:pt x="174" y="194"/>
                  </a:cubicBezTo>
                  <a:cubicBezTo>
                    <a:pt x="174" y="195"/>
                    <a:pt x="172" y="196"/>
                    <a:pt x="172" y="197"/>
                  </a:cubicBezTo>
                  <a:cubicBezTo>
                    <a:pt x="172" y="198"/>
                    <a:pt x="172" y="200"/>
                    <a:pt x="172" y="201"/>
                  </a:cubicBezTo>
                  <a:cubicBezTo>
                    <a:pt x="172" y="202"/>
                    <a:pt x="172" y="205"/>
                    <a:pt x="171" y="206"/>
                  </a:cubicBezTo>
                  <a:cubicBezTo>
                    <a:pt x="171" y="207"/>
                    <a:pt x="170" y="210"/>
                    <a:pt x="169" y="211"/>
                  </a:cubicBezTo>
                  <a:cubicBezTo>
                    <a:pt x="168" y="213"/>
                    <a:pt x="168" y="217"/>
                    <a:pt x="167" y="218"/>
                  </a:cubicBezTo>
                  <a:cubicBezTo>
                    <a:pt x="166" y="221"/>
                    <a:pt x="164" y="225"/>
                    <a:pt x="163" y="227"/>
                  </a:cubicBezTo>
                  <a:cubicBezTo>
                    <a:pt x="162" y="229"/>
                    <a:pt x="160" y="232"/>
                    <a:pt x="159" y="233"/>
                  </a:cubicBezTo>
                  <a:cubicBezTo>
                    <a:pt x="158" y="234"/>
                    <a:pt x="156" y="236"/>
                    <a:pt x="155" y="237"/>
                  </a:cubicBezTo>
                  <a:cubicBezTo>
                    <a:pt x="155" y="238"/>
                    <a:pt x="154" y="240"/>
                    <a:pt x="153" y="241"/>
                  </a:cubicBezTo>
                  <a:cubicBezTo>
                    <a:pt x="153" y="243"/>
                    <a:pt x="154" y="247"/>
                    <a:pt x="154" y="248"/>
                  </a:cubicBezTo>
                  <a:cubicBezTo>
                    <a:pt x="154" y="249"/>
                    <a:pt x="153" y="251"/>
                    <a:pt x="153" y="252"/>
                  </a:cubicBezTo>
                  <a:cubicBezTo>
                    <a:pt x="153" y="253"/>
                    <a:pt x="152" y="256"/>
                    <a:pt x="151" y="258"/>
                  </a:cubicBezTo>
                  <a:cubicBezTo>
                    <a:pt x="151" y="259"/>
                    <a:pt x="150" y="261"/>
                    <a:pt x="150" y="262"/>
                  </a:cubicBezTo>
                  <a:cubicBezTo>
                    <a:pt x="150" y="263"/>
                    <a:pt x="150" y="264"/>
                    <a:pt x="150" y="265"/>
                  </a:cubicBezTo>
                  <a:cubicBezTo>
                    <a:pt x="150" y="266"/>
                    <a:pt x="150" y="267"/>
                    <a:pt x="149" y="267"/>
                  </a:cubicBezTo>
                  <a:cubicBezTo>
                    <a:pt x="149" y="268"/>
                    <a:pt x="147" y="269"/>
                    <a:pt x="147" y="270"/>
                  </a:cubicBezTo>
                  <a:cubicBezTo>
                    <a:pt x="146" y="271"/>
                    <a:pt x="147" y="273"/>
                    <a:pt x="147" y="274"/>
                  </a:cubicBezTo>
                  <a:cubicBezTo>
                    <a:pt x="147" y="275"/>
                    <a:pt x="146" y="277"/>
                    <a:pt x="146" y="278"/>
                  </a:cubicBezTo>
                  <a:cubicBezTo>
                    <a:pt x="145" y="280"/>
                    <a:pt x="144" y="283"/>
                    <a:pt x="143" y="285"/>
                  </a:cubicBezTo>
                  <a:cubicBezTo>
                    <a:pt x="142" y="287"/>
                    <a:pt x="140" y="292"/>
                    <a:pt x="139" y="294"/>
                  </a:cubicBezTo>
                  <a:cubicBezTo>
                    <a:pt x="139" y="296"/>
                    <a:pt x="140" y="300"/>
                    <a:pt x="139" y="301"/>
                  </a:cubicBezTo>
                  <a:cubicBezTo>
                    <a:pt x="139" y="303"/>
                    <a:pt x="137" y="306"/>
                    <a:pt x="137" y="308"/>
                  </a:cubicBezTo>
                  <a:cubicBezTo>
                    <a:pt x="136" y="310"/>
                    <a:pt x="133" y="314"/>
                    <a:pt x="131" y="316"/>
                  </a:cubicBezTo>
                  <a:cubicBezTo>
                    <a:pt x="131" y="318"/>
                    <a:pt x="128" y="321"/>
                    <a:pt x="128" y="322"/>
                  </a:cubicBezTo>
                  <a:cubicBezTo>
                    <a:pt x="127" y="323"/>
                    <a:pt x="127" y="325"/>
                    <a:pt x="127" y="326"/>
                  </a:cubicBezTo>
                  <a:cubicBezTo>
                    <a:pt x="127" y="328"/>
                    <a:pt x="126" y="332"/>
                    <a:pt x="126" y="333"/>
                  </a:cubicBezTo>
                  <a:cubicBezTo>
                    <a:pt x="125" y="336"/>
                    <a:pt x="124" y="341"/>
                    <a:pt x="123" y="343"/>
                  </a:cubicBezTo>
                  <a:cubicBezTo>
                    <a:pt x="122" y="344"/>
                    <a:pt x="121" y="348"/>
                    <a:pt x="120" y="349"/>
                  </a:cubicBezTo>
                  <a:cubicBezTo>
                    <a:pt x="119" y="353"/>
                    <a:pt x="117" y="361"/>
                    <a:pt x="116" y="364"/>
                  </a:cubicBezTo>
                  <a:cubicBezTo>
                    <a:pt x="114" y="370"/>
                    <a:pt x="110" y="380"/>
                    <a:pt x="108" y="386"/>
                  </a:cubicBezTo>
                  <a:cubicBezTo>
                    <a:pt x="105" y="394"/>
                    <a:pt x="98" y="411"/>
                    <a:pt x="94" y="419"/>
                  </a:cubicBezTo>
                  <a:cubicBezTo>
                    <a:pt x="92" y="424"/>
                    <a:pt x="88" y="432"/>
                    <a:pt x="86" y="437"/>
                  </a:cubicBezTo>
                  <a:cubicBezTo>
                    <a:pt x="84" y="440"/>
                    <a:pt x="81" y="447"/>
                    <a:pt x="80" y="450"/>
                  </a:cubicBezTo>
                  <a:cubicBezTo>
                    <a:pt x="78" y="453"/>
                    <a:pt x="73" y="459"/>
                    <a:pt x="71" y="462"/>
                  </a:cubicBezTo>
                  <a:cubicBezTo>
                    <a:pt x="70" y="464"/>
                    <a:pt x="67" y="468"/>
                    <a:pt x="65" y="470"/>
                  </a:cubicBezTo>
                  <a:cubicBezTo>
                    <a:pt x="64" y="471"/>
                    <a:pt x="61" y="473"/>
                    <a:pt x="60" y="475"/>
                  </a:cubicBezTo>
                  <a:cubicBezTo>
                    <a:pt x="59" y="475"/>
                    <a:pt x="58" y="477"/>
                    <a:pt x="57" y="477"/>
                  </a:cubicBezTo>
                  <a:cubicBezTo>
                    <a:pt x="56" y="478"/>
                    <a:pt x="54" y="477"/>
                    <a:pt x="54" y="477"/>
                  </a:cubicBezTo>
                  <a:cubicBezTo>
                    <a:pt x="53" y="478"/>
                    <a:pt x="51" y="479"/>
                    <a:pt x="51" y="480"/>
                  </a:cubicBezTo>
                  <a:cubicBezTo>
                    <a:pt x="50" y="481"/>
                    <a:pt x="49" y="483"/>
                    <a:pt x="49" y="484"/>
                  </a:cubicBezTo>
                  <a:cubicBezTo>
                    <a:pt x="49" y="486"/>
                    <a:pt x="49" y="489"/>
                    <a:pt x="49" y="491"/>
                  </a:cubicBezTo>
                  <a:cubicBezTo>
                    <a:pt x="49" y="492"/>
                    <a:pt x="48" y="494"/>
                    <a:pt x="48" y="495"/>
                  </a:cubicBezTo>
                  <a:cubicBezTo>
                    <a:pt x="47" y="497"/>
                    <a:pt x="45" y="500"/>
                    <a:pt x="44" y="501"/>
                  </a:cubicBezTo>
                  <a:cubicBezTo>
                    <a:pt x="43" y="503"/>
                    <a:pt x="42" y="505"/>
                    <a:pt x="41" y="506"/>
                  </a:cubicBezTo>
                  <a:cubicBezTo>
                    <a:pt x="41" y="507"/>
                    <a:pt x="40" y="509"/>
                    <a:pt x="39" y="510"/>
                  </a:cubicBezTo>
                  <a:cubicBezTo>
                    <a:pt x="38" y="511"/>
                    <a:pt x="36" y="512"/>
                    <a:pt x="36" y="513"/>
                  </a:cubicBezTo>
                  <a:cubicBezTo>
                    <a:pt x="35" y="514"/>
                    <a:pt x="36" y="516"/>
                    <a:pt x="36" y="517"/>
                  </a:cubicBezTo>
                  <a:cubicBezTo>
                    <a:pt x="35" y="519"/>
                    <a:pt x="34" y="521"/>
                    <a:pt x="33" y="522"/>
                  </a:cubicBezTo>
                  <a:cubicBezTo>
                    <a:pt x="32" y="524"/>
                    <a:pt x="31" y="527"/>
                    <a:pt x="30" y="528"/>
                  </a:cubicBezTo>
                  <a:cubicBezTo>
                    <a:pt x="30" y="530"/>
                    <a:pt x="28" y="532"/>
                    <a:pt x="27" y="533"/>
                  </a:cubicBezTo>
                  <a:cubicBezTo>
                    <a:pt x="26" y="535"/>
                    <a:pt x="24" y="537"/>
                    <a:pt x="23" y="538"/>
                  </a:cubicBezTo>
                  <a:cubicBezTo>
                    <a:pt x="22" y="540"/>
                    <a:pt x="20" y="545"/>
                    <a:pt x="18" y="547"/>
                  </a:cubicBezTo>
                  <a:cubicBezTo>
                    <a:pt x="17" y="548"/>
                    <a:pt x="14" y="550"/>
                    <a:pt x="13" y="551"/>
                  </a:cubicBezTo>
                  <a:cubicBezTo>
                    <a:pt x="12" y="552"/>
                    <a:pt x="11" y="554"/>
                    <a:pt x="10" y="555"/>
                  </a:cubicBezTo>
                  <a:cubicBezTo>
                    <a:pt x="10" y="556"/>
                    <a:pt x="10" y="559"/>
                    <a:pt x="10" y="560"/>
                  </a:cubicBezTo>
                  <a:cubicBezTo>
                    <a:pt x="10" y="561"/>
                    <a:pt x="11" y="564"/>
                    <a:pt x="11" y="566"/>
                  </a:cubicBezTo>
                  <a:cubicBezTo>
                    <a:pt x="11" y="567"/>
                    <a:pt x="10" y="569"/>
                    <a:pt x="10" y="570"/>
                  </a:cubicBezTo>
                  <a:cubicBezTo>
                    <a:pt x="10" y="571"/>
                    <a:pt x="9" y="574"/>
                    <a:pt x="10" y="575"/>
                  </a:cubicBezTo>
                  <a:cubicBezTo>
                    <a:pt x="11" y="575"/>
                    <a:pt x="12" y="575"/>
                    <a:pt x="13" y="575"/>
                  </a:cubicBezTo>
                  <a:cubicBezTo>
                    <a:pt x="13" y="576"/>
                    <a:pt x="13" y="577"/>
                    <a:pt x="13" y="578"/>
                  </a:cubicBezTo>
                  <a:cubicBezTo>
                    <a:pt x="13" y="579"/>
                    <a:pt x="15" y="579"/>
                    <a:pt x="15" y="580"/>
                  </a:cubicBezTo>
                  <a:cubicBezTo>
                    <a:pt x="16" y="581"/>
                    <a:pt x="16" y="583"/>
                    <a:pt x="16" y="584"/>
                  </a:cubicBezTo>
                  <a:cubicBezTo>
                    <a:pt x="16" y="585"/>
                    <a:pt x="14" y="586"/>
                    <a:pt x="14" y="587"/>
                  </a:cubicBezTo>
                  <a:cubicBezTo>
                    <a:pt x="14" y="588"/>
                    <a:pt x="15" y="589"/>
                    <a:pt x="15" y="589"/>
                  </a:cubicBezTo>
                  <a:cubicBezTo>
                    <a:pt x="16" y="590"/>
                    <a:pt x="18" y="592"/>
                    <a:pt x="19" y="593"/>
                  </a:cubicBezTo>
                  <a:cubicBezTo>
                    <a:pt x="19" y="595"/>
                    <a:pt x="19" y="599"/>
                    <a:pt x="18" y="601"/>
                  </a:cubicBezTo>
                  <a:cubicBezTo>
                    <a:pt x="18" y="604"/>
                    <a:pt x="17" y="608"/>
                    <a:pt x="16" y="610"/>
                  </a:cubicBezTo>
                  <a:cubicBezTo>
                    <a:pt x="15" y="612"/>
                    <a:pt x="12" y="615"/>
                    <a:pt x="11" y="617"/>
                  </a:cubicBezTo>
                  <a:cubicBezTo>
                    <a:pt x="10" y="619"/>
                    <a:pt x="10" y="623"/>
                    <a:pt x="9" y="625"/>
                  </a:cubicBezTo>
                  <a:cubicBezTo>
                    <a:pt x="8" y="627"/>
                    <a:pt x="6" y="630"/>
                    <a:pt x="6" y="631"/>
                  </a:cubicBezTo>
                  <a:cubicBezTo>
                    <a:pt x="5" y="633"/>
                    <a:pt x="5" y="638"/>
                    <a:pt x="4" y="640"/>
                  </a:cubicBezTo>
                  <a:cubicBezTo>
                    <a:pt x="4" y="641"/>
                    <a:pt x="2" y="643"/>
                    <a:pt x="2" y="644"/>
                  </a:cubicBezTo>
                  <a:cubicBezTo>
                    <a:pt x="2" y="645"/>
                    <a:pt x="2" y="647"/>
                    <a:pt x="2" y="648"/>
                  </a:cubicBezTo>
                  <a:cubicBezTo>
                    <a:pt x="2" y="650"/>
                    <a:pt x="4" y="653"/>
                    <a:pt x="3" y="655"/>
                  </a:cubicBezTo>
                  <a:cubicBezTo>
                    <a:pt x="3" y="656"/>
                    <a:pt x="1" y="657"/>
                    <a:pt x="1" y="658"/>
                  </a:cubicBezTo>
                  <a:cubicBezTo>
                    <a:pt x="1" y="659"/>
                    <a:pt x="0" y="661"/>
                    <a:pt x="1" y="662"/>
                  </a:cubicBezTo>
                  <a:cubicBezTo>
                    <a:pt x="1" y="663"/>
                    <a:pt x="2" y="665"/>
                    <a:pt x="3" y="666"/>
                  </a:cubicBezTo>
                  <a:cubicBezTo>
                    <a:pt x="3" y="667"/>
                    <a:pt x="3" y="669"/>
                    <a:pt x="3" y="670"/>
                  </a:cubicBezTo>
                  <a:cubicBezTo>
                    <a:pt x="3" y="671"/>
                    <a:pt x="3" y="674"/>
                    <a:pt x="2" y="675"/>
                  </a:cubicBezTo>
                  <a:cubicBezTo>
                    <a:pt x="2" y="676"/>
                    <a:pt x="2" y="678"/>
                    <a:pt x="2" y="679"/>
                  </a:cubicBezTo>
                  <a:cubicBezTo>
                    <a:pt x="2" y="679"/>
                    <a:pt x="3" y="681"/>
                    <a:pt x="3" y="681"/>
                  </a:cubicBezTo>
                  <a:cubicBezTo>
                    <a:pt x="3" y="682"/>
                    <a:pt x="2" y="683"/>
                    <a:pt x="1" y="684"/>
                  </a:cubicBezTo>
                  <a:cubicBezTo>
                    <a:pt x="1" y="685"/>
                    <a:pt x="0" y="688"/>
                    <a:pt x="1" y="689"/>
                  </a:cubicBezTo>
                  <a:cubicBezTo>
                    <a:pt x="1" y="690"/>
                    <a:pt x="3" y="691"/>
                    <a:pt x="4" y="691"/>
                  </a:cubicBezTo>
                  <a:cubicBezTo>
                    <a:pt x="4" y="693"/>
                    <a:pt x="4" y="695"/>
                    <a:pt x="4" y="696"/>
                  </a:cubicBezTo>
                  <a:cubicBezTo>
                    <a:pt x="5" y="697"/>
                    <a:pt x="6" y="699"/>
                    <a:pt x="7" y="699"/>
                  </a:cubicBezTo>
                  <a:cubicBezTo>
                    <a:pt x="7" y="700"/>
                    <a:pt x="9" y="700"/>
                    <a:pt x="10" y="701"/>
                  </a:cubicBezTo>
                  <a:cubicBezTo>
                    <a:pt x="11" y="702"/>
                    <a:pt x="13" y="704"/>
                    <a:pt x="14" y="706"/>
                  </a:cubicBezTo>
                  <a:cubicBezTo>
                    <a:pt x="14" y="707"/>
                    <a:pt x="14" y="709"/>
                    <a:pt x="15" y="711"/>
                  </a:cubicBezTo>
                  <a:cubicBezTo>
                    <a:pt x="138" y="741"/>
                    <a:pt x="138" y="741"/>
                    <a:pt x="138" y="741"/>
                  </a:cubicBezTo>
                  <a:cubicBezTo>
                    <a:pt x="361" y="795"/>
                    <a:pt x="361" y="795"/>
                    <a:pt x="361" y="795"/>
                  </a:cubicBezTo>
                  <a:cubicBezTo>
                    <a:pt x="543" y="837"/>
                    <a:pt x="543" y="837"/>
                    <a:pt x="543" y="837"/>
                  </a:cubicBezTo>
                  <a:cubicBezTo>
                    <a:pt x="552" y="839"/>
                    <a:pt x="552" y="839"/>
                    <a:pt x="552" y="839"/>
                  </a:cubicBezTo>
                  <a:cubicBezTo>
                    <a:pt x="920" y="910"/>
                    <a:pt x="920" y="910"/>
                    <a:pt x="920" y="910"/>
                  </a:cubicBezTo>
                  <a:cubicBezTo>
                    <a:pt x="920" y="910"/>
                    <a:pt x="920" y="910"/>
                    <a:pt x="920" y="910"/>
                  </a:cubicBezTo>
                  <a:cubicBezTo>
                    <a:pt x="972" y="625"/>
                    <a:pt x="972" y="625"/>
                    <a:pt x="972" y="625"/>
                  </a:cubicBezTo>
                  <a:cubicBezTo>
                    <a:pt x="972" y="625"/>
                    <a:pt x="975" y="615"/>
                    <a:pt x="976" y="612"/>
                  </a:cubicBezTo>
                  <a:cubicBezTo>
                    <a:pt x="976" y="609"/>
                    <a:pt x="975" y="604"/>
                    <a:pt x="975" y="601"/>
                  </a:cubicBezTo>
                  <a:cubicBezTo>
                    <a:pt x="976" y="599"/>
                    <a:pt x="976" y="594"/>
                    <a:pt x="977" y="592"/>
                  </a:cubicBezTo>
                  <a:cubicBezTo>
                    <a:pt x="978" y="591"/>
                    <a:pt x="980" y="590"/>
                    <a:pt x="981" y="590"/>
                  </a:cubicBezTo>
                  <a:cubicBezTo>
                    <a:pt x="982" y="589"/>
                    <a:pt x="984" y="588"/>
                    <a:pt x="985" y="587"/>
                  </a:cubicBezTo>
                  <a:cubicBezTo>
                    <a:pt x="986" y="586"/>
                    <a:pt x="986" y="584"/>
                    <a:pt x="986" y="583"/>
                  </a:cubicBezTo>
                  <a:cubicBezTo>
                    <a:pt x="987" y="582"/>
                    <a:pt x="988" y="581"/>
                    <a:pt x="988" y="580"/>
                  </a:cubicBezTo>
                  <a:cubicBezTo>
                    <a:pt x="989" y="579"/>
                    <a:pt x="988" y="575"/>
                    <a:pt x="989" y="574"/>
                  </a:cubicBezTo>
                  <a:cubicBezTo>
                    <a:pt x="989" y="573"/>
                    <a:pt x="991" y="572"/>
                    <a:pt x="992" y="571"/>
                  </a:cubicBezTo>
                  <a:cubicBezTo>
                    <a:pt x="992" y="570"/>
                    <a:pt x="993" y="568"/>
                    <a:pt x="994" y="567"/>
                  </a:cubicBezTo>
                  <a:cubicBezTo>
                    <a:pt x="994" y="566"/>
                    <a:pt x="995" y="563"/>
                    <a:pt x="995" y="561"/>
                  </a:cubicBezTo>
                  <a:cubicBezTo>
                    <a:pt x="994" y="560"/>
                    <a:pt x="993" y="559"/>
                    <a:pt x="992" y="558"/>
                  </a:cubicBezTo>
                  <a:cubicBezTo>
                    <a:pt x="992" y="558"/>
                    <a:pt x="991" y="558"/>
                    <a:pt x="991" y="558"/>
                  </a:cubicBezTo>
                  <a:cubicBezTo>
                    <a:pt x="990" y="557"/>
                    <a:pt x="990" y="553"/>
                    <a:pt x="990" y="552"/>
                  </a:cubicBezTo>
                  <a:cubicBezTo>
                    <a:pt x="991" y="551"/>
                    <a:pt x="995" y="552"/>
                    <a:pt x="997" y="551"/>
                  </a:cubicBezTo>
                  <a:cubicBezTo>
                    <a:pt x="998" y="551"/>
                    <a:pt x="999" y="549"/>
                    <a:pt x="999" y="548"/>
                  </a:cubicBezTo>
                  <a:cubicBezTo>
                    <a:pt x="1000" y="548"/>
                    <a:pt x="1001" y="545"/>
                    <a:pt x="1001" y="545"/>
                  </a:cubicBezTo>
                  <a:cubicBezTo>
                    <a:pt x="1002" y="544"/>
                    <a:pt x="1003" y="543"/>
                    <a:pt x="1003" y="542"/>
                  </a:cubicBezTo>
                  <a:cubicBezTo>
                    <a:pt x="1004" y="541"/>
                    <a:pt x="1005" y="538"/>
                    <a:pt x="1004" y="537"/>
                  </a:cubicBezTo>
                  <a:cubicBezTo>
                    <a:pt x="1004" y="536"/>
                    <a:pt x="1003" y="534"/>
                    <a:pt x="1002" y="533"/>
                  </a:cubicBezTo>
                  <a:cubicBezTo>
                    <a:pt x="1001" y="533"/>
                    <a:pt x="999" y="533"/>
                    <a:pt x="998" y="533"/>
                  </a:cubicBezTo>
                  <a:cubicBezTo>
                    <a:pt x="997" y="533"/>
                    <a:pt x="996" y="531"/>
                    <a:pt x="996" y="530"/>
                  </a:cubicBezTo>
                  <a:cubicBezTo>
                    <a:pt x="995" y="529"/>
                    <a:pt x="997" y="526"/>
                    <a:pt x="996" y="525"/>
                  </a:cubicBezTo>
                  <a:cubicBezTo>
                    <a:pt x="996" y="524"/>
                    <a:pt x="994" y="523"/>
                    <a:pt x="993" y="522"/>
                  </a:cubicBezTo>
                  <a:cubicBezTo>
                    <a:pt x="992" y="522"/>
                    <a:pt x="991" y="522"/>
                    <a:pt x="990" y="522"/>
                  </a:cubicBezTo>
                  <a:cubicBezTo>
                    <a:pt x="990" y="523"/>
                    <a:pt x="989" y="525"/>
                    <a:pt x="988" y="525"/>
                  </a:cubicBezTo>
                  <a:cubicBezTo>
                    <a:pt x="987" y="525"/>
                    <a:pt x="986" y="523"/>
                    <a:pt x="986" y="523"/>
                  </a:cubicBezTo>
                  <a:cubicBezTo>
                    <a:pt x="985" y="522"/>
                    <a:pt x="984" y="521"/>
                    <a:pt x="984" y="520"/>
                  </a:cubicBezTo>
                  <a:cubicBezTo>
                    <a:pt x="983" y="519"/>
                    <a:pt x="983" y="515"/>
                    <a:pt x="982" y="515"/>
                  </a:cubicBezTo>
                  <a:cubicBezTo>
                    <a:pt x="981" y="515"/>
                    <a:pt x="980" y="517"/>
                    <a:pt x="979" y="518"/>
                  </a:cubicBezTo>
                  <a:cubicBezTo>
                    <a:pt x="978" y="518"/>
                    <a:pt x="975" y="519"/>
                    <a:pt x="974" y="518"/>
                  </a:cubicBezTo>
                  <a:cubicBezTo>
                    <a:pt x="973" y="518"/>
                    <a:pt x="972" y="515"/>
                    <a:pt x="972" y="514"/>
                  </a:cubicBezTo>
                  <a:cubicBezTo>
                    <a:pt x="971" y="513"/>
                    <a:pt x="969" y="513"/>
                    <a:pt x="969" y="512"/>
                  </a:cubicBezTo>
                  <a:cubicBezTo>
                    <a:pt x="968" y="511"/>
                    <a:pt x="968" y="508"/>
                    <a:pt x="969" y="507"/>
                  </a:cubicBezTo>
                  <a:cubicBezTo>
                    <a:pt x="969" y="506"/>
                    <a:pt x="972" y="505"/>
                    <a:pt x="972" y="504"/>
                  </a:cubicBezTo>
                  <a:cubicBezTo>
                    <a:pt x="973" y="502"/>
                    <a:pt x="971" y="500"/>
                    <a:pt x="970" y="499"/>
                  </a:cubicBezTo>
                  <a:cubicBezTo>
                    <a:pt x="970" y="497"/>
                    <a:pt x="968" y="495"/>
                    <a:pt x="968" y="494"/>
                  </a:cubicBezTo>
                  <a:cubicBezTo>
                    <a:pt x="968" y="493"/>
                    <a:pt x="970" y="491"/>
                    <a:pt x="971" y="490"/>
                  </a:cubicBezTo>
                  <a:cubicBezTo>
                    <a:pt x="972" y="489"/>
                    <a:pt x="973" y="487"/>
                    <a:pt x="973" y="486"/>
                  </a:cubicBezTo>
                  <a:cubicBezTo>
                    <a:pt x="974" y="485"/>
                    <a:pt x="973" y="482"/>
                    <a:pt x="973" y="481"/>
                  </a:cubicBezTo>
                  <a:cubicBezTo>
                    <a:pt x="974" y="479"/>
                    <a:pt x="977" y="477"/>
                    <a:pt x="978" y="475"/>
                  </a:cubicBezTo>
                  <a:cubicBezTo>
                    <a:pt x="979" y="475"/>
                    <a:pt x="980" y="472"/>
                    <a:pt x="980" y="472"/>
                  </a:cubicBezTo>
                  <a:cubicBezTo>
                    <a:pt x="981" y="471"/>
                    <a:pt x="983" y="472"/>
                    <a:pt x="984" y="471"/>
                  </a:cubicBezTo>
                  <a:cubicBezTo>
                    <a:pt x="985" y="470"/>
                    <a:pt x="984" y="467"/>
                    <a:pt x="985" y="466"/>
                  </a:cubicBezTo>
                  <a:cubicBezTo>
                    <a:pt x="986" y="465"/>
                    <a:pt x="988" y="465"/>
                    <a:pt x="988" y="464"/>
                  </a:cubicBezTo>
                  <a:cubicBezTo>
                    <a:pt x="989" y="463"/>
                    <a:pt x="988" y="460"/>
                    <a:pt x="989" y="459"/>
                  </a:cubicBezTo>
                  <a:cubicBezTo>
                    <a:pt x="990" y="457"/>
                    <a:pt x="993" y="456"/>
                    <a:pt x="994" y="454"/>
                  </a:cubicBezTo>
                  <a:cubicBezTo>
                    <a:pt x="995" y="453"/>
                    <a:pt x="996" y="449"/>
                    <a:pt x="997" y="447"/>
                  </a:cubicBezTo>
                  <a:cubicBezTo>
                    <a:pt x="998" y="446"/>
                    <a:pt x="1000" y="445"/>
                    <a:pt x="1001" y="443"/>
                  </a:cubicBezTo>
                  <a:cubicBezTo>
                    <a:pt x="1001" y="442"/>
                    <a:pt x="1001" y="438"/>
                    <a:pt x="1002" y="437"/>
                  </a:cubicBezTo>
                  <a:cubicBezTo>
                    <a:pt x="1003" y="436"/>
                    <a:pt x="1005" y="436"/>
                    <a:pt x="1006" y="436"/>
                  </a:cubicBezTo>
                  <a:cubicBezTo>
                    <a:pt x="1008" y="436"/>
                    <a:pt x="1010" y="437"/>
                    <a:pt x="1011" y="436"/>
                  </a:cubicBezTo>
                  <a:cubicBezTo>
                    <a:pt x="1012" y="436"/>
                    <a:pt x="1013" y="434"/>
                    <a:pt x="1014" y="434"/>
                  </a:cubicBezTo>
                  <a:cubicBezTo>
                    <a:pt x="1015" y="433"/>
                    <a:pt x="1018" y="433"/>
                    <a:pt x="1019" y="432"/>
                  </a:cubicBezTo>
                  <a:cubicBezTo>
                    <a:pt x="1021" y="431"/>
                    <a:pt x="1021" y="426"/>
                    <a:pt x="1023" y="424"/>
                  </a:cubicBezTo>
                  <a:cubicBezTo>
                    <a:pt x="1024" y="423"/>
                    <a:pt x="1029" y="422"/>
                    <a:pt x="1030" y="420"/>
                  </a:cubicBezTo>
                  <a:cubicBezTo>
                    <a:pt x="1032" y="419"/>
                    <a:pt x="1033" y="415"/>
                    <a:pt x="1034" y="413"/>
                  </a:cubicBezTo>
                  <a:cubicBezTo>
                    <a:pt x="1035" y="412"/>
                    <a:pt x="1035" y="410"/>
                    <a:pt x="1035" y="409"/>
                  </a:cubicBezTo>
                  <a:cubicBezTo>
                    <a:pt x="1035" y="407"/>
                    <a:pt x="1032" y="404"/>
                    <a:pt x="1032" y="403"/>
                  </a:cubicBezTo>
                  <a:cubicBezTo>
                    <a:pt x="1032" y="401"/>
                    <a:pt x="1035" y="400"/>
                    <a:pt x="1036" y="399"/>
                  </a:cubicBezTo>
                  <a:cubicBezTo>
                    <a:pt x="1036" y="397"/>
                    <a:pt x="1035" y="394"/>
                    <a:pt x="1036" y="392"/>
                  </a:cubicBezTo>
                  <a:cubicBezTo>
                    <a:pt x="1037" y="391"/>
                    <a:pt x="1040" y="391"/>
                    <a:pt x="1041" y="390"/>
                  </a:cubicBezTo>
                  <a:cubicBezTo>
                    <a:pt x="1043" y="389"/>
                    <a:pt x="1045" y="387"/>
                    <a:pt x="1046" y="386"/>
                  </a:cubicBezTo>
                  <a:cubicBezTo>
                    <a:pt x="1046" y="385"/>
                    <a:pt x="1046" y="382"/>
                    <a:pt x="1047" y="381"/>
                  </a:cubicBezTo>
                  <a:cubicBezTo>
                    <a:pt x="1048" y="380"/>
                    <a:pt x="1050" y="380"/>
                    <a:pt x="1051" y="379"/>
                  </a:cubicBezTo>
                  <a:cubicBezTo>
                    <a:pt x="1052" y="378"/>
                    <a:pt x="1054" y="376"/>
                    <a:pt x="1055" y="374"/>
                  </a:cubicBezTo>
                  <a:cubicBezTo>
                    <a:pt x="1055" y="373"/>
                    <a:pt x="1056" y="370"/>
                    <a:pt x="1057" y="368"/>
                  </a:cubicBezTo>
                  <a:cubicBezTo>
                    <a:pt x="1058" y="366"/>
                    <a:pt x="1059" y="361"/>
                    <a:pt x="1060" y="359"/>
                  </a:cubicBezTo>
                  <a:cubicBezTo>
                    <a:pt x="1060" y="358"/>
                    <a:pt x="1062" y="356"/>
                    <a:pt x="1063" y="354"/>
                  </a:cubicBezTo>
                  <a:cubicBezTo>
                    <a:pt x="1064" y="353"/>
                    <a:pt x="1065" y="351"/>
                    <a:pt x="1066" y="350"/>
                  </a:cubicBezTo>
                  <a:cubicBezTo>
                    <a:pt x="1067" y="348"/>
                    <a:pt x="1067" y="345"/>
                    <a:pt x="1067" y="344"/>
                  </a:cubicBezTo>
                  <a:cubicBezTo>
                    <a:pt x="1068" y="343"/>
                    <a:pt x="1070" y="341"/>
                    <a:pt x="1071" y="340"/>
                  </a:cubicBezTo>
                  <a:cubicBezTo>
                    <a:pt x="1073" y="337"/>
                    <a:pt x="1076" y="333"/>
                    <a:pt x="1077" y="331"/>
                  </a:cubicBezTo>
                  <a:cubicBezTo>
                    <a:pt x="1079" y="329"/>
                    <a:pt x="1084" y="327"/>
                    <a:pt x="1085" y="324"/>
                  </a:cubicBezTo>
                  <a:cubicBezTo>
                    <a:pt x="1087" y="323"/>
                    <a:pt x="1086" y="318"/>
                    <a:pt x="1087" y="316"/>
                  </a:cubicBezTo>
                  <a:cubicBezTo>
                    <a:pt x="1087" y="315"/>
                    <a:pt x="1090" y="313"/>
                    <a:pt x="1091" y="312"/>
                  </a:cubicBezTo>
                  <a:cubicBezTo>
                    <a:pt x="1092" y="310"/>
                    <a:pt x="1095" y="308"/>
                    <a:pt x="1096" y="307"/>
                  </a:cubicBezTo>
                  <a:cubicBezTo>
                    <a:pt x="1097" y="306"/>
                    <a:pt x="1100" y="303"/>
                    <a:pt x="1101" y="301"/>
                  </a:cubicBezTo>
                  <a:cubicBezTo>
                    <a:pt x="1102" y="299"/>
                    <a:pt x="1101" y="295"/>
                    <a:pt x="1100" y="294"/>
                  </a:cubicBezTo>
                  <a:cubicBezTo>
                    <a:pt x="1100" y="291"/>
                    <a:pt x="1096" y="288"/>
                    <a:pt x="1095" y="286"/>
                  </a:cubicBezTo>
                  <a:close/>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44" name="Freeform 25">
              <a:extLst>
                <a:ext uri="{FF2B5EF4-FFF2-40B4-BE49-F238E27FC236}">
                  <a16:creationId xmlns:a16="http://schemas.microsoft.com/office/drawing/2014/main" id="{7C4AEF6A-1315-485E-9FC1-4E0512EC2C1B}"/>
                </a:ext>
              </a:extLst>
            </p:cNvPr>
            <p:cNvSpPr>
              <a:spLocks/>
            </p:cNvSpPr>
            <p:nvPr/>
          </p:nvSpPr>
          <p:spPr bwMode="auto">
            <a:xfrm>
              <a:off x="1301751" y="1887540"/>
              <a:ext cx="681037" cy="1106489"/>
            </a:xfrm>
            <a:custGeom>
              <a:avLst/>
              <a:gdLst>
                <a:gd name="T0" fmla="*/ 791 w 808"/>
                <a:gd name="T1" fmla="*/ 852 h 1312"/>
                <a:gd name="T2" fmla="*/ 767 w 808"/>
                <a:gd name="T3" fmla="*/ 834 h 1312"/>
                <a:gd name="T4" fmla="*/ 760 w 808"/>
                <a:gd name="T5" fmla="*/ 864 h 1312"/>
                <a:gd name="T6" fmla="*/ 723 w 808"/>
                <a:gd name="T7" fmla="*/ 862 h 1312"/>
                <a:gd name="T8" fmla="*/ 691 w 808"/>
                <a:gd name="T9" fmla="*/ 856 h 1312"/>
                <a:gd name="T10" fmla="*/ 665 w 808"/>
                <a:gd name="T11" fmla="*/ 850 h 1312"/>
                <a:gd name="T12" fmla="*/ 644 w 808"/>
                <a:gd name="T13" fmla="*/ 867 h 1312"/>
                <a:gd name="T14" fmla="*/ 618 w 808"/>
                <a:gd name="T15" fmla="*/ 857 h 1312"/>
                <a:gd name="T16" fmla="*/ 588 w 808"/>
                <a:gd name="T17" fmla="*/ 861 h 1312"/>
                <a:gd name="T18" fmla="*/ 574 w 808"/>
                <a:gd name="T19" fmla="*/ 864 h 1312"/>
                <a:gd name="T20" fmla="*/ 562 w 808"/>
                <a:gd name="T21" fmla="*/ 832 h 1312"/>
                <a:gd name="T22" fmla="*/ 558 w 808"/>
                <a:gd name="T23" fmla="*/ 802 h 1312"/>
                <a:gd name="T24" fmla="*/ 531 w 808"/>
                <a:gd name="T25" fmla="*/ 789 h 1312"/>
                <a:gd name="T26" fmla="*/ 522 w 808"/>
                <a:gd name="T27" fmla="*/ 763 h 1312"/>
                <a:gd name="T28" fmla="*/ 520 w 808"/>
                <a:gd name="T29" fmla="*/ 733 h 1312"/>
                <a:gd name="T30" fmla="*/ 504 w 808"/>
                <a:gd name="T31" fmla="*/ 701 h 1312"/>
                <a:gd name="T32" fmla="*/ 500 w 808"/>
                <a:gd name="T33" fmla="*/ 666 h 1312"/>
                <a:gd name="T34" fmla="*/ 495 w 808"/>
                <a:gd name="T35" fmla="*/ 640 h 1312"/>
                <a:gd name="T36" fmla="*/ 475 w 808"/>
                <a:gd name="T37" fmla="*/ 623 h 1312"/>
                <a:gd name="T38" fmla="*/ 456 w 808"/>
                <a:gd name="T39" fmla="*/ 644 h 1312"/>
                <a:gd name="T40" fmla="*/ 432 w 808"/>
                <a:gd name="T41" fmla="*/ 657 h 1312"/>
                <a:gd name="T42" fmla="*/ 409 w 808"/>
                <a:gd name="T43" fmla="*/ 637 h 1312"/>
                <a:gd name="T44" fmla="*/ 416 w 808"/>
                <a:gd name="T45" fmla="*/ 614 h 1312"/>
                <a:gd name="T46" fmla="*/ 424 w 808"/>
                <a:gd name="T47" fmla="*/ 588 h 1312"/>
                <a:gd name="T48" fmla="*/ 432 w 808"/>
                <a:gd name="T49" fmla="*/ 567 h 1312"/>
                <a:gd name="T50" fmla="*/ 424 w 808"/>
                <a:gd name="T51" fmla="*/ 541 h 1312"/>
                <a:gd name="T52" fmla="*/ 435 w 808"/>
                <a:gd name="T53" fmla="*/ 516 h 1312"/>
                <a:gd name="T54" fmla="*/ 451 w 808"/>
                <a:gd name="T55" fmla="*/ 486 h 1312"/>
                <a:gd name="T56" fmla="*/ 462 w 808"/>
                <a:gd name="T57" fmla="*/ 459 h 1312"/>
                <a:gd name="T58" fmla="*/ 435 w 808"/>
                <a:gd name="T59" fmla="*/ 450 h 1312"/>
                <a:gd name="T60" fmla="*/ 420 w 808"/>
                <a:gd name="T61" fmla="*/ 432 h 1312"/>
                <a:gd name="T62" fmla="*/ 406 w 808"/>
                <a:gd name="T63" fmla="*/ 421 h 1312"/>
                <a:gd name="T64" fmla="*/ 393 w 808"/>
                <a:gd name="T65" fmla="*/ 393 h 1312"/>
                <a:gd name="T66" fmla="*/ 373 w 808"/>
                <a:gd name="T67" fmla="*/ 358 h 1312"/>
                <a:gd name="T68" fmla="*/ 357 w 808"/>
                <a:gd name="T69" fmla="*/ 329 h 1312"/>
                <a:gd name="T70" fmla="*/ 324 w 808"/>
                <a:gd name="T71" fmla="*/ 299 h 1312"/>
                <a:gd name="T72" fmla="*/ 322 w 808"/>
                <a:gd name="T73" fmla="*/ 279 h 1312"/>
                <a:gd name="T74" fmla="*/ 322 w 808"/>
                <a:gd name="T75" fmla="*/ 253 h 1312"/>
                <a:gd name="T76" fmla="*/ 313 w 808"/>
                <a:gd name="T77" fmla="*/ 230 h 1312"/>
                <a:gd name="T78" fmla="*/ 298 w 808"/>
                <a:gd name="T79" fmla="*/ 197 h 1312"/>
                <a:gd name="T80" fmla="*/ 134 w 808"/>
                <a:gd name="T81" fmla="*/ 449 h 1312"/>
                <a:gd name="T82" fmla="*/ 142 w 808"/>
                <a:gd name="T83" fmla="*/ 473 h 1312"/>
                <a:gd name="T84" fmla="*/ 134 w 808"/>
                <a:gd name="T85" fmla="*/ 499 h 1312"/>
                <a:gd name="T86" fmla="*/ 141 w 808"/>
                <a:gd name="T87" fmla="*/ 529 h 1312"/>
                <a:gd name="T88" fmla="*/ 156 w 808"/>
                <a:gd name="T89" fmla="*/ 544 h 1312"/>
                <a:gd name="T90" fmla="*/ 175 w 808"/>
                <a:gd name="T91" fmla="*/ 570 h 1312"/>
                <a:gd name="T92" fmla="*/ 172 w 808"/>
                <a:gd name="T93" fmla="*/ 603 h 1312"/>
                <a:gd name="T94" fmla="*/ 152 w 808"/>
                <a:gd name="T95" fmla="*/ 629 h 1312"/>
                <a:gd name="T96" fmla="*/ 141 w 808"/>
                <a:gd name="T97" fmla="*/ 649 h 1312"/>
                <a:gd name="T98" fmla="*/ 126 w 808"/>
                <a:gd name="T99" fmla="*/ 675 h 1312"/>
                <a:gd name="T100" fmla="*/ 109 w 808"/>
                <a:gd name="T101" fmla="*/ 714 h 1312"/>
                <a:gd name="T102" fmla="*/ 87 w 808"/>
                <a:gd name="T103" fmla="*/ 731 h 1312"/>
                <a:gd name="T104" fmla="*/ 75 w 808"/>
                <a:gd name="T105" fmla="*/ 743 h 1312"/>
                <a:gd name="T106" fmla="*/ 58 w 808"/>
                <a:gd name="T107" fmla="*/ 767 h 1312"/>
                <a:gd name="T108" fmla="*/ 50 w 808"/>
                <a:gd name="T109" fmla="*/ 787 h 1312"/>
                <a:gd name="T110" fmla="*/ 58 w 808"/>
                <a:gd name="T111" fmla="*/ 800 h 1312"/>
                <a:gd name="T112" fmla="*/ 79 w 808"/>
                <a:gd name="T113" fmla="*/ 819 h 1312"/>
                <a:gd name="T114" fmla="*/ 73 w 808"/>
                <a:gd name="T115" fmla="*/ 847 h 1312"/>
                <a:gd name="T116" fmla="*/ 66 w 808"/>
                <a:gd name="T117" fmla="*/ 876 h 1312"/>
                <a:gd name="T118" fmla="*/ 56 w 808"/>
                <a:gd name="T119" fmla="*/ 902 h 1312"/>
                <a:gd name="T120" fmla="*/ 705 w 808"/>
                <a:gd name="T121" fmla="*/ 1306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8" h="1312">
                  <a:moveTo>
                    <a:pt x="806" y="883"/>
                  </a:moveTo>
                  <a:cubicBezTo>
                    <a:pt x="804" y="882"/>
                    <a:pt x="802" y="880"/>
                    <a:pt x="801" y="879"/>
                  </a:cubicBezTo>
                  <a:cubicBezTo>
                    <a:pt x="800" y="878"/>
                    <a:pt x="799" y="873"/>
                    <a:pt x="798" y="872"/>
                  </a:cubicBezTo>
                  <a:cubicBezTo>
                    <a:pt x="798" y="871"/>
                    <a:pt x="796" y="869"/>
                    <a:pt x="796" y="869"/>
                  </a:cubicBezTo>
                  <a:cubicBezTo>
                    <a:pt x="795" y="868"/>
                    <a:pt x="794" y="865"/>
                    <a:pt x="793" y="864"/>
                  </a:cubicBezTo>
                  <a:cubicBezTo>
                    <a:pt x="792" y="864"/>
                    <a:pt x="790" y="863"/>
                    <a:pt x="790" y="862"/>
                  </a:cubicBezTo>
                  <a:cubicBezTo>
                    <a:pt x="789" y="861"/>
                    <a:pt x="790" y="859"/>
                    <a:pt x="791" y="858"/>
                  </a:cubicBezTo>
                  <a:cubicBezTo>
                    <a:pt x="791" y="856"/>
                    <a:pt x="791" y="853"/>
                    <a:pt x="791" y="852"/>
                  </a:cubicBezTo>
                  <a:cubicBezTo>
                    <a:pt x="790" y="850"/>
                    <a:pt x="786" y="849"/>
                    <a:pt x="785" y="848"/>
                  </a:cubicBezTo>
                  <a:cubicBezTo>
                    <a:pt x="785" y="846"/>
                    <a:pt x="785" y="843"/>
                    <a:pt x="785" y="841"/>
                  </a:cubicBezTo>
                  <a:cubicBezTo>
                    <a:pt x="784" y="840"/>
                    <a:pt x="784" y="837"/>
                    <a:pt x="783" y="836"/>
                  </a:cubicBezTo>
                  <a:cubicBezTo>
                    <a:pt x="782" y="836"/>
                    <a:pt x="780" y="836"/>
                    <a:pt x="779" y="835"/>
                  </a:cubicBezTo>
                  <a:cubicBezTo>
                    <a:pt x="778" y="834"/>
                    <a:pt x="777" y="832"/>
                    <a:pt x="776" y="831"/>
                  </a:cubicBezTo>
                  <a:cubicBezTo>
                    <a:pt x="775" y="830"/>
                    <a:pt x="773" y="829"/>
                    <a:pt x="772" y="830"/>
                  </a:cubicBezTo>
                  <a:cubicBezTo>
                    <a:pt x="771" y="831"/>
                    <a:pt x="773" y="835"/>
                    <a:pt x="772" y="836"/>
                  </a:cubicBezTo>
                  <a:cubicBezTo>
                    <a:pt x="770" y="837"/>
                    <a:pt x="768" y="834"/>
                    <a:pt x="767" y="834"/>
                  </a:cubicBezTo>
                  <a:cubicBezTo>
                    <a:pt x="765" y="834"/>
                    <a:pt x="763" y="834"/>
                    <a:pt x="762" y="835"/>
                  </a:cubicBezTo>
                  <a:cubicBezTo>
                    <a:pt x="761" y="835"/>
                    <a:pt x="760" y="837"/>
                    <a:pt x="760" y="838"/>
                  </a:cubicBezTo>
                  <a:cubicBezTo>
                    <a:pt x="760" y="839"/>
                    <a:pt x="761" y="841"/>
                    <a:pt x="761" y="842"/>
                  </a:cubicBezTo>
                  <a:cubicBezTo>
                    <a:pt x="761" y="844"/>
                    <a:pt x="759" y="846"/>
                    <a:pt x="758" y="848"/>
                  </a:cubicBezTo>
                  <a:cubicBezTo>
                    <a:pt x="757" y="848"/>
                    <a:pt x="755" y="849"/>
                    <a:pt x="754" y="850"/>
                  </a:cubicBezTo>
                  <a:cubicBezTo>
                    <a:pt x="754" y="851"/>
                    <a:pt x="753" y="853"/>
                    <a:pt x="754" y="854"/>
                  </a:cubicBezTo>
                  <a:cubicBezTo>
                    <a:pt x="754" y="856"/>
                    <a:pt x="757" y="858"/>
                    <a:pt x="758" y="859"/>
                  </a:cubicBezTo>
                  <a:cubicBezTo>
                    <a:pt x="758" y="861"/>
                    <a:pt x="760" y="863"/>
                    <a:pt x="760" y="864"/>
                  </a:cubicBezTo>
                  <a:cubicBezTo>
                    <a:pt x="759" y="865"/>
                    <a:pt x="757" y="867"/>
                    <a:pt x="756" y="867"/>
                  </a:cubicBezTo>
                  <a:cubicBezTo>
                    <a:pt x="755" y="867"/>
                    <a:pt x="752" y="866"/>
                    <a:pt x="751" y="865"/>
                  </a:cubicBezTo>
                  <a:cubicBezTo>
                    <a:pt x="750" y="864"/>
                    <a:pt x="749" y="862"/>
                    <a:pt x="747" y="861"/>
                  </a:cubicBezTo>
                  <a:cubicBezTo>
                    <a:pt x="747" y="861"/>
                    <a:pt x="745" y="860"/>
                    <a:pt x="745" y="860"/>
                  </a:cubicBezTo>
                  <a:cubicBezTo>
                    <a:pt x="743" y="860"/>
                    <a:pt x="741" y="862"/>
                    <a:pt x="740" y="862"/>
                  </a:cubicBezTo>
                  <a:cubicBezTo>
                    <a:pt x="738" y="862"/>
                    <a:pt x="736" y="859"/>
                    <a:pt x="734" y="859"/>
                  </a:cubicBezTo>
                  <a:cubicBezTo>
                    <a:pt x="733" y="859"/>
                    <a:pt x="730" y="859"/>
                    <a:pt x="729" y="860"/>
                  </a:cubicBezTo>
                  <a:cubicBezTo>
                    <a:pt x="727" y="860"/>
                    <a:pt x="724" y="862"/>
                    <a:pt x="723" y="862"/>
                  </a:cubicBezTo>
                  <a:cubicBezTo>
                    <a:pt x="722" y="863"/>
                    <a:pt x="719" y="864"/>
                    <a:pt x="718" y="865"/>
                  </a:cubicBezTo>
                  <a:cubicBezTo>
                    <a:pt x="717" y="865"/>
                    <a:pt x="714" y="866"/>
                    <a:pt x="713" y="866"/>
                  </a:cubicBezTo>
                  <a:cubicBezTo>
                    <a:pt x="712" y="865"/>
                    <a:pt x="711" y="862"/>
                    <a:pt x="711" y="861"/>
                  </a:cubicBezTo>
                  <a:cubicBezTo>
                    <a:pt x="710" y="860"/>
                    <a:pt x="710" y="856"/>
                    <a:pt x="709" y="855"/>
                  </a:cubicBezTo>
                  <a:cubicBezTo>
                    <a:pt x="708" y="854"/>
                    <a:pt x="705" y="854"/>
                    <a:pt x="703" y="854"/>
                  </a:cubicBezTo>
                  <a:cubicBezTo>
                    <a:pt x="702" y="855"/>
                    <a:pt x="699" y="857"/>
                    <a:pt x="698" y="857"/>
                  </a:cubicBezTo>
                  <a:cubicBezTo>
                    <a:pt x="697" y="858"/>
                    <a:pt x="695" y="858"/>
                    <a:pt x="694" y="858"/>
                  </a:cubicBezTo>
                  <a:cubicBezTo>
                    <a:pt x="693" y="858"/>
                    <a:pt x="692" y="856"/>
                    <a:pt x="691" y="856"/>
                  </a:cubicBezTo>
                  <a:cubicBezTo>
                    <a:pt x="690" y="856"/>
                    <a:pt x="689" y="859"/>
                    <a:pt x="688" y="860"/>
                  </a:cubicBezTo>
                  <a:cubicBezTo>
                    <a:pt x="687" y="860"/>
                    <a:pt x="686" y="858"/>
                    <a:pt x="685" y="858"/>
                  </a:cubicBezTo>
                  <a:cubicBezTo>
                    <a:pt x="684" y="857"/>
                    <a:pt x="681" y="858"/>
                    <a:pt x="680" y="858"/>
                  </a:cubicBezTo>
                  <a:cubicBezTo>
                    <a:pt x="679" y="858"/>
                    <a:pt x="678" y="857"/>
                    <a:pt x="677" y="856"/>
                  </a:cubicBezTo>
                  <a:cubicBezTo>
                    <a:pt x="677" y="856"/>
                    <a:pt x="675" y="854"/>
                    <a:pt x="675" y="854"/>
                  </a:cubicBezTo>
                  <a:cubicBezTo>
                    <a:pt x="673" y="854"/>
                    <a:pt x="671" y="857"/>
                    <a:pt x="670" y="857"/>
                  </a:cubicBezTo>
                  <a:cubicBezTo>
                    <a:pt x="669" y="857"/>
                    <a:pt x="667" y="856"/>
                    <a:pt x="666" y="855"/>
                  </a:cubicBezTo>
                  <a:cubicBezTo>
                    <a:pt x="666" y="854"/>
                    <a:pt x="666" y="851"/>
                    <a:pt x="665" y="850"/>
                  </a:cubicBezTo>
                  <a:cubicBezTo>
                    <a:pt x="665" y="849"/>
                    <a:pt x="662" y="847"/>
                    <a:pt x="661" y="847"/>
                  </a:cubicBezTo>
                  <a:cubicBezTo>
                    <a:pt x="661" y="847"/>
                    <a:pt x="658" y="847"/>
                    <a:pt x="657" y="847"/>
                  </a:cubicBezTo>
                  <a:cubicBezTo>
                    <a:pt x="657" y="848"/>
                    <a:pt x="657" y="850"/>
                    <a:pt x="656" y="851"/>
                  </a:cubicBezTo>
                  <a:cubicBezTo>
                    <a:pt x="655" y="852"/>
                    <a:pt x="653" y="852"/>
                    <a:pt x="652" y="852"/>
                  </a:cubicBezTo>
                  <a:cubicBezTo>
                    <a:pt x="651" y="852"/>
                    <a:pt x="649" y="852"/>
                    <a:pt x="648" y="852"/>
                  </a:cubicBezTo>
                  <a:cubicBezTo>
                    <a:pt x="648" y="853"/>
                    <a:pt x="647" y="855"/>
                    <a:pt x="647" y="856"/>
                  </a:cubicBezTo>
                  <a:cubicBezTo>
                    <a:pt x="647" y="858"/>
                    <a:pt x="648" y="861"/>
                    <a:pt x="647" y="863"/>
                  </a:cubicBezTo>
                  <a:cubicBezTo>
                    <a:pt x="647" y="864"/>
                    <a:pt x="645" y="867"/>
                    <a:pt x="644" y="867"/>
                  </a:cubicBezTo>
                  <a:cubicBezTo>
                    <a:pt x="643" y="868"/>
                    <a:pt x="641" y="866"/>
                    <a:pt x="640" y="865"/>
                  </a:cubicBezTo>
                  <a:cubicBezTo>
                    <a:pt x="639" y="865"/>
                    <a:pt x="638" y="862"/>
                    <a:pt x="637" y="861"/>
                  </a:cubicBezTo>
                  <a:cubicBezTo>
                    <a:pt x="637" y="860"/>
                    <a:pt x="635" y="860"/>
                    <a:pt x="634" y="860"/>
                  </a:cubicBezTo>
                  <a:cubicBezTo>
                    <a:pt x="633" y="860"/>
                    <a:pt x="631" y="862"/>
                    <a:pt x="630" y="862"/>
                  </a:cubicBezTo>
                  <a:cubicBezTo>
                    <a:pt x="629" y="862"/>
                    <a:pt x="627" y="861"/>
                    <a:pt x="627" y="861"/>
                  </a:cubicBezTo>
                  <a:cubicBezTo>
                    <a:pt x="626" y="860"/>
                    <a:pt x="625" y="858"/>
                    <a:pt x="625" y="858"/>
                  </a:cubicBezTo>
                  <a:cubicBezTo>
                    <a:pt x="624" y="858"/>
                    <a:pt x="622" y="859"/>
                    <a:pt x="621" y="858"/>
                  </a:cubicBezTo>
                  <a:cubicBezTo>
                    <a:pt x="620" y="858"/>
                    <a:pt x="619" y="857"/>
                    <a:pt x="618" y="857"/>
                  </a:cubicBezTo>
                  <a:cubicBezTo>
                    <a:pt x="617" y="856"/>
                    <a:pt x="614" y="856"/>
                    <a:pt x="612" y="856"/>
                  </a:cubicBezTo>
                  <a:cubicBezTo>
                    <a:pt x="611" y="856"/>
                    <a:pt x="609" y="856"/>
                    <a:pt x="608" y="856"/>
                  </a:cubicBezTo>
                  <a:cubicBezTo>
                    <a:pt x="608" y="855"/>
                    <a:pt x="607" y="853"/>
                    <a:pt x="607" y="853"/>
                  </a:cubicBezTo>
                  <a:cubicBezTo>
                    <a:pt x="606" y="852"/>
                    <a:pt x="604" y="851"/>
                    <a:pt x="603" y="851"/>
                  </a:cubicBezTo>
                  <a:cubicBezTo>
                    <a:pt x="602" y="851"/>
                    <a:pt x="601" y="852"/>
                    <a:pt x="600" y="853"/>
                  </a:cubicBezTo>
                  <a:cubicBezTo>
                    <a:pt x="599" y="853"/>
                    <a:pt x="597" y="852"/>
                    <a:pt x="596" y="853"/>
                  </a:cubicBezTo>
                  <a:cubicBezTo>
                    <a:pt x="595" y="853"/>
                    <a:pt x="592" y="856"/>
                    <a:pt x="591" y="857"/>
                  </a:cubicBezTo>
                  <a:cubicBezTo>
                    <a:pt x="590" y="858"/>
                    <a:pt x="589" y="859"/>
                    <a:pt x="588" y="861"/>
                  </a:cubicBezTo>
                  <a:cubicBezTo>
                    <a:pt x="588" y="861"/>
                    <a:pt x="588" y="863"/>
                    <a:pt x="588" y="864"/>
                  </a:cubicBezTo>
                  <a:cubicBezTo>
                    <a:pt x="588" y="865"/>
                    <a:pt x="589" y="866"/>
                    <a:pt x="590" y="867"/>
                  </a:cubicBezTo>
                  <a:cubicBezTo>
                    <a:pt x="590" y="868"/>
                    <a:pt x="591" y="871"/>
                    <a:pt x="590" y="872"/>
                  </a:cubicBezTo>
                  <a:cubicBezTo>
                    <a:pt x="590" y="873"/>
                    <a:pt x="588" y="874"/>
                    <a:pt x="587" y="874"/>
                  </a:cubicBezTo>
                  <a:cubicBezTo>
                    <a:pt x="586" y="875"/>
                    <a:pt x="584" y="875"/>
                    <a:pt x="582" y="875"/>
                  </a:cubicBezTo>
                  <a:cubicBezTo>
                    <a:pt x="581" y="874"/>
                    <a:pt x="580" y="872"/>
                    <a:pt x="580" y="871"/>
                  </a:cubicBezTo>
                  <a:cubicBezTo>
                    <a:pt x="579" y="870"/>
                    <a:pt x="579" y="867"/>
                    <a:pt x="578" y="866"/>
                  </a:cubicBezTo>
                  <a:cubicBezTo>
                    <a:pt x="577" y="866"/>
                    <a:pt x="575" y="865"/>
                    <a:pt x="574" y="864"/>
                  </a:cubicBezTo>
                  <a:cubicBezTo>
                    <a:pt x="573" y="864"/>
                    <a:pt x="571" y="862"/>
                    <a:pt x="570" y="861"/>
                  </a:cubicBezTo>
                  <a:cubicBezTo>
                    <a:pt x="569" y="861"/>
                    <a:pt x="567" y="859"/>
                    <a:pt x="567" y="858"/>
                  </a:cubicBezTo>
                  <a:cubicBezTo>
                    <a:pt x="566" y="856"/>
                    <a:pt x="566" y="852"/>
                    <a:pt x="566" y="852"/>
                  </a:cubicBezTo>
                  <a:cubicBezTo>
                    <a:pt x="566" y="851"/>
                    <a:pt x="565" y="848"/>
                    <a:pt x="565" y="846"/>
                  </a:cubicBezTo>
                  <a:cubicBezTo>
                    <a:pt x="565" y="845"/>
                    <a:pt x="566" y="843"/>
                    <a:pt x="566" y="843"/>
                  </a:cubicBezTo>
                  <a:cubicBezTo>
                    <a:pt x="566" y="842"/>
                    <a:pt x="565" y="840"/>
                    <a:pt x="565" y="839"/>
                  </a:cubicBezTo>
                  <a:cubicBezTo>
                    <a:pt x="565" y="839"/>
                    <a:pt x="565" y="837"/>
                    <a:pt x="564" y="836"/>
                  </a:cubicBezTo>
                  <a:cubicBezTo>
                    <a:pt x="564" y="835"/>
                    <a:pt x="562" y="833"/>
                    <a:pt x="562" y="832"/>
                  </a:cubicBezTo>
                  <a:cubicBezTo>
                    <a:pt x="561" y="831"/>
                    <a:pt x="561" y="829"/>
                    <a:pt x="561" y="828"/>
                  </a:cubicBezTo>
                  <a:cubicBezTo>
                    <a:pt x="562" y="827"/>
                    <a:pt x="564" y="827"/>
                    <a:pt x="564" y="827"/>
                  </a:cubicBezTo>
                  <a:cubicBezTo>
                    <a:pt x="565" y="826"/>
                    <a:pt x="566" y="824"/>
                    <a:pt x="566" y="823"/>
                  </a:cubicBezTo>
                  <a:cubicBezTo>
                    <a:pt x="566" y="822"/>
                    <a:pt x="565" y="820"/>
                    <a:pt x="565" y="819"/>
                  </a:cubicBezTo>
                  <a:cubicBezTo>
                    <a:pt x="565" y="817"/>
                    <a:pt x="564" y="814"/>
                    <a:pt x="563" y="813"/>
                  </a:cubicBezTo>
                  <a:cubicBezTo>
                    <a:pt x="563" y="812"/>
                    <a:pt x="561" y="811"/>
                    <a:pt x="560" y="810"/>
                  </a:cubicBezTo>
                  <a:cubicBezTo>
                    <a:pt x="560" y="809"/>
                    <a:pt x="560" y="806"/>
                    <a:pt x="560" y="805"/>
                  </a:cubicBezTo>
                  <a:cubicBezTo>
                    <a:pt x="560" y="804"/>
                    <a:pt x="558" y="803"/>
                    <a:pt x="558" y="802"/>
                  </a:cubicBezTo>
                  <a:cubicBezTo>
                    <a:pt x="558" y="801"/>
                    <a:pt x="558" y="798"/>
                    <a:pt x="558" y="797"/>
                  </a:cubicBezTo>
                  <a:cubicBezTo>
                    <a:pt x="557" y="796"/>
                    <a:pt x="555" y="796"/>
                    <a:pt x="554" y="796"/>
                  </a:cubicBezTo>
                  <a:cubicBezTo>
                    <a:pt x="553" y="795"/>
                    <a:pt x="552" y="792"/>
                    <a:pt x="551" y="791"/>
                  </a:cubicBezTo>
                  <a:cubicBezTo>
                    <a:pt x="550" y="790"/>
                    <a:pt x="548" y="788"/>
                    <a:pt x="547" y="788"/>
                  </a:cubicBezTo>
                  <a:cubicBezTo>
                    <a:pt x="546" y="787"/>
                    <a:pt x="543" y="788"/>
                    <a:pt x="542" y="788"/>
                  </a:cubicBezTo>
                  <a:cubicBezTo>
                    <a:pt x="541" y="789"/>
                    <a:pt x="539" y="791"/>
                    <a:pt x="538" y="791"/>
                  </a:cubicBezTo>
                  <a:cubicBezTo>
                    <a:pt x="537" y="792"/>
                    <a:pt x="535" y="793"/>
                    <a:pt x="534" y="793"/>
                  </a:cubicBezTo>
                  <a:cubicBezTo>
                    <a:pt x="533" y="793"/>
                    <a:pt x="532" y="790"/>
                    <a:pt x="531" y="789"/>
                  </a:cubicBezTo>
                  <a:cubicBezTo>
                    <a:pt x="531" y="788"/>
                    <a:pt x="531" y="786"/>
                    <a:pt x="530" y="785"/>
                  </a:cubicBezTo>
                  <a:cubicBezTo>
                    <a:pt x="530" y="784"/>
                    <a:pt x="529" y="783"/>
                    <a:pt x="528" y="782"/>
                  </a:cubicBezTo>
                  <a:cubicBezTo>
                    <a:pt x="527" y="782"/>
                    <a:pt x="524" y="781"/>
                    <a:pt x="523" y="780"/>
                  </a:cubicBezTo>
                  <a:cubicBezTo>
                    <a:pt x="522" y="779"/>
                    <a:pt x="521" y="777"/>
                    <a:pt x="520" y="776"/>
                  </a:cubicBezTo>
                  <a:cubicBezTo>
                    <a:pt x="520" y="774"/>
                    <a:pt x="520" y="771"/>
                    <a:pt x="520" y="770"/>
                  </a:cubicBezTo>
                  <a:cubicBezTo>
                    <a:pt x="520" y="769"/>
                    <a:pt x="519" y="767"/>
                    <a:pt x="519" y="766"/>
                  </a:cubicBezTo>
                  <a:cubicBezTo>
                    <a:pt x="519" y="765"/>
                    <a:pt x="518" y="764"/>
                    <a:pt x="519" y="763"/>
                  </a:cubicBezTo>
                  <a:cubicBezTo>
                    <a:pt x="519" y="763"/>
                    <a:pt x="521" y="764"/>
                    <a:pt x="522" y="763"/>
                  </a:cubicBezTo>
                  <a:cubicBezTo>
                    <a:pt x="523" y="763"/>
                    <a:pt x="524" y="762"/>
                    <a:pt x="525" y="761"/>
                  </a:cubicBezTo>
                  <a:cubicBezTo>
                    <a:pt x="526" y="760"/>
                    <a:pt x="525" y="757"/>
                    <a:pt x="526" y="755"/>
                  </a:cubicBezTo>
                  <a:cubicBezTo>
                    <a:pt x="526" y="754"/>
                    <a:pt x="529" y="753"/>
                    <a:pt x="529" y="752"/>
                  </a:cubicBezTo>
                  <a:cubicBezTo>
                    <a:pt x="529" y="751"/>
                    <a:pt x="528" y="749"/>
                    <a:pt x="527" y="748"/>
                  </a:cubicBezTo>
                  <a:cubicBezTo>
                    <a:pt x="527" y="747"/>
                    <a:pt x="527" y="744"/>
                    <a:pt x="526" y="743"/>
                  </a:cubicBezTo>
                  <a:cubicBezTo>
                    <a:pt x="525" y="742"/>
                    <a:pt x="522" y="742"/>
                    <a:pt x="521" y="742"/>
                  </a:cubicBezTo>
                  <a:cubicBezTo>
                    <a:pt x="520" y="741"/>
                    <a:pt x="520" y="739"/>
                    <a:pt x="520" y="738"/>
                  </a:cubicBezTo>
                  <a:cubicBezTo>
                    <a:pt x="519" y="737"/>
                    <a:pt x="521" y="734"/>
                    <a:pt x="520" y="733"/>
                  </a:cubicBezTo>
                  <a:cubicBezTo>
                    <a:pt x="519" y="732"/>
                    <a:pt x="517" y="732"/>
                    <a:pt x="516" y="732"/>
                  </a:cubicBezTo>
                  <a:cubicBezTo>
                    <a:pt x="515" y="731"/>
                    <a:pt x="513" y="729"/>
                    <a:pt x="512" y="728"/>
                  </a:cubicBezTo>
                  <a:cubicBezTo>
                    <a:pt x="512" y="727"/>
                    <a:pt x="512" y="725"/>
                    <a:pt x="512" y="724"/>
                  </a:cubicBezTo>
                  <a:cubicBezTo>
                    <a:pt x="512" y="722"/>
                    <a:pt x="513" y="719"/>
                    <a:pt x="512" y="717"/>
                  </a:cubicBezTo>
                  <a:cubicBezTo>
                    <a:pt x="512" y="716"/>
                    <a:pt x="509" y="715"/>
                    <a:pt x="508" y="714"/>
                  </a:cubicBezTo>
                  <a:cubicBezTo>
                    <a:pt x="507" y="712"/>
                    <a:pt x="507" y="710"/>
                    <a:pt x="506" y="709"/>
                  </a:cubicBezTo>
                  <a:cubicBezTo>
                    <a:pt x="506" y="708"/>
                    <a:pt x="504" y="707"/>
                    <a:pt x="504" y="706"/>
                  </a:cubicBezTo>
                  <a:cubicBezTo>
                    <a:pt x="503" y="705"/>
                    <a:pt x="504" y="702"/>
                    <a:pt x="504" y="701"/>
                  </a:cubicBezTo>
                  <a:cubicBezTo>
                    <a:pt x="503" y="699"/>
                    <a:pt x="501" y="697"/>
                    <a:pt x="500" y="695"/>
                  </a:cubicBezTo>
                  <a:cubicBezTo>
                    <a:pt x="500" y="694"/>
                    <a:pt x="498" y="692"/>
                    <a:pt x="498" y="690"/>
                  </a:cubicBezTo>
                  <a:cubicBezTo>
                    <a:pt x="498" y="689"/>
                    <a:pt x="499" y="687"/>
                    <a:pt x="499" y="685"/>
                  </a:cubicBezTo>
                  <a:cubicBezTo>
                    <a:pt x="500" y="684"/>
                    <a:pt x="500" y="682"/>
                    <a:pt x="500" y="681"/>
                  </a:cubicBezTo>
                  <a:cubicBezTo>
                    <a:pt x="499" y="680"/>
                    <a:pt x="497" y="678"/>
                    <a:pt x="496" y="677"/>
                  </a:cubicBezTo>
                  <a:cubicBezTo>
                    <a:pt x="496" y="676"/>
                    <a:pt x="497" y="674"/>
                    <a:pt x="497" y="672"/>
                  </a:cubicBezTo>
                  <a:cubicBezTo>
                    <a:pt x="497" y="671"/>
                    <a:pt x="496" y="669"/>
                    <a:pt x="496" y="668"/>
                  </a:cubicBezTo>
                  <a:cubicBezTo>
                    <a:pt x="497" y="667"/>
                    <a:pt x="500" y="667"/>
                    <a:pt x="500" y="666"/>
                  </a:cubicBezTo>
                  <a:cubicBezTo>
                    <a:pt x="501" y="665"/>
                    <a:pt x="501" y="663"/>
                    <a:pt x="501" y="662"/>
                  </a:cubicBezTo>
                  <a:cubicBezTo>
                    <a:pt x="501" y="661"/>
                    <a:pt x="500" y="659"/>
                    <a:pt x="500" y="658"/>
                  </a:cubicBezTo>
                  <a:cubicBezTo>
                    <a:pt x="499" y="657"/>
                    <a:pt x="497" y="658"/>
                    <a:pt x="496" y="658"/>
                  </a:cubicBezTo>
                  <a:cubicBezTo>
                    <a:pt x="495" y="658"/>
                    <a:pt x="493" y="657"/>
                    <a:pt x="493" y="656"/>
                  </a:cubicBezTo>
                  <a:cubicBezTo>
                    <a:pt x="492" y="654"/>
                    <a:pt x="494" y="650"/>
                    <a:pt x="494" y="649"/>
                  </a:cubicBezTo>
                  <a:cubicBezTo>
                    <a:pt x="495" y="648"/>
                    <a:pt x="496" y="647"/>
                    <a:pt x="497" y="646"/>
                  </a:cubicBezTo>
                  <a:cubicBezTo>
                    <a:pt x="497" y="646"/>
                    <a:pt x="497" y="644"/>
                    <a:pt x="497" y="643"/>
                  </a:cubicBezTo>
                  <a:cubicBezTo>
                    <a:pt x="497" y="642"/>
                    <a:pt x="496" y="640"/>
                    <a:pt x="495" y="640"/>
                  </a:cubicBezTo>
                  <a:cubicBezTo>
                    <a:pt x="494" y="639"/>
                    <a:pt x="493" y="639"/>
                    <a:pt x="492" y="638"/>
                  </a:cubicBezTo>
                  <a:cubicBezTo>
                    <a:pt x="491" y="638"/>
                    <a:pt x="489" y="639"/>
                    <a:pt x="489" y="639"/>
                  </a:cubicBezTo>
                  <a:cubicBezTo>
                    <a:pt x="488" y="639"/>
                    <a:pt x="486" y="639"/>
                    <a:pt x="485" y="638"/>
                  </a:cubicBezTo>
                  <a:cubicBezTo>
                    <a:pt x="485" y="637"/>
                    <a:pt x="487" y="634"/>
                    <a:pt x="486" y="633"/>
                  </a:cubicBezTo>
                  <a:cubicBezTo>
                    <a:pt x="486" y="632"/>
                    <a:pt x="485" y="630"/>
                    <a:pt x="484" y="629"/>
                  </a:cubicBezTo>
                  <a:cubicBezTo>
                    <a:pt x="483" y="628"/>
                    <a:pt x="483" y="626"/>
                    <a:pt x="482" y="626"/>
                  </a:cubicBezTo>
                  <a:cubicBezTo>
                    <a:pt x="481" y="625"/>
                    <a:pt x="479" y="623"/>
                    <a:pt x="478" y="623"/>
                  </a:cubicBezTo>
                  <a:cubicBezTo>
                    <a:pt x="478" y="623"/>
                    <a:pt x="476" y="623"/>
                    <a:pt x="475" y="623"/>
                  </a:cubicBezTo>
                  <a:cubicBezTo>
                    <a:pt x="474" y="624"/>
                    <a:pt x="474" y="626"/>
                    <a:pt x="473" y="627"/>
                  </a:cubicBezTo>
                  <a:cubicBezTo>
                    <a:pt x="473" y="628"/>
                    <a:pt x="473" y="631"/>
                    <a:pt x="472" y="632"/>
                  </a:cubicBezTo>
                  <a:cubicBezTo>
                    <a:pt x="472" y="633"/>
                    <a:pt x="469" y="633"/>
                    <a:pt x="469" y="633"/>
                  </a:cubicBezTo>
                  <a:cubicBezTo>
                    <a:pt x="468" y="634"/>
                    <a:pt x="465" y="634"/>
                    <a:pt x="465" y="635"/>
                  </a:cubicBezTo>
                  <a:cubicBezTo>
                    <a:pt x="464" y="636"/>
                    <a:pt x="465" y="638"/>
                    <a:pt x="464" y="639"/>
                  </a:cubicBezTo>
                  <a:cubicBezTo>
                    <a:pt x="464" y="640"/>
                    <a:pt x="463" y="641"/>
                    <a:pt x="463" y="641"/>
                  </a:cubicBezTo>
                  <a:cubicBezTo>
                    <a:pt x="462" y="641"/>
                    <a:pt x="460" y="641"/>
                    <a:pt x="459" y="641"/>
                  </a:cubicBezTo>
                  <a:cubicBezTo>
                    <a:pt x="458" y="642"/>
                    <a:pt x="457" y="644"/>
                    <a:pt x="456" y="644"/>
                  </a:cubicBezTo>
                  <a:cubicBezTo>
                    <a:pt x="456" y="645"/>
                    <a:pt x="455" y="645"/>
                    <a:pt x="455" y="646"/>
                  </a:cubicBezTo>
                  <a:cubicBezTo>
                    <a:pt x="453" y="647"/>
                    <a:pt x="450" y="649"/>
                    <a:pt x="448" y="648"/>
                  </a:cubicBezTo>
                  <a:cubicBezTo>
                    <a:pt x="447" y="648"/>
                    <a:pt x="446" y="646"/>
                    <a:pt x="445" y="646"/>
                  </a:cubicBezTo>
                  <a:cubicBezTo>
                    <a:pt x="444" y="646"/>
                    <a:pt x="442" y="647"/>
                    <a:pt x="442" y="647"/>
                  </a:cubicBezTo>
                  <a:cubicBezTo>
                    <a:pt x="441" y="648"/>
                    <a:pt x="441" y="650"/>
                    <a:pt x="441" y="651"/>
                  </a:cubicBezTo>
                  <a:cubicBezTo>
                    <a:pt x="441" y="652"/>
                    <a:pt x="440" y="653"/>
                    <a:pt x="439" y="654"/>
                  </a:cubicBezTo>
                  <a:cubicBezTo>
                    <a:pt x="438" y="654"/>
                    <a:pt x="437" y="656"/>
                    <a:pt x="436" y="657"/>
                  </a:cubicBezTo>
                  <a:cubicBezTo>
                    <a:pt x="435" y="657"/>
                    <a:pt x="433" y="657"/>
                    <a:pt x="432" y="657"/>
                  </a:cubicBezTo>
                  <a:cubicBezTo>
                    <a:pt x="431" y="658"/>
                    <a:pt x="431" y="659"/>
                    <a:pt x="430" y="659"/>
                  </a:cubicBezTo>
                  <a:cubicBezTo>
                    <a:pt x="429" y="659"/>
                    <a:pt x="428" y="657"/>
                    <a:pt x="427" y="657"/>
                  </a:cubicBezTo>
                  <a:cubicBezTo>
                    <a:pt x="427" y="656"/>
                    <a:pt x="427" y="653"/>
                    <a:pt x="427" y="652"/>
                  </a:cubicBezTo>
                  <a:cubicBezTo>
                    <a:pt x="426" y="651"/>
                    <a:pt x="425" y="649"/>
                    <a:pt x="424" y="649"/>
                  </a:cubicBezTo>
                  <a:cubicBezTo>
                    <a:pt x="422" y="648"/>
                    <a:pt x="419" y="647"/>
                    <a:pt x="418" y="645"/>
                  </a:cubicBezTo>
                  <a:cubicBezTo>
                    <a:pt x="417" y="644"/>
                    <a:pt x="417" y="640"/>
                    <a:pt x="416" y="639"/>
                  </a:cubicBezTo>
                  <a:cubicBezTo>
                    <a:pt x="415" y="639"/>
                    <a:pt x="413" y="639"/>
                    <a:pt x="412" y="638"/>
                  </a:cubicBezTo>
                  <a:cubicBezTo>
                    <a:pt x="411" y="638"/>
                    <a:pt x="410" y="637"/>
                    <a:pt x="409" y="637"/>
                  </a:cubicBezTo>
                  <a:cubicBezTo>
                    <a:pt x="408" y="636"/>
                    <a:pt x="406" y="636"/>
                    <a:pt x="406" y="635"/>
                  </a:cubicBezTo>
                  <a:cubicBezTo>
                    <a:pt x="405" y="635"/>
                    <a:pt x="406" y="632"/>
                    <a:pt x="406" y="632"/>
                  </a:cubicBezTo>
                  <a:cubicBezTo>
                    <a:pt x="406" y="631"/>
                    <a:pt x="407" y="629"/>
                    <a:pt x="408" y="628"/>
                  </a:cubicBezTo>
                  <a:cubicBezTo>
                    <a:pt x="408" y="627"/>
                    <a:pt x="406" y="626"/>
                    <a:pt x="406" y="625"/>
                  </a:cubicBezTo>
                  <a:cubicBezTo>
                    <a:pt x="407" y="624"/>
                    <a:pt x="408" y="623"/>
                    <a:pt x="409" y="622"/>
                  </a:cubicBezTo>
                  <a:cubicBezTo>
                    <a:pt x="410" y="622"/>
                    <a:pt x="412" y="623"/>
                    <a:pt x="413" y="622"/>
                  </a:cubicBezTo>
                  <a:cubicBezTo>
                    <a:pt x="414" y="622"/>
                    <a:pt x="416" y="619"/>
                    <a:pt x="416" y="618"/>
                  </a:cubicBezTo>
                  <a:cubicBezTo>
                    <a:pt x="416" y="617"/>
                    <a:pt x="416" y="615"/>
                    <a:pt x="416" y="614"/>
                  </a:cubicBezTo>
                  <a:cubicBezTo>
                    <a:pt x="416" y="613"/>
                    <a:pt x="415" y="611"/>
                    <a:pt x="415" y="610"/>
                  </a:cubicBezTo>
                  <a:cubicBezTo>
                    <a:pt x="414" y="609"/>
                    <a:pt x="412" y="608"/>
                    <a:pt x="411" y="606"/>
                  </a:cubicBezTo>
                  <a:cubicBezTo>
                    <a:pt x="411" y="606"/>
                    <a:pt x="411" y="604"/>
                    <a:pt x="411" y="603"/>
                  </a:cubicBezTo>
                  <a:cubicBezTo>
                    <a:pt x="410" y="602"/>
                    <a:pt x="409" y="600"/>
                    <a:pt x="410" y="599"/>
                  </a:cubicBezTo>
                  <a:cubicBezTo>
                    <a:pt x="410" y="598"/>
                    <a:pt x="413" y="597"/>
                    <a:pt x="413" y="596"/>
                  </a:cubicBezTo>
                  <a:cubicBezTo>
                    <a:pt x="414" y="596"/>
                    <a:pt x="417" y="594"/>
                    <a:pt x="418" y="593"/>
                  </a:cubicBezTo>
                  <a:cubicBezTo>
                    <a:pt x="418" y="592"/>
                    <a:pt x="417" y="589"/>
                    <a:pt x="418" y="589"/>
                  </a:cubicBezTo>
                  <a:cubicBezTo>
                    <a:pt x="419" y="588"/>
                    <a:pt x="422" y="588"/>
                    <a:pt x="424" y="588"/>
                  </a:cubicBezTo>
                  <a:cubicBezTo>
                    <a:pt x="424" y="588"/>
                    <a:pt x="426" y="589"/>
                    <a:pt x="427" y="589"/>
                  </a:cubicBezTo>
                  <a:cubicBezTo>
                    <a:pt x="427" y="589"/>
                    <a:pt x="429" y="589"/>
                    <a:pt x="429" y="589"/>
                  </a:cubicBezTo>
                  <a:cubicBezTo>
                    <a:pt x="430" y="589"/>
                    <a:pt x="433" y="589"/>
                    <a:pt x="434" y="588"/>
                  </a:cubicBezTo>
                  <a:cubicBezTo>
                    <a:pt x="435" y="587"/>
                    <a:pt x="435" y="584"/>
                    <a:pt x="435" y="583"/>
                  </a:cubicBezTo>
                  <a:cubicBezTo>
                    <a:pt x="435" y="582"/>
                    <a:pt x="433" y="581"/>
                    <a:pt x="433" y="580"/>
                  </a:cubicBezTo>
                  <a:cubicBezTo>
                    <a:pt x="432" y="578"/>
                    <a:pt x="431" y="576"/>
                    <a:pt x="431" y="575"/>
                  </a:cubicBezTo>
                  <a:cubicBezTo>
                    <a:pt x="431" y="574"/>
                    <a:pt x="432" y="573"/>
                    <a:pt x="432" y="572"/>
                  </a:cubicBezTo>
                  <a:cubicBezTo>
                    <a:pt x="432" y="571"/>
                    <a:pt x="433" y="568"/>
                    <a:pt x="432" y="567"/>
                  </a:cubicBezTo>
                  <a:cubicBezTo>
                    <a:pt x="432" y="566"/>
                    <a:pt x="431" y="565"/>
                    <a:pt x="430" y="564"/>
                  </a:cubicBezTo>
                  <a:cubicBezTo>
                    <a:pt x="429" y="564"/>
                    <a:pt x="427" y="564"/>
                    <a:pt x="427" y="563"/>
                  </a:cubicBezTo>
                  <a:cubicBezTo>
                    <a:pt x="426" y="562"/>
                    <a:pt x="425" y="559"/>
                    <a:pt x="426" y="557"/>
                  </a:cubicBezTo>
                  <a:cubicBezTo>
                    <a:pt x="426" y="556"/>
                    <a:pt x="428" y="553"/>
                    <a:pt x="429" y="552"/>
                  </a:cubicBezTo>
                  <a:cubicBezTo>
                    <a:pt x="429" y="551"/>
                    <a:pt x="431" y="550"/>
                    <a:pt x="431" y="549"/>
                  </a:cubicBezTo>
                  <a:cubicBezTo>
                    <a:pt x="431" y="548"/>
                    <a:pt x="432" y="545"/>
                    <a:pt x="431" y="544"/>
                  </a:cubicBezTo>
                  <a:cubicBezTo>
                    <a:pt x="431" y="543"/>
                    <a:pt x="429" y="543"/>
                    <a:pt x="428" y="542"/>
                  </a:cubicBezTo>
                  <a:cubicBezTo>
                    <a:pt x="427" y="542"/>
                    <a:pt x="425" y="542"/>
                    <a:pt x="424" y="541"/>
                  </a:cubicBezTo>
                  <a:cubicBezTo>
                    <a:pt x="423" y="541"/>
                    <a:pt x="423" y="538"/>
                    <a:pt x="424" y="537"/>
                  </a:cubicBezTo>
                  <a:cubicBezTo>
                    <a:pt x="424" y="536"/>
                    <a:pt x="425" y="534"/>
                    <a:pt x="426" y="534"/>
                  </a:cubicBezTo>
                  <a:cubicBezTo>
                    <a:pt x="426" y="534"/>
                    <a:pt x="428" y="534"/>
                    <a:pt x="429" y="534"/>
                  </a:cubicBezTo>
                  <a:cubicBezTo>
                    <a:pt x="430" y="534"/>
                    <a:pt x="432" y="535"/>
                    <a:pt x="433" y="535"/>
                  </a:cubicBezTo>
                  <a:cubicBezTo>
                    <a:pt x="434" y="534"/>
                    <a:pt x="436" y="532"/>
                    <a:pt x="436" y="531"/>
                  </a:cubicBezTo>
                  <a:cubicBezTo>
                    <a:pt x="437" y="529"/>
                    <a:pt x="437" y="526"/>
                    <a:pt x="436" y="524"/>
                  </a:cubicBezTo>
                  <a:cubicBezTo>
                    <a:pt x="436" y="523"/>
                    <a:pt x="434" y="521"/>
                    <a:pt x="434" y="520"/>
                  </a:cubicBezTo>
                  <a:cubicBezTo>
                    <a:pt x="434" y="519"/>
                    <a:pt x="435" y="517"/>
                    <a:pt x="435" y="516"/>
                  </a:cubicBezTo>
                  <a:cubicBezTo>
                    <a:pt x="436" y="516"/>
                    <a:pt x="439" y="516"/>
                    <a:pt x="439" y="516"/>
                  </a:cubicBezTo>
                  <a:cubicBezTo>
                    <a:pt x="440" y="515"/>
                    <a:pt x="440" y="512"/>
                    <a:pt x="440" y="510"/>
                  </a:cubicBezTo>
                  <a:cubicBezTo>
                    <a:pt x="441" y="509"/>
                    <a:pt x="442" y="508"/>
                    <a:pt x="443" y="508"/>
                  </a:cubicBezTo>
                  <a:cubicBezTo>
                    <a:pt x="443" y="507"/>
                    <a:pt x="444" y="504"/>
                    <a:pt x="444" y="503"/>
                  </a:cubicBezTo>
                  <a:cubicBezTo>
                    <a:pt x="444" y="501"/>
                    <a:pt x="442" y="499"/>
                    <a:pt x="442" y="498"/>
                  </a:cubicBezTo>
                  <a:cubicBezTo>
                    <a:pt x="442" y="497"/>
                    <a:pt x="445" y="496"/>
                    <a:pt x="446" y="495"/>
                  </a:cubicBezTo>
                  <a:cubicBezTo>
                    <a:pt x="448" y="494"/>
                    <a:pt x="450" y="492"/>
                    <a:pt x="451" y="490"/>
                  </a:cubicBezTo>
                  <a:cubicBezTo>
                    <a:pt x="451" y="489"/>
                    <a:pt x="451" y="487"/>
                    <a:pt x="451" y="486"/>
                  </a:cubicBezTo>
                  <a:cubicBezTo>
                    <a:pt x="450" y="485"/>
                    <a:pt x="448" y="484"/>
                    <a:pt x="448" y="483"/>
                  </a:cubicBezTo>
                  <a:cubicBezTo>
                    <a:pt x="448" y="482"/>
                    <a:pt x="448" y="479"/>
                    <a:pt x="449" y="479"/>
                  </a:cubicBezTo>
                  <a:cubicBezTo>
                    <a:pt x="449" y="478"/>
                    <a:pt x="452" y="479"/>
                    <a:pt x="453" y="479"/>
                  </a:cubicBezTo>
                  <a:cubicBezTo>
                    <a:pt x="453" y="479"/>
                    <a:pt x="454" y="477"/>
                    <a:pt x="454" y="476"/>
                  </a:cubicBezTo>
                  <a:cubicBezTo>
                    <a:pt x="455" y="475"/>
                    <a:pt x="455" y="472"/>
                    <a:pt x="456" y="470"/>
                  </a:cubicBezTo>
                  <a:cubicBezTo>
                    <a:pt x="456" y="469"/>
                    <a:pt x="458" y="468"/>
                    <a:pt x="458" y="468"/>
                  </a:cubicBezTo>
                  <a:cubicBezTo>
                    <a:pt x="459" y="466"/>
                    <a:pt x="458" y="464"/>
                    <a:pt x="459" y="463"/>
                  </a:cubicBezTo>
                  <a:cubicBezTo>
                    <a:pt x="459" y="462"/>
                    <a:pt x="461" y="460"/>
                    <a:pt x="462" y="459"/>
                  </a:cubicBezTo>
                  <a:cubicBezTo>
                    <a:pt x="462" y="458"/>
                    <a:pt x="463" y="455"/>
                    <a:pt x="463" y="454"/>
                  </a:cubicBezTo>
                  <a:cubicBezTo>
                    <a:pt x="462" y="452"/>
                    <a:pt x="460" y="450"/>
                    <a:pt x="459" y="449"/>
                  </a:cubicBezTo>
                  <a:cubicBezTo>
                    <a:pt x="458" y="449"/>
                    <a:pt x="456" y="448"/>
                    <a:pt x="455" y="448"/>
                  </a:cubicBezTo>
                  <a:cubicBezTo>
                    <a:pt x="454" y="449"/>
                    <a:pt x="451" y="450"/>
                    <a:pt x="450" y="450"/>
                  </a:cubicBezTo>
                  <a:cubicBezTo>
                    <a:pt x="449" y="451"/>
                    <a:pt x="447" y="453"/>
                    <a:pt x="446" y="454"/>
                  </a:cubicBezTo>
                  <a:cubicBezTo>
                    <a:pt x="445" y="454"/>
                    <a:pt x="443" y="454"/>
                    <a:pt x="442" y="454"/>
                  </a:cubicBezTo>
                  <a:cubicBezTo>
                    <a:pt x="441" y="453"/>
                    <a:pt x="440" y="452"/>
                    <a:pt x="439" y="451"/>
                  </a:cubicBezTo>
                  <a:cubicBezTo>
                    <a:pt x="438" y="451"/>
                    <a:pt x="436" y="450"/>
                    <a:pt x="435" y="450"/>
                  </a:cubicBezTo>
                  <a:cubicBezTo>
                    <a:pt x="434" y="450"/>
                    <a:pt x="432" y="452"/>
                    <a:pt x="431" y="452"/>
                  </a:cubicBezTo>
                  <a:cubicBezTo>
                    <a:pt x="430" y="452"/>
                    <a:pt x="429" y="452"/>
                    <a:pt x="428" y="451"/>
                  </a:cubicBezTo>
                  <a:cubicBezTo>
                    <a:pt x="428" y="451"/>
                    <a:pt x="427" y="449"/>
                    <a:pt x="427" y="448"/>
                  </a:cubicBezTo>
                  <a:cubicBezTo>
                    <a:pt x="426" y="447"/>
                    <a:pt x="425" y="446"/>
                    <a:pt x="424" y="445"/>
                  </a:cubicBezTo>
                  <a:cubicBezTo>
                    <a:pt x="424" y="444"/>
                    <a:pt x="426" y="443"/>
                    <a:pt x="427" y="442"/>
                  </a:cubicBezTo>
                  <a:cubicBezTo>
                    <a:pt x="427" y="441"/>
                    <a:pt x="428" y="438"/>
                    <a:pt x="428" y="437"/>
                  </a:cubicBezTo>
                  <a:cubicBezTo>
                    <a:pt x="427" y="436"/>
                    <a:pt x="426" y="434"/>
                    <a:pt x="425" y="433"/>
                  </a:cubicBezTo>
                  <a:cubicBezTo>
                    <a:pt x="424" y="432"/>
                    <a:pt x="421" y="432"/>
                    <a:pt x="420" y="432"/>
                  </a:cubicBezTo>
                  <a:cubicBezTo>
                    <a:pt x="419" y="433"/>
                    <a:pt x="417" y="435"/>
                    <a:pt x="416" y="436"/>
                  </a:cubicBezTo>
                  <a:cubicBezTo>
                    <a:pt x="415" y="436"/>
                    <a:pt x="415" y="438"/>
                    <a:pt x="414" y="438"/>
                  </a:cubicBezTo>
                  <a:cubicBezTo>
                    <a:pt x="413" y="438"/>
                    <a:pt x="411" y="438"/>
                    <a:pt x="411" y="437"/>
                  </a:cubicBezTo>
                  <a:cubicBezTo>
                    <a:pt x="410" y="437"/>
                    <a:pt x="408" y="435"/>
                    <a:pt x="408" y="434"/>
                  </a:cubicBezTo>
                  <a:cubicBezTo>
                    <a:pt x="408" y="433"/>
                    <a:pt x="410" y="432"/>
                    <a:pt x="410" y="431"/>
                  </a:cubicBezTo>
                  <a:cubicBezTo>
                    <a:pt x="411" y="430"/>
                    <a:pt x="413" y="428"/>
                    <a:pt x="413" y="427"/>
                  </a:cubicBezTo>
                  <a:cubicBezTo>
                    <a:pt x="413" y="425"/>
                    <a:pt x="411" y="423"/>
                    <a:pt x="410" y="423"/>
                  </a:cubicBezTo>
                  <a:cubicBezTo>
                    <a:pt x="409" y="422"/>
                    <a:pt x="407" y="422"/>
                    <a:pt x="406" y="421"/>
                  </a:cubicBezTo>
                  <a:cubicBezTo>
                    <a:pt x="405" y="420"/>
                    <a:pt x="404" y="418"/>
                    <a:pt x="403" y="417"/>
                  </a:cubicBezTo>
                  <a:cubicBezTo>
                    <a:pt x="403" y="417"/>
                    <a:pt x="402" y="416"/>
                    <a:pt x="401" y="416"/>
                  </a:cubicBezTo>
                  <a:cubicBezTo>
                    <a:pt x="400" y="415"/>
                    <a:pt x="398" y="415"/>
                    <a:pt x="397" y="415"/>
                  </a:cubicBezTo>
                  <a:cubicBezTo>
                    <a:pt x="396" y="414"/>
                    <a:pt x="395" y="412"/>
                    <a:pt x="395" y="412"/>
                  </a:cubicBezTo>
                  <a:cubicBezTo>
                    <a:pt x="394" y="410"/>
                    <a:pt x="394" y="407"/>
                    <a:pt x="395" y="406"/>
                  </a:cubicBezTo>
                  <a:cubicBezTo>
                    <a:pt x="395" y="405"/>
                    <a:pt x="397" y="402"/>
                    <a:pt x="397" y="401"/>
                  </a:cubicBezTo>
                  <a:cubicBezTo>
                    <a:pt x="397" y="399"/>
                    <a:pt x="398" y="397"/>
                    <a:pt x="397" y="396"/>
                  </a:cubicBezTo>
                  <a:cubicBezTo>
                    <a:pt x="396" y="395"/>
                    <a:pt x="394" y="394"/>
                    <a:pt x="393" y="393"/>
                  </a:cubicBezTo>
                  <a:cubicBezTo>
                    <a:pt x="392" y="391"/>
                    <a:pt x="392" y="388"/>
                    <a:pt x="391" y="387"/>
                  </a:cubicBezTo>
                  <a:cubicBezTo>
                    <a:pt x="390" y="386"/>
                    <a:pt x="387" y="386"/>
                    <a:pt x="386" y="386"/>
                  </a:cubicBezTo>
                  <a:cubicBezTo>
                    <a:pt x="385" y="385"/>
                    <a:pt x="384" y="382"/>
                    <a:pt x="383" y="381"/>
                  </a:cubicBezTo>
                  <a:cubicBezTo>
                    <a:pt x="383" y="379"/>
                    <a:pt x="384" y="377"/>
                    <a:pt x="384" y="375"/>
                  </a:cubicBezTo>
                  <a:cubicBezTo>
                    <a:pt x="384" y="374"/>
                    <a:pt x="383" y="372"/>
                    <a:pt x="382" y="371"/>
                  </a:cubicBezTo>
                  <a:cubicBezTo>
                    <a:pt x="381" y="370"/>
                    <a:pt x="379" y="369"/>
                    <a:pt x="378" y="368"/>
                  </a:cubicBezTo>
                  <a:cubicBezTo>
                    <a:pt x="377" y="367"/>
                    <a:pt x="377" y="363"/>
                    <a:pt x="376" y="361"/>
                  </a:cubicBezTo>
                  <a:cubicBezTo>
                    <a:pt x="376" y="361"/>
                    <a:pt x="374" y="359"/>
                    <a:pt x="373" y="358"/>
                  </a:cubicBezTo>
                  <a:cubicBezTo>
                    <a:pt x="372" y="357"/>
                    <a:pt x="372" y="352"/>
                    <a:pt x="371" y="351"/>
                  </a:cubicBezTo>
                  <a:cubicBezTo>
                    <a:pt x="370" y="350"/>
                    <a:pt x="367" y="351"/>
                    <a:pt x="366" y="350"/>
                  </a:cubicBezTo>
                  <a:cubicBezTo>
                    <a:pt x="365" y="349"/>
                    <a:pt x="366" y="346"/>
                    <a:pt x="365" y="345"/>
                  </a:cubicBezTo>
                  <a:cubicBezTo>
                    <a:pt x="364" y="344"/>
                    <a:pt x="362" y="344"/>
                    <a:pt x="362" y="344"/>
                  </a:cubicBezTo>
                  <a:cubicBezTo>
                    <a:pt x="361" y="343"/>
                    <a:pt x="361" y="341"/>
                    <a:pt x="361" y="340"/>
                  </a:cubicBezTo>
                  <a:cubicBezTo>
                    <a:pt x="361" y="340"/>
                    <a:pt x="361" y="338"/>
                    <a:pt x="361" y="337"/>
                  </a:cubicBezTo>
                  <a:cubicBezTo>
                    <a:pt x="361" y="336"/>
                    <a:pt x="360" y="333"/>
                    <a:pt x="360" y="331"/>
                  </a:cubicBezTo>
                  <a:cubicBezTo>
                    <a:pt x="359" y="331"/>
                    <a:pt x="358" y="330"/>
                    <a:pt x="357" y="329"/>
                  </a:cubicBezTo>
                  <a:cubicBezTo>
                    <a:pt x="355" y="329"/>
                    <a:pt x="351" y="329"/>
                    <a:pt x="350" y="329"/>
                  </a:cubicBezTo>
                  <a:cubicBezTo>
                    <a:pt x="348" y="328"/>
                    <a:pt x="346" y="325"/>
                    <a:pt x="344" y="324"/>
                  </a:cubicBezTo>
                  <a:cubicBezTo>
                    <a:pt x="343" y="323"/>
                    <a:pt x="340" y="322"/>
                    <a:pt x="339" y="321"/>
                  </a:cubicBezTo>
                  <a:cubicBezTo>
                    <a:pt x="338" y="320"/>
                    <a:pt x="337" y="318"/>
                    <a:pt x="336" y="316"/>
                  </a:cubicBezTo>
                  <a:cubicBezTo>
                    <a:pt x="336" y="314"/>
                    <a:pt x="336" y="310"/>
                    <a:pt x="335" y="309"/>
                  </a:cubicBezTo>
                  <a:cubicBezTo>
                    <a:pt x="334" y="307"/>
                    <a:pt x="332" y="305"/>
                    <a:pt x="330" y="304"/>
                  </a:cubicBezTo>
                  <a:cubicBezTo>
                    <a:pt x="330" y="304"/>
                    <a:pt x="327" y="304"/>
                    <a:pt x="327" y="303"/>
                  </a:cubicBezTo>
                  <a:cubicBezTo>
                    <a:pt x="326" y="303"/>
                    <a:pt x="325" y="300"/>
                    <a:pt x="324" y="299"/>
                  </a:cubicBezTo>
                  <a:cubicBezTo>
                    <a:pt x="323" y="299"/>
                    <a:pt x="321" y="298"/>
                    <a:pt x="320" y="297"/>
                  </a:cubicBezTo>
                  <a:cubicBezTo>
                    <a:pt x="319" y="297"/>
                    <a:pt x="316" y="295"/>
                    <a:pt x="316" y="294"/>
                  </a:cubicBezTo>
                  <a:cubicBezTo>
                    <a:pt x="315" y="292"/>
                    <a:pt x="317" y="290"/>
                    <a:pt x="318" y="289"/>
                  </a:cubicBezTo>
                  <a:cubicBezTo>
                    <a:pt x="319" y="289"/>
                    <a:pt x="321" y="290"/>
                    <a:pt x="322" y="290"/>
                  </a:cubicBezTo>
                  <a:cubicBezTo>
                    <a:pt x="323" y="290"/>
                    <a:pt x="325" y="291"/>
                    <a:pt x="326" y="290"/>
                  </a:cubicBezTo>
                  <a:cubicBezTo>
                    <a:pt x="327" y="289"/>
                    <a:pt x="327" y="287"/>
                    <a:pt x="327" y="286"/>
                  </a:cubicBezTo>
                  <a:cubicBezTo>
                    <a:pt x="326" y="285"/>
                    <a:pt x="324" y="285"/>
                    <a:pt x="323" y="284"/>
                  </a:cubicBezTo>
                  <a:cubicBezTo>
                    <a:pt x="322" y="283"/>
                    <a:pt x="323" y="280"/>
                    <a:pt x="322" y="279"/>
                  </a:cubicBezTo>
                  <a:cubicBezTo>
                    <a:pt x="322" y="278"/>
                    <a:pt x="320" y="277"/>
                    <a:pt x="319" y="276"/>
                  </a:cubicBezTo>
                  <a:cubicBezTo>
                    <a:pt x="319" y="275"/>
                    <a:pt x="317" y="274"/>
                    <a:pt x="317" y="273"/>
                  </a:cubicBezTo>
                  <a:cubicBezTo>
                    <a:pt x="317" y="272"/>
                    <a:pt x="319" y="269"/>
                    <a:pt x="320" y="269"/>
                  </a:cubicBezTo>
                  <a:cubicBezTo>
                    <a:pt x="321" y="268"/>
                    <a:pt x="324" y="270"/>
                    <a:pt x="325" y="269"/>
                  </a:cubicBezTo>
                  <a:cubicBezTo>
                    <a:pt x="326" y="269"/>
                    <a:pt x="327" y="267"/>
                    <a:pt x="327" y="266"/>
                  </a:cubicBezTo>
                  <a:cubicBezTo>
                    <a:pt x="328" y="264"/>
                    <a:pt x="326" y="261"/>
                    <a:pt x="325" y="260"/>
                  </a:cubicBezTo>
                  <a:cubicBezTo>
                    <a:pt x="325" y="259"/>
                    <a:pt x="323" y="258"/>
                    <a:pt x="322" y="257"/>
                  </a:cubicBezTo>
                  <a:cubicBezTo>
                    <a:pt x="322" y="256"/>
                    <a:pt x="322" y="254"/>
                    <a:pt x="322" y="253"/>
                  </a:cubicBezTo>
                  <a:cubicBezTo>
                    <a:pt x="323" y="252"/>
                    <a:pt x="324" y="251"/>
                    <a:pt x="325" y="251"/>
                  </a:cubicBezTo>
                  <a:cubicBezTo>
                    <a:pt x="325" y="250"/>
                    <a:pt x="325" y="247"/>
                    <a:pt x="325" y="246"/>
                  </a:cubicBezTo>
                  <a:cubicBezTo>
                    <a:pt x="324" y="245"/>
                    <a:pt x="323" y="244"/>
                    <a:pt x="322" y="243"/>
                  </a:cubicBezTo>
                  <a:cubicBezTo>
                    <a:pt x="321" y="243"/>
                    <a:pt x="319" y="243"/>
                    <a:pt x="319" y="242"/>
                  </a:cubicBezTo>
                  <a:cubicBezTo>
                    <a:pt x="319" y="241"/>
                    <a:pt x="320" y="239"/>
                    <a:pt x="320" y="238"/>
                  </a:cubicBezTo>
                  <a:cubicBezTo>
                    <a:pt x="320" y="237"/>
                    <a:pt x="318" y="237"/>
                    <a:pt x="318" y="236"/>
                  </a:cubicBezTo>
                  <a:cubicBezTo>
                    <a:pt x="317" y="236"/>
                    <a:pt x="315" y="236"/>
                    <a:pt x="314" y="235"/>
                  </a:cubicBezTo>
                  <a:cubicBezTo>
                    <a:pt x="313" y="234"/>
                    <a:pt x="313" y="231"/>
                    <a:pt x="313" y="230"/>
                  </a:cubicBezTo>
                  <a:cubicBezTo>
                    <a:pt x="313" y="229"/>
                    <a:pt x="314" y="226"/>
                    <a:pt x="314" y="225"/>
                  </a:cubicBezTo>
                  <a:cubicBezTo>
                    <a:pt x="314" y="224"/>
                    <a:pt x="314" y="222"/>
                    <a:pt x="313" y="221"/>
                  </a:cubicBezTo>
                  <a:cubicBezTo>
                    <a:pt x="313" y="220"/>
                    <a:pt x="310" y="220"/>
                    <a:pt x="309" y="219"/>
                  </a:cubicBezTo>
                  <a:cubicBezTo>
                    <a:pt x="309" y="219"/>
                    <a:pt x="307" y="217"/>
                    <a:pt x="307" y="217"/>
                  </a:cubicBezTo>
                  <a:cubicBezTo>
                    <a:pt x="307" y="216"/>
                    <a:pt x="307" y="214"/>
                    <a:pt x="307" y="213"/>
                  </a:cubicBezTo>
                  <a:cubicBezTo>
                    <a:pt x="306" y="211"/>
                    <a:pt x="305" y="208"/>
                    <a:pt x="303" y="206"/>
                  </a:cubicBezTo>
                  <a:cubicBezTo>
                    <a:pt x="303" y="205"/>
                    <a:pt x="300" y="204"/>
                    <a:pt x="299" y="203"/>
                  </a:cubicBezTo>
                  <a:cubicBezTo>
                    <a:pt x="298" y="201"/>
                    <a:pt x="298" y="198"/>
                    <a:pt x="298" y="197"/>
                  </a:cubicBezTo>
                  <a:cubicBezTo>
                    <a:pt x="297" y="196"/>
                    <a:pt x="296" y="194"/>
                    <a:pt x="295" y="193"/>
                  </a:cubicBezTo>
                  <a:cubicBezTo>
                    <a:pt x="295" y="192"/>
                    <a:pt x="296" y="189"/>
                    <a:pt x="296" y="189"/>
                  </a:cubicBezTo>
                  <a:cubicBezTo>
                    <a:pt x="325" y="18"/>
                    <a:pt x="325" y="18"/>
                    <a:pt x="325" y="18"/>
                  </a:cubicBezTo>
                  <a:cubicBezTo>
                    <a:pt x="217" y="0"/>
                    <a:pt x="217" y="0"/>
                    <a:pt x="217" y="0"/>
                  </a:cubicBezTo>
                  <a:cubicBezTo>
                    <a:pt x="136" y="444"/>
                    <a:pt x="136" y="444"/>
                    <a:pt x="136" y="444"/>
                  </a:cubicBezTo>
                  <a:cubicBezTo>
                    <a:pt x="136" y="444"/>
                    <a:pt x="136" y="444"/>
                    <a:pt x="136" y="444"/>
                  </a:cubicBezTo>
                  <a:cubicBezTo>
                    <a:pt x="135" y="446"/>
                    <a:pt x="134" y="448"/>
                    <a:pt x="134" y="448"/>
                  </a:cubicBezTo>
                  <a:cubicBezTo>
                    <a:pt x="134" y="449"/>
                    <a:pt x="134" y="449"/>
                    <a:pt x="134" y="449"/>
                  </a:cubicBezTo>
                  <a:cubicBezTo>
                    <a:pt x="134" y="449"/>
                    <a:pt x="134" y="449"/>
                    <a:pt x="134" y="450"/>
                  </a:cubicBezTo>
                  <a:cubicBezTo>
                    <a:pt x="134" y="450"/>
                    <a:pt x="135" y="451"/>
                    <a:pt x="135" y="452"/>
                  </a:cubicBezTo>
                  <a:cubicBezTo>
                    <a:pt x="136" y="453"/>
                    <a:pt x="136" y="455"/>
                    <a:pt x="135" y="456"/>
                  </a:cubicBezTo>
                  <a:cubicBezTo>
                    <a:pt x="136" y="456"/>
                    <a:pt x="136" y="456"/>
                    <a:pt x="136" y="457"/>
                  </a:cubicBezTo>
                  <a:cubicBezTo>
                    <a:pt x="137" y="458"/>
                    <a:pt x="139" y="460"/>
                    <a:pt x="140" y="462"/>
                  </a:cubicBezTo>
                  <a:cubicBezTo>
                    <a:pt x="140" y="463"/>
                    <a:pt x="140" y="465"/>
                    <a:pt x="139" y="466"/>
                  </a:cubicBezTo>
                  <a:cubicBezTo>
                    <a:pt x="139" y="466"/>
                    <a:pt x="140" y="467"/>
                    <a:pt x="140" y="467"/>
                  </a:cubicBezTo>
                  <a:cubicBezTo>
                    <a:pt x="141" y="468"/>
                    <a:pt x="142" y="470"/>
                    <a:pt x="142" y="473"/>
                  </a:cubicBezTo>
                  <a:cubicBezTo>
                    <a:pt x="142" y="475"/>
                    <a:pt x="141" y="476"/>
                    <a:pt x="140" y="478"/>
                  </a:cubicBezTo>
                  <a:cubicBezTo>
                    <a:pt x="141" y="479"/>
                    <a:pt x="142" y="480"/>
                    <a:pt x="143" y="481"/>
                  </a:cubicBezTo>
                  <a:cubicBezTo>
                    <a:pt x="143" y="483"/>
                    <a:pt x="143" y="487"/>
                    <a:pt x="142" y="489"/>
                  </a:cubicBezTo>
                  <a:cubicBezTo>
                    <a:pt x="141" y="490"/>
                    <a:pt x="140" y="492"/>
                    <a:pt x="139" y="493"/>
                  </a:cubicBezTo>
                  <a:cubicBezTo>
                    <a:pt x="139" y="493"/>
                    <a:pt x="138" y="493"/>
                    <a:pt x="138" y="493"/>
                  </a:cubicBezTo>
                  <a:cubicBezTo>
                    <a:pt x="138" y="494"/>
                    <a:pt x="138" y="494"/>
                    <a:pt x="138" y="494"/>
                  </a:cubicBezTo>
                  <a:cubicBezTo>
                    <a:pt x="138" y="495"/>
                    <a:pt x="137" y="496"/>
                    <a:pt x="136" y="497"/>
                  </a:cubicBezTo>
                  <a:cubicBezTo>
                    <a:pt x="136" y="498"/>
                    <a:pt x="135" y="499"/>
                    <a:pt x="134" y="499"/>
                  </a:cubicBezTo>
                  <a:cubicBezTo>
                    <a:pt x="136" y="500"/>
                    <a:pt x="137" y="501"/>
                    <a:pt x="138" y="503"/>
                  </a:cubicBezTo>
                  <a:cubicBezTo>
                    <a:pt x="139" y="507"/>
                    <a:pt x="138" y="510"/>
                    <a:pt x="138" y="512"/>
                  </a:cubicBezTo>
                  <a:cubicBezTo>
                    <a:pt x="138" y="512"/>
                    <a:pt x="138" y="512"/>
                    <a:pt x="138" y="513"/>
                  </a:cubicBezTo>
                  <a:cubicBezTo>
                    <a:pt x="138" y="513"/>
                    <a:pt x="138" y="513"/>
                    <a:pt x="138" y="513"/>
                  </a:cubicBezTo>
                  <a:cubicBezTo>
                    <a:pt x="138" y="513"/>
                    <a:pt x="138" y="513"/>
                    <a:pt x="138" y="513"/>
                  </a:cubicBezTo>
                  <a:cubicBezTo>
                    <a:pt x="139" y="515"/>
                    <a:pt x="140" y="518"/>
                    <a:pt x="141" y="520"/>
                  </a:cubicBezTo>
                  <a:cubicBezTo>
                    <a:pt x="141" y="522"/>
                    <a:pt x="141" y="523"/>
                    <a:pt x="141" y="525"/>
                  </a:cubicBezTo>
                  <a:cubicBezTo>
                    <a:pt x="141" y="526"/>
                    <a:pt x="141" y="528"/>
                    <a:pt x="141" y="529"/>
                  </a:cubicBezTo>
                  <a:cubicBezTo>
                    <a:pt x="142" y="529"/>
                    <a:pt x="142" y="530"/>
                    <a:pt x="143" y="531"/>
                  </a:cubicBezTo>
                  <a:cubicBezTo>
                    <a:pt x="144" y="532"/>
                    <a:pt x="145" y="533"/>
                    <a:pt x="146" y="534"/>
                  </a:cubicBezTo>
                  <a:cubicBezTo>
                    <a:pt x="147" y="536"/>
                    <a:pt x="148" y="539"/>
                    <a:pt x="148" y="540"/>
                  </a:cubicBezTo>
                  <a:cubicBezTo>
                    <a:pt x="148" y="541"/>
                    <a:pt x="148" y="543"/>
                    <a:pt x="149" y="544"/>
                  </a:cubicBezTo>
                  <a:cubicBezTo>
                    <a:pt x="149" y="544"/>
                    <a:pt x="149" y="544"/>
                    <a:pt x="149" y="544"/>
                  </a:cubicBezTo>
                  <a:cubicBezTo>
                    <a:pt x="149" y="544"/>
                    <a:pt x="149" y="544"/>
                    <a:pt x="149" y="544"/>
                  </a:cubicBezTo>
                  <a:cubicBezTo>
                    <a:pt x="150" y="544"/>
                    <a:pt x="151" y="543"/>
                    <a:pt x="153" y="543"/>
                  </a:cubicBezTo>
                  <a:cubicBezTo>
                    <a:pt x="154" y="543"/>
                    <a:pt x="155" y="544"/>
                    <a:pt x="156" y="544"/>
                  </a:cubicBezTo>
                  <a:cubicBezTo>
                    <a:pt x="159" y="546"/>
                    <a:pt x="159" y="549"/>
                    <a:pt x="160" y="551"/>
                  </a:cubicBezTo>
                  <a:cubicBezTo>
                    <a:pt x="160" y="551"/>
                    <a:pt x="160" y="552"/>
                    <a:pt x="160" y="552"/>
                  </a:cubicBezTo>
                  <a:cubicBezTo>
                    <a:pt x="160" y="552"/>
                    <a:pt x="161" y="552"/>
                    <a:pt x="161" y="552"/>
                  </a:cubicBezTo>
                  <a:cubicBezTo>
                    <a:pt x="161" y="552"/>
                    <a:pt x="162" y="552"/>
                    <a:pt x="162" y="552"/>
                  </a:cubicBezTo>
                  <a:cubicBezTo>
                    <a:pt x="163" y="552"/>
                    <a:pt x="164" y="552"/>
                    <a:pt x="165" y="552"/>
                  </a:cubicBezTo>
                  <a:cubicBezTo>
                    <a:pt x="166" y="552"/>
                    <a:pt x="168" y="552"/>
                    <a:pt x="169" y="553"/>
                  </a:cubicBezTo>
                  <a:cubicBezTo>
                    <a:pt x="173" y="556"/>
                    <a:pt x="175" y="564"/>
                    <a:pt x="175" y="565"/>
                  </a:cubicBezTo>
                  <a:cubicBezTo>
                    <a:pt x="176" y="567"/>
                    <a:pt x="175" y="569"/>
                    <a:pt x="175" y="570"/>
                  </a:cubicBezTo>
                  <a:cubicBezTo>
                    <a:pt x="175" y="571"/>
                    <a:pt x="175" y="572"/>
                    <a:pt x="175" y="572"/>
                  </a:cubicBezTo>
                  <a:cubicBezTo>
                    <a:pt x="175" y="574"/>
                    <a:pt x="175" y="574"/>
                    <a:pt x="175" y="575"/>
                  </a:cubicBezTo>
                  <a:cubicBezTo>
                    <a:pt x="176" y="575"/>
                    <a:pt x="176" y="576"/>
                    <a:pt x="177" y="577"/>
                  </a:cubicBezTo>
                  <a:cubicBezTo>
                    <a:pt x="178" y="578"/>
                    <a:pt x="180" y="580"/>
                    <a:pt x="180" y="582"/>
                  </a:cubicBezTo>
                  <a:cubicBezTo>
                    <a:pt x="181" y="584"/>
                    <a:pt x="182" y="589"/>
                    <a:pt x="181" y="593"/>
                  </a:cubicBezTo>
                  <a:cubicBezTo>
                    <a:pt x="180" y="595"/>
                    <a:pt x="178" y="597"/>
                    <a:pt x="176" y="600"/>
                  </a:cubicBezTo>
                  <a:cubicBezTo>
                    <a:pt x="175" y="600"/>
                    <a:pt x="175" y="600"/>
                    <a:pt x="175" y="601"/>
                  </a:cubicBezTo>
                  <a:cubicBezTo>
                    <a:pt x="174" y="601"/>
                    <a:pt x="173" y="602"/>
                    <a:pt x="172" y="603"/>
                  </a:cubicBezTo>
                  <a:cubicBezTo>
                    <a:pt x="171" y="604"/>
                    <a:pt x="170" y="605"/>
                    <a:pt x="170" y="605"/>
                  </a:cubicBezTo>
                  <a:cubicBezTo>
                    <a:pt x="169" y="606"/>
                    <a:pt x="169" y="606"/>
                    <a:pt x="168" y="606"/>
                  </a:cubicBezTo>
                  <a:cubicBezTo>
                    <a:pt x="168" y="607"/>
                    <a:pt x="167" y="608"/>
                    <a:pt x="166" y="608"/>
                  </a:cubicBezTo>
                  <a:cubicBezTo>
                    <a:pt x="166" y="609"/>
                    <a:pt x="166" y="610"/>
                    <a:pt x="166" y="610"/>
                  </a:cubicBezTo>
                  <a:cubicBezTo>
                    <a:pt x="166" y="612"/>
                    <a:pt x="166" y="615"/>
                    <a:pt x="165" y="617"/>
                  </a:cubicBezTo>
                  <a:cubicBezTo>
                    <a:pt x="164" y="619"/>
                    <a:pt x="161" y="621"/>
                    <a:pt x="159" y="623"/>
                  </a:cubicBezTo>
                  <a:cubicBezTo>
                    <a:pt x="158" y="623"/>
                    <a:pt x="156" y="624"/>
                    <a:pt x="156" y="624"/>
                  </a:cubicBezTo>
                  <a:cubicBezTo>
                    <a:pt x="155" y="625"/>
                    <a:pt x="154" y="628"/>
                    <a:pt x="152" y="629"/>
                  </a:cubicBezTo>
                  <a:cubicBezTo>
                    <a:pt x="152" y="631"/>
                    <a:pt x="151" y="632"/>
                    <a:pt x="150" y="633"/>
                  </a:cubicBezTo>
                  <a:cubicBezTo>
                    <a:pt x="150" y="633"/>
                    <a:pt x="149" y="634"/>
                    <a:pt x="149" y="634"/>
                  </a:cubicBezTo>
                  <a:cubicBezTo>
                    <a:pt x="148" y="635"/>
                    <a:pt x="147" y="636"/>
                    <a:pt x="147" y="636"/>
                  </a:cubicBezTo>
                  <a:cubicBezTo>
                    <a:pt x="147" y="637"/>
                    <a:pt x="147" y="638"/>
                    <a:pt x="147" y="638"/>
                  </a:cubicBezTo>
                  <a:cubicBezTo>
                    <a:pt x="146" y="639"/>
                    <a:pt x="146" y="641"/>
                    <a:pt x="146" y="642"/>
                  </a:cubicBezTo>
                  <a:cubicBezTo>
                    <a:pt x="145" y="643"/>
                    <a:pt x="144" y="645"/>
                    <a:pt x="143" y="646"/>
                  </a:cubicBezTo>
                  <a:cubicBezTo>
                    <a:pt x="143" y="647"/>
                    <a:pt x="142" y="647"/>
                    <a:pt x="142" y="647"/>
                  </a:cubicBezTo>
                  <a:cubicBezTo>
                    <a:pt x="142" y="648"/>
                    <a:pt x="142" y="648"/>
                    <a:pt x="141" y="649"/>
                  </a:cubicBezTo>
                  <a:cubicBezTo>
                    <a:pt x="141" y="649"/>
                    <a:pt x="140" y="651"/>
                    <a:pt x="139" y="651"/>
                  </a:cubicBezTo>
                  <a:cubicBezTo>
                    <a:pt x="139" y="652"/>
                    <a:pt x="138" y="655"/>
                    <a:pt x="138" y="657"/>
                  </a:cubicBezTo>
                  <a:cubicBezTo>
                    <a:pt x="137" y="658"/>
                    <a:pt x="137" y="659"/>
                    <a:pt x="137" y="660"/>
                  </a:cubicBezTo>
                  <a:cubicBezTo>
                    <a:pt x="136" y="661"/>
                    <a:pt x="136" y="661"/>
                    <a:pt x="136" y="661"/>
                  </a:cubicBezTo>
                  <a:cubicBezTo>
                    <a:pt x="135" y="664"/>
                    <a:pt x="135" y="665"/>
                    <a:pt x="134" y="667"/>
                  </a:cubicBezTo>
                  <a:cubicBezTo>
                    <a:pt x="133" y="669"/>
                    <a:pt x="131" y="671"/>
                    <a:pt x="129" y="673"/>
                  </a:cubicBezTo>
                  <a:cubicBezTo>
                    <a:pt x="128" y="673"/>
                    <a:pt x="127" y="674"/>
                    <a:pt x="126" y="674"/>
                  </a:cubicBezTo>
                  <a:cubicBezTo>
                    <a:pt x="126" y="674"/>
                    <a:pt x="126" y="675"/>
                    <a:pt x="126" y="675"/>
                  </a:cubicBezTo>
                  <a:cubicBezTo>
                    <a:pt x="126" y="676"/>
                    <a:pt x="126" y="677"/>
                    <a:pt x="125" y="678"/>
                  </a:cubicBezTo>
                  <a:cubicBezTo>
                    <a:pt x="124" y="680"/>
                    <a:pt x="121" y="683"/>
                    <a:pt x="119" y="684"/>
                  </a:cubicBezTo>
                  <a:cubicBezTo>
                    <a:pt x="118" y="685"/>
                    <a:pt x="117" y="686"/>
                    <a:pt x="116" y="686"/>
                  </a:cubicBezTo>
                  <a:cubicBezTo>
                    <a:pt x="116" y="687"/>
                    <a:pt x="116" y="689"/>
                    <a:pt x="115" y="690"/>
                  </a:cubicBezTo>
                  <a:cubicBezTo>
                    <a:pt x="115" y="692"/>
                    <a:pt x="114" y="693"/>
                    <a:pt x="113" y="694"/>
                  </a:cubicBezTo>
                  <a:cubicBezTo>
                    <a:pt x="114" y="695"/>
                    <a:pt x="115" y="697"/>
                    <a:pt x="115" y="699"/>
                  </a:cubicBezTo>
                  <a:cubicBezTo>
                    <a:pt x="115" y="701"/>
                    <a:pt x="115" y="702"/>
                    <a:pt x="114" y="705"/>
                  </a:cubicBezTo>
                  <a:cubicBezTo>
                    <a:pt x="112" y="709"/>
                    <a:pt x="111" y="712"/>
                    <a:pt x="109" y="714"/>
                  </a:cubicBezTo>
                  <a:cubicBezTo>
                    <a:pt x="108" y="715"/>
                    <a:pt x="106" y="716"/>
                    <a:pt x="104" y="717"/>
                  </a:cubicBezTo>
                  <a:cubicBezTo>
                    <a:pt x="103" y="717"/>
                    <a:pt x="102" y="718"/>
                    <a:pt x="102" y="718"/>
                  </a:cubicBezTo>
                  <a:cubicBezTo>
                    <a:pt x="101" y="718"/>
                    <a:pt x="101" y="719"/>
                    <a:pt x="101" y="720"/>
                  </a:cubicBezTo>
                  <a:cubicBezTo>
                    <a:pt x="100" y="722"/>
                    <a:pt x="99" y="724"/>
                    <a:pt x="97" y="726"/>
                  </a:cubicBezTo>
                  <a:cubicBezTo>
                    <a:pt x="96" y="727"/>
                    <a:pt x="94" y="728"/>
                    <a:pt x="92" y="728"/>
                  </a:cubicBezTo>
                  <a:cubicBezTo>
                    <a:pt x="92" y="728"/>
                    <a:pt x="92" y="728"/>
                    <a:pt x="91" y="728"/>
                  </a:cubicBezTo>
                  <a:cubicBezTo>
                    <a:pt x="91" y="728"/>
                    <a:pt x="91" y="729"/>
                    <a:pt x="91" y="729"/>
                  </a:cubicBezTo>
                  <a:cubicBezTo>
                    <a:pt x="90" y="730"/>
                    <a:pt x="89" y="731"/>
                    <a:pt x="87" y="731"/>
                  </a:cubicBezTo>
                  <a:cubicBezTo>
                    <a:pt x="86" y="731"/>
                    <a:pt x="86" y="731"/>
                    <a:pt x="85" y="731"/>
                  </a:cubicBezTo>
                  <a:cubicBezTo>
                    <a:pt x="84" y="731"/>
                    <a:pt x="83" y="731"/>
                    <a:pt x="82" y="731"/>
                  </a:cubicBezTo>
                  <a:cubicBezTo>
                    <a:pt x="82" y="731"/>
                    <a:pt x="82" y="731"/>
                    <a:pt x="82" y="731"/>
                  </a:cubicBezTo>
                  <a:cubicBezTo>
                    <a:pt x="81" y="731"/>
                    <a:pt x="81" y="731"/>
                    <a:pt x="81" y="731"/>
                  </a:cubicBezTo>
                  <a:cubicBezTo>
                    <a:pt x="81" y="732"/>
                    <a:pt x="81" y="734"/>
                    <a:pt x="80" y="736"/>
                  </a:cubicBezTo>
                  <a:cubicBezTo>
                    <a:pt x="79" y="737"/>
                    <a:pt x="78" y="739"/>
                    <a:pt x="77" y="740"/>
                  </a:cubicBezTo>
                  <a:cubicBezTo>
                    <a:pt x="77" y="740"/>
                    <a:pt x="76" y="740"/>
                    <a:pt x="76" y="740"/>
                  </a:cubicBezTo>
                  <a:cubicBezTo>
                    <a:pt x="76" y="741"/>
                    <a:pt x="75" y="742"/>
                    <a:pt x="75" y="743"/>
                  </a:cubicBezTo>
                  <a:cubicBezTo>
                    <a:pt x="75" y="744"/>
                    <a:pt x="74" y="746"/>
                    <a:pt x="73" y="748"/>
                  </a:cubicBezTo>
                  <a:cubicBezTo>
                    <a:pt x="72" y="749"/>
                    <a:pt x="71" y="750"/>
                    <a:pt x="69" y="751"/>
                  </a:cubicBezTo>
                  <a:cubicBezTo>
                    <a:pt x="69" y="751"/>
                    <a:pt x="69" y="751"/>
                    <a:pt x="69" y="751"/>
                  </a:cubicBezTo>
                  <a:cubicBezTo>
                    <a:pt x="69" y="751"/>
                    <a:pt x="69" y="751"/>
                    <a:pt x="69" y="751"/>
                  </a:cubicBezTo>
                  <a:cubicBezTo>
                    <a:pt x="69" y="753"/>
                    <a:pt x="69" y="755"/>
                    <a:pt x="67" y="757"/>
                  </a:cubicBezTo>
                  <a:cubicBezTo>
                    <a:pt x="67" y="758"/>
                    <a:pt x="66" y="759"/>
                    <a:pt x="65" y="759"/>
                  </a:cubicBezTo>
                  <a:cubicBezTo>
                    <a:pt x="65" y="761"/>
                    <a:pt x="64" y="763"/>
                    <a:pt x="62" y="765"/>
                  </a:cubicBezTo>
                  <a:cubicBezTo>
                    <a:pt x="61" y="766"/>
                    <a:pt x="60" y="767"/>
                    <a:pt x="58" y="767"/>
                  </a:cubicBezTo>
                  <a:cubicBezTo>
                    <a:pt x="58" y="767"/>
                    <a:pt x="58" y="768"/>
                    <a:pt x="57" y="769"/>
                  </a:cubicBezTo>
                  <a:cubicBezTo>
                    <a:pt x="57" y="770"/>
                    <a:pt x="56" y="770"/>
                    <a:pt x="55" y="771"/>
                  </a:cubicBezTo>
                  <a:cubicBezTo>
                    <a:pt x="54" y="772"/>
                    <a:pt x="54" y="772"/>
                    <a:pt x="53" y="773"/>
                  </a:cubicBezTo>
                  <a:cubicBezTo>
                    <a:pt x="53" y="773"/>
                    <a:pt x="53" y="773"/>
                    <a:pt x="53" y="773"/>
                  </a:cubicBezTo>
                  <a:cubicBezTo>
                    <a:pt x="53" y="775"/>
                    <a:pt x="54" y="776"/>
                    <a:pt x="53" y="778"/>
                  </a:cubicBezTo>
                  <a:cubicBezTo>
                    <a:pt x="52" y="780"/>
                    <a:pt x="50" y="783"/>
                    <a:pt x="50" y="783"/>
                  </a:cubicBezTo>
                  <a:cubicBezTo>
                    <a:pt x="50" y="784"/>
                    <a:pt x="50" y="784"/>
                    <a:pt x="49" y="785"/>
                  </a:cubicBezTo>
                  <a:cubicBezTo>
                    <a:pt x="49" y="785"/>
                    <a:pt x="50" y="786"/>
                    <a:pt x="50" y="787"/>
                  </a:cubicBezTo>
                  <a:cubicBezTo>
                    <a:pt x="50" y="787"/>
                    <a:pt x="50" y="787"/>
                    <a:pt x="51" y="788"/>
                  </a:cubicBezTo>
                  <a:cubicBezTo>
                    <a:pt x="52" y="789"/>
                    <a:pt x="53" y="792"/>
                    <a:pt x="52" y="795"/>
                  </a:cubicBezTo>
                  <a:cubicBezTo>
                    <a:pt x="52" y="797"/>
                    <a:pt x="50" y="798"/>
                    <a:pt x="49" y="799"/>
                  </a:cubicBezTo>
                  <a:cubicBezTo>
                    <a:pt x="50" y="800"/>
                    <a:pt x="50" y="800"/>
                    <a:pt x="51" y="801"/>
                  </a:cubicBezTo>
                  <a:cubicBezTo>
                    <a:pt x="51" y="801"/>
                    <a:pt x="51" y="802"/>
                    <a:pt x="52" y="803"/>
                  </a:cubicBezTo>
                  <a:cubicBezTo>
                    <a:pt x="53" y="801"/>
                    <a:pt x="54" y="800"/>
                    <a:pt x="57" y="800"/>
                  </a:cubicBezTo>
                  <a:cubicBezTo>
                    <a:pt x="57" y="800"/>
                    <a:pt x="57" y="800"/>
                    <a:pt x="57" y="800"/>
                  </a:cubicBezTo>
                  <a:cubicBezTo>
                    <a:pt x="58" y="800"/>
                    <a:pt x="58" y="800"/>
                    <a:pt x="58" y="800"/>
                  </a:cubicBezTo>
                  <a:cubicBezTo>
                    <a:pt x="62" y="801"/>
                    <a:pt x="63" y="805"/>
                    <a:pt x="63" y="807"/>
                  </a:cubicBezTo>
                  <a:cubicBezTo>
                    <a:pt x="63" y="807"/>
                    <a:pt x="63" y="807"/>
                    <a:pt x="63" y="808"/>
                  </a:cubicBezTo>
                  <a:cubicBezTo>
                    <a:pt x="63" y="808"/>
                    <a:pt x="63" y="808"/>
                    <a:pt x="63" y="808"/>
                  </a:cubicBezTo>
                  <a:cubicBezTo>
                    <a:pt x="65" y="807"/>
                    <a:pt x="66" y="807"/>
                    <a:pt x="67" y="807"/>
                  </a:cubicBezTo>
                  <a:cubicBezTo>
                    <a:pt x="68" y="807"/>
                    <a:pt x="69" y="807"/>
                    <a:pt x="69" y="807"/>
                  </a:cubicBezTo>
                  <a:cubicBezTo>
                    <a:pt x="72" y="808"/>
                    <a:pt x="75" y="811"/>
                    <a:pt x="76" y="813"/>
                  </a:cubicBezTo>
                  <a:cubicBezTo>
                    <a:pt x="77" y="815"/>
                    <a:pt x="77" y="817"/>
                    <a:pt x="76" y="818"/>
                  </a:cubicBezTo>
                  <a:cubicBezTo>
                    <a:pt x="77" y="818"/>
                    <a:pt x="78" y="818"/>
                    <a:pt x="79" y="819"/>
                  </a:cubicBezTo>
                  <a:cubicBezTo>
                    <a:pt x="81" y="820"/>
                    <a:pt x="84" y="823"/>
                    <a:pt x="84" y="825"/>
                  </a:cubicBezTo>
                  <a:cubicBezTo>
                    <a:pt x="85" y="828"/>
                    <a:pt x="84" y="833"/>
                    <a:pt x="83" y="834"/>
                  </a:cubicBezTo>
                  <a:cubicBezTo>
                    <a:pt x="83" y="836"/>
                    <a:pt x="82" y="836"/>
                    <a:pt x="81" y="837"/>
                  </a:cubicBezTo>
                  <a:cubicBezTo>
                    <a:pt x="81" y="837"/>
                    <a:pt x="81" y="837"/>
                    <a:pt x="81" y="838"/>
                  </a:cubicBezTo>
                  <a:cubicBezTo>
                    <a:pt x="80" y="838"/>
                    <a:pt x="80" y="838"/>
                    <a:pt x="80" y="839"/>
                  </a:cubicBezTo>
                  <a:cubicBezTo>
                    <a:pt x="80" y="840"/>
                    <a:pt x="79" y="841"/>
                    <a:pt x="79" y="841"/>
                  </a:cubicBezTo>
                  <a:cubicBezTo>
                    <a:pt x="77" y="844"/>
                    <a:pt x="75" y="845"/>
                    <a:pt x="74" y="846"/>
                  </a:cubicBezTo>
                  <a:cubicBezTo>
                    <a:pt x="74" y="846"/>
                    <a:pt x="73" y="846"/>
                    <a:pt x="73" y="847"/>
                  </a:cubicBezTo>
                  <a:cubicBezTo>
                    <a:pt x="74" y="848"/>
                    <a:pt x="74" y="849"/>
                    <a:pt x="75" y="850"/>
                  </a:cubicBezTo>
                  <a:cubicBezTo>
                    <a:pt x="75" y="854"/>
                    <a:pt x="74" y="859"/>
                    <a:pt x="74" y="859"/>
                  </a:cubicBezTo>
                  <a:cubicBezTo>
                    <a:pt x="73" y="861"/>
                    <a:pt x="72" y="863"/>
                    <a:pt x="71" y="865"/>
                  </a:cubicBezTo>
                  <a:cubicBezTo>
                    <a:pt x="70" y="865"/>
                    <a:pt x="69" y="866"/>
                    <a:pt x="69" y="866"/>
                  </a:cubicBezTo>
                  <a:cubicBezTo>
                    <a:pt x="69" y="866"/>
                    <a:pt x="69" y="867"/>
                    <a:pt x="69" y="867"/>
                  </a:cubicBezTo>
                  <a:cubicBezTo>
                    <a:pt x="69" y="869"/>
                    <a:pt x="69" y="871"/>
                    <a:pt x="68" y="872"/>
                  </a:cubicBezTo>
                  <a:cubicBezTo>
                    <a:pt x="68" y="874"/>
                    <a:pt x="67" y="875"/>
                    <a:pt x="66" y="875"/>
                  </a:cubicBezTo>
                  <a:cubicBezTo>
                    <a:pt x="66" y="875"/>
                    <a:pt x="66" y="876"/>
                    <a:pt x="66" y="876"/>
                  </a:cubicBezTo>
                  <a:cubicBezTo>
                    <a:pt x="66" y="877"/>
                    <a:pt x="65" y="879"/>
                    <a:pt x="64" y="880"/>
                  </a:cubicBezTo>
                  <a:cubicBezTo>
                    <a:pt x="63" y="882"/>
                    <a:pt x="61" y="883"/>
                    <a:pt x="59" y="883"/>
                  </a:cubicBezTo>
                  <a:cubicBezTo>
                    <a:pt x="59" y="884"/>
                    <a:pt x="59" y="884"/>
                    <a:pt x="58" y="884"/>
                  </a:cubicBezTo>
                  <a:cubicBezTo>
                    <a:pt x="58" y="884"/>
                    <a:pt x="58" y="884"/>
                    <a:pt x="57" y="885"/>
                  </a:cubicBezTo>
                  <a:cubicBezTo>
                    <a:pt x="57" y="885"/>
                    <a:pt x="57" y="885"/>
                    <a:pt x="57" y="885"/>
                  </a:cubicBezTo>
                  <a:cubicBezTo>
                    <a:pt x="56" y="886"/>
                    <a:pt x="56" y="888"/>
                    <a:pt x="55" y="892"/>
                  </a:cubicBezTo>
                  <a:cubicBezTo>
                    <a:pt x="55" y="893"/>
                    <a:pt x="55" y="895"/>
                    <a:pt x="56" y="896"/>
                  </a:cubicBezTo>
                  <a:cubicBezTo>
                    <a:pt x="56" y="898"/>
                    <a:pt x="56" y="901"/>
                    <a:pt x="56" y="902"/>
                  </a:cubicBezTo>
                  <a:cubicBezTo>
                    <a:pt x="55" y="906"/>
                    <a:pt x="53" y="914"/>
                    <a:pt x="52" y="916"/>
                  </a:cubicBezTo>
                  <a:cubicBezTo>
                    <a:pt x="0" y="1201"/>
                    <a:pt x="0" y="1201"/>
                    <a:pt x="0" y="1201"/>
                  </a:cubicBezTo>
                  <a:cubicBezTo>
                    <a:pt x="249" y="1244"/>
                    <a:pt x="249" y="1244"/>
                    <a:pt x="249" y="1244"/>
                  </a:cubicBezTo>
                  <a:cubicBezTo>
                    <a:pt x="288" y="1250"/>
                    <a:pt x="288" y="1250"/>
                    <a:pt x="288" y="1250"/>
                  </a:cubicBezTo>
                  <a:cubicBezTo>
                    <a:pt x="346" y="1259"/>
                    <a:pt x="346" y="1259"/>
                    <a:pt x="346" y="1259"/>
                  </a:cubicBezTo>
                  <a:cubicBezTo>
                    <a:pt x="376" y="1263"/>
                    <a:pt x="376" y="1263"/>
                    <a:pt x="376" y="1263"/>
                  </a:cubicBezTo>
                  <a:cubicBezTo>
                    <a:pt x="509" y="1283"/>
                    <a:pt x="509" y="1283"/>
                    <a:pt x="509" y="1283"/>
                  </a:cubicBezTo>
                  <a:cubicBezTo>
                    <a:pt x="705" y="1306"/>
                    <a:pt x="705" y="1306"/>
                    <a:pt x="705" y="1306"/>
                  </a:cubicBezTo>
                  <a:cubicBezTo>
                    <a:pt x="759" y="1312"/>
                    <a:pt x="759" y="1312"/>
                    <a:pt x="759" y="1312"/>
                  </a:cubicBezTo>
                  <a:cubicBezTo>
                    <a:pt x="808" y="882"/>
                    <a:pt x="808" y="882"/>
                    <a:pt x="808" y="882"/>
                  </a:cubicBezTo>
                  <a:cubicBezTo>
                    <a:pt x="807" y="883"/>
                    <a:pt x="806" y="883"/>
                    <a:pt x="806" y="883"/>
                  </a:cubicBezTo>
                  <a:close/>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45" name="Freeform 26">
              <a:extLst>
                <a:ext uri="{FF2B5EF4-FFF2-40B4-BE49-F238E27FC236}">
                  <a16:creationId xmlns:a16="http://schemas.microsoft.com/office/drawing/2014/main" id="{D2A66FC2-3C24-4C49-86DF-811BD1CFD915}"/>
                </a:ext>
              </a:extLst>
            </p:cNvPr>
            <p:cNvSpPr>
              <a:spLocks/>
            </p:cNvSpPr>
            <p:nvPr/>
          </p:nvSpPr>
          <p:spPr bwMode="auto">
            <a:xfrm>
              <a:off x="450852" y="2735265"/>
              <a:ext cx="989012" cy="1565276"/>
            </a:xfrm>
            <a:custGeom>
              <a:avLst/>
              <a:gdLst>
                <a:gd name="T0" fmla="*/ 1142 w 1171"/>
                <a:gd name="T1" fmla="*/ 1555 h 1855"/>
                <a:gd name="T2" fmla="*/ 1124 w 1171"/>
                <a:gd name="T3" fmla="*/ 1500 h 1855"/>
                <a:gd name="T4" fmla="*/ 968 w 1171"/>
                <a:gd name="T5" fmla="*/ 1254 h 1855"/>
                <a:gd name="T6" fmla="*/ 97 w 1171"/>
                <a:gd name="T7" fmla="*/ 6 h 1855"/>
                <a:gd name="T8" fmla="*/ 92 w 1171"/>
                <a:gd name="T9" fmla="*/ 53 h 1855"/>
                <a:gd name="T10" fmla="*/ 66 w 1171"/>
                <a:gd name="T11" fmla="*/ 141 h 1855"/>
                <a:gd name="T12" fmla="*/ 12 w 1171"/>
                <a:gd name="T13" fmla="*/ 236 h 1855"/>
                <a:gd name="T14" fmla="*/ 4 w 1171"/>
                <a:gd name="T15" fmla="*/ 280 h 1855"/>
                <a:gd name="T16" fmla="*/ 27 w 1171"/>
                <a:gd name="T17" fmla="*/ 330 h 1855"/>
                <a:gd name="T18" fmla="*/ 47 w 1171"/>
                <a:gd name="T19" fmla="*/ 380 h 1855"/>
                <a:gd name="T20" fmla="*/ 38 w 1171"/>
                <a:gd name="T21" fmla="*/ 436 h 1855"/>
                <a:gd name="T22" fmla="*/ 35 w 1171"/>
                <a:gd name="T23" fmla="*/ 508 h 1855"/>
                <a:gd name="T24" fmla="*/ 43 w 1171"/>
                <a:gd name="T25" fmla="*/ 568 h 1855"/>
                <a:gd name="T26" fmla="*/ 73 w 1171"/>
                <a:gd name="T27" fmla="*/ 623 h 1855"/>
                <a:gd name="T28" fmla="*/ 93 w 1171"/>
                <a:gd name="T29" fmla="*/ 670 h 1855"/>
                <a:gd name="T30" fmla="*/ 82 w 1171"/>
                <a:gd name="T31" fmla="*/ 719 h 1855"/>
                <a:gd name="T32" fmla="*/ 112 w 1171"/>
                <a:gd name="T33" fmla="*/ 738 h 1855"/>
                <a:gd name="T34" fmla="*/ 143 w 1171"/>
                <a:gd name="T35" fmla="*/ 759 h 1855"/>
                <a:gd name="T36" fmla="*/ 148 w 1171"/>
                <a:gd name="T37" fmla="*/ 739 h 1855"/>
                <a:gd name="T38" fmla="*/ 160 w 1171"/>
                <a:gd name="T39" fmla="*/ 713 h 1855"/>
                <a:gd name="T40" fmla="*/ 172 w 1171"/>
                <a:gd name="T41" fmla="*/ 736 h 1855"/>
                <a:gd name="T42" fmla="*/ 163 w 1171"/>
                <a:gd name="T43" fmla="*/ 751 h 1855"/>
                <a:gd name="T44" fmla="*/ 166 w 1171"/>
                <a:gd name="T45" fmla="*/ 778 h 1855"/>
                <a:gd name="T46" fmla="*/ 177 w 1171"/>
                <a:gd name="T47" fmla="*/ 817 h 1855"/>
                <a:gd name="T48" fmla="*/ 156 w 1171"/>
                <a:gd name="T49" fmla="*/ 810 h 1855"/>
                <a:gd name="T50" fmla="*/ 154 w 1171"/>
                <a:gd name="T51" fmla="*/ 785 h 1855"/>
                <a:gd name="T52" fmla="*/ 136 w 1171"/>
                <a:gd name="T53" fmla="*/ 769 h 1855"/>
                <a:gd name="T54" fmla="*/ 126 w 1171"/>
                <a:gd name="T55" fmla="*/ 809 h 1855"/>
                <a:gd name="T56" fmla="*/ 129 w 1171"/>
                <a:gd name="T57" fmla="*/ 855 h 1855"/>
                <a:gd name="T58" fmla="*/ 140 w 1171"/>
                <a:gd name="T59" fmla="*/ 896 h 1855"/>
                <a:gd name="T60" fmla="*/ 187 w 1171"/>
                <a:gd name="T61" fmla="*/ 929 h 1855"/>
                <a:gd name="T62" fmla="*/ 176 w 1171"/>
                <a:gd name="T63" fmla="*/ 990 h 1855"/>
                <a:gd name="T64" fmla="*/ 160 w 1171"/>
                <a:gd name="T65" fmla="*/ 1005 h 1855"/>
                <a:gd name="T66" fmla="*/ 179 w 1171"/>
                <a:gd name="T67" fmla="*/ 1065 h 1855"/>
                <a:gd name="T68" fmla="*/ 201 w 1171"/>
                <a:gd name="T69" fmla="*/ 1122 h 1855"/>
                <a:gd name="T70" fmla="*/ 221 w 1171"/>
                <a:gd name="T71" fmla="*/ 1172 h 1855"/>
                <a:gd name="T72" fmla="*/ 246 w 1171"/>
                <a:gd name="T73" fmla="*/ 1207 h 1855"/>
                <a:gd name="T74" fmla="*/ 259 w 1171"/>
                <a:gd name="T75" fmla="*/ 1246 h 1855"/>
                <a:gd name="T76" fmla="*/ 276 w 1171"/>
                <a:gd name="T77" fmla="*/ 1270 h 1855"/>
                <a:gd name="T78" fmla="*/ 273 w 1171"/>
                <a:gd name="T79" fmla="*/ 1317 h 1855"/>
                <a:gd name="T80" fmla="*/ 275 w 1171"/>
                <a:gd name="T81" fmla="*/ 1354 h 1855"/>
                <a:gd name="T82" fmla="*/ 281 w 1171"/>
                <a:gd name="T83" fmla="*/ 1391 h 1855"/>
                <a:gd name="T84" fmla="*/ 333 w 1171"/>
                <a:gd name="T85" fmla="*/ 1410 h 1855"/>
                <a:gd name="T86" fmla="*/ 380 w 1171"/>
                <a:gd name="T87" fmla="*/ 1430 h 1855"/>
                <a:gd name="T88" fmla="*/ 429 w 1171"/>
                <a:gd name="T89" fmla="*/ 1455 h 1855"/>
                <a:gd name="T90" fmla="*/ 451 w 1171"/>
                <a:gd name="T91" fmla="*/ 1494 h 1855"/>
                <a:gd name="T92" fmla="*/ 498 w 1171"/>
                <a:gd name="T93" fmla="*/ 1524 h 1855"/>
                <a:gd name="T94" fmla="*/ 548 w 1171"/>
                <a:gd name="T95" fmla="*/ 1540 h 1855"/>
                <a:gd name="T96" fmla="*/ 567 w 1171"/>
                <a:gd name="T97" fmla="*/ 1595 h 1855"/>
                <a:gd name="T98" fmla="*/ 612 w 1171"/>
                <a:gd name="T99" fmla="*/ 1620 h 1855"/>
                <a:gd name="T100" fmla="*/ 648 w 1171"/>
                <a:gd name="T101" fmla="*/ 1657 h 1855"/>
                <a:gd name="T102" fmla="*/ 685 w 1171"/>
                <a:gd name="T103" fmla="*/ 1741 h 1855"/>
                <a:gd name="T104" fmla="*/ 678 w 1171"/>
                <a:gd name="T105" fmla="*/ 1790 h 1855"/>
                <a:gd name="T106" fmla="*/ 1046 w 1171"/>
                <a:gd name="T107" fmla="*/ 1854 h 1855"/>
                <a:gd name="T108" fmla="*/ 1080 w 1171"/>
                <a:gd name="T109" fmla="*/ 1842 h 1855"/>
                <a:gd name="T110" fmla="*/ 1072 w 1171"/>
                <a:gd name="T111" fmla="*/ 1804 h 1855"/>
                <a:gd name="T112" fmla="*/ 1066 w 1171"/>
                <a:gd name="T113" fmla="*/ 1764 h 1855"/>
                <a:gd name="T114" fmla="*/ 1073 w 1171"/>
                <a:gd name="T115" fmla="*/ 1736 h 1855"/>
                <a:gd name="T116" fmla="*/ 1099 w 1171"/>
                <a:gd name="T117" fmla="*/ 1692 h 1855"/>
                <a:gd name="T118" fmla="*/ 1105 w 1171"/>
                <a:gd name="T119" fmla="*/ 1650 h 1855"/>
                <a:gd name="T120" fmla="*/ 1140 w 1171"/>
                <a:gd name="T121" fmla="*/ 1617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1" h="1855">
                  <a:moveTo>
                    <a:pt x="1168" y="1587"/>
                  </a:moveTo>
                  <a:cubicBezTo>
                    <a:pt x="1167" y="1586"/>
                    <a:pt x="1167" y="1584"/>
                    <a:pt x="1167" y="1583"/>
                  </a:cubicBezTo>
                  <a:cubicBezTo>
                    <a:pt x="1165" y="1582"/>
                    <a:pt x="1162" y="1582"/>
                    <a:pt x="1161" y="1581"/>
                  </a:cubicBezTo>
                  <a:cubicBezTo>
                    <a:pt x="1160" y="1580"/>
                    <a:pt x="1159" y="1578"/>
                    <a:pt x="1159" y="1577"/>
                  </a:cubicBezTo>
                  <a:cubicBezTo>
                    <a:pt x="1158" y="1576"/>
                    <a:pt x="1156" y="1574"/>
                    <a:pt x="1156" y="1573"/>
                  </a:cubicBezTo>
                  <a:cubicBezTo>
                    <a:pt x="1155" y="1573"/>
                    <a:pt x="1153" y="1572"/>
                    <a:pt x="1153" y="1572"/>
                  </a:cubicBezTo>
                  <a:cubicBezTo>
                    <a:pt x="1152" y="1571"/>
                    <a:pt x="1152" y="1568"/>
                    <a:pt x="1151" y="1567"/>
                  </a:cubicBezTo>
                  <a:cubicBezTo>
                    <a:pt x="1151" y="1566"/>
                    <a:pt x="1149" y="1565"/>
                    <a:pt x="1148" y="1564"/>
                  </a:cubicBezTo>
                  <a:cubicBezTo>
                    <a:pt x="1147" y="1564"/>
                    <a:pt x="1144" y="1564"/>
                    <a:pt x="1143" y="1563"/>
                  </a:cubicBezTo>
                  <a:cubicBezTo>
                    <a:pt x="1142" y="1563"/>
                    <a:pt x="1141" y="1561"/>
                    <a:pt x="1141" y="1561"/>
                  </a:cubicBezTo>
                  <a:cubicBezTo>
                    <a:pt x="1140" y="1559"/>
                    <a:pt x="1141" y="1556"/>
                    <a:pt x="1142" y="1555"/>
                  </a:cubicBezTo>
                  <a:cubicBezTo>
                    <a:pt x="1142" y="1554"/>
                    <a:pt x="1144" y="1553"/>
                    <a:pt x="1145" y="1551"/>
                  </a:cubicBezTo>
                  <a:cubicBezTo>
                    <a:pt x="1145" y="1550"/>
                    <a:pt x="1144" y="1547"/>
                    <a:pt x="1144" y="1546"/>
                  </a:cubicBezTo>
                  <a:cubicBezTo>
                    <a:pt x="1143" y="1544"/>
                    <a:pt x="1140" y="1541"/>
                    <a:pt x="1139" y="1540"/>
                  </a:cubicBezTo>
                  <a:cubicBezTo>
                    <a:pt x="1138" y="1539"/>
                    <a:pt x="1136" y="1537"/>
                    <a:pt x="1136" y="1536"/>
                  </a:cubicBezTo>
                  <a:cubicBezTo>
                    <a:pt x="1136" y="1535"/>
                    <a:pt x="1138" y="1534"/>
                    <a:pt x="1138" y="1533"/>
                  </a:cubicBezTo>
                  <a:cubicBezTo>
                    <a:pt x="1138" y="1531"/>
                    <a:pt x="1136" y="1529"/>
                    <a:pt x="1136" y="1527"/>
                  </a:cubicBezTo>
                  <a:cubicBezTo>
                    <a:pt x="1135" y="1525"/>
                    <a:pt x="1135" y="1522"/>
                    <a:pt x="1135" y="1520"/>
                  </a:cubicBezTo>
                  <a:cubicBezTo>
                    <a:pt x="1135" y="1518"/>
                    <a:pt x="1135" y="1515"/>
                    <a:pt x="1134" y="1514"/>
                  </a:cubicBezTo>
                  <a:cubicBezTo>
                    <a:pt x="1133" y="1512"/>
                    <a:pt x="1131" y="1510"/>
                    <a:pt x="1130" y="1509"/>
                  </a:cubicBezTo>
                  <a:cubicBezTo>
                    <a:pt x="1129" y="1508"/>
                    <a:pt x="1126" y="1506"/>
                    <a:pt x="1126" y="1505"/>
                  </a:cubicBezTo>
                  <a:cubicBezTo>
                    <a:pt x="1125" y="1504"/>
                    <a:pt x="1124" y="1502"/>
                    <a:pt x="1124" y="1500"/>
                  </a:cubicBezTo>
                  <a:cubicBezTo>
                    <a:pt x="1123" y="1499"/>
                    <a:pt x="1124" y="1495"/>
                    <a:pt x="1123" y="1494"/>
                  </a:cubicBezTo>
                  <a:cubicBezTo>
                    <a:pt x="1123" y="1493"/>
                    <a:pt x="1122" y="1490"/>
                    <a:pt x="1121" y="1489"/>
                  </a:cubicBezTo>
                  <a:cubicBezTo>
                    <a:pt x="1120" y="1488"/>
                    <a:pt x="1117" y="1487"/>
                    <a:pt x="1117" y="1486"/>
                  </a:cubicBezTo>
                  <a:cubicBezTo>
                    <a:pt x="1116" y="1485"/>
                    <a:pt x="1116" y="1483"/>
                    <a:pt x="1116" y="1482"/>
                  </a:cubicBezTo>
                  <a:cubicBezTo>
                    <a:pt x="1116" y="1480"/>
                    <a:pt x="1117" y="1476"/>
                    <a:pt x="1118" y="1474"/>
                  </a:cubicBezTo>
                  <a:cubicBezTo>
                    <a:pt x="1118" y="1473"/>
                    <a:pt x="1120" y="1471"/>
                    <a:pt x="1119" y="1470"/>
                  </a:cubicBezTo>
                  <a:cubicBezTo>
                    <a:pt x="1119" y="1469"/>
                    <a:pt x="1118" y="1468"/>
                    <a:pt x="1118" y="1467"/>
                  </a:cubicBezTo>
                  <a:cubicBezTo>
                    <a:pt x="1117" y="1467"/>
                    <a:pt x="1119" y="1465"/>
                    <a:pt x="1119" y="1464"/>
                  </a:cubicBezTo>
                  <a:cubicBezTo>
                    <a:pt x="1119" y="1463"/>
                    <a:pt x="1119" y="1461"/>
                    <a:pt x="1119" y="1459"/>
                  </a:cubicBezTo>
                  <a:cubicBezTo>
                    <a:pt x="1118" y="1458"/>
                    <a:pt x="1115" y="1454"/>
                    <a:pt x="1115" y="1454"/>
                  </a:cubicBezTo>
                  <a:cubicBezTo>
                    <a:pt x="968" y="1254"/>
                    <a:pt x="968" y="1254"/>
                    <a:pt x="968" y="1254"/>
                  </a:cubicBezTo>
                  <a:cubicBezTo>
                    <a:pt x="831" y="1066"/>
                    <a:pt x="831" y="1066"/>
                    <a:pt x="831" y="1066"/>
                  </a:cubicBezTo>
                  <a:cubicBezTo>
                    <a:pt x="593" y="741"/>
                    <a:pt x="593" y="741"/>
                    <a:pt x="593" y="741"/>
                  </a:cubicBezTo>
                  <a:cubicBezTo>
                    <a:pt x="517" y="637"/>
                    <a:pt x="517" y="637"/>
                    <a:pt x="517" y="637"/>
                  </a:cubicBezTo>
                  <a:cubicBezTo>
                    <a:pt x="521" y="612"/>
                    <a:pt x="521" y="612"/>
                    <a:pt x="521" y="612"/>
                  </a:cubicBezTo>
                  <a:cubicBezTo>
                    <a:pt x="563" y="421"/>
                    <a:pt x="563" y="421"/>
                    <a:pt x="563" y="421"/>
                  </a:cubicBezTo>
                  <a:cubicBezTo>
                    <a:pt x="605" y="219"/>
                    <a:pt x="605" y="219"/>
                    <a:pt x="605" y="219"/>
                  </a:cubicBezTo>
                  <a:cubicBezTo>
                    <a:pt x="625" y="126"/>
                    <a:pt x="625" y="126"/>
                    <a:pt x="625" y="126"/>
                  </a:cubicBezTo>
                  <a:cubicBezTo>
                    <a:pt x="443" y="84"/>
                    <a:pt x="443" y="84"/>
                    <a:pt x="443" y="84"/>
                  </a:cubicBezTo>
                  <a:cubicBezTo>
                    <a:pt x="220" y="30"/>
                    <a:pt x="220" y="30"/>
                    <a:pt x="220" y="30"/>
                  </a:cubicBezTo>
                  <a:cubicBezTo>
                    <a:pt x="98" y="0"/>
                    <a:pt x="98" y="0"/>
                    <a:pt x="98" y="0"/>
                  </a:cubicBezTo>
                  <a:cubicBezTo>
                    <a:pt x="97" y="2"/>
                    <a:pt x="97" y="4"/>
                    <a:pt x="97" y="6"/>
                  </a:cubicBezTo>
                  <a:cubicBezTo>
                    <a:pt x="96" y="8"/>
                    <a:pt x="94" y="12"/>
                    <a:pt x="93" y="15"/>
                  </a:cubicBezTo>
                  <a:cubicBezTo>
                    <a:pt x="92" y="17"/>
                    <a:pt x="90" y="21"/>
                    <a:pt x="89" y="22"/>
                  </a:cubicBezTo>
                  <a:cubicBezTo>
                    <a:pt x="88" y="24"/>
                    <a:pt x="85" y="25"/>
                    <a:pt x="84" y="26"/>
                  </a:cubicBezTo>
                  <a:cubicBezTo>
                    <a:pt x="83" y="27"/>
                    <a:pt x="82" y="29"/>
                    <a:pt x="82" y="30"/>
                  </a:cubicBezTo>
                  <a:cubicBezTo>
                    <a:pt x="82" y="31"/>
                    <a:pt x="83" y="33"/>
                    <a:pt x="84" y="34"/>
                  </a:cubicBezTo>
                  <a:cubicBezTo>
                    <a:pt x="84" y="35"/>
                    <a:pt x="85" y="36"/>
                    <a:pt x="86" y="37"/>
                  </a:cubicBezTo>
                  <a:cubicBezTo>
                    <a:pt x="87" y="38"/>
                    <a:pt x="88" y="38"/>
                    <a:pt x="89" y="39"/>
                  </a:cubicBezTo>
                  <a:cubicBezTo>
                    <a:pt x="90" y="39"/>
                    <a:pt x="91" y="40"/>
                    <a:pt x="92" y="40"/>
                  </a:cubicBezTo>
                  <a:cubicBezTo>
                    <a:pt x="92" y="41"/>
                    <a:pt x="92" y="42"/>
                    <a:pt x="93" y="43"/>
                  </a:cubicBezTo>
                  <a:cubicBezTo>
                    <a:pt x="93" y="44"/>
                    <a:pt x="94" y="47"/>
                    <a:pt x="93" y="48"/>
                  </a:cubicBezTo>
                  <a:cubicBezTo>
                    <a:pt x="93" y="49"/>
                    <a:pt x="92" y="52"/>
                    <a:pt x="92" y="53"/>
                  </a:cubicBezTo>
                  <a:cubicBezTo>
                    <a:pt x="92" y="54"/>
                    <a:pt x="93" y="56"/>
                    <a:pt x="93" y="57"/>
                  </a:cubicBezTo>
                  <a:cubicBezTo>
                    <a:pt x="93" y="59"/>
                    <a:pt x="93" y="63"/>
                    <a:pt x="93" y="65"/>
                  </a:cubicBezTo>
                  <a:cubicBezTo>
                    <a:pt x="94" y="69"/>
                    <a:pt x="94" y="75"/>
                    <a:pt x="94" y="79"/>
                  </a:cubicBezTo>
                  <a:cubicBezTo>
                    <a:pt x="94" y="81"/>
                    <a:pt x="94" y="87"/>
                    <a:pt x="93" y="89"/>
                  </a:cubicBezTo>
                  <a:cubicBezTo>
                    <a:pt x="93" y="92"/>
                    <a:pt x="91" y="96"/>
                    <a:pt x="90" y="98"/>
                  </a:cubicBezTo>
                  <a:cubicBezTo>
                    <a:pt x="89" y="101"/>
                    <a:pt x="87" y="107"/>
                    <a:pt x="85" y="109"/>
                  </a:cubicBezTo>
                  <a:cubicBezTo>
                    <a:pt x="84" y="112"/>
                    <a:pt x="82" y="116"/>
                    <a:pt x="81" y="119"/>
                  </a:cubicBezTo>
                  <a:cubicBezTo>
                    <a:pt x="80" y="120"/>
                    <a:pt x="78" y="124"/>
                    <a:pt x="77" y="126"/>
                  </a:cubicBezTo>
                  <a:cubicBezTo>
                    <a:pt x="76" y="128"/>
                    <a:pt x="74" y="133"/>
                    <a:pt x="73" y="135"/>
                  </a:cubicBezTo>
                  <a:cubicBezTo>
                    <a:pt x="72" y="136"/>
                    <a:pt x="70" y="138"/>
                    <a:pt x="69" y="139"/>
                  </a:cubicBezTo>
                  <a:cubicBezTo>
                    <a:pt x="68" y="140"/>
                    <a:pt x="66" y="140"/>
                    <a:pt x="66" y="141"/>
                  </a:cubicBezTo>
                  <a:cubicBezTo>
                    <a:pt x="65" y="142"/>
                    <a:pt x="64" y="144"/>
                    <a:pt x="64" y="144"/>
                  </a:cubicBezTo>
                  <a:cubicBezTo>
                    <a:pt x="64" y="146"/>
                    <a:pt x="64" y="148"/>
                    <a:pt x="64" y="149"/>
                  </a:cubicBezTo>
                  <a:cubicBezTo>
                    <a:pt x="64" y="151"/>
                    <a:pt x="63" y="154"/>
                    <a:pt x="64" y="155"/>
                  </a:cubicBezTo>
                  <a:cubicBezTo>
                    <a:pt x="64" y="156"/>
                    <a:pt x="66" y="157"/>
                    <a:pt x="67" y="158"/>
                  </a:cubicBezTo>
                  <a:cubicBezTo>
                    <a:pt x="67" y="159"/>
                    <a:pt x="67" y="162"/>
                    <a:pt x="66" y="163"/>
                  </a:cubicBezTo>
                  <a:cubicBezTo>
                    <a:pt x="66" y="165"/>
                    <a:pt x="65" y="168"/>
                    <a:pt x="64" y="169"/>
                  </a:cubicBezTo>
                  <a:cubicBezTo>
                    <a:pt x="63" y="171"/>
                    <a:pt x="61" y="175"/>
                    <a:pt x="60" y="177"/>
                  </a:cubicBezTo>
                  <a:cubicBezTo>
                    <a:pt x="58" y="181"/>
                    <a:pt x="53" y="188"/>
                    <a:pt x="50" y="191"/>
                  </a:cubicBezTo>
                  <a:cubicBezTo>
                    <a:pt x="47" y="195"/>
                    <a:pt x="40" y="203"/>
                    <a:pt x="37" y="207"/>
                  </a:cubicBezTo>
                  <a:cubicBezTo>
                    <a:pt x="33" y="212"/>
                    <a:pt x="24" y="223"/>
                    <a:pt x="20" y="229"/>
                  </a:cubicBezTo>
                  <a:cubicBezTo>
                    <a:pt x="18" y="231"/>
                    <a:pt x="14" y="234"/>
                    <a:pt x="12" y="236"/>
                  </a:cubicBezTo>
                  <a:cubicBezTo>
                    <a:pt x="12" y="237"/>
                    <a:pt x="10" y="239"/>
                    <a:pt x="9" y="241"/>
                  </a:cubicBezTo>
                  <a:cubicBezTo>
                    <a:pt x="9" y="242"/>
                    <a:pt x="8" y="244"/>
                    <a:pt x="8" y="244"/>
                  </a:cubicBezTo>
                  <a:cubicBezTo>
                    <a:pt x="8" y="245"/>
                    <a:pt x="7" y="247"/>
                    <a:pt x="6" y="247"/>
                  </a:cubicBezTo>
                  <a:cubicBezTo>
                    <a:pt x="6" y="248"/>
                    <a:pt x="4" y="250"/>
                    <a:pt x="3" y="251"/>
                  </a:cubicBezTo>
                  <a:cubicBezTo>
                    <a:pt x="3" y="252"/>
                    <a:pt x="1" y="254"/>
                    <a:pt x="2" y="255"/>
                  </a:cubicBezTo>
                  <a:cubicBezTo>
                    <a:pt x="2" y="256"/>
                    <a:pt x="4" y="257"/>
                    <a:pt x="4" y="258"/>
                  </a:cubicBezTo>
                  <a:cubicBezTo>
                    <a:pt x="5" y="259"/>
                    <a:pt x="5" y="262"/>
                    <a:pt x="5" y="263"/>
                  </a:cubicBezTo>
                  <a:cubicBezTo>
                    <a:pt x="6" y="264"/>
                    <a:pt x="6" y="267"/>
                    <a:pt x="6" y="269"/>
                  </a:cubicBezTo>
                  <a:cubicBezTo>
                    <a:pt x="6" y="270"/>
                    <a:pt x="5" y="271"/>
                    <a:pt x="5" y="272"/>
                  </a:cubicBezTo>
                  <a:cubicBezTo>
                    <a:pt x="4" y="273"/>
                    <a:pt x="5" y="274"/>
                    <a:pt x="5" y="275"/>
                  </a:cubicBezTo>
                  <a:cubicBezTo>
                    <a:pt x="5" y="276"/>
                    <a:pt x="4" y="279"/>
                    <a:pt x="4" y="280"/>
                  </a:cubicBezTo>
                  <a:cubicBezTo>
                    <a:pt x="3" y="280"/>
                    <a:pt x="1" y="281"/>
                    <a:pt x="1" y="282"/>
                  </a:cubicBezTo>
                  <a:cubicBezTo>
                    <a:pt x="0" y="283"/>
                    <a:pt x="1" y="285"/>
                    <a:pt x="1" y="286"/>
                  </a:cubicBezTo>
                  <a:cubicBezTo>
                    <a:pt x="2" y="288"/>
                    <a:pt x="3" y="291"/>
                    <a:pt x="4" y="292"/>
                  </a:cubicBezTo>
                  <a:cubicBezTo>
                    <a:pt x="5" y="294"/>
                    <a:pt x="8" y="299"/>
                    <a:pt x="10" y="301"/>
                  </a:cubicBezTo>
                  <a:cubicBezTo>
                    <a:pt x="11" y="302"/>
                    <a:pt x="15" y="304"/>
                    <a:pt x="16" y="306"/>
                  </a:cubicBezTo>
                  <a:cubicBezTo>
                    <a:pt x="17" y="307"/>
                    <a:pt x="17" y="310"/>
                    <a:pt x="17" y="312"/>
                  </a:cubicBezTo>
                  <a:cubicBezTo>
                    <a:pt x="18" y="313"/>
                    <a:pt x="19" y="314"/>
                    <a:pt x="20" y="315"/>
                  </a:cubicBezTo>
                  <a:cubicBezTo>
                    <a:pt x="20" y="316"/>
                    <a:pt x="23" y="316"/>
                    <a:pt x="24" y="317"/>
                  </a:cubicBezTo>
                  <a:cubicBezTo>
                    <a:pt x="25" y="317"/>
                    <a:pt x="26" y="318"/>
                    <a:pt x="26" y="319"/>
                  </a:cubicBezTo>
                  <a:cubicBezTo>
                    <a:pt x="27" y="321"/>
                    <a:pt x="29" y="324"/>
                    <a:pt x="29" y="326"/>
                  </a:cubicBezTo>
                  <a:cubicBezTo>
                    <a:pt x="29" y="327"/>
                    <a:pt x="28" y="329"/>
                    <a:pt x="27" y="330"/>
                  </a:cubicBezTo>
                  <a:cubicBezTo>
                    <a:pt x="27" y="331"/>
                    <a:pt x="27" y="333"/>
                    <a:pt x="28" y="334"/>
                  </a:cubicBezTo>
                  <a:cubicBezTo>
                    <a:pt x="28" y="335"/>
                    <a:pt x="31" y="337"/>
                    <a:pt x="32" y="338"/>
                  </a:cubicBezTo>
                  <a:cubicBezTo>
                    <a:pt x="33" y="338"/>
                    <a:pt x="34" y="340"/>
                    <a:pt x="35" y="341"/>
                  </a:cubicBezTo>
                  <a:cubicBezTo>
                    <a:pt x="35" y="342"/>
                    <a:pt x="35" y="345"/>
                    <a:pt x="35" y="346"/>
                  </a:cubicBezTo>
                  <a:cubicBezTo>
                    <a:pt x="35" y="348"/>
                    <a:pt x="37" y="351"/>
                    <a:pt x="38" y="352"/>
                  </a:cubicBezTo>
                  <a:cubicBezTo>
                    <a:pt x="39" y="354"/>
                    <a:pt x="41" y="357"/>
                    <a:pt x="42" y="359"/>
                  </a:cubicBezTo>
                  <a:cubicBezTo>
                    <a:pt x="42" y="360"/>
                    <a:pt x="41" y="363"/>
                    <a:pt x="41" y="364"/>
                  </a:cubicBezTo>
                  <a:cubicBezTo>
                    <a:pt x="41" y="365"/>
                    <a:pt x="41" y="367"/>
                    <a:pt x="42" y="368"/>
                  </a:cubicBezTo>
                  <a:cubicBezTo>
                    <a:pt x="43" y="370"/>
                    <a:pt x="46" y="371"/>
                    <a:pt x="46" y="372"/>
                  </a:cubicBezTo>
                  <a:cubicBezTo>
                    <a:pt x="47" y="373"/>
                    <a:pt x="48" y="375"/>
                    <a:pt x="48" y="376"/>
                  </a:cubicBezTo>
                  <a:cubicBezTo>
                    <a:pt x="48" y="377"/>
                    <a:pt x="47" y="379"/>
                    <a:pt x="47" y="380"/>
                  </a:cubicBezTo>
                  <a:cubicBezTo>
                    <a:pt x="47" y="381"/>
                    <a:pt x="47" y="384"/>
                    <a:pt x="47" y="385"/>
                  </a:cubicBezTo>
                  <a:cubicBezTo>
                    <a:pt x="46" y="386"/>
                    <a:pt x="45" y="388"/>
                    <a:pt x="45" y="389"/>
                  </a:cubicBezTo>
                  <a:cubicBezTo>
                    <a:pt x="45" y="390"/>
                    <a:pt x="45" y="392"/>
                    <a:pt x="45" y="393"/>
                  </a:cubicBezTo>
                  <a:cubicBezTo>
                    <a:pt x="45" y="394"/>
                    <a:pt x="47" y="395"/>
                    <a:pt x="48" y="396"/>
                  </a:cubicBezTo>
                  <a:cubicBezTo>
                    <a:pt x="49" y="398"/>
                    <a:pt x="49" y="401"/>
                    <a:pt x="49" y="403"/>
                  </a:cubicBezTo>
                  <a:cubicBezTo>
                    <a:pt x="49" y="405"/>
                    <a:pt x="48" y="409"/>
                    <a:pt x="47" y="411"/>
                  </a:cubicBezTo>
                  <a:cubicBezTo>
                    <a:pt x="47" y="412"/>
                    <a:pt x="45" y="414"/>
                    <a:pt x="45" y="415"/>
                  </a:cubicBezTo>
                  <a:cubicBezTo>
                    <a:pt x="45" y="417"/>
                    <a:pt x="46" y="419"/>
                    <a:pt x="46" y="420"/>
                  </a:cubicBezTo>
                  <a:cubicBezTo>
                    <a:pt x="46" y="421"/>
                    <a:pt x="47" y="422"/>
                    <a:pt x="47" y="423"/>
                  </a:cubicBezTo>
                  <a:cubicBezTo>
                    <a:pt x="47" y="425"/>
                    <a:pt x="46" y="428"/>
                    <a:pt x="46" y="429"/>
                  </a:cubicBezTo>
                  <a:cubicBezTo>
                    <a:pt x="45" y="431"/>
                    <a:pt x="40" y="434"/>
                    <a:pt x="38" y="436"/>
                  </a:cubicBezTo>
                  <a:cubicBezTo>
                    <a:pt x="37" y="438"/>
                    <a:pt x="34" y="442"/>
                    <a:pt x="33" y="445"/>
                  </a:cubicBezTo>
                  <a:cubicBezTo>
                    <a:pt x="33" y="446"/>
                    <a:pt x="31" y="450"/>
                    <a:pt x="31" y="452"/>
                  </a:cubicBezTo>
                  <a:cubicBezTo>
                    <a:pt x="30" y="453"/>
                    <a:pt x="30" y="456"/>
                    <a:pt x="30" y="457"/>
                  </a:cubicBezTo>
                  <a:cubicBezTo>
                    <a:pt x="30" y="459"/>
                    <a:pt x="31" y="461"/>
                    <a:pt x="31" y="463"/>
                  </a:cubicBezTo>
                  <a:cubicBezTo>
                    <a:pt x="31" y="464"/>
                    <a:pt x="30" y="466"/>
                    <a:pt x="30" y="467"/>
                  </a:cubicBezTo>
                  <a:cubicBezTo>
                    <a:pt x="30" y="469"/>
                    <a:pt x="30" y="472"/>
                    <a:pt x="30" y="473"/>
                  </a:cubicBezTo>
                  <a:cubicBezTo>
                    <a:pt x="31" y="475"/>
                    <a:pt x="32" y="479"/>
                    <a:pt x="32" y="481"/>
                  </a:cubicBezTo>
                  <a:cubicBezTo>
                    <a:pt x="32" y="483"/>
                    <a:pt x="33" y="487"/>
                    <a:pt x="33" y="489"/>
                  </a:cubicBezTo>
                  <a:cubicBezTo>
                    <a:pt x="33" y="491"/>
                    <a:pt x="32" y="495"/>
                    <a:pt x="33" y="497"/>
                  </a:cubicBezTo>
                  <a:cubicBezTo>
                    <a:pt x="33" y="498"/>
                    <a:pt x="34" y="500"/>
                    <a:pt x="34" y="501"/>
                  </a:cubicBezTo>
                  <a:cubicBezTo>
                    <a:pt x="35" y="503"/>
                    <a:pt x="35" y="506"/>
                    <a:pt x="35" y="508"/>
                  </a:cubicBezTo>
                  <a:cubicBezTo>
                    <a:pt x="35" y="510"/>
                    <a:pt x="34" y="514"/>
                    <a:pt x="34" y="516"/>
                  </a:cubicBezTo>
                  <a:cubicBezTo>
                    <a:pt x="34" y="518"/>
                    <a:pt x="33" y="520"/>
                    <a:pt x="32" y="522"/>
                  </a:cubicBezTo>
                  <a:cubicBezTo>
                    <a:pt x="32" y="523"/>
                    <a:pt x="30" y="525"/>
                    <a:pt x="29" y="525"/>
                  </a:cubicBezTo>
                  <a:cubicBezTo>
                    <a:pt x="28" y="526"/>
                    <a:pt x="26" y="526"/>
                    <a:pt x="25" y="527"/>
                  </a:cubicBezTo>
                  <a:cubicBezTo>
                    <a:pt x="25" y="528"/>
                    <a:pt x="24" y="531"/>
                    <a:pt x="24" y="532"/>
                  </a:cubicBezTo>
                  <a:cubicBezTo>
                    <a:pt x="24" y="533"/>
                    <a:pt x="26" y="535"/>
                    <a:pt x="27" y="536"/>
                  </a:cubicBezTo>
                  <a:cubicBezTo>
                    <a:pt x="28" y="538"/>
                    <a:pt x="29" y="540"/>
                    <a:pt x="29" y="541"/>
                  </a:cubicBezTo>
                  <a:cubicBezTo>
                    <a:pt x="30" y="543"/>
                    <a:pt x="30" y="547"/>
                    <a:pt x="31" y="549"/>
                  </a:cubicBezTo>
                  <a:cubicBezTo>
                    <a:pt x="32" y="550"/>
                    <a:pt x="33" y="552"/>
                    <a:pt x="34" y="553"/>
                  </a:cubicBezTo>
                  <a:cubicBezTo>
                    <a:pt x="36" y="556"/>
                    <a:pt x="40" y="560"/>
                    <a:pt x="42" y="562"/>
                  </a:cubicBezTo>
                  <a:cubicBezTo>
                    <a:pt x="42" y="564"/>
                    <a:pt x="42" y="566"/>
                    <a:pt x="43" y="568"/>
                  </a:cubicBezTo>
                  <a:cubicBezTo>
                    <a:pt x="43" y="569"/>
                    <a:pt x="43" y="571"/>
                    <a:pt x="44" y="572"/>
                  </a:cubicBezTo>
                  <a:cubicBezTo>
                    <a:pt x="45" y="573"/>
                    <a:pt x="47" y="574"/>
                    <a:pt x="48" y="575"/>
                  </a:cubicBezTo>
                  <a:cubicBezTo>
                    <a:pt x="49" y="576"/>
                    <a:pt x="50" y="579"/>
                    <a:pt x="51" y="580"/>
                  </a:cubicBezTo>
                  <a:cubicBezTo>
                    <a:pt x="52" y="582"/>
                    <a:pt x="53" y="585"/>
                    <a:pt x="54" y="586"/>
                  </a:cubicBezTo>
                  <a:cubicBezTo>
                    <a:pt x="55" y="589"/>
                    <a:pt x="56" y="594"/>
                    <a:pt x="57" y="597"/>
                  </a:cubicBezTo>
                  <a:cubicBezTo>
                    <a:pt x="57" y="598"/>
                    <a:pt x="57" y="600"/>
                    <a:pt x="58" y="601"/>
                  </a:cubicBezTo>
                  <a:cubicBezTo>
                    <a:pt x="58" y="602"/>
                    <a:pt x="59" y="603"/>
                    <a:pt x="60" y="603"/>
                  </a:cubicBezTo>
                  <a:cubicBezTo>
                    <a:pt x="60" y="605"/>
                    <a:pt x="60" y="608"/>
                    <a:pt x="61" y="609"/>
                  </a:cubicBezTo>
                  <a:cubicBezTo>
                    <a:pt x="62" y="610"/>
                    <a:pt x="64" y="612"/>
                    <a:pt x="65" y="613"/>
                  </a:cubicBezTo>
                  <a:cubicBezTo>
                    <a:pt x="66" y="614"/>
                    <a:pt x="67" y="618"/>
                    <a:pt x="69" y="619"/>
                  </a:cubicBezTo>
                  <a:cubicBezTo>
                    <a:pt x="70" y="621"/>
                    <a:pt x="72" y="622"/>
                    <a:pt x="73" y="623"/>
                  </a:cubicBezTo>
                  <a:cubicBezTo>
                    <a:pt x="75" y="624"/>
                    <a:pt x="77" y="626"/>
                    <a:pt x="78" y="627"/>
                  </a:cubicBezTo>
                  <a:cubicBezTo>
                    <a:pt x="79" y="629"/>
                    <a:pt x="82" y="632"/>
                    <a:pt x="83" y="634"/>
                  </a:cubicBezTo>
                  <a:cubicBezTo>
                    <a:pt x="84" y="635"/>
                    <a:pt x="84" y="638"/>
                    <a:pt x="84" y="640"/>
                  </a:cubicBezTo>
                  <a:cubicBezTo>
                    <a:pt x="85" y="642"/>
                    <a:pt x="87" y="646"/>
                    <a:pt x="88" y="648"/>
                  </a:cubicBezTo>
                  <a:cubicBezTo>
                    <a:pt x="88" y="650"/>
                    <a:pt x="87" y="652"/>
                    <a:pt x="86" y="654"/>
                  </a:cubicBezTo>
                  <a:cubicBezTo>
                    <a:pt x="86" y="655"/>
                    <a:pt x="84" y="657"/>
                    <a:pt x="84" y="658"/>
                  </a:cubicBezTo>
                  <a:cubicBezTo>
                    <a:pt x="84" y="660"/>
                    <a:pt x="85" y="663"/>
                    <a:pt x="86" y="663"/>
                  </a:cubicBezTo>
                  <a:cubicBezTo>
                    <a:pt x="87" y="663"/>
                    <a:pt x="88" y="661"/>
                    <a:pt x="89" y="661"/>
                  </a:cubicBezTo>
                  <a:cubicBezTo>
                    <a:pt x="90" y="661"/>
                    <a:pt x="91" y="663"/>
                    <a:pt x="91" y="663"/>
                  </a:cubicBezTo>
                  <a:cubicBezTo>
                    <a:pt x="92" y="664"/>
                    <a:pt x="93" y="665"/>
                    <a:pt x="93" y="665"/>
                  </a:cubicBezTo>
                  <a:cubicBezTo>
                    <a:pt x="93" y="666"/>
                    <a:pt x="93" y="669"/>
                    <a:pt x="93" y="670"/>
                  </a:cubicBezTo>
                  <a:cubicBezTo>
                    <a:pt x="93" y="671"/>
                    <a:pt x="95" y="673"/>
                    <a:pt x="94" y="674"/>
                  </a:cubicBezTo>
                  <a:cubicBezTo>
                    <a:pt x="94" y="675"/>
                    <a:pt x="93" y="675"/>
                    <a:pt x="93" y="675"/>
                  </a:cubicBezTo>
                  <a:cubicBezTo>
                    <a:pt x="92" y="676"/>
                    <a:pt x="91" y="679"/>
                    <a:pt x="91" y="681"/>
                  </a:cubicBezTo>
                  <a:cubicBezTo>
                    <a:pt x="92" y="682"/>
                    <a:pt x="94" y="686"/>
                    <a:pt x="94" y="688"/>
                  </a:cubicBezTo>
                  <a:cubicBezTo>
                    <a:pt x="94" y="689"/>
                    <a:pt x="93" y="693"/>
                    <a:pt x="92" y="694"/>
                  </a:cubicBezTo>
                  <a:cubicBezTo>
                    <a:pt x="91" y="696"/>
                    <a:pt x="89" y="699"/>
                    <a:pt x="88" y="701"/>
                  </a:cubicBezTo>
                  <a:cubicBezTo>
                    <a:pt x="87" y="702"/>
                    <a:pt x="85" y="705"/>
                    <a:pt x="84" y="706"/>
                  </a:cubicBezTo>
                  <a:cubicBezTo>
                    <a:pt x="84" y="707"/>
                    <a:pt x="82" y="709"/>
                    <a:pt x="81" y="710"/>
                  </a:cubicBezTo>
                  <a:cubicBezTo>
                    <a:pt x="81" y="711"/>
                    <a:pt x="79" y="712"/>
                    <a:pt x="78" y="712"/>
                  </a:cubicBezTo>
                  <a:cubicBezTo>
                    <a:pt x="78" y="713"/>
                    <a:pt x="78" y="714"/>
                    <a:pt x="78" y="715"/>
                  </a:cubicBezTo>
                  <a:cubicBezTo>
                    <a:pt x="79" y="716"/>
                    <a:pt x="81" y="718"/>
                    <a:pt x="82" y="719"/>
                  </a:cubicBezTo>
                  <a:cubicBezTo>
                    <a:pt x="83" y="719"/>
                    <a:pt x="84" y="717"/>
                    <a:pt x="85" y="717"/>
                  </a:cubicBezTo>
                  <a:cubicBezTo>
                    <a:pt x="85" y="716"/>
                    <a:pt x="85" y="714"/>
                    <a:pt x="85" y="713"/>
                  </a:cubicBezTo>
                  <a:cubicBezTo>
                    <a:pt x="86" y="712"/>
                    <a:pt x="88" y="712"/>
                    <a:pt x="89" y="712"/>
                  </a:cubicBezTo>
                  <a:cubicBezTo>
                    <a:pt x="90" y="712"/>
                    <a:pt x="91" y="712"/>
                    <a:pt x="91" y="712"/>
                  </a:cubicBezTo>
                  <a:cubicBezTo>
                    <a:pt x="92" y="713"/>
                    <a:pt x="94" y="714"/>
                    <a:pt x="94" y="715"/>
                  </a:cubicBezTo>
                  <a:cubicBezTo>
                    <a:pt x="96" y="715"/>
                    <a:pt x="99" y="716"/>
                    <a:pt x="100" y="717"/>
                  </a:cubicBezTo>
                  <a:cubicBezTo>
                    <a:pt x="101" y="717"/>
                    <a:pt x="101" y="719"/>
                    <a:pt x="102" y="720"/>
                  </a:cubicBezTo>
                  <a:cubicBezTo>
                    <a:pt x="103" y="721"/>
                    <a:pt x="105" y="723"/>
                    <a:pt x="105" y="724"/>
                  </a:cubicBezTo>
                  <a:cubicBezTo>
                    <a:pt x="106" y="726"/>
                    <a:pt x="106" y="729"/>
                    <a:pt x="107" y="730"/>
                  </a:cubicBezTo>
                  <a:cubicBezTo>
                    <a:pt x="107" y="731"/>
                    <a:pt x="109" y="732"/>
                    <a:pt x="109" y="733"/>
                  </a:cubicBezTo>
                  <a:cubicBezTo>
                    <a:pt x="110" y="734"/>
                    <a:pt x="111" y="737"/>
                    <a:pt x="112" y="738"/>
                  </a:cubicBezTo>
                  <a:cubicBezTo>
                    <a:pt x="112" y="739"/>
                    <a:pt x="112" y="742"/>
                    <a:pt x="113" y="742"/>
                  </a:cubicBezTo>
                  <a:cubicBezTo>
                    <a:pt x="114" y="743"/>
                    <a:pt x="115" y="743"/>
                    <a:pt x="116" y="743"/>
                  </a:cubicBezTo>
                  <a:cubicBezTo>
                    <a:pt x="117" y="743"/>
                    <a:pt x="118" y="742"/>
                    <a:pt x="119" y="742"/>
                  </a:cubicBezTo>
                  <a:cubicBezTo>
                    <a:pt x="120" y="742"/>
                    <a:pt x="121" y="743"/>
                    <a:pt x="122" y="743"/>
                  </a:cubicBezTo>
                  <a:cubicBezTo>
                    <a:pt x="123" y="744"/>
                    <a:pt x="125" y="745"/>
                    <a:pt x="126" y="746"/>
                  </a:cubicBezTo>
                  <a:cubicBezTo>
                    <a:pt x="127" y="747"/>
                    <a:pt x="129" y="750"/>
                    <a:pt x="130" y="751"/>
                  </a:cubicBezTo>
                  <a:cubicBezTo>
                    <a:pt x="130" y="752"/>
                    <a:pt x="131" y="755"/>
                    <a:pt x="132" y="756"/>
                  </a:cubicBezTo>
                  <a:cubicBezTo>
                    <a:pt x="133" y="757"/>
                    <a:pt x="135" y="759"/>
                    <a:pt x="136" y="760"/>
                  </a:cubicBezTo>
                  <a:cubicBezTo>
                    <a:pt x="137" y="761"/>
                    <a:pt x="138" y="761"/>
                    <a:pt x="139" y="761"/>
                  </a:cubicBezTo>
                  <a:cubicBezTo>
                    <a:pt x="140" y="762"/>
                    <a:pt x="142" y="762"/>
                    <a:pt x="142" y="762"/>
                  </a:cubicBezTo>
                  <a:cubicBezTo>
                    <a:pt x="143" y="761"/>
                    <a:pt x="143" y="760"/>
                    <a:pt x="143" y="759"/>
                  </a:cubicBezTo>
                  <a:cubicBezTo>
                    <a:pt x="143" y="758"/>
                    <a:pt x="142" y="757"/>
                    <a:pt x="143" y="756"/>
                  </a:cubicBezTo>
                  <a:cubicBezTo>
                    <a:pt x="143" y="755"/>
                    <a:pt x="143" y="754"/>
                    <a:pt x="144" y="754"/>
                  </a:cubicBezTo>
                  <a:cubicBezTo>
                    <a:pt x="144" y="753"/>
                    <a:pt x="145" y="753"/>
                    <a:pt x="146" y="754"/>
                  </a:cubicBezTo>
                  <a:cubicBezTo>
                    <a:pt x="146" y="754"/>
                    <a:pt x="146" y="756"/>
                    <a:pt x="147" y="756"/>
                  </a:cubicBezTo>
                  <a:cubicBezTo>
                    <a:pt x="147" y="757"/>
                    <a:pt x="148" y="759"/>
                    <a:pt x="149" y="759"/>
                  </a:cubicBezTo>
                  <a:cubicBezTo>
                    <a:pt x="150" y="759"/>
                    <a:pt x="151" y="758"/>
                    <a:pt x="152" y="757"/>
                  </a:cubicBezTo>
                  <a:cubicBezTo>
                    <a:pt x="152" y="756"/>
                    <a:pt x="151" y="754"/>
                    <a:pt x="151" y="753"/>
                  </a:cubicBezTo>
                  <a:cubicBezTo>
                    <a:pt x="150" y="752"/>
                    <a:pt x="149" y="751"/>
                    <a:pt x="148" y="750"/>
                  </a:cubicBezTo>
                  <a:cubicBezTo>
                    <a:pt x="148" y="749"/>
                    <a:pt x="146" y="746"/>
                    <a:pt x="145" y="745"/>
                  </a:cubicBezTo>
                  <a:cubicBezTo>
                    <a:pt x="145" y="744"/>
                    <a:pt x="144" y="743"/>
                    <a:pt x="145" y="742"/>
                  </a:cubicBezTo>
                  <a:cubicBezTo>
                    <a:pt x="145" y="741"/>
                    <a:pt x="147" y="740"/>
                    <a:pt x="148" y="739"/>
                  </a:cubicBezTo>
                  <a:cubicBezTo>
                    <a:pt x="148" y="739"/>
                    <a:pt x="149" y="737"/>
                    <a:pt x="150" y="736"/>
                  </a:cubicBezTo>
                  <a:cubicBezTo>
                    <a:pt x="150" y="736"/>
                    <a:pt x="152" y="735"/>
                    <a:pt x="152" y="735"/>
                  </a:cubicBezTo>
                  <a:cubicBezTo>
                    <a:pt x="152" y="734"/>
                    <a:pt x="152" y="733"/>
                    <a:pt x="152" y="732"/>
                  </a:cubicBezTo>
                  <a:cubicBezTo>
                    <a:pt x="152" y="731"/>
                    <a:pt x="149" y="731"/>
                    <a:pt x="149" y="730"/>
                  </a:cubicBezTo>
                  <a:cubicBezTo>
                    <a:pt x="148" y="729"/>
                    <a:pt x="148" y="727"/>
                    <a:pt x="149" y="726"/>
                  </a:cubicBezTo>
                  <a:cubicBezTo>
                    <a:pt x="149" y="725"/>
                    <a:pt x="150" y="724"/>
                    <a:pt x="150" y="723"/>
                  </a:cubicBezTo>
                  <a:cubicBezTo>
                    <a:pt x="151" y="722"/>
                    <a:pt x="153" y="721"/>
                    <a:pt x="153" y="720"/>
                  </a:cubicBezTo>
                  <a:cubicBezTo>
                    <a:pt x="153" y="719"/>
                    <a:pt x="153" y="717"/>
                    <a:pt x="153" y="716"/>
                  </a:cubicBezTo>
                  <a:cubicBezTo>
                    <a:pt x="153" y="715"/>
                    <a:pt x="154" y="713"/>
                    <a:pt x="154" y="712"/>
                  </a:cubicBezTo>
                  <a:cubicBezTo>
                    <a:pt x="155" y="712"/>
                    <a:pt x="157" y="712"/>
                    <a:pt x="158" y="712"/>
                  </a:cubicBezTo>
                  <a:cubicBezTo>
                    <a:pt x="158" y="712"/>
                    <a:pt x="159" y="713"/>
                    <a:pt x="160" y="713"/>
                  </a:cubicBezTo>
                  <a:cubicBezTo>
                    <a:pt x="161" y="713"/>
                    <a:pt x="163" y="712"/>
                    <a:pt x="164" y="711"/>
                  </a:cubicBezTo>
                  <a:cubicBezTo>
                    <a:pt x="165" y="711"/>
                    <a:pt x="165" y="708"/>
                    <a:pt x="166" y="708"/>
                  </a:cubicBezTo>
                  <a:cubicBezTo>
                    <a:pt x="167" y="708"/>
                    <a:pt x="169" y="709"/>
                    <a:pt x="169" y="709"/>
                  </a:cubicBezTo>
                  <a:cubicBezTo>
                    <a:pt x="170" y="710"/>
                    <a:pt x="170" y="712"/>
                    <a:pt x="171" y="713"/>
                  </a:cubicBezTo>
                  <a:cubicBezTo>
                    <a:pt x="171" y="714"/>
                    <a:pt x="173" y="716"/>
                    <a:pt x="174" y="717"/>
                  </a:cubicBezTo>
                  <a:cubicBezTo>
                    <a:pt x="175" y="718"/>
                    <a:pt x="177" y="721"/>
                    <a:pt x="178" y="722"/>
                  </a:cubicBezTo>
                  <a:cubicBezTo>
                    <a:pt x="179" y="723"/>
                    <a:pt x="180" y="725"/>
                    <a:pt x="181" y="726"/>
                  </a:cubicBezTo>
                  <a:cubicBezTo>
                    <a:pt x="181" y="727"/>
                    <a:pt x="181" y="729"/>
                    <a:pt x="180" y="731"/>
                  </a:cubicBezTo>
                  <a:cubicBezTo>
                    <a:pt x="180" y="731"/>
                    <a:pt x="179" y="732"/>
                    <a:pt x="178" y="732"/>
                  </a:cubicBezTo>
                  <a:cubicBezTo>
                    <a:pt x="178" y="733"/>
                    <a:pt x="177" y="735"/>
                    <a:pt x="176" y="735"/>
                  </a:cubicBezTo>
                  <a:cubicBezTo>
                    <a:pt x="175" y="736"/>
                    <a:pt x="173" y="736"/>
                    <a:pt x="172" y="736"/>
                  </a:cubicBezTo>
                  <a:cubicBezTo>
                    <a:pt x="171" y="736"/>
                    <a:pt x="169" y="736"/>
                    <a:pt x="168" y="736"/>
                  </a:cubicBezTo>
                  <a:cubicBezTo>
                    <a:pt x="167" y="735"/>
                    <a:pt x="167" y="733"/>
                    <a:pt x="166" y="733"/>
                  </a:cubicBezTo>
                  <a:cubicBezTo>
                    <a:pt x="166" y="733"/>
                    <a:pt x="165" y="734"/>
                    <a:pt x="165" y="734"/>
                  </a:cubicBezTo>
                  <a:cubicBezTo>
                    <a:pt x="164" y="735"/>
                    <a:pt x="164" y="738"/>
                    <a:pt x="163" y="739"/>
                  </a:cubicBezTo>
                  <a:cubicBezTo>
                    <a:pt x="163" y="739"/>
                    <a:pt x="162" y="740"/>
                    <a:pt x="162" y="740"/>
                  </a:cubicBezTo>
                  <a:cubicBezTo>
                    <a:pt x="161" y="741"/>
                    <a:pt x="158" y="740"/>
                    <a:pt x="157" y="741"/>
                  </a:cubicBezTo>
                  <a:cubicBezTo>
                    <a:pt x="157" y="741"/>
                    <a:pt x="155" y="742"/>
                    <a:pt x="154" y="743"/>
                  </a:cubicBezTo>
                  <a:cubicBezTo>
                    <a:pt x="154" y="743"/>
                    <a:pt x="155" y="745"/>
                    <a:pt x="156" y="746"/>
                  </a:cubicBezTo>
                  <a:cubicBezTo>
                    <a:pt x="156" y="746"/>
                    <a:pt x="158" y="748"/>
                    <a:pt x="158" y="749"/>
                  </a:cubicBezTo>
                  <a:cubicBezTo>
                    <a:pt x="159" y="749"/>
                    <a:pt x="159" y="751"/>
                    <a:pt x="160" y="751"/>
                  </a:cubicBezTo>
                  <a:cubicBezTo>
                    <a:pt x="160" y="751"/>
                    <a:pt x="162" y="751"/>
                    <a:pt x="163" y="751"/>
                  </a:cubicBezTo>
                  <a:cubicBezTo>
                    <a:pt x="164" y="752"/>
                    <a:pt x="165" y="752"/>
                    <a:pt x="166" y="752"/>
                  </a:cubicBezTo>
                  <a:cubicBezTo>
                    <a:pt x="167" y="753"/>
                    <a:pt x="167" y="754"/>
                    <a:pt x="168" y="755"/>
                  </a:cubicBezTo>
                  <a:cubicBezTo>
                    <a:pt x="168" y="756"/>
                    <a:pt x="168" y="757"/>
                    <a:pt x="168" y="758"/>
                  </a:cubicBezTo>
                  <a:cubicBezTo>
                    <a:pt x="168" y="759"/>
                    <a:pt x="167" y="761"/>
                    <a:pt x="166" y="762"/>
                  </a:cubicBezTo>
                  <a:cubicBezTo>
                    <a:pt x="166" y="762"/>
                    <a:pt x="166" y="764"/>
                    <a:pt x="166" y="764"/>
                  </a:cubicBezTo>
                  <a:cubicBezTo>
                    <a:pt x="166" y="765"/>
                    <a:pt x="166" y="766"/>
                    <a:pt x="165" y="766"/>
                  </a:cubicBezTo>
                  <a:cubicBezTo>
                    <a:pt x="165" y="767"/>
                    <a:pt x="163" y="767"/>
                    <a:pt x="163" y="767"/>
                  </a:cubicBezTo>
                  <a:cubicBezTo>
                    <a:pt x="162" y="767"/>
                    <a:pt x="161" y="769"/>
                    <a:pt x="161" y="769"/>
                  </a:cubicBezTo>
                  <a:cubicBezTo>
                    <a:pt x="161" y="770"/>
                    <a:pt x="160" y="773"/>
                    <a:pt x="161" y="774"/>
                  </a:cubicBezTo>
                  <a:cubicBezTo>
                    <a:pt x="161" y="775"/>
                    <a:pt x="162" y="776"/>
                    <a:pt x="163" y="777"/>
                  </a:cubicBezTo>
                  <a:cubicBezTo>
                    <a:pt x="163" y="777"/>
                    <a:pt x="165" y="778"/>
                    <a:pt x="166" y="778"/>
                  </a:cubicBezTo>
                  <a:cubicBezTo>
                    <a:pt x="166" y="779"/>
                    <a:pt x="169" y="778"/>
                    <a:pt x="169" y="779"/>
                  </a:cubicBezTo>
                  <a:cubicBezTo>
                    <a:pt x="170" y="779"/>
                    <a:pt x="170" y="781"/>
                    <a:pt x="170" y="781"/>
                  </a:cubicBezTo>
                  <a:cubicBezTo>
                    <a:pt x="170" y="782"/>
                    <a:pt x="169" y="783"/>
                    <a:pt x="168" y="783"/>
                  </a:cubicBezTo>
                  <a:cubicBezTo>
                    <a:pt x="168" y="784"/>
                    <a:pt x="168" y="786"/>
                    <a:pt x="168" y="787"/>
                  </a:cubicBezTo>
                  <a:cubicBezTo>
                    <a:pt x="168" y="788"/>
                    <a:pt x="169" y="790"/>
                    <a:pt x="169" y="791"/>
                  </a:cubicBezTo>
                  <a:cubicBezTo>
                    <a:pt x="170" y="791"/>
                    <a:pt x="171" y="792"/>
                    <a:pt x="172" y="792"/>
                  </a:cubicBezTo>
                  <a:cubicBezTo>
                    <a:pt x="173" y="793"/>
                    <a:pt x="175" y="794"/>
                    <a:pt x="176" y="795"/>
                  </a:cubicBezTo>
                  <a:cubicBezTo>
                    <a:pt x="176" y="796"/>
                    <a:pt x="177" y="797"/>
                    <a:pt x="178" y="798"/>
                  </a:cubicBezTo>
                  <a:cubicBezTo>
                    <a:pt x="178" y="800"/>
                    <a:pt x="178" y="803"/>
                    <a:pt x="178" y="805"/>
                  </a:cubicBezTo>
                  <a:cubicBezTo>
                    <a:pt x="178" y="807"/>
                    <a:pt x="177" y="810"/>
                    <a:pt x="177" y="812"/>
                  </a:cubicBezTo>
                  <a:cubicBezTo>
                    <a:pt x="177" y="813"/>
                    <a:pt x="177" y="815"/>
                    <a:pt x="177" y="817"/>
                  </a:cubicBezTo>
                  <a:cubicBezTo>
                    <a:pt x="177" y="818"/>
                    <a:pt x="178" y="820"/>
                    <a:pt x="179" y="821"/>
                  </a:cubicBezTo>
                  <a:cubicBezTo>
                    <a:pt x="179" y="822"/>
                    <a:pt x="180" y="824"/>
                    <a:pt x="180" y="824"/>
                  </a:cubicBezTo>
                  <a:cubicBezTo>
                    <a:pt x="180" y="826"/>
                    <a:pt x="180" y="828"/>
                    <a:pt x="179" y="828"/>
                  </a:cubicBezTo>
                  <a:cubicBezTo>
                    <a:pt x="178" y="829"/>
                    <a:pt x="176" y="827"/>
                    <a:pt x="176" y="827"/>
                  </a:cubicBezTo>
                  <a:cubicBezTo>
                    <a:pt x="174" y="827"/>
                    <a:pt x="172" y="828"/>
                    <a:pt x="171" y="827"/>
                  </a:cubicBezTo>
                  <a:cubicBezTo>
                    <a:pt x="170" y="827"/>
                    <a:pt x="168" y="825"/>
                    <a:pt x="168" y="824"/>
                  </a:cubicBezTo>
                  <a:cubicBezTo>
                    <a:pt x="167" y="823"/>
                    <a:pt x="167" y="821"/>
                    <a:pt x="167" y="820"/>
                  </a:cubicBezTo>
                  <a:cubicBezTo>
                    <a:pt x="166" y="819"/>
                    <a:pt x="165" y="818"/>
                    <a:pt x="164" y="817"/>
                  </a:cubicBezTo>
                  <a:cubicBezTo>
                    <a:pt x="164" y="816"/>
                    <a:pt x="163" y="814"/>
                    <a:pt x="162" y="814"/>
                  </a:cubicBezTo>
                  <a:cubicBezTo>
                    <a:pt x="161" y="813"/>
                    <a:pt x="159" y="812"/>
                    <a:pt x="158" y="812"/>
                  </a:cubicBezTo>
                  <a:cubicBezTo>
                    <a:pt x="158" y="811"/>
                    <a:pt x="156" y="810"/>
                    <a:pt x="156" y="810"/>
                  </a:cubicBezTo>
                  <a:cubicBezTo>
                    <a:pt x="155" y="809"/>
                    <a:pt x="154" y="808"/>
                    <a:pt x="153" y="807"/>
                  </a:cubicBezTo>
                  <a:cubicBezTo>
                    <a:pt x="152" y="807"/>
                    <a:pt x="151" y="807"/>
                    <a:pt x="150" y="807"/>
                  </a:cubicBezTo>
                  <a:cubicBezTo>
                    <a:pt x="149" y="806"/>
                    <a:pt x="148" y="806"/>
                    <a:pt x="148" y="805"/>
                  </a:cubicBezTo>
                  <a:cubicBezTo>
                    <a:pt x="147" y="804"/>
                    <a:pt x="149" y="802"/>
                    <a:pt x="149" y="802"/>
                  </a:cubicBezTo>
                  <a:cubicBezTo>
                    <a:pt x="149" y="801"/>
                    <a:pt x="150" y="800"/>
                    <a:pt x="150" y="799"/>
                  </a:cubicBezTo>
                  <a:cubicBezTo>
                    <a:pt x="150" y="798"/>
                    <a:pt x="149" y="797"/>
                    <a:pt x="148" y="797"/>
                  </a:cubicBezTo>
                  <a:cubicBezTo>
                    <a:pt x="148" y="796"/>
                    <a:pt x="149" y="794"/>
                    <a:pt x="150" y="793"/>
                  </a:cubicBezTo>
                  <a:cubicBezTo>
                    <a:pt x="150" y="793"/>
                    <a:pt x="150" y="791"/>
                    <a:pt x="150" y="790"/>
                  </a:cubicBezTo>
                  <a:cubicBezTo>
                    <a:pt x="150" y="789"/>
                    <a:pt x="149" y="787"/>
                    <a:pt x="149" y="786"/>
                  </a:cubicBezTo>
                  <a:cubicBezTo>
                    <a:pt x="149" y="786"/>
                    <a:pt x="150" y="785"/>
                    <a:pt x="151" y="785"/>
                  </a:cubicBezTo>
                  <a:cubicBezTo>
                    <a:pt x="152" y="784"/>
                    <a:pt x="154" y="785"/>
                    <a:pt x="154" y="785"/>
                  </a:cubicBezTo>
                  <a:cubicBezTo>
                    <a:pt x="155" y="785"/>
                    <a:pt x="155" y="784"/>
                    <a:pt x="155" y="783"/>
                  </a:cubicBezTo>
                  <a:cubicBezTo>
                    <a:pt x="155" y="782"/>
                    <a:pt x="154" y="781"/>
                    <a:pt x="153" y="781"/>
                  </a:cubicBezTo>
                  <a:cubicBezTo>
                    <a:pt x="153" y="780"/>
                    <a:pt x="154" y="778"/>
                    <a:pt x="154" y="778"/>
                  </a:cubicBezTo>
                  <a:cubicBezTo>
                    <a:pt x="154" y="777"/>
                    <a:pt x="154" y="775"/>
                    <a:pt x="154" y="774"/>
                  </a:cubicBezTo>
                  <a:cubicBezTo>
                    <a:pt x="154" y="772"/>
                    <a:pt x="154" y="770"/>
                    <a:pt x="153" y="769"/>
                  </a:cubicBezTo>
                  <a:cubicBezTo>
                    <a:pt x="153" y="768"/>
                    <a:pt x="151" y="767"/>
                    <a:pt x="151" y="767"/>
                  </a:cubicBezTo>
                  <a:cubicBezTo>
                    <a:pt x="150" y="766"/>
                    <a:pt x="148" y="766"/>
                    <a:pt x="147" y="766"/>
                  </a:cubicBezTo>
                  <a:cubicBezTo>
                    <a:pt x="146" y="766"/>
                    <a:pt x="144" y="766"/>
                    <a:pt x="143" y="766"/>
                  </a:cubicBezTo>
                  <a:cubicBezTo>
                    <a:pt x="142" y="766"/>
                    <a:pt x="141" y="767"/>
                    <a:pt x="141" y="768"/>
                  </a:cubicBezTo>
                  <a:cubicBezTo>
                    <a:pt x="140" y="768"/>
                    <a:pt x="138" y="767"/>
                    <a:pt x="138" y="768"/>
                  </a:cubicBezTo>
                  <a:cubicBezTo>
                    <a:pt x="137" y="768"/>
                    <a:pt x="136" y="769"/>
                    <a:pt x="136" y="769"/>
                  </a:cubicBezTo>
                  <a:cubicBezTo>
                    <a:pt x="136" y="770"/>
                    <a:pt x="135" y="771"/>
                    <a:pt x="135" y="772"/>
                  </a:cubicBezTo>
                  <a:cubicBezTo>
                    <a:pt x="135" y="774"/>
                    <a:pt x="135" y="777"/>
                    <a:pt x="135" y="779"/>
                  </a:cubicBezTo>
                  <a:cubicBezTo>
                    <a:pt x="135" y="780"/>
                    <a:pt x="134" y="782"/>
                    <a:pt x="134" y="783"/>
                  </a:cubicBezTo>
                  <a:cubicBezTo>
                    <a:pt x="134" y="784"/>
                    <a:pt x="134" y="786"/>
                    <a:pt x="134" y="787"/>
                  </a:cubicBezTo>
                  <a:cubicBezTo>
                    <a:pt x="134" y="789"/>
                    <a:pt x="134" y="791"/>
                    <a:pt x="134" y="792"/>
                  </a:cubicBezTo>
                  <a:cubicBezTo>
                    <a:pt x="133" y="793"/>
                    <a:pt x="132" y="794"/>
                    <a:pt x="132" y="794"/>
                  </a:cubicBezTo>
                  <a:cubicBezTo>
                    <a:pt x="132" y="795"/>
                    <a:pt x="131" y="797"/>
                    <a:pt x="131" y="798"/>
                  </a:cubicBezTo>
                  <a:cubicBezTo>
                    <a:pt x="131" y="798"/>
                    <a:pt x="129" y="799"/>
                    <a:pt x="129" y="799"/>
                  </a:cubicBezTo>
                  <a:cubicBezTo>
                    <a:pt x="128" y="800"/>
                    <a:pt x="127" y="801"/>
                    <a:pt x="127" y="802"/>
                  </a:cubicBezTo>
                  <a:cubicBezTo>
                    <a:pt x="126" y="802"/>
                    <a:pt x="127" y="804"/>
                    <a:pt x="127" y="805"/>
                  </a:cubicBezTo>
                  <a:cubicBezTo>
                    <a:pt x="127" y="806"/>
                    <a:pt x="126" y="808"/>
                    <a:pt x="126" y="809"/>
                  </a:cubicBezTo>
                  <a:cubicBezTo>
                    <a:pt x="125" y="810"/>
                    <a:pt x="125" y="813"/>
                    <a:pt x="125" y="814"/>
                  </a:cubicBezTo>
                  <a:cubicBezTo>
                    <a:pt x="125" y="815"/>
                    <a:pt x="125" y="817"/>
                    <a:pt x="125" y="817"/>
                  </a:cubicBezTo>
                  <a:cubicBezTo>
                    <a:pt x="125" y="818"/>
                    <a:pt x="127" y="818"/>
                    <a:pt x="128" y="818"/>
                  </a:cubicBezTo>
                  <a:cubicBezTo>
                    <a:pt x="128" y="819"/>
                    <a:pt x="131" y="818"/>
                    <a:pt x="131" y="819"/>
                  </a:cubicBezTo>
                  <a:cubicBezTo>
                    <a:pt x="132" y="820"/>
                    <a:pt x="132" y="823"/>
                    <a:pt x="132" y="825"/>
                  </a:cubicBezTo>
                  <a:cubicBezTo>
                    <a:pt x="132" y="826"/>
                    <a:pt x="131" y="829"/>
                    <a:pt x="131" y="831"/>
                  </a:cubicBezTo>
                  <a:cubicBezTo>
                    <a:pt x="131" y="832"/>
                    <a:pt x="131" y="836"/>
                    <a:pt x="132" y="837"/>
                  </a:cubicBezTo>
                  <a:cubicBezTo>
                    <a:pt x="132" y="838"/>
                    <a:pt x="133" y="839"/>
                    <a:pt x="133" y="840"/>
                  </a:cubicBezTo>
                  <a:cubicBezTo>
                    <a:pt x="133" y="841"/>
                    <a:pt x="133" y="844"/>
                    <a:pt x="133" y="846"/>
                  </a:cubicBezTo>
                  <a:cubicBezTo>
                    <a:pt x="133" y="847"/>
                    <a:pt x="132" y="849"/>
                    <a:pt x="131" y="850"/>
                  </a:cubicBezTo>
                  <a:cubicBezTo>
                    <a:pt x="131" y="852"/>
                    <a:pt x="129" y="854"/>
                    <a:pt x="129" y="855"/>
                  </a:cubicBezTo>
                  <a:cubicBezTo>
                    <a:pt x="128" y="857"/>
                    <a:pt x="128" y="859"/>
                    <a:pt x="127" y="861"/>
                  </a:cubicBezTo>
                  <a:cubicBezTo>
                    <a:pt x="127" y="863"/>
                    <a:pt x="126" y="866"/>
                    <a:pt x="126" y="868"/>
                  </a:cubicBezTo>
                  <a:cubicBezTo>
                    <a:pt x="126" y="870"/>
                    <a:pt x="127" y="873"/>
                    <a:pt x="127" y="874"/>
                  </a:cubicBezTo>
                  <a:cubicBezTo>
                    <a:pt x="128" y="875"/>
                    <a:pt x="130" y="876"/>
                    <a:pt x="130" y="877"/>
                  </a:cubicBezTo>
                  <a:cubicBezTo>
                    <a:pt x="131" y="878"/>
                    <a:pt x="130" y="880"/>
                    <a:pt x="131" y="880"/>
                  </a:cubicBezTo>
                  <a:cubicBezTo>
                    <a:pt x="131" y="881"/>
                    <a:pt x="133" y="882"/>
                    <a:pt x="133" y="883"/>
                  </a:cubicBezTo>
                  <a:cubicBezTo>
                    <a:pt x="133" y="884"/>
                    <a:pt x="132" y="887"/>
                    <a:pt x="132" y="888"/>
                  </a:cubicBezTo>
                  <a:cubicBezTo>
                    <a:pt x="133" y="888"/>
                    <a:pt x="134" y="888"/>
                    <a:pt x="135" y="888"/>
                  </a:cubicBezTo>
                  <a:cubicBezTo>
                    <a:pt x="136" y="888"/>
                    <a:pt x="137" y="889"/>
                    <a:pt x="137" y="889"/>
                  </a:cubicBezTo>
                  <a:cubicBezTo>
                    <a:pt x="138" y="890"/>
                    <a:pt x="139" y="891"/>
                    <a:pt x="139" y="892"/>
                  </a:cubicBezTo>
                  <a:cubicBezTo>
                    <a:pt x="139" y="893"/>
                    <a:pt x="140" y="895"/>
                    <a:pt x="140" y="896"/>
                  </a:cubicBezTo>
                  <a:cubicBezTo>
                    <a:pt x="141" y="899"/>
                    <a:pt x="143" y="905"/>
                    <a:pt x="144" y="907"/>
                  </a:cubicBezTo>
                  <a:cubicBezTo>
                    <a:pt x="145" y="910"/>
                    <a:pt x="148" y="915"/>
                    <a:pt x="150" y="917"/>
                  </a:cubicBezTo>
                  <a:cubicBezTo>
                    <a:pt x="151" y="919"/>
                    <a:pt x="154" y="923"/>
                    <a:pt x="156" y="924"/>
                  </a:cubicBezTo>
                  <a:cubicBezTo>
                    <a:pt x="158" y="925"/>
                    <a:pt x="163" y="927"/>
                    <a:pt x="165" y="927"/>
                  </a:cubicBezTo>
                  <a:cubicBezTo>
                    <a:pt x="166" y="927"/>
                    <a:pt x="168" y="926"/>
                    <a:pt x="168" y="925"/>
                  </a:cubicBezTo>
                  <a:cubicBezTo>
                    <a:pt x="169" y="925"/>
                    <a:pt x="171" y="925"/>
                    <a:pt x="172" y="925"/>
                  </a:cubicBezTo>
                  <a:cubicBezTo>
                    <a:pt x="172" y="926"/>
                    <a:pt x="173" y="928"/>
                    <a:pt x="174" y="928"/>
                  </a:cubicBezTo>
                  <a:cubicBezTo>
                    <a:pt x="174" y="928"/>
                    <a:pt x="176" y="927"/>
                    <a:pt x="177" y="927"/>
                  </a:cubicBezTo>
                  <a:cubicBezTo>
                    <a:pt x="178" y="927"/>
                    <a:pt x="179" y="925"/>
                    <a:pt x="179" y="925"/>
                  </a:cubicBezTo>
                  <a:cubicBezTo>
                    <a:pt x="181" y="925"/>
                    <a:pt x="183" y="926"/>
                    <a:pt x="184" y="926"/>
                  </a:cubicBezTo>
                  <a:cubicBezTo>
                    <a:pt x="185" y="927"/>
                    <a:pt x="186" y="928"/>
                    <a:pt x="187" y="929"/>
                  </a:cubicBezTo>
                  <a:cubicBezTo>
                    <a:pt x="187" y="931"/>
                    <a:pt x="188" y="934"/>
                    <a:pt x="189" y="936"/>
                  </a:cubicBezTo>
                  <a:cubicBezTo>
                    <a:pt x="189" y="937"/>
                    <a:pt x="190" y="940"/>
                    <a:pt x="190" y="941"/>
                  </a:cubicBezTo>
                  <a:cubicBezTo>
                    <a:pt x="191" y="943"/>
                    <a:pt x="192" y="947"/>
                    <a:pt x="192" y="949"/>
                  </a:cubicBezTo>
                  <a:cubicBezTo>
                    <a:pt x="193" y="951"/>
                    <a:pt x="193" y="954"/>
                    <a:pt x="193" y="956"/>
                  </a:cubicBezTo>
                  <a:cubicBezTo>
                    <a:pt x="193" y="957"/>
                    <a:pt x="192" y="960"/>
                    <a:pt x="191" y="961"/>
                  </a:cubicBezTo>
                  <a:cubicBezTo>
                    <a:pt x="191" y="963"/>
                    <a:pt x="189" y="965"/>
                    <a:pt x="188" y="967"/>
                  </a:cubicBezTo>
                  <a:cubicBezTo>
                    <a:pt x="187" y="968"/>
                    <a:pt x="187" y="970"/>
                    <a:pt x="186" y="972"/>
                  </a:cubicBezTo>
                  <a:cubicBezTo>
                    <a:pt x="186" y="973"/>
                    <a:pt x="184" y="976"/>
                    <a:pt x="184" y="978"/>
                  </a:cubicBezTo>
                  <a:cubicBezTo>
                    <a:pt x="183" y="979"/>
                    <a:pt x="183" y="982"/>
                    <a:pt x="183" y="983"/>
                  </a:cubicBezTo>
                  <a:cubicBezTo>
                    <a:pt x="182" y="984"/>
                    <a:pt x="180" y="985"/>
                    <a:pt x="180" y="986"/>
                  </a:cubicBezTo>
                  <a:cubicBezTo>
                    <a:pt x="179" y="987"/>
                    <a:pt x="177" y="989"/>
                    <a:pt x="176" y="990"/>
                  </a:cubicBezTo>
                  <a:cubicBezTo>
                    <a:pt x="175" y="990"/>
                    <a:pt x="174" y="990"/>
                    <a:pt x="173" y="989"/>
                  </a:cubicBezTo>
                  <a:cubicBezTo>
                    <a:pt x="172" y="989"/>
                    <a:pt x="172" y="986"/>
                    <a:pt x="171" y="985"/>
                  </a:cubicBezTo>
                  <a:cubicBezTo>
                    <a:pt x="171" y="984"/>
                    <a:pt x="169" y="983"/>
                    <a:pt x="168" y="983"/>
                  </a:cubicBezTo>
                  <a:cubicBezTo>
                    <a:pt x="168" y="982"/>
                    <a:pt x="166" y="983"/>
                    <a:pt x="165" y="984"/>
                  </a:cubicBezTo>
                  <a:cubicBezTo>
                    <a:pt x="164" y="984"/>
                    <a:pt x="163" y="987"/>
                    <a:pt x="162" y="987"/>
                  </a:cubicBezTo>
                  <a:cubicBezTo>
                    <a:pt x="161" y="988"/>
                    <a:pt x="158" y="989"/>
                    <a:pt x="158" y="990"/>
                  </a:cubicBezTo>
                  <a:cubicBezTo>
                    <a:pt x="158" y="991"/>
                    <a:pt x="158" y="993"/>
                    <a:pt x="159" y="994"/>
                  </a:cubicBezTo>
                  <a:cubicBezTo>
                    <a:pt x="159" y="995"/>
                    <a:pt x="162" y="995"/>
                    <a:pt x="163" y="995"/>
                  </a:cubicBezTo>
                  <a:cubicBezTo>
                    <a:pt x="164" y="996"/>
                    <a:pt x="164" y="998"/>
                    <a:pt x="164" y="999"/>
                  </a:cubicBezTo>
                  <a:cubicBezTo>
                    <a:pt x="164" y="999"/>
                    <a:pt x="162" y="1001"/>
                    <a:pt x="162" y="1001"/>
                  </a:cubicBezTo>
                  <a:cubicBezTo>
                    <a:pt x="161" y="1002"/>
                    <a:pt x="160" y="1004"/>
                    <a:pt x="160" y="1005"/>
                  </a:cubicBezTo>
                  <a:cubicBezTo>
                    <a:pt x="160" y="1006"/>
                    <a:pt x="159" y="1009"/>
                    <a:pt x="159" y="1011"/>
                  </a:cubicBezTo>
                  <a:cubicBezTo>
                    <a:pt x="159" y="1012"/>
                    <a:pt x="160" y="1015"/>
                    <a:pt x="160" y="1016"/>
                  </a:cubicBezTo>
                  <a:cubicBezTo>
                    <a:pt x="161" y="1018"/>
                    <a:pt x="161" y="1023"/>
                    <a:pt x="161" y="1025"/>
                  </a:cubicBezTo>
                  <a:cubicBezTo>
                    <a:pt x="161" y="1027"/>
                    <a:pt x="160" y="1030"/>
                    <a:pt x="160" y="1032"/>
                  </a:cubicBezTo>
                  <a:cubicBezTo>
                    <a:pt x="160" y="1034"/>
                    <a:pt x="159" y="1037"/>
                    <a:pt x="159" y="1039"/>
                  </a:cubicBezTo>
                  <a:cubicBezTo>
                    <a:pt x="159" y="1039"/>
                    <a:pt x="160" y="1041"/>
                    <a:pt x="160" y="1041"/>
                  </a:cubicBezTo>
                  <a:cubicBezTo>
                    <a:pt x="161" y="1043"/>
                    <a:pt x="163" y="1045"/>
                    <a:pt x="163" y="1046"/>
                  </a:cubicBezTo>
                  <a:cubicBezTo>
                    <a:pt x="164" y="1047"/>
                    <a:pt x="163" y="1049"/>
                    <a:pt x="163" y="1051"/>
                  </a:cubicBezTo>
                  <a:cubicBezTo>
                    <a:pt x="164" y="1052"/>
                    <a:pt x="165" y="1054"/>
                    <a:pt x="166" y="1055"/>
                  </a:cubicBezTo>
                  <a:cubicBezTo>
                    <a:pt x="167" y="1056"/>
                    <a:pt x="170" y="1057"/>
                    <a:pt x="171" y="1058"/>
                  </a:cubicBezTo>
                  <a:cubicBezTo>
                    <a:pt x="173" y="1059"/>
                    <a:pt x="177" y="1063"/>
                    <a:pt x="179" y="1065"/>
                  </a:cubicBezTo>
                  <a:cubicBezTo>
                    <a:pt x="180" y="1066"/>
                    <a:pt x="183" y="1071"/>
                    <a:pt x="184" y="1073"/>
                  </a:cubicBezTo>
                  <a:cubicBezTo>
                    <a:pt x="185" y="1074"/>
                    <a:pt x="187" y="1078"/>
                    <a:pt x="187" y="1079"/>
                  </a:cubicBezTo>
                  <a:cubicBezTo>
                    <a:pt x="188" y="1081"/>
                    <a:pt x="188" y="1084"/>
                    <a:pt x="188" y="1085"/>
                  </a:cubicBezTo>
                  <a:cubicBezTo>
                    <a:pt x="189" y="1086"/>
                    <a:pt x="189" y="1088"/>
                    <a:pt x="189" y="1089"/>
                  </a:cubicBezTo>
                  <a:cubicBezTo>
                    <a:pt x="190" y="1091"/>
                    <a:pt x="190" y="1094"/>
                    <a:pt x="191" y="1095"/>
                  </a:cubicBezTo>
                  <a:cubicBezTo>
                    <a:pt x="191" y="1096"/>
                    <a:pt x="191" y="1098"/>
                    <a:pt x="192" y="1099"/>
                  </a:cubicBezTo>
                  <a:cubicBezTo>
                    <a:pt x="192" y="1100"/>
                    <a:pt x="194" y="1101"/>
                    <a:pt x="195" y="1101"/>
                  </a:cubicBezTo>
                  <a:cubicBezTo>
                    <a:pt x="196" y="1102"/>
                    <a:pt x="199" y="1104"/>
                    <a:pt x="200" y="1106"/>
                  </a:cubicBezTo>
                  <a:cubicBezTo>
                    <a:pt x="201" y="1107"/>
                    <a:pt x="202" y="1110"/>
                    <a:pt x="202" y="1111"/>
                  </a:cubicBezTo>
                  <a:cubicBezTo>
                    <a:pt x="203" y="1113"/>
                    <a:pt x="202" y="1116"/>
                    <a:pt x="202" y="1117"/>
                  </a:cubicBezTo>
                  <a:cubicBezTo>
                    <a:pt x="202" y="1118"/>
                    <a:pt x="201" y="1120"/>
                    <a:pt x="201" y="1122"/>
                  </a:cubicBezTo>
                  <a:cubicBezTo>
                    <a:pt x="201" y="1123"/>
                    <a:pt x="202" y="1126"/>
                    <a:pt x="202" y="1127"/>
                  </a:cubicBezTo>
                  <a:cubicBezTo>
                    <a:pt x="203" y="1128"/>
                    <a:pt x="205" y="1130"/>
                    <a:pt x="205" y="1131"/>
                  </a:cubicBezTo>
                  <a:cubicBezTo>
                    <a:pt x="206" y="1131"/>
                    <a:pt x="207" y="1134"/>
                    <a:pt x="207" y="1135"/>
                  </a:cubicBezTo>
                  <a:cubicBezTo>
                    <a:pt x="208" y="1136"/>
                    <a:pt x="210" y="1139"/>
                    <a:pt x="211" y="1141"/>
                  </a:cubicBezTo>
                  <a:cubicBezTo>
                    <a:pt x="211" y="1142"/>
                    <a:pt x="213" y="1144"/>
                    <a:pt x="214" y="1145"/>
                  </a:cubicBezTo>
                  <a:cubicBezTo>
                    <a:pt x="214" y="1146"/>
                    <a:pt x="215" y="1147"/>
                    <a:pt x="215" y="1148"/>
                  </a:cubicBezTo>
                  <a:cubicBezTo>
                    <a:pt x="215" y="1150"/>
                    <a:pt x="216" y="1153"/>
                    <a:pt x="216" y="1154"/>
                  </a:cubicBezTo>
                  <a:cubicBezTo>
                    <a:pt x="216" y="1156"/>
                    <a:pt x="214" y="1159"/>
                    <a:pt x="215" y="1160"/>
                  </a:cubicBezTo>
                  <a:cubicBezTo>
                    <a:pt x="215" y="1161"/>
                    <a:pt x="217" y="1163"/>
                    <a:pt x="217" y="1164"/>
                  </a:cubicBezTo>
                  <a:cubicBezTo>
                    <a:pt x="218" y="1165"/>
                    <a:pt x="218" y="1168"/>
                    <a:pt x="218" y="1169"/>
                  </a:cubicBezTo>
                  <a:cubicBezTo>
                    <a:pt x="219" y="1170"/>
                    <a:pt x="220" y="1171"/>
                    <a:pt x="221" y="1172"/>
                  </a:cubicBezTo>
                  <a:cubicBezTo>
                    <a:pt x="222" y="1172"/>
                    <a:pt x="224" y="1173"/>
                    <a:pt x="224" y="1174"/>
                  </a:cubicBezTo>
                  <a:cubicBezTo>
                    <a:pt x="226" y="1174"/>
                    <a:pt x="228" y="1176"/>
                    <a:pt x="229" y="1176"/>
                  </a:cubicBezTo>
                  <a:cubicBezTo>
                    <a:pt x="230" y="1177"/>
                    <a:pt x="231" y="1177"/>
                    <a:pt x="232" y="1177"/>
                  </a:cubicBezTo>
                  <a:cubicBezTo>
                    <a:pt x="232" y="1178"/>
                    <a:pt x="233" y="1179"/>
                    <a:pt x="234" y="1180"/>
                  </a:cubicBezTo>
                  <a:cubicBezTo>
                    <a:pt x="234" y="1181"/>
                    <a:pt x="234" y="1183"/>
                    <a:pt x="234" y="1185"/>
                  </a:cubicBezTo>
                  <a:cubicBezTo>
                    <a:pt x="235" y="1185"/>
                    <a:pt x="236" y="1187"/>
                    <a:pt x="236" y="1188"/>
                  </a:cubicBezTo>
                  <a:cubicBezTo>
                    <a:pt x="237" y="1189"/>
                    <a:pt x="237" y="1192"/>
                    <a:pt x="238" y="1193"/>
                  </a:cubicBezTo>
                  <a:cubicBezTo>
                    <a:pt x="238" y="1194"/>
                    <a:pt x="237" y="1196"/>
                    <a:pt x="238" y="1197"/>
                  </a:cubicBezTo>
                  <a:cubicBezTo>
                    <a:pt x="238" y="1198"/>
                    <a:pt x="240" y="1199"/>
                    <a:pt x="241" y="1200"/>
                  </a:cubicBezTo>
                  <a:cubicBezTo>
                    <a:pt x="241" y="1200"/>
                    <a:pt x="242" y="1202"/>
                    <a:pt x="242" y="1203"/>
                  </a:cubicBezTo>
                  <a:cubicBezTo>
                    <a:pt x="243" y="1204"/>
                    <a:pt x="245" y="1206"/>
                    <a:pt x="246" y="1207"/>
                  </a:cubicBezTo>
                  <a:cubicBezTo>
                    <a:pt x="246" y="1208"/>
                    <a:pt x="247" y="1211"/>
                    <a:pt x="247" y="1212"/>
                  </a:cubicBezTo>
                  <a:cubicBezTo>
                    <a:pt x="248" y="1213"/>
                    <a:pt x="249" y="1214"/>
                    <a:pt x="250" y="1215"/>
                  </a:cubicBezTo>
                  <a:cubicBezTo>
                    <a:pt x="251" y="1215"/>
                    <a:pt x="254" y="1215"/>
                    <a:pt x="255" y="1216"/>
                  </a:cubicBezTo>
                  <a:cubicBezTo>
                    <a:pt x="256" y="1216"/>
                    <a:pt x="257" y="1218"/>
                    <a:pt x="257" y="1218"/>
                  </a:cubicBezTo>
                  <a:cubicBezTo>
                    <a:pt x="258" y="1219"/>
                    <a:pt x="260" y="1218"/>
                    <a:pt x="261" y="1219"/>
                  </a:cubicBezTo>
                  <a:cubicBezTo>
                    <a:pt x="262" y="1220"/>
                    <a:pt x="264" y="1221"/>
                    <a:pt x="264" y="1223"/>
                  </a:cubicBezTo>
                  <a:cubicBezTo>
                    <a:pt x="265" y="1223"/>
                    <a:pt x="264" y="1225"/>
                    <a:pt x="264" y="1226"/>
                  </a:cubicBezTo>
                  <a:cubicBezTo>
                    <a:pt x="264" y="1228"/>
                    <a:pt x="265" y="1232"/>
                    <a:pt x="264" y="1233"/>
                  </a:cubicBezTo>
                  <a:cubicBezTo>
                    <a:pt x="264" y="1234"/>
                    <a:pt x="262" y="1236"/>
                    <a:pt x="262" y="1237"/>
                  </a:cubicBezTo>
                  <a:cubicBezTo>
                    <a:pt x="262" y="1238"/>
                    <a:pt x="261" y="1240"/>
                    <a:pt x="261" y="1241"/>
                  </a:cubicBezTo>
                  <a:cubicBezTo>
                    <a:pt x="260" y="1243"/>
                    <a:pt x="259" y="1245"/>
                    <a:pt x="259" y="1246"/>
                  </a:cubicBezTo>
                  <a:cubicBezTo>
                    <a:pt x="258" y="1246"/>
                    <a:pt x="257" y="1247"/>
                    <a:pt x="257" y="1248"/>
                  </a:cubicBezTo>
                  <a:cubicBezTo>
                    <a:pt x="256" y="1248"/>
                    <a:pt x="255" y="1250"/>
                    <a:pt x="255" y="1251"/>
                  </a:cubicBezTo>
                  <a:cubicBezTo>
                    <a:pt x="255" y="1252"/>
                    <a:pt x="255" y="1255"/>
                    <a:pt x="256" y="1257"/>
                  </a:cubicBezTo>
                  <a:cubicBezTo>
                    <a:pt x="256" y="1258"/>
                    <a:pt x="258" y="1259"/>
                    <a:pt x="258" y="1260"/>
                  </a:cubicBezTo>
                  <a:cubicBezTo>
                    <a:pt x="259" y="1261"/>
                    <a:pt x="261" y="1263"/>
                    <a:pt x="262" y="1264"/>
                  </a:cubicBezTo>
                  <a:cubicBezTo>
                    <a:pt x="263" y="1265"/>
                    <a:pt x="265" y="1266"/>
                    <a:pt x="266" y="1267"/>
                  </a:cubicBezTo>
                  <a:cubicBezTo>
                    <a:pt x="267" y="1268"/>
                    <a:pt x="268" y="1270"/>
                    <a:pt x="268" y="1271"/>
                  </a:cubicBezTo>
                  <a:cubicBezTo>
                    <a:pt x="269" y="1272"/>
                    <a:pt x="269" y="1273"/>
                    <a:pt x="270" y="1274"/>
                  </a:cubicBezTo>
                  <a:cubicBezTo>
                    <a:pt x="270" y="1274"/>
                    <a:pt x="271" y="1273"/>
                    <a:pt x="272" y="1272"/>
                  </a:cubicBezTo>
                  <a:cubicBezTo>
                    <a:pt x="272" y="1271"/>
                    <a:pt x="273" y="1270"/>
                    <a:pt x="274" y="1269"/>
                  </a:cubicBezTo>
                  <a:cubicBezTo>
                    <a:pt x="274" y="1269"/>
                    <a:pt x="276" y="1269"/>
                    <a:pt x="276" y="1270"/>
                  </a:cubicBezTo>
                  <a:cubicBezTo>
                    <a:pt x="277" y="1270"/>
                    <a:pt x="278" y="1271"/>
                    <a:pt x="279" y="1272"/>
                  </a:cubicBezTo>
                  <a:cubicBezTo>
                    <a:pt x="279" y="1273"/>
                    <a:pt x="280" y="1275"/>
                    <a:pt x="281" y="1275"/>
                  </a:cubicBezTo>
                  <a:cubicBezTo>
                    <a:pt x="281" y="1276"/>
                    <a:pt x="283" y="1276"/>
                    <a:pt x="284" y="1277"/>
                  </a:cubicBezTo>
                  <a:cubicBezTo>
                    <a:pt x="285" y="1277"/>
                    <a:pt x="286" y="1279"/>
                    <a:pt x="286" y="1280"/>
                  </a:cubicBezTo>
                  <a:cubicBezTo>
                    <a:pt x="286" y="1281"/>
                    <a:pt x="286" y="1283"/>
                    <a:pt x="286" y="1285"/>
                  </a:cubicBezTo>
                  <a:cubicBezTo>
                    <a:pt x="286" y="1286"/>
                    <a:pt x="286" y="1289"/>
                    <a:pt x="286" y="1290"/>
                  </a:cubicBezTo>
                  <a:cubicBezTo>
                    <a:pt x="285" y="1292"/>
                    <a:pt x="284" y="1295"/>
                    <a:pt x="283" y="1297"/>
                  </a:cubicBezTo>
                  <a:cubicBezTo>
                    <a:pt x="283" y="1298"/>
                    <a:pt x="282" y="1300"/>
                    <a:pt x="282" y="1301"/>
                  </a:cubicBezTo>
                  <a:cubicBezTo>
                    <a:pt x="281" y="1303"/>
                    <a:pt x="279" y="1306"/>
                    <a:pt x="278" y="1307"/>
                  </a:cubicBezTo>
                  <a:cubicBezTo>
                    <a:pt x="277" y="1309"/>
                    <a:pt x="276" y="1311"/>
                    <a:pt x="275" y="1313"/>
                  </a:cubicBezTo>
                  <a:cubicBezTo>
                    <a:pt x="275" y="1314"/>
                    <a:pt x="273" y="1316"/>
                    <a:pt x="273" y="1317"/>
                  </a:cubicBezTo>
                  <a:cubicBezTo>
                    <a:pt x="273" y="1318"/>
                    <a:pt x="273" y="1319"/>
                    <a:pt x="273" y="1320"/>
                  </a:cubicBezTo>
                  <a:cubicBezTo>
                    <a:pt x="274" y="1321"/>
                    <a:pt x="275" y="1322"/>
                    <a:pt x="275" y="1322"/>
                  </a:cubicBezTo>
                  <a:cubicBezTo>
                    <a:pt x="276" y="1323"/>
                    <a:pt x="277" y="1325"/>
                    <a:pt x="278" y="1326"/>
                  </a:cubicBezTo>
                  <a:cubicBezTo>
                    <a:pt x="278" y="1326"/>
                    <a:pt x="279" y="1328"/>
                    <a:pt x="279" y="1329"/>
                  </a:cubicBezTo>
                  <a:cubicBezTo>
                    <a:pt x="279" y="1329"/>
                    <a:pt x="279" y="1331"/>
                    <a:pt x="278" y="1332"/>
                  </a:cubicBezTo>
                  <a:cubicBezTo>
                    <a:pt x="278" y="1333"/>
                    <a:pt x="277" y="1335"/>
                    <a:pt x="277" y="1336"/>
                  </a:cubicBezTo>
                  <a:cubicBezTo>
                    <a:pt x="276" y="1337"/>
                    <a:pt x="274" y="1339"/>
                    <a:pt x="273" y="1339"/>
                  </a:cubicBezTo>
                  <a:cubicBezTo>
                    <a:pt x="273" y="1340"/>
                    <a:pt x="272" y="1342"/>
                    <a:pt x="271" y="1343"/>
                  </a:cubicBezTo>
                  <a:cubicBezTo>
                    <a:pt x="271" y="1344"/>
                    <a:pt x="271" y="1346"/>
                    <a:pt x="271" y="1347"/>
                  </a:cubicBezTo>
                  <a:cubicBezTo>
                    <a:pt x="271" y="1348"/>
                    <a:pt x="273" y="1349"/>
                    <a:pt x="273" y="1350"/>
                  </a:cubicBezTo>
                  <a:cubicBezTo>
                    <a:pt x="274" y="1351"/>
                    <a:pt x="275" y="1353"/>
                    <a:pt x="275" y="1354"/>
                  </a:cubicBezTo>
                  <a:cubicBezTo>
                    <a:pt x="275" y="1355"/>
                    <a:pt x="274" y="1358"/>
                    <a:pt x="274" y="1359"/>
                  </a:cubicBezTo>
                  <a:cubicBezTo>
                    <a:pt x="273" y="1361"/>
                    <a:pt x="271" y="1364"/>
                    <a:pt x="270" y="1366"/>
                  </a:cubicBezTo>
                  <a:cubicBezTo>
                    <a:pt x="269" y="1367"/>
                    <a:pt x="268" y="1368"/>
                    <a:pt x="267" y="1369"/>
                  </a:cubicBezTo>
                  <a:cubicBezTo>
                    <a:pt x="266" y="1369"/>
                    <a:pt x="265" y="1371"/>
                    <a:pt x="264" y="1372"/>
                  </a:cubicBezTo>
                  <a:cubicBezTo>
                    <a:pt x="264" y="1373"/>
                    <a:pt x="264" y="1374"/>
                    <a:pt x="264" y="1375"/>
                  </a:cubicBezTo>
                  <a:cubicBezTo>
                    <a:pt x="264" y="1376"/>
                    <a:pt x="264" y="1378"/>
                    <a:pt x="264" y="1379"/>
                  </a:cubicBezTo>
                  <a:cubicBezTo>
                    <a:pt x="265" y="1379"/>
                    <a:pt x="267" y="1381"/>
                    <a:pt x="267" y="1381"/>
                  </a:cubicBezTo>
                  <a:cubicBezTo>
                    <a:pt x="268" y="1381"/>
                    <a:pt x="270" y="1381"/>
                    <a:pt x="271" y="1381"/>
                  </a:cubicBezTo>
                  <a:cubicBezTo>
                    <a:pt x="272" y="1381"/>
                    <a:pt x="274" y="1382"/>
                    <a:pt x="274" y="1383"/>
                  </a:cubicBezTo>
                  <a:cubicBezTo>
                    <a:pt x="275" y="1384"/>
                    <a:pt x="277" y="1385"/>
                    <a:pt x="278" y="1386"/>
                  </a:cubicBezTo>
                  <a:cubicBezTo>
                    <a:pt x="279" y="1387"/>
                    <a:pt x="280" y="1390"/>
                    <a:pt x="281" y="1391"/>
                  </a:cubicBezTo>
                  <a:cubicBezTo>
                    <a:pt x="281" y="1392"/>
                    <a:pt x="281" y="1394"/>
                    <a:pt x="281" y="1395"/>
                  </a:cubicBezTo>
                  <a:cubicBezTo>
                    <a:pt x="282" y="1396"/>
                    <a:pt x="282" y="1398"/>
                    <a:pt x="282" y="1399"/>
                  </a:cubicBezTo>
                  <a:cubicBezTo>
                    <a:pt x="282" y="1400"/>
                    <a:pt x="283" y="1402"/>
                    <a:pt x="283" y="1403"/>
                  </a:cubicBezTo>
                  <a:cubicBezTo>
                    <a:pt x="284" y="1403"/>
                    <a:pt x="285" y="1404"/>
                    <a:pt x="286" y="1404"/>
                  </a:cubicBezTo>
                  <a:cubicBezTo>
                    <a:pt x="288" y="1405"/>
                    <a:pt x="294" y="1405"/>
                    <a:pt x="296" y="1405"/>
                  </a:cubicBezTo>
                  <a:cubicBezTo>
                    <a:pt x="298" y="1405"/>
                    <a:pt x="301" y="1406"/>
                    <a:pt x="303" y="1406"/>
                  </a:cubicBezTo>
                  <a:cubicBezTo>
                    <a:pt x="305" y="1406"/>
                    <a:pt x="309" y="1405"/>
                    <a:pt x="311" y="1405"/>
                  </a:cubicBezTo>
                  <a:cubicBezTo>
                    <a:pt x="312" y="1405"/>
                    <a:pt x="315" y="1405"/>
                    <a:pt x="317" y="1406"/>
                  </a:cubicBezTo>
                  <a:cubicBezTo>
                    <a:pt x="318" y="1406"/>
                    <a:pt x="321" y="1408"/>
                    <a:pt x="323" y="1408"/>
                  </a:cubicBezTo>
                  <a:cubicBezTo>
                    <a:pt x="324" y="1409"/>
                    <a:pt x="326" y="1409"/>
                    <a:pt x="327" y="1409"/>
                  </a:cubicBezTo>
                  <a:cubicBezTo>
                    <a:pt x="328" y="1409"/>
                    <a:pt x="332" y="1410"/>
                    <a:pt x="333" y="1410"/>
                  </a:cubicBezTo>
                  <a:cubicBezTo>
                    <a:pt x="334" y="1411"/>
                    <a:pt x="336" y="1413"/>
                    <a:pt x="337" y="1414"/>
                  </a:cubicBezTo>
                  <a:cubicBezTo>
                    <a:pt x="339" y="1414"/>
                    <a:pt x="341" y="1413"/>
                    <a:pt x="342" y="1414"/>
                  </a:cubicBezTo>
                  <a:cubicBezTo>
                    <a:pt x="344" y="1414"/>
                    <a:pt x="346" y="1414"/>
                    <a:pt x="347" y="1414"/>
                  </a:cubicBezTo>
                  <a:cubicBezTo>
                    <a:pt x="349" y="1415"/>
                    <a:pt x="352" y="1417"/>
                    <a:pt x="353" y="1418"/>
                  </a:cubicBezTo>
                  <a:cubicBezTo>
                    <a:pt x="354" y="1419"/>
                    <a:pt x="355" y="1421"/>
                    <a:pt x="355" y="1421"/>
                  </a:cubicBezTo>
                  <a:cubicBezTo>
                    <a:pt x="356" y="1422"/>
                    <a:pt x="358" y="1422"/>
                    <a:pt x="359" y="1423"/>
                  </a:cubicBezTo>
                  <a:cubicBezTo>
                    <a:pt x="360" y="1423"/>
                    <a:pt x="361" y="1426"/>
                    <a:pt x="362" y="1427"/>
                  </a:cubicBezTo>
                  <a:cubicBezTo>
                    <a:pt x="363" y="1428"/>
                    <a:pt x="365" y="1429"/>
                    <a:pt x="366" y="1429"/>
                  </a:cubicBezTo>
                  <a:cubicBezTo>
                    <a:pt x="367" y="1429"/>
                    <a:pt x="370" y="1429"/>
                    <a:pt x="371" y="1429"/>
                  </a:cubicBezTo>
                  <a:cubicBezTo>
                    <a:pt x="372" y="1429"/>
                    <a:pt x="375" y="1429"/>
                    <a:pt x="376" y="1429"/>
                  </a:cubicBezTo>
                  <a:cubicBezTo>
                    <a:pt x="377" y="1429"/>
                    <a:pt x="379" y="1429"/>
                    <a:pt x="380" y="1430"/>
                  </a:cubicBezTo>
                  <a:cubicBezTo>
                    <a:pt x="381" y="1431"/>
                    <a:pt x="383" y="1432"/>
                    <a:pt x="384" y="1433"/>
                  </a:cubicBezTo>
                  <a:cubicBezTo>
                    <a:pt x="385" y="1434"/>
                    <a:pt x="385" y="1435"/>
                    <a:pt x="386" y="1436"/>
                  </a:cubicBezTo>
                  <a:cubicBezTo>
                    <a:pt x="386" y="1436"/>
                    <a:pt x="388" y="1436"/>
                    <a:pt x="389" y="1435"/>
                  </a:cubicBezTo>
                  <a:cubicBezTo>
                    <a:pt x="389" y="1435"/>
                    <a:pt x="390" y="1433"/>
                    <a:pt x="391" y="1433"/>
                  </a:cubicBezTo>
                  <a:cubicBezTo>
                    <a:pt x="392" y="1433"/>
                    <a:pt x="394" y="1432"/>
                    <a:pt x="396" y="1432"/>
                  </a:cubicBezTo>
                  <a:cubicBezTo>
                    <a:pt x="397" y="1432"/>
                    <a:pt x="401" y="1432"/>
                    <a:pt x="403" y="1433"/>
                  </a:cubicBezTo>
                  <a:cubicBezTo>
                    <a:pt x="405" y="1433"/>
                    <a:pt x="408" y="1435"/>
                    <a:pt x="410" y="1436"/>
                  </a:cubicBezTo>
                  <a:cubicBezTo>
                    <a:pt x="412" y="1437"/>
                    <a:pt x="415" y="1441"/>
                    <a:pt x="416" y="1443"/>
                  </a:cubicBezTo>
                  <a:cubicBezTo>
                    <a:pt x="418" y="1444"/>
                    <a:pt x="421" y="1445"/>
                    <a:pt x="422" y="1446"/>
                  </a:cubicBezTo>
                  <a:cubicBezTo>
                    <a:pt x="423" y="1447"/>
                    <a:pt x="426" y="1449"/>
                    <a:pt x="427" y="1450"/>
                  </a:cubicBezTo>
                  <a:cubicBezTo>
                    <a:pt x="428" y="1451"/>
                    <a:pt x="429" y="1453"/>
                    <a:pt x="429" y="1455"/>
                  </a:cubicBezTo>
                  <a:cubicBezTo>
                    <a:pt x="430" y="1456"/>
                    <a:pt x="430" y="1458"/>
                    <a:pt x="431" y="1458"/>
                  </a:cubicBezTo>
                  <a:cubicBezTo>
                    <a:pt x="431" y="1459"/>
                    <a:pt x="434" y="1459"/>
                    <a:pt x="434" y="1459"/>
                  </a:cubicBezTo>
                  <a:cubicBezTo>
                    <a:pt x="435" y="1460"/>
                    <a:pt x="435" y="1461"/>
                    <a:pt x="435" y="1461"/>
                  </a:cubicBezTo>
                  <a:cubicBezTo>
                    <a:pt x="436" y="1462"/>
                    <a:pt x="436" y="1464"/>
                    <a:pt x="437" y="1465"/>
                  </a:cubicBezTo>
                  <a:cubicBezTo>
                    <a:pt x="438" y="1466"/>
                    <a:pt x="439" y="1468"/>
                    <a:pt x="440" y="1468"/>
                  </a:cubicBezTo>
                  <a:cubicBezTo>
                    <a:pt x="441" y="1469"/>
                    <a:pt x="443" y="1469"/>
                    <a:pt x="443" y="1470"/>
                  </a:cubicBezTo>
                  <a:cubicBezTo>
                    <a:pt x="444" y="1471"/>
                    <a:pt x="445" y="1475"/>
                    <a:pt x="445" y="1476"/>
                  </a:cubicBezTo>
                  <a:cubicBezTo>
                    <a:pt x="446" y="1478"/>
                    <a:pt x="445" y="1482"/>
                    <a:pt x="445" y="1484"/>
                  </a:cubicBezTo>
                  <a:cubicBezTo>
                    <a:pt x="445" y="1485"/>
                    <a:pt x="446" y="1488"/>
                    <a:pt x="447" y="1489"/>
                  </a:cubicBezTo>
                  <a:cubicBezTo>
                    <a:pt x="447" y="1490"/>
                    <a:pt x="448" y="1492"/>
                    <a:pt x="449" y="1493"/>
                  </a:cubicBezTo>
                  <a:cubicBezTo>
                    <a:pt x="449" y="1493"/>
                    <a:pt x="450" y="1494"/>
                    <a:pt x="451" y="1494"/>
                  </a:cubicBezTo>
                  <a:cubicBezTo>
                    <a:pt x="452" y="1495"/>
                    <a:pt x="454" y="1496"/>
                    <a:pt x="455" y="1496"/>
                  </a:cubicBezTo>
                  <a:cubicBezTo>
                    <a:pt x="455" y="1497"/>
                    <a:pt x="457" y="1499"/>
                    <a:pt x="458" y="1500"/>
                  </a:cubicBezTo>
                  <a:cubicBezTo>
                    <a:pt x="458" y="1501"/>
                    <a:pt x="458" y="1503"/>
                    <a:pt x="459" y="1504"/>
                  </a:cubicBezTo>
                  <a:cubicBezTo>
                    <a:pt x="460" y="1504"/>
                    <a:pt x="462" y="1504"/>
                    <a:pt x="463" y="1504"/>
                  </a:cubicBezTo>
                  <a:cubicBezTo>
                    <a:pt x="463" y="1504"/>
                    <a:pt x="465" y="1505"/>
                    <a:pt x="466" y="1506"/>
                  </a:cubicBezTo>
                  <a:cubicBezTo>
                    <a:pt x="467" y="1506"/>
                    <a:pt x="470" y="1507"/>
                    <a:pt x="472" y="1508"/>
                  </a:cubicBezTo>
                  <a:cubicBezTo>
                    <a:pt x="473" y="1509"/>
                    <a:pt x="476" y="1512"/>
                    <a:pt x="478" y="1514"/>
                  </a:cubicBezTo>
                  <a:cubicBezTo>
                    <a:pt x="479" y="1514"/>
                    <a:pt x="481" y="1516"/>
                    <a:pt x="482" y="1517"/>
                  </a:cubicBezTo>
                  <a:cubicBezTo>
                    <a:pt x="483" y="1518"/>
                    <a:pt x="486" y="1519"/>
                    <a:pt x="488" y="1520"/>
                  </a:cubicBezTo>
                  <a:cubicBezTo>
                    <a:pt x="490" y="1520"/>
                    <a:pt x="493" y="1521"/>
                    <a:pt x="494" y="1521"/>
                  </a:cubicBezTo>
                  <a:cubicBezTo>
                    <a:pt x="495" y="1522"/>
                    <a:pt x="497" y="1523"/>
                    <a:pt x="498" y="1524"/>
                  </a:cubicBezTo>
                  <a:cubicBezTo>
                    <a:pt x="499" y="1525"/>
                    <a:pt x="499" y="1527"/>
                    <a:pt x="500" y="1528"/>
                  </a:cubicBezTo>
                  <a:cubicBezTo>
                    <a:pt x="500" y="1529"/>
                    <a:pt x="501" y="1530"/>
                    <a:pt x="502" y="1530"/>
                  </a:cubicBezTo>
                  <a:cubicBezTo>
                    <a:pt x="503" y="1530"/>
                    <a:pt x="503" y="1528"/>
                    <a:pt x="504" y="1527"/>
                  </a:cubicBezTo>
                  <a:cubicBezTo>
                    <a:pt x="505" y="1527"/>
                    <a:pt x="506" y="1527"/>
                    <a:pt x="507" y="1527"/>
                  </a:cubicBezTo>
                  <a:cubicBezTo>
                    <a:pt x="508" y="1526"/>
                    <a:pt x="511" y="1526"/>
                    <a:pt x="512" y="1526"/>
                  </a:cubicBezTo>
                  <a:cubicBezTo>
                    <a:pt x="514" y="1526"/>
                    <a:pt x="517" y="1527"/>
                    <a:pt x="519" y="1527"/>
                  </a:cubicBezTo>
                  <a:cubicBezTo>
                    <a:pt x="521" y="1528"/>
                    <a:pt x="524" y="1529"/>
                    <a:pt x="526" y="1529"/>
                  </a:cubicBezTo>
                  <a:cubicBezTo>
                    <a:pt x="527" y="1529"/>
                    <a:pt x="530" y="1529"/>
                    <a:pt x="532" y="1529"/>
                  </a:cubicBezTo>
                  <a:cubicBezTo>
                    <a:pt x="533" y="1529"/>
                    <a:pt x="537" y="1530"/>
                    <a:pt x="539" y="1531"/>
                  </a:cubicBezTo>
                  <a:cubicBezTo>
                    <a:pt x="540" y="1531"/>
                    <a:pt x="542" y="1533"/>
                    <a:pt x="543" y="1534"/>
                  </a:cubicBezTo>
                  <a:cubicBezTo>
                    <a:pt x="544" y="1536"/>
                    <a:pt x="547" y="1538"/>
                    <a:pt x="548" y="1540"/>
                  </a:cubicBezTo>
                  <a:cubicBezTo>
                    <a:pt x="549" y="1542"/>
                    <a:pt x="551" y="1548"/>
                    <a:pt x="552" y="1551"/>
                  </a:cubicBezTo>
                  <a:cubicBezTo>
                    <a:pt x="553" y="1555"/>
                    <a:pt x="554" y="1563"/>
                    <a:pt x="554" y="1566"/>
                  </a:cubicBezTo>
                  <a:cubicBezTo>
                    <a:pt x="554" y="1568"/>
                    <a:pt x="553" y="1570"/>
                    <a:pt x="553" y="1572"/>
                  </a:cubicBezTo>
                  <a:cubicBezTo>
                    <a:pt x="552" y="1573"/>
                    <a:pt x="550" y="1575"/>
                    <a:pt x="549" y="1575"/>
                  </a:cubicBezTo>
                  <a:cubicBezTo>
                    <a:pt x="549" y="1576"/>
                    <a:pt x="547" y="1576"/>
                    <a:pt x="547" y="1577"/>
                  </a:cubicBezTo>
                  <a:cubicBezTo>
                    <a:pt x="546" y="1578"/>
                    <a:pt x="546" y="1580"/>
                    <a:pt x="546" y="1581"/>
                  </a:cubicBezTo>
                  <a:cubicBezTo>
                    <a:pt x="546" y="1582"/>
                    <a:pt x="547" y="1584"/>
                    <a:pt x="548" y="1585"/>
                  </a:cubicBezTo>
                  <a:cubicBezTo>
                    <a:pt x="549" y="1586"/>
                    <a:pt x="552" y="1586"/>
                    <a:pt x="553" y="1587"/>
                  </a:cubicBezTo>
                  <a:cubicBezTo>
                    <a:pt x="554" y="1587"/>
                    <a:pt x="556" y="1588"/>
                    <a:pt x="557" y="1589"/>
                  </a:cubicBezTo>
                  <a:cubicBezTo>
                    <a:pt x="558" y="1590"/>
                    <a:pt x="560" y="1593"/>
                    <a:pt x="561" y="1593"/>
                  </a:cubicBezTo>
                  <a:cubicBezTo>
                    <a:pt x="563" y="1594"/>
                    <a:pt x="566" y="1595"/>
                    <a:pt x="567" y="1595"/>
                  </a:cubicBezTo>
                  <a:cubicBezTo>
                    <a:pt x="569" y="1595"/>
                    <a:pt x="572" y="1595"/>
                    <a:pt x="574" y="1595"/>
                  </a:cubicBezTo>
                  <a:cubicBezTo>
                    <a:pt x="575" y="1595"/>
                    <a:pt x="578" y="1595"/>
                    <a:pt x="579" y="1595"/>
                  </a:cubicBezTo>
                  <a:cubicBezTo>
                    <a:pt x="580" y="1594"/>
                    <a:pt x="579" y="1592"/>
                    <a:pt x="580" y="1591"/>
                  </a:cubicBezTo>
                  <a:cubicBezTo>
                    <a:pt x="580" y="1591"/>
                    <a:pt x="581" y="1589"/>
                    <a:pt x="582" y="1588"/>
                  </a:cubicBezTo>
                  <a:cubicBezTo>
                    <a:pt x="583" y="1588"/>
                    <a:pt x="585" y="1588"/>
                    <a:pt x="585" y="1589"/>
                  </a:cubicBezTo>
                  <a:cubicBezTo>
                    <a:pt x="586" y="1589"/>
                    <a:pt x="587" y="1590"/>
                    <a:pt x="588" y="1591"/>
                  </a:cubicBezTo>
                  <a:cubicBezTo>
                    <a:pt x="590" y="1592"/>
                    <a:pt x="593" y="1594"/>
                    <a:pt x="594" y="1595"/>
                  </a:cubicBezTo>
                  <a:cubicBezTo>
                    <a:pt x="595" y="1596"/>
                    <a:pt x="596" y="1599"/>
                    <a:pt x="597" y="1601"/>
                  </a:cubicBezTo>
                  <a:cubicBezTo>
                    <a:pt x="598" y="1602"/>
                    <a:pt x="600" y="1606"/>
                    <a:pt x="601" y="1608"/>
                  </a:cubicBezTo>
                  <a:cubicBezTo>
                    <a:pt x="602" y="1609"/>
                    <a:pt x="603" y="1613"/>
                    <a:pt x="605" y="1614"/>
                  </a:cubicBezTo>
                  <a:cubicBezTo>
                    <a:pt x="606" y="1616"/>
                    <a:pt x="610" y="1618"/>
                    <a:pt x="612" y="1620"/>
                  </a:cubicBezTo>
                  <a:cubicBezTo>
                    <a:pt x="612" y="1621"/>
                    <a:pt x="613" y="1622"/>
                    <a:pt x="614" y="1623"/>
                  </a:cubicBezTo>
                  <a:cubicBezTo>
                    <a:pt x="615" y="1624"/>
                    <a:pt x="618" y="1624"/>
                    <a:pt x="620" y="1625"/>
                  </a:cubicBezTo>
                  <a:cubicBezTo>
                    <a:pt x="622" y="1626"/>
                    <a:pt x="625" y="1630"/>
                    <a:pt x="626" y="1632"/>
                  </a:cubicBezTo>
                  <a:cubicBezTo>
                    <a:pt x="627" y="1633"/>
                    <a:pt x="627" y="1635"/>
                    <a:pt x="628" y="1635"/>
                  </a:cubicBezTo>
                  <a:cubicBezTo>
                    <a:pt x="628" y="1636"/>
                    <a:pt x="630" y="1637"/>
                    <a:pt x="631" y="1638"/>
                  </a:cubicBezTo>
                  <a:cubicBezTo>
                    <a:pt x="632" y="1638"/>
                    <a:pt x="633" y="1640"/>
                    <a:pt x="633" y="1641"/>
                  </a:cubicBezTo>
                  <a:cubicBezTo>
                    <a:pt x="634" y="1642"/>
                    <a:pt x="635" y="1645"/>
                    <a:pt x="636" y="1646"/>
                  </a:cubicBezTo>
                  <a:cubicBezTo>
                    <a:pt x="637" y="1647"/>
                    <a:pt x="637" y="1650"/>
                    <a:pt x="638" y="1652"/>
                  </a:cubicBezTo>
                  <a:cubicBezTo>
                    <a:pt x="638" y="1652"/>
                    <a:pt x="640" y="1653"/>
                    <a:pt x="641" y="1654"/>
                  </a:cubicBezTo>
                  <a:cubicBezTo>
                    <a:pt x="641" y="1654"/>
                    <a:pt x="643" y="1654"/>
                    <a:pt x="644" y="1655"/>
                  </a:cubicBezTo>
                  <a:cubicBezTo>
                    <a:pt x="645" y="1655"/>
                    <a:pt x="647" y="1656"/>
                    <a:pt x="648" y="1657"/>
                  </a:cubicBezTo>
                  <a:cubicBezTo>
                    <a:pt x="649" y="1658"/>
                    <a:pt x="650" y="1661"/>
                    <a:pt x="651" y="1663"/>
                  </a:cubicBezTo>
                  <a:cubicBezTo>
                    <a:pt x="651" y="1664"/>
                    <a:pt x="652" y="1667"/>
                    <a:pt x="653" y="1668"/>
                  </a:cubicBezTo>
                  <a:cubicBezTo>
                    <a:pt x="654" y="1669"/>
                    <a:pt x="656" y="1671"/>
                    <a:pt x="657" y="1672"/>
                  </a:cubicBezTo>
                  <a:cubicBezTo>
                    <a:pt x="658" y="1672"/>
                    <a:pt x="660" y="1674"/>
                    <a:pt x="661" y="1675"/>
                  </a:cubicBezTo>
                  <a:cubicBezTo>
                    <a:pt x="662" y="1676"/>
                    <a:pt x="665" y="1680"/>
                    <a:pt x="666" y="1682"/>
                  </a:cubicBezTo>
                  <a:cubicBezTo>
                    <a:pt x="667" y="1685"/>
                    <a:pt x="668" y="1690"/>
                    <a:pt x="669" y="1693"/>
                  </a:cubicBezTo>
                  <a:cubicBezTo>
                    <a:pt x="670" y="1695"/>
                    <a:pt x="672" y="1699"/>
                    <a:pt x="673" y="1700"/>
                  </a:cubicBezTo>
                  <a:cubicBezTo>
                    <a:pt x="674" y="1703"/>
                    <a:pt x="677" y="1707"/>
                    <a:pt x="678" y="1709"/>
                  </a:cubicBezTo>
                  <a:cubicBezTo>
                    <a:pt x="680" y="1712"/>
                    <a:pt x="683" y="1719"/>
                    <a:pt x="683" y="1722"/>
                  </a:cubicBezTo>
                  <a:cubicBezTo>
                    <a:pt x="684" y="1724"/>
                    <a:pt x="684" y="1728"/>
                    <a:pt x="684" y="1730"/>
                  </a:cubicBezTo>
                  <a:cubicBezTo>
                    <a:pt x="684" y="1733"/>
                    <a:pt x="685" y="1738"/>
                    <a:pt x="685" y="1741"/>
                  </a:cubicBezTo>
                  <a:cubicBezTo>
                    <a:pt x="685" y="1743"/>
                    <a:pt x="686" y="1746"/>
                    <a:pt x="686" y="1748"/>
                  </a:cubicBezTo>
                  <a:cubicBezTo>
                    <a:pt x="686" y="1751"/>
                    <a:pt x="686" y="1758"/>
                    <a:pt x="686" y="1761"/>
                  </a:cubicBezTo>
                  <a:cubicBezTo>
                    <a:pt x="686" y="1762"/>
                    <a:pt x="685" y="1765"/>
                    <a:pt x="684" y="1766"/>
                  </a:cubicBezTo>
                  <a:cubicBezTo>
                    <a:pt x="684" y="1767"/>
                    <a:pt x="683" y="1768"/>
                    <a:pt x="682" y="1768"/>
                  </a:cubicBezTo>
                  <a:cubicBezTo>
                    <a:pt x="681" y="1769"/>
                    <a:pt x="679" y="1769"/>
                    <a:pt x="679" y="1769"/>
                  </a:cubicBezTo>
                  <a:cubicBezTo>
                    <a:pt x="678" y="1770"/>
                    <a:pt x="678" y="1771"/>
                    <a:pt x="678" y="1772"/>
                  </a:cubicBezTo>
                  <a:cubicBezTo>
                    <a:pt x="678" y="1773"/>
                    <a:pt x="679" y="1775"/>
                    <a:pt x="679" y="1776"/>
                  </a:cubicBezTo>
                  <a:cubicBezTo>
                    <a:pt x="680" y="1776"/>
                    <a:pt x="681" y="1777"/>
                    <a:pt x="681" y="1778"/>
                  </a:cubicBezTo>
                  <a:cubicBezTo>
                    <a:pt x="681" y="1779"/>
                    <a:pt x="682" y="1781"/>
                    <a:pt x="682" y="1782"/>
                  </a:cubicBezTo>
                  <a:cubicBezTo>
                    <a:pt x="682" y="1784"/>
                    <a:pt x="682" y="1786"/>
                    <a:pt x="681" y="1787"/>
                  </a:cubicBezTo>
                  <a:cubicBezTo>
                    <a:pt x="681" y="1788"/>
                    <a:pt x="679" y="1789"/>
                    <a:pt x="678" y="1790"/>
                  </a:cubicBezTo>
                  <a:cubicBezTo>
                    <a:pt x="678" y="1791"/>
                    <a:pt x="677" y="1793"/>
                    <a:pt x="677" y="1794"/>
                  </a:cubicBezTo>
                  <a:cubicBezTo>
                    <a:pt x="677" y="1796"/>
                    <a:pt x="678" y="1799"/>
                    <a:pt x="679" y="1800"/>
                  </a:cubicBezTo>
                  <a:cubicBezTo>
                    <a:pt x="679" y="1800"/>
                    <a:pt x="681" y="1801"/>
                    <a:pt x="682" y="1801"/>
                  </a:cubicBezTo>
                  <a:cubicBezTo>
                    <a:pt x="683" y="1801"/>
                    <a:pt x="684" y="1798"/>
                    <a:pt x="685" y="1798"/>
                  </a:cubicBezTo>
                  <a:cubicBezTo>
                    <a:pt x="686" y="1798"/>
                    <a:pt x="689" y="1800"/>
                    <a:pt x="690" y="1801"/>
                  </a:cubicBezTo>
                  <a:cubicBezTo>
                    <a:pt x="691" y="1802"/>
                    <a:pt x="692" y="1804"/>
                    <a:pt x="692" y="1806"/>
                  </a:cubicBezTo>
                  <a:cubicBezTo>
                    <a:pt x="693" y="1807"/>
                    <a:pt x="694" y="1811"/>
                    <a:pt x="694" y="1813"/>
                  </a:cubicBezTo>
                  <a:cubicBezTo>
                    <a:pt x="694" y="1815"/>
                    <a:pt x="693" y="1819"/>
                    <a:pt x="693" y="1821"/>
                  </a:cubicBezTo>
                  <a:cubicBezTo>
                    <a:pt x="693" y="1823"/>
                    <a:pt x="694" y="1827"/>
                    <a:pt x="694" y="1827"/>
                  </a:cubicBezTo>
                  <a:cubicBezTo>
                    <a:pt x="842" y="1839"/>
                    <a:pt x="842" y="1839"/>
                    <a:pt x="842" y="1839"/>
                  </a:cubicBezTo>
                  <a:cubicBezTo>
                    <a:pt x="1046" y="1854"/>
                    <a:pt x="1046" y="1854"/>
                    <a:pt x="1046" y="1854"/>
                  </a:cubicBezTo>
                  <a:cubicBezTo>
                    <a:pt x="1047" y="1853"/>
                    <a:pt x="1047" y="1852"/>
                    <a:pt x="1047" y="1851"/>
                  </a:cubicBezTo>
                  <a:cubicBezTo>
                    <a:pt x="1048" y="1851"/>
                    <a:pt x="1049" y="1850"/>
                    <a:pt x="1050" y="1850"/>
                  </a:cubicBezTo>
                  <a:cubicBezTo>
                    <a:pt x="1050" y="1850"/>
                    <a:pt x="1052" y="1851"/>
                    <a:pt x="1053" y="1851"/>
                  </a:cubicBezTo>
                  <a:cubicBezTo>
                    <a:pt x="1053" y="1852"/>
                    <a:pt x="1055" y="1854"/>
                    <a:pt x="1056" y="1854"/>
                  </a:cubicBezTo>
                  <a:cubicBezTo>
                    <a:pt x="1056" y="1854"/>
                    <a:pt x="1058" y="1854"/>
                    <a:pt x="1059" y="1854"/>
                  </a:cubicBezTo>
                  <a:cubicBezTo>
                    <a:pt x="1060" y="1855"/>
                    <a:pt x="1063" y="1855"/>
                    <a:pt x="1065" y="1855"/>
                  </a:cubicBezTo>
                  <a:cubicBezTo>
                    <a:pt x="1066" y="1854"/>
                    <a:pt x="1067" y="1853"/>
                    <a:pt x="1068" y="1852"/>
                  </a:cubicBezTo>
                  <a:cubicBezTo>
                    <a:pt x="1069" y="1852"/>
                    <a:pt x="1071" y="1853"/>
                    <a:pt x="1072" y="1852"/>
                  </a:cubicBezTo>
                  <a:cubicBezTo>
                    <a:pt x="1073" y="1852"/>
                    <a:pt x="1075" y="1851"/>
                    <a:pt x="1075" y="1850"/>
                  </a:cubicBezTo>
                  <a:cubicBezTo>
                    <a:pt x="1076" y="1849"/>
                    <a:pt x="1075" y="1845"/>
                    <a:pt x="1075" y="1844"/>
                  </a:cubicBezTo>
                  <a:cubicBezTo>
                    <a:pt x="1076" y="1843"/>
                    <a:pt x="1079" y="1842"/>
                    <a:pt x="1080" y="1842"/>
                  </a:cubicBezTo>
                  <a:cubicBezTo>
                    <a:pt x="1082" y="1841"/>
                    <a:pt x="1085" y="1839"/>
                    <a:pt x="1086" y="1838"/>
                  </a:cubicBezTo>
                  <a:cubicBezTo>
                    <a:pt x="1087" y="1836"/>
                    <a:pt x="1088" y="1833"/>
                    <a:pt x="1088" y="1831"/>
                  </a:cubicBezTo>
                  <a:cubicBezTo>
                    <a:pt x="1088" y="1830"/>
                    <a:pt x="1088" y="1828"/>
                    <a:pt x="1088" y="1827"/>
                  </a:cubicBezTo>
                  <a:cubicBezTo>
                    <a:pt x="1087" y="1825"/>
                    <a:pt x="1085" y="1823"/>
                    <a:pt x="1085" y="1822"/>
                  </a:cubicBezTo>
                  <a:cubicBezTo>
                    <a:pt x="1085" y="1821"/>
                    <a:pt x="1089" y="1820"/>
                    <a:pt x="1089" y="1819"/>
                  </a:cubicBezTo>
                  <a:cubicBezTo>
                    <a:pt x="1089" y="1817"/>
                    <a:pt x="1086" y="1816"/>
                    <a:pt x="1086" y="1815"/>
                  </a:cubicBezTo>
                  <a:cubicBezTo>
                    <a:pt x="1085" y="1814"/>
                    <a:pt x="1086" y="1812"/>
                    <a:pt x="1086" y="1810"/>
                  </a:cubicBezTo>
                  <a:cubicBezTo>
                    <a:pt x="1086" y="1809"/>
                    <a:pt x="1085" y="1806"/>
                    <a:pt x="1085" y="1805"/>
                  </a:cubicBezTo>
                  <a:cubicBezTo>
                    <a:pt x="1084" y="1804"/>
                    <a:pt x="1081" y="1803"/>
                    <a:pt x="1079" y="1803"/>
                  </a:cubicBezTo>
                  <a:cubicBezTo>
                    <a:pt x="1079" y="1802"/>
                    <a:pt x="1077" y="1802"/>
                    <a:pt x="1076" y="1802"/>
                  </a:cubicBezTo>
                  <a:cubicBezTo>
                    <a:pt x="1075" y="1802"/>
                    <a:pt x="1073" y="1804"/>
                    <a:pt x="1072" y="1804"/>
                  </a:cubicBezTo>
                  <a:cubicBezTo>
                    <a:pt x="1072" y="1804"/>
                    <a:pt x="1070" y="1803"/>
                    <a:pt x="1069" y="1803"/>
                  </a:cubicBezTo>
                  <a:cubicBezTo>
                    <a:pt x="1068" y="1802"/>
                    <a:pt x="1068" y="1800"/>
                    <a:pt x="1067" y="1800"/>
                  </a:cubicBezTo>
                  <a:cubicBezTo>
                    <a:pt x="1066" y="1800"/>
                    <a:pt x="1065" y="1802"/>
                    <a:pt x="1064" y="1802"/>
                  </a:cubicBezTo>
                  <a:cubicBezTo>
                    <a:pt x="1063" y="1802"/>
                    <a:pt x="1062" y="1800"/>
                    <a:pt x="1062" y="1800"/>
                  </a:cubicBezTo>
                  <a:cubicBezTo>
                    <a:pt x="1061" y="1799"/>
                    <a:pt x="1060" y="1796"/>
                    <a:pt x="1060" y="1795"/>
                  </a:cubicBezTo>
                  <a:cubicBezTo>
                    <a:pt x="1059" y="1794"/>
                    <a:pt x="1057" y="1792"/>
                    <a:pt x="1057" y="1790"/>
                  </a:cubicBezTo>
                  <a:cubicBezTo>
                    <a:pt x="1057" y="1789"/>
                    <a:pt x="1058" y="1787"/>
                    <a:pt x="1058" y="1786"/>
                  </a:cubicBezTo>
                  <a:cubicBezTo>
                    <a:pt x="1059" y="1785"/>
                    <a:pt x="1061" y="1782"/>
                    <a:pt x="1062" y="1781"/>
                  </a:cubicBezTo>
                  <a:cubicBezTo>
                    <a:pt x="1063" y="1779"/>
                    <a:pt x="1065" y="1776"/>
                    <a:pt x="1065" y="1774"/>
                  </a:cubicBezTo>
                  <a:cubicBezTo>
                    <a:pt x="1065" y="1772"/>
                    <a:pt x="1064" y="1770"/>
                    <a:pt x="1064" y="1768"/>
                  </a:cubicBezTo>
                  <a:cubicBezTo>
                    <a:pt x="1064" y="1767"/>
                    <a:pt x="1066" y="1765"/>
                    <a:pt x="1066" y="1764"/>
                  </a:cubicBezTo>
                  <a:cubicBezTo>
                    <a:pt x="1066" y="1763"/>
                    <a:pt x="1067" y="1761"/>
                    <a:pt x="1067" y="1760"/>
                  </a:cubicBezTo>
                  <a:cubicBezTo>
                    <a:pt x="1067" y="1759"/>
                    <a:pt x="1066" y="1758"/>
                    <a:pt x="1066" y="1757"/>
                  </a:cubicBezTo>
                  <a:cubicBezTo>
                    <a:pt x="1065" y="1757"/>
                    <a:pt x="1063" y="1757"/>
                    <a:pt x="1062" y="1756"/>
                  </a:cubicBezTo>
                  <a:cubicBezTo>
                    <a:pt x="1061" y="1756"/>
                    <a:pt x="1060" y="1755"/>
                    <a:pt x="1060" y="1754"/>
                  </a:cubicBezTo>
                  <a:cubicBezTo>
                    <a:pt x="1060" y="1752"/>
                    <a:pt x="1062" y="1751"/>
                    <a:pt x="1063" y="1750"/>
                  </a:cubicBezTo>
                  <a:cubicBezTo>
                    <a:pt x="1064" y="1749"/>
                    <a:pt x="1066" y="1747"/>
                    <a:pt x="1067" y="1746"/>
                  </a:cubicBezTo>
                  <a:cubicBezTo>
                    <a:pt x="1067" y="1744"/>
                    <a:pt x="1066" y="1742"/>
                    <a:pt x="1065" y="1741"/>
                  </a:cubicBezTo>
                  <a:cubicBezTo>
                    <a:pt x="1065" y="1740"/>
                    <a:pt x="1063" y="1738"/>
                    <a:pt x="1063" y="1737"/>
                  </a:cubicBezTo>
                  <a:cubicBezTo>
                    <a:pt x="1063" y="1736"/>
                    <a:pt x="1065" y="1735"/>
                    <a:pt x="1066" y="1735"/>
                  </a:cubicBezTo>
                  <a:cubicBezTo>
                    <a:pt x="1067" y="1735"/>
                    <a:pt x="1070" y="1734"/>
                    <a:pt x="1071" y="1734"/>
                  </a:cubicBezTo>
                  <a:cubicBezTo>
                    <a:pt x="1072" y="1734"/>
                    <a:pt x="1073" y="1735"/>
                    <a:pt x="1073" y="1736"/>
                  </a:cubicBezTo>
                  <a:cubicBezTo>
                    <a:pt x="1074" y="1736"/>
                    <a:pt x="1076" y="1734"/>
                    <a:pt x="1077" y="1733"/>
                  </a:cubicBezTo>
                  <a:cubicBezTo>
                    <a:pt x="1078" y="1733"/>
                    <a:pt x="1079" y="1730"/>
                    <a:pt x="1080" y="1729"/>
                  </a:cubicBezTo>
                  <a:cubicBezTo>
                    <a:pt x="1081" y="1727"/>
                    <a:pt x="1083" y="1724"/>
                    <a:pt x="1084" y="1723"/>
                  </a:cubicBezTo>
                  <a:cubicBezTo>
                    <a:pt x="1085" y="1722"/>
                    <a:pt x="1088" y="1722"/>
                    <a:pt x="1088" y="1721"/>
                  </a:cubicBezTo>
                  <a:cubicBezTo>
                    <a:pt x="1090" y="1720"/>
                    <a:pt x="1091" y="1717"/>
                    <a:pt x="1092" y="1716"/>
                  </a:cubicBezTo>
                  <a:cubicBezTo>
                    <a:pt x="1092" y="1716"/>
                    <a:pt x="1093" y="1716"/>
                    <a:pt x="1093" y="1715"/>
                  </a:cubicBezTo>
                  <a:cubicBezTo>
                    <a:pt x="1094" y="1715"/>
                    <a:pt x="1097" y="1715"/>
                    <a:pt x="1097" y="1714"/>
                  </a:cubicBezTo>
                  <a:cubicBezTo>
                    <a:pt x="1097" y="1712"/>
                    <a:pt x="1094" y="1710"/>
                    <a:pt x="1094" y="1708"/>
                  </a:cubicBezTo>
                  <a:cubicBezTo>
                    <a:pt x="1094" y="1707"/>
                    <a:pt x="1096" y="1705"/>
                    <a:pt x="1097" y="1704"/>
                  </a:cubicBezTo>
                  <a:cubicBezTo>
                    <a:pt x="1097" y="1703"/>
                    <a:pt x="1098" y="1700"/>
                    <a:pt x="1098" y="1699"/>
                  </a:cubicBezTo>
                  <a:cubicBezTo>
                    <a:pt x="1099" y="1697"/>
                    <a:pt x="1098" y="1693"/>
                    <a:pt x="1099" y="1692"/>
                  </a:cubicBezTo>
                  <a:cubicBezTo>
                    <a:pt x="1100" y="1691"/>
                    <a:pt x="1102" y="1691"/>
                    <a:pt x="1103" y="1691"/>
                  </a:cubicBezTo>
                  <a:cubicBezTo>
                    <a:pt x="1103" y="1690"/>
                    <a:pt x="1105" y="1689"/>
                    <a:pt x="1105" y="1688"/>
                  </a:cubicBezTo>
                  <a:cubicBezTo>
                    <a:pt x="1105" y="1687"/>
                    <a:pt x="1103" y="1684"/>
                    <a:pt x="1103" y="1683"/>
                  </a:cubicBezTo>
                  <a:cubicBezTo>
                    <a:pt x="1103" y="1682"/>
                    <a:pt x="1104" y="1679"/>
                    <a:pt x="1104" y="1678"/>
                  </a:cubicBezTo>
                  <a:cubicBezTo>
                    <a:pt x="1104" y="1677"/>
                    <a:pt x="1103" y="1674"/>
                    <a:pt x="1103" y="1673"/>
                  </a:cubicBezTo>
                  <a:cubicBezTo>
                    <a:pt x="1102" y="1672"/>
                    <a:pt x="1102" y="1669"/>
                    <a:pt x="1103" y="1668"/>
                  </a:cubicBezTo>
                  <a:cubicBezTo>
                    <a:pt x="1103" y="1666"/>
                    <a:pt x="1103" y="1663"/>
                    <a:pt x="1104" y="1662"/>
                  </a:cubicBezTo>
                  <a:cubicBezTo>
                    <a:pt x="1105" y="1661"/>
                    <a:pt x="1107" y="1661"/>
                    <a:pt x="1107" y="1660"/>
                  </a:cubicBezTo>
                  <a:cubicBezTo>
                    <a:pt x="1108" y="1659"/>
                    <a:pt x="1106" y="1657"/>
                    <a:pt x="1106" y="1655"/>
                  </a:cubicBezTo>
                  <a:cubicBezTo>
                    <a:pt x="1106" y="1655"/>
                    <a:pt x="1107" y="1653"/>
                    <a:pt x="1107" y="1652"/>
                  </a:cubicBezTo>
                  <a:cubicBezTo>
                    <a:pt x="1107" y="1651"/>
                    <a:pt x="1105" y="1651"/>
                    <a:pt x="1105" y="1650"/>
                  </a:cubicBezTo>
                  <a:cubicBezTo>
                    <a:pt x="1105" y="1649"/>
                    <a:pt x="1105" y="1647"/>
                    <a:pt x="1105" y="1647"/>
                  </a:cubicBezTo>
                  <a:cubicBezTo>
                    <a:pt x="1106" y="1646"/>
                    <a:pt x="1107" y="1646"/>
                    <a:pt x="1108" y="1645"/>
                  </a:cubicBezTo>
                  <a:cubicBezTo>
                    <a:pt x="1109" y="1645"/>
                    <a:pt x="1110" y="1645"/>
                    <a:pt x="1111" y="1644"/>
                  </a:cubicBezTo>
                  <a:cubicBezTo>
                    <a:pt x="1113" y="1643"/>
                    <a:pt x="1115" y="1641"/>
                    <a:pt x="1117" y="1640"/>
                  </a:cubicBezTo>
                  <a:cubicBezTo>
                    <a:pt x="1117" y="1639"/>
                    <a:pt x="1118" y="1636"/>
                    <a:pt x="1119" y="1635"/>
                  </a:cubicBezTo>
                  <a:cubicBezTo>
                    <a:pt x="1120" y="1635"/>
                    <a:pt x="1121" y="1634"/>
                    <a:pt x="1122" y="1633"/>
                  </a:cubicBezTo>
                  <a:cubicBezTo>
                    <a:pt x="1122" y="1632"/>
                    <a:pt x="1121" y="1630"/>
                    <a:pt x="1121" y="1628"/>
                  </a:cubicBezTo>
                  <a:cubicBezTo>
                    <a:pt x="1122" y="1627"/>
                    <a:pt x="1123" y="1624"/>
                    <a:pt x="1124" y="1623"/>
                  </a:cubicBezTo>
                  <a:cubicBezTo>
                    <a:pt x="1125" y="1622"/>
                    <a:pt x="1128" y="1620"/>
                    <a:pt x="1130" y="1620"/>
                  </a:cubicBezTo>
                  <a:cubicBezTo>
                    <a:pt x="1131" y="1619"/>
                    <a:pt x="1134" y="1620"/>
                    <a:pt x="1135" y="1619"/>
                  </a:cubicBezTo>
                  <a:cubicBezTo>
                    <a:pt x="1137" y="1619"/>
                    <a:pt x="1139" y="1618"/>
                    <a:pt x="1140" y="1617"/>
                  </a:cubicBezTo>
                  <a:cubicBezTo>
                    <a:pt x="1141" y="1616"/>
                    <a:pt x="1143" y="1614"/>
                    <a:pt x="1144" y="1614"/>
                  </a:cubicBezTo>
                  <a:cubicBezTo>
                    <a:pt x="1144" y="1613"/>
                    <a:pt x="1146" y="1612"/>
                    <a:pt x="1147" y="1612"/>
                  </a:cubicBezTo>
                  <a:cubicBezTo>
                    <a:pt x="1148" y="1612"/>
                    <a:pt x="1152" y="1612"/>
                    <a:pt x="1153" y="1612"/>
                  </a:cubicBezTo>
                  <a:cubicBezTo>
                    <a:pt x="1154" y="1611"/>
                    <a:pt x="1156" y="1610"/>
                    <a:pt x="1157" y="1609"/>
                  </a:cubicBezTo>
                  <a:cubicBezTo>
                    <a:pt x="1158" y="1608"/>
                    <a:pt x="1161" y="1604"/>
                    <a:pt x="1161" y="1604"/>
                  </a:cubicBezTo>
                  <a:cubicBezTo>
                    <a:pt x="1161" y="1604"/>
                    <a:pt x="1165" y="1602"/>
                    <a:pt x="1166" y="1601"/>
                  </a:cubicBezTo>
                  <a:cubicBezTo>
                    <a:pt x="1167" y="1600"/>
                    <a:pt x="1169" y="1600"/>
                    <a:pt x="1170" y="1599"/>
                  </a:cubicBezTo>
                  <a:cubicBezTo>
                    <a:pt x="1170" y="1598"/>
                    <a:pt x="1171" y="1596"/>
                    <a:pt x="1171" y="1595"/>
                  </a:cubicBezTo>
                  <a:cubicBezTo>
                    <a:pt x="1171" y="1593"/>
                    <a:pt x="1171" y="1591"/>
                    <a:pt x="1170" y="1590"/>
                  </a:cubicBezTo>
                  <a:cubicBezTo>
                    <a:pt x="1170" y="1589"/>
                    <a:pt x="1168" y="1588"/>
                    <a:pt x="1168" y="1587"/>
                  </a:cubicBezTo>
                  <a:close/>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46" name="Freeform 27">
              <a:extLst>
                <a:ext uri="{FF2B5EF4-FFF2-40B4-BE49-F238E27FC236}">
                  <a16:creationId xmlns:a16="http://schemas.microsoft.com/office/drawing/2014/main" id="{A528BA86-823B-4159-AA01-1722D9AAB329}"/>
                </a:ext>
              </a:extLst>
            </p:cNvPr>
            <p:cNvSpPr>
              <a:spLocks/>
            </p:cNvSpPr>
            <p:nvPr/>
          </p:nvSpPr>
          <p:spPr bwMode="auto">
            <a:xfrm>
              <a:off x="1793876" y="2619378"/>
              <a:ext cx="1587" cy="1588"/>
            </a:xfrm>
            <a:custGeom>
              <a:avLst/>
              <a:gdLst>
                <a:gd name="T0" fmla="*/ 1 w 1"/>
                <a:gd name="T1" fmla="*/ 2 h 2"/>
                <a:gd name="T2" fmla="*/ 1 w 1"/>
                <a:gd name="T3" fmla="*/ 1 h 2"/>
                <a:gd name="T4" fmla="*/ 0 w 1"/>
                <a:gd name="T5" fmla="*/ 0 h 2"/>
                <a:gd name="T6" fmla="*/ 0 w 1"/>
                <a:gd name="T7" fmla="*/ 0 h 2"/>
                <a:gd name="T8" fmla="*/ 0 w 1"/>
                <a:gd name="T9" fmla="*/ 0 h 2"/>
                <a:gd name="T10" fmla="*/ 0 w 1"/>
                <a:gd name="T11" fmla="*/ 1 h 2"/>
                <a:gd name="T12" fmla="*/ 1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2"/>
                  </a:moveTo>
                  <a:cubicBezTo>
                    <a:pt x="1" y="1"/>
                    <a:pt x="1" y="1"/>
                    <a:pt x="1" y="1"/>
                  </a:cubicBezTo>
                  <a:cubicBezTo>
                    <a:pt x="1" y="1"/>
                    <a:pt x="1" y="1"/>
                    <a:pt x="0" y="0"/>
                  </a:cubicBezTo>
                  <a:cubicBezTo>
                    <a:pt x="0" y="0"/>
                    <a:pt x="0" y="0"/>
                    <a:pt x="0" y="0"/>
                  </a:cubicBezTo>
                  <a:cubicBezTo>
                    <a:pt x="0" y="0"/>
                    <a:pt x="0" y="0"/>
                    <a:pt x="0" y="0"/>
                  </a:cubicBezTo>
                  <a:cubicBezTo>
                    <a:pt x="0" y="1"/>
                    <a:pt x="0" y="1"/>
                    <a:pt x="0" y="1"/>
                  </a:cubicBezTo>
                  <a:cubicBezTo>
                    <a:pt x="1" y="1"/>
                    <a:pt x="1" y="1"/>
                    <a:pt x="1" y="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47" name="Freeform 28">
              <a:extLst>
                <a:ext uri="{FF2B5EF4-FFF2-40B4-BE49-F238E27FC236}">
                  <a16:creationId xmlns:a16="http://schemas.microsoft.com/office/drawing/2014/main" id="{66DB707B-6D6E-4A21-804E-FDA3524A9A31}"/>
                </a:ext>
              </a:extLst>
            </p:cNvPr>
            <p:cNvSpPr>
              <a:spLocks/>
            </p:cNvSpPr>
            <p:nvPr/>
          </p:nvSpPr>
          <p:spPr bwMode="auto">
            <a:xfrm>
              <a:off x="1554164" y="1903416"/>
              <a:ext cx="1190625" cy="723901"/>
            </a:xfrm>
            <a:custGeom>
              <a:avLst/>
              <a:gdLst>
                <a:gd name="T0" fmla="*/ 251 w 1411"/>
                <a:gd name="T1" fmla="*/ 37 h 858"/>
                <a:gd name="T2" fmla="*/ 3 w 1411"/>
                <a:gd name="T3" fmla="*/ 180 h 858"/>
                <a:gd name="T4" fmla="*/ 12 w 1411"/>
                <a:gd name="T5" fmla="*/ 196 h 858"/>
                <a:gd name="T6" fmla="*/ 20 w 1411"/>
                <a:gd name="T7" fmla="*/ 213 h 858"/>
                <a:gd name="T8" fmla="*/ 28 w 1411"/>
                <a:gd name="T9" fmla="*/ 236 h 858"/>
                <a:gd name="T10" fmla="*/ 31 w 1411"/>
                <a:gd name="T11" fmla="*/ 265 h 858"/>
                <a:gd name="T12" fmla="*/ 41 w 1411"/>
                <a:gd name="T13" fmla="*/ 293 h 858"/>
                <a:gd name="T14" fmla="*/ 53 w 1411"/>
                <a:gd name="T15" fmla="*/ 305 h 858"/>
                <a:gd name="T16" fmla="*/ 70 w 1411"/>
                <a:gd name="T17" fmla="*/ 326 h 858"/>
                <a:gd name="T18" fmla="*/ 82 w 1411"/>
                <a:gd name="T19" fmla="*/ 346 h 858"/>
                <a:gd name="T20" fmla="*/ 94 w 1411"/>
                <a:gd name="T21" fmla="*/ 364 h 858"/>
                <a:gd name="T22" fmla="*/ 100 w 1411"/>
                <a:gd name="T23" fmla="*/ 388 h 858"/>
                <a:gd name="T24" fmla="*/ 109 w 1411"/>
                <a:gd name="T25" fmla="*/ 398 h 858"/>
                <a:gd name="T26" fmla="*/ 128 w 1411"/>
                <a:gd name="T27" fmla="*/ 410 h 858"/>
                <a:gd name="T28" fmla="*/ 136 w 1411"/>
                <a:gd name="T29" fmla="*/ 426 h 858"/>
                <a:gd name="T30" fmla="*/ 155 w 1411"/>
                <a:gd name="T31" fmla="*/ 424 h 858"/>
                <a:gd name="T32" fmla="*/ 163 w 1411"/>
                <a:gd name="T33" fmla="*/ 451 h 858"/>
                <a:gd name="T34" fmla="*/ 155 w 1411"/>
                <a:gd name="T35" fmla="*/ 465 h 858"/>
                <a:gd name="T36" fmla="*/ 145 w 1411"/>
                <a:gd name="T37" fmla="*/ 494 h 858"/>
                <a:gd name="T38" fmla="*/ 136 w 1411"/>
                <a:gd name="T39" fmla="*/ 531 h 858"/>
                <a:gd name="T40" fmla="*/ 137 w 1411"/>
                <a:gd name="T41" fmla="*/ 546 h 858"/>
                <a:gd name="T42" fmla="*/ 138 w 1411"/>
                <a:gd name="T43" fmla="*/ 572 h 858"/>
                <a:gd name="T44" fmla="*/ 123 w 1411"/>
                <a:gd name="T45" fmla="*/ 574 h 858"/>
                <a:gd name="T46" fmla="*/ 116 w 1411"/>
                <a:gd name="T47" fmla="*/ 585 h 858"/>
                <a:gd name="T48" fmla="*/ 113 w 1411"/>
                <a:gd name="T49" fmla="*/ 610 h 858"/>
                <a:gd name="T50" fmla="*/ 122 w 1411"/>
                <a:gd name="T51" fmla="*/ 623 h 858"/>
                <a:gd name="T52" fmla="*/ 135 w 1411"/>
                <a:gd name="T53" fmla="*/ 632 h 858"/>
                <a:gd name="T54" fmla="*/ 145 w 1411"/>
                <a:gd name="T55" fmla="*/ 622 h 858"/>
                <a:gd name="T56" fmla="*/ 161 w 1411"/>
                <a:gd name="T57" fmla="*/ 612 h 858"/>
                <a:gd name="T58" fmla="*/ 172 w 1411"/>
                <a:gd name="T59" fmla="*/ 600 h 858"/>
                <a:gd name="T60" fmla="*/ 192 w 1411"/>
                <a:gd name="T61" fmla="*/ 613 h 858"/>
                <a:gd name="T62" fmla="*/ 201 w 1411"/>
                <a:gd name="T63" fmla="*/ 629 h 858"/>
                <a:gd name="T64" fmla="*/ 205 w 1411"/>
                <a:gd name="T65" fmla="*/ 650 h 858"/>
                <a:gd name="T66" fmla="*/ 204 w 1411"/>
                <a:gd name="T67" fmla="*/ 669 h 858"/>
                <a:gd name="T68" fmla="*/ 211 w 1411"/>
                <a:gd name="T69" fmla="*/ 687 h 858"/>
                <a:gd name="T70" fmla="*/ 217 w 1411"/>
                <a:gd name="T71" fmla="*/ 707 h 858"/>
                <a:gd name="T72" fmla="*/ 230 w 1411"/>
                <a:gd name="T73" fmla="*/ 720 h 858"/>
                <a:gd name="T74" fmla="*/ 231 w 1411"/>
                <a:gd name="T75" fmla="*/ 739 h 858"/>
                <a:gd name="T76" fmla="*/ 228 w 1411"/>
                <a:gd name="T77" fmla="*/ 758 h 858"/>
                <a:gd name="T78" fmla="*/ 248 w 1411"/>
                <a:gd name="T79" fmla="*/ 764 h 858"/>
                <a:gd name="T80" fmla="*/ 263 w 1411"/>
                <a:gd name="T81" fmla="*/ 781 h 858"/>
                <a:gd name="T82" fmla="*/ 271 w 1411"/>
                <a:gd name="T83" fmla="*/ 805 h 858"/>
                <a:gd name="T84" fmla="*/ 271 w 1411"/>
                <a:gd name="T85" fmla="*/ 823 h 858"/>
                <a:gd name="T86" fmla="*/ 277 w 1411"/>
                <a:gd name="T87" fmla="*/ 841 h 858"/>
                <a:gd name="T88" fmla="*/ 294 w 1411"/>
                <a:gd name="T89" fmla="*/ 829 h 858"/>
                <a:gd name="T90" fmla="*/ 310 w 1411"/>
                <a:gd name="T91" fmla="*/ 830 h 858"/>
                <a:gd name="T92" fmla="*/ 327 w 1411"/>
                <a:gd name="T93" fmla="*/ 834 h 858"/>
                <a:gd name="T94" fmla="*/ 345 w 1411"/>
                <a:gd name="T95" fmla="*/ 829 h 858"/>
                <a:gd name="T96" fmla="*/ 361 w 1411"/>
                <a:gd name="T97" fmla="*/ 823 h 858"/>
                <a:gd name="T98" fmla="*/ 380 w 1411"/>
                <a:gd name="T99" fmla="*/ 833 h 858"/>
                <a:gd name="T100" fmla="*/ 390 w 1411"/>
                <a:gd name="T101" fmla="*/ 832 h 858"/>
                <a:gd name="T102" fmla="*/ 412 w 1411"/>
                <a:gd name="T103" fmla="*/ 832 h 858"/>
                <a:gd name="T104" fmla="*/ 421 w 1411"/>
                <a:gd name="T105" fmla="*/ 838 h 858"/>
                <a:gd name="T106" fmla="*/ 445 w 1411"/>
                <a:gd name="T107" fmla="*/ 836 h 858"/>
                <a:gd name="T108" fmla="*/ 456 w 1411"/>
                <a:gd name="T109" fmla="*/ 823 h 858"/>
                <a:gd name="T110" fmla="*/ 473 w 1411"/>
                <a:gd name="T111" fmla="*/ 805 h 858"/>
                <a:gd name="T112" fmla="*/ 491 w 1411"/>
                <a:gd name="T113" fmla="*/ 826 h 858"/>
                <a:gd name="T114" fmla="*/ 500 w 1411"/>
                <a:gd name="T115" fmla="*/ 846 h 858"/>
                <a:gd name="T116" fmla="*/ 509 w 1411"/>
                <a:gd name="T117" fmla="*/ 858 h 858"/>
                <a:gd name="T118" fmla="*/ 636 w 1411"/>
                <a:gd name="T119" fmla="*/ 784 h 858"/>
                <a:gd name="T120" fmla="*/ 1260 w 1411"/>
                <a:gd name="T121" fmla="*/ 836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1" h="858">
                  <a:moveTo>
                    <a:pt x="1411" y="148"/>
                  </a:moveTo>
                  <a:cubicBezTo>
                    <a:pt x="1172" y="136"/>
                    <a:pt x="1172" y="136"/>
                    <a:pt x="1172" y="136"/>
                  </a:cubicBezTo>
                  <a:cubicBezTo>
                    <a:pt x="925" y="117"/>
                    <a:pt x="925" y="117"/>
                    <a:pt x="925" y="117"/>
                  </a:cubicBezTo>
                  <a:cubicBezTo>
                    <a:pt x="781" y="102"/>
                    <a:pt x="781" y="102"/>
                    <a:pt x="781" y="102"/>
                  </a:cubicBezTo>
                  <a:cubicBezTo>
                    <a:pt x="636" y="89"/>
                    <a:pt x="636" y="89"/>
                    <a:pt x="636" y="89"/>
                  </a:cubicBezTo>
                  <a:cubicBezTo>
                    <a:pt x="469" y="67"/>
                    <a:pt x="469" y="67"/>
                    <a:pt x="469" y="67"/>
                  </a:cubicBezTo>
                  <a:cubicBezTo>
                    <a:pt x="251" y="37"/>
                    <a:pt x="251" y="37"/>
                    <a:pt x="251" y="37"/>
                  </a:cubicBezTo>
                  <a:cubicBezTo>
                    <a:pt x="145" y="20"/>
                    <a:pt x="145" y="20"/>
                    <a:pt x="145" y="20"/>
                  </a:cubicBezTo>
                  <a:cubicBezTo>
                    <a:pt x="30" y="0"/>
                    <a:pt x="30" y="0"/>
                    <a:pt x="30" y="0"/>
                  </a:cubicBezTo>
                  <a:cubicBezTo>
                    <a:pt x="1" y="171"/>
                    <a:pt x="1" y="171"/>
                    <a:pt x="1" y="171"/>
                  </a:cubicBezTo>
                  <a:cubicBezTo>
                    <a:pt x="1" y="172"/>
                    <a:pt x="1" y="172"/>
                    <a:pt x="0" y="173"/>
                  </a:cubicBezTo>
                  <a:cubicBezTo>
                    <a:pt x="1" y="173"/>
                    <a:pt x="1" y="173"/>
                    <a:pt x="1" y="173"/>
                  </a:cubicBezTo>
                  <a:cubicBezTo>
                    <a:pt x="1" y="174"/>
                    <a:pt x="2" y="175"/>
                    <a:pt x="2" y="176"/>
                  </a:cubicBezTo>
                  <a:cubicBezTo>
                    <a:pt x="3" y="177"/>
                    <a:pt x="3" y="178"/>
                    <a:pt x="3" y="180"/>
                  </a:cubicBezTo>
                  <a:cubicBezTo>
                    <a:pt x="3" y="180"/>
                    <a:pt x="3" y="181"/>
                    <a:pt x="3" y="181"/>
                  </a:cubicBezTo>
                  <a:cubicBezTo>
                    <a:pt x="4" y="181"/>
                    <a:pt x="4" y="181"/>
                    <a:pt x="4" y="182"/>
                  </a:cubicBezTo>
                  <a:cubicBezTo>
                    <a:pt x="6" y="182"/>
                    <a:pt x="7" y="183"/>
                    <a:pt x="7" y="184"/>
                  </a:cubicBezTo>
                  <a:cubicBezTo>
                    <a:pt x="9" y="186"/>
                    <a:pt x="11" y="190"/>
                    <a:pt x="12" y="192"/>
                  </a:cubicBezTo>
                  <a:cubicBezTo>
                    <a:pt x="12" y="193"/>
                    <a:pt x="12" y="195"/>
                    <a:pt x="12" y="196"/>
                  </a:cubicBezTo>
                  <a:cubicBezTo>
                    <a:pt x="12" y="196"/>
                    <a:pt x="12" y="196"/>
                    <a:pt x="12" y="196"/>
                  </a:cubicBezTo>
                  <a:cubicBezTo>
                    <a:pt x="12" y="196"/>
                    <a:pt x="12" y="196"/>
                    <a:pt x="12" y="196"/>
                  </a:cubicBezTo>
                  <a:cubicBezTo>
                    <a:pt x="12" y="196"/>
                    <a:pt x="12" y="196"/>
                    <a:pt x="12" y="196"/>
                  </a:cubicBezTo>
                  <a:cubicBezTo>
                    <a:pt x="14" y="196"/>
                    <a:pt x="16" y="197"/>
                    <a:pt x="17" y="198"/>
                  </a:cubicBezTo>
                  <a:cubicBezTo>
                    <a:pt x="20" y="201"/>
                    <a:pt x="19" y="206"/>
                    <a:pt x="19" y="207"/>
                  </a:cubicBezTo>
                  <a:cubicBezTo>
                    <a:pt x="19" y="208"/>
                    <a:pt x="19" y="209"/>
                    <a:pt x="18" y="211"/>
                  </a:cubicBezTo>
                  <a:cubicBezTo>
                    <a:pt x="18" y="211"/>
                    <a:pt x="18" y="211"/>
                    <a:pt x="18" y="211"/>
                  </a:cubicBezTo>
                  <a:cubicBezTo>
                    <a:pt x="18" y="211"/>
                    <a:pt x="18" y="212"/>
                    <a:pt x="18" y="212"/>
                  </a:cubicBezTo>
                  <a:cubicBezTo>
                    <a:pt x="19" y="212"/>
                    <a:pt x="19" y="212"/>
                    <a:pt x="20" y="213"/>
                  </a:cubicBezTo>
                  <a:cubicBezTo>
                    <a:pt x="20" y="213"/>
                    <a:pt x="20" y="213"/>
                    <a:pt x="20" y="213"/>
                  </a:cubicBezTo>
                  <a:cubicBezTo>
                    <a:pt x="21" y="213"/>
                    <a:pt x="23" y="214"/>
                    <a:pt x="24" y="216"/>
                  </a:cubicBezTo>
                  <a:cubicBezTo>
                    <a:pt x="25" y="218"/>
                    <a:pt x="25" y="219"/>
                    <a:pt x="25" y="220"/>
                  </a:cubicBezTo>
                  <a:cubicBezTo>
                    <a:pt x="25" y="220"/>
                    <a:pt x="25" y="220"/>
                    <a:pt x="25" y="220"/>
                  </a:cubicBezTo>
                  <a:cubicBezTo>
                    <a:pt x="28" y="222"/>
                    <a:pt x="29" y="224"/>
                    <a:pt x="29" y="225"/>
                  </a:cubicBezTo>
                  <a:cubicBezTo>
                    <a:pt x="30" y="227"/>
                    <a:pt x="30" y="231"/>
                    <a:pt x="29" y="234"/>
                  </a:cubicBezTo>
                  <a:cubicBezTo>
                    <a:pt x="29" y="235"/>
                    <a:pt x="28" y="235"/>
                    <a:pt x="28" y="236"/>
                  </a:cubicBezTo>
                  <a:cubicBezTo>
                    <a:pt x="28" y="237"/>
                    <a:pt x="29" y="237"/>
                    <a:pt x="30" y="238"/>
                  </a:cubicBezTo>
                  <a:cubicBezTo>
                    <a:pt x="30" y="239"/>
                    <a:pt x="33" y="243"/>
                    <a:pt x="32" y="247"/>
                  </a:cubicBezTo>
                  <a:cubicBezTo>
                    <a:pt x="32" y="250"/>
                    <a:pt x="30" y="254"/>
                    <a:pt x="27" y="255"/>
                  </a:cubicBezTo>
                  <a:cubicBezTo>
                    <a:pt x="26" y="255"/>
                    <a:pt x="26" y="255"/>
                    <a:pt x="25" y="255"/>
                  </a:cubicBezTo>
                  <a:cubicBezTo>
                    <a:pt x="25" y="256"/>
                    <a:pt x="26" y="257"/>
                    <a:pt x="27" y="258"/>
                  </a:cubicBezTo>
                  <a:cubicBezTo>
                    <a:pt x="27" y="259"/>
                    <a:pt x="27" y="260"/>
                    <a:pt x="27" y="261"/>
                  </a:cubicBezTo>
                  <a:cubicBezTo>
                    <a:pt x="29" y="262"/>
                    <a:pt x="30" y="263"/>
                    <a:pt x="31" y="265"/>
                  </a:cubicBezTo>
                  <a:cubicBezTo>
                    <a:pt x="33" y="267"/>
                    <a:pt x="32" y="272"/>
                    <a:pt x="30" y="275"/>
                  </a:cubicBezTo>
                  <a:cubicBezTo>
                    <a:pt x="29" y="275"/>
                    <a:pt x="28" y="276"/>
                    <a:pt x="27" y="276"/>
                  </a:cubicBezTo>
                  <a:cubicBezTo>
                    <a:pt x="27" y="276"/>
                    <a:pt x="28" y="276"/>
                    <a:pt x="28" y="276"/>
                  </a:cubicBezTo>
                  <a:cubicBezTo>
                    <a:pt x="29" y="277"/>
                    <a:pt x="29" y="279"/>
                    <a:pt x="30" y="280"/>
                  </a:cubicBezTo>
                  <a:cubicBezTo>
                    <a:pt x="31" y="280"/>
                    <a:pt x="32" y="280"/>
                    <a:pt x="33" y="281"/>
                  </a:cubicBezTo>
                  <a:cubicBezTo>
                    <a:pt x="35" y="282"/>
                    <a:pt x="38" y="285"/>
                    <a:pt x="39" y="287"/>
                  </a:cubicBezTo>
                  <a:cubicBezTo>
                    <a:pt x="40" y="289"/>
                    <a:pt x="40" y="291"/>
                    <a:pt x="41" y="293"/>
                  </a:cubicBezTo>
                  <a:cubicBezTo>
                    <a:pt x="41" y="294"/>
                    <a:pt x="41" y="295"/>
                    <a:pt x="41" y="296"/>
                  </a:cubicBezTo>
                  <a:cubicBezTo>
                    <a:pt x="42" y="297"/>
                    <a:pt x="42" y="298"/>
                    <a:pt x="42" y="298"/>
                  </a:cubicBezTo>
                  <a:cubicBezTo>
                    <a:pt x="43" y="298"/>
                    <a:pt x="43" y="299"/>
                    <a:pt x="44" y="299"/>
                  </a:cubicBezTo>
                  <a:cubicBezTo>
                    <a:pt x="45" y="299"/>
                    <a:pt x="46" y="300"/>
                    <a:pt x="47" y="300"/>
                  </a:cubicBezTo>
                  <a:cubicBezTo>
                    <a:pt x="48" y="301"/>
                    <a:pt x="49" y="302"/>
                    <a:pt x="50" y="303"/>
                  </a:cubicBezTo>
                  <a:cubicBezTo>
                    <a:pt x="51" y="304"/>
                    <a:pt x="51" y="304"/>
                    <a:pt x="52" y="305"/>
                  </a:cubicBezTo>
                  <a:cubicBezTo>
                    <a:pt x="52" y="305"/>
                    <a:pt x="53" y="305"/>
                    <a:pt x="53" y="305"/>
                  </a:cubicBezTo>
                  <a:cubicBezTo>
                    <a:pt x="55" y="305"/>
                    <a:pt x="57" y="305"/>
                    <a:pt x="59" y="306"/>
                  </a:cubicBezTo>
                  <a:cubicBezTo>
                    <a:pt x="60" y="306"/>
                    <a:pt x="63" y="308"/>
                    <a:pt x="64" y="310"/>
                  </a:cubicBezTo>
                  <a:cubicBezTo>
                    <a:pt x="64" y="310"/>
                    <a:pt x="65" y="312"/>
                    <a:pt x="66" y="317"/>
                  </a:cubicBezTo>
                  <a:cubicBezTo>
                    <a:pt x="66" y="318"/>
                    <a:pt x="66" y="319"/>
                    <a:pt x="66" y="320"/>
                  </a:cubicBezTo>
                  <a:cubicBezTo>
                    <a:pt x="66" y="320"/>
                    <a:pt x="66" y="321"/>
                    <a:pt x="66" y="321"/>
                  </a:cubicBezTo>
                  <a:cubicBezTo>
                    <a:pt x="67" y="321"/>
                    <a:pt x="68" y="322"/>
                    <a:pt x="69" y="323"/>
                  </a:cubicBezTo>
                  <a:cubicBezTo>
                    <a:pt x="70" y="324"/>
                    <a:pt x="70" y="325"/>
                    <a:pt x="70" y="326"/>
                  </a:cubicBezTo>
                  <a:cubicBezTo>
                    <a:pt x="72" y="327"/>
                    <a:pt x="73" y="327"/>
                    <a:pt x="74" y="328"/>
                  </a:cubicBezTo>
                  <a:cubicBezTo>
                    <a:pt x="76" y="330"/>
                    <a:pt x="77" y="333"/>
                    <a:pt x="77" y="335"/>
                  </a:cubicBezTo>
                  <a:cubicBezTo>
                    <a:pt x="77" y="336"/>
                    <a:pt x="77" y="336"/>
                    <a:pt x="77" y="337"/>
                  </a:cubicBezTo>
                  <a:cubicBezTo>
                    <a:pt x="77" y="337"/>
                    <a:pt x="78" y="337"/>
                    <a:pt x="78" y="337"/>
                  </a:cubicBezTo>
                  <a:cubicBezTo>
                    <a:pt x="79" y="338"/>
                    <a:pt x="80" y="339"/>
                    <a:pt x="80" y="340"/>
                  </a:cubicBezTo>
                  <a:cubicBezTo>
                    <a:pt x="81" y="341"/>
                    <a:pt x="82" y="343"/>
                    <a:pt x="82" y="345"/>
                  </a:cubicBezTo>
                  <a:cubicBezTo>
                    <a:pt x="82" y="345"/>
                    <a:pt x="82" y="346"/>
                    <a:pt x="82" y="346"/>
                  </a:cubicBezTo>
                  <a:cubicBezTo>
                    <a:pt x="82" y="346"/>
                    <a:pt x="83" y="346"/>
                    <a:pt x="83" y="346"/>
                  </a:cubicBezTo>
                  <a:cubicBezTo>
                    <a:pt x="84" y="347"/>
                    <a:pt x="85" y="348"/>
                    <a:pt x="86" y="349"/>
                  </a:cubicBezTo>
                  <a:cubicBezTo>
                    <a:pt x="87" y="350"/>
                    <a:pt x="89" y="353"/>
                    <a:pt x="89" y="355"/>
                  </a:cubicBezTo>
                  <a:cubicBezTo>
                    <a:pt x="89" y="357"/>
                    <a:pt x="89" y="359"/>
                    <a:pt x="89" y="360"/>
                  </a:cubicBezTo>
                  <a:cubicBezTo>
                    <a:pt x="89" y="360"/>
                    <a:pt x="89" y="361"/>
                    <a:pt x="88" y="361"/>
                  </a:cubicBezTo>
                  <a:cubicBezTo>
                    <a:pt x="89" y="361"/>
                    <a:pt x="89" y="362"/>
                    <a:pt x="89" y="362"/>
                  </a:cubicBezTo>
                  <a:cubicBezTo>
                    <a:pt x="90" y="362"/>
                    <a:pt x="92" y="363"/>
                    <a:pt x="94" y="364"/>
                  </a:cubicBezTo>
                  <a:cubicBezTo>
                    <a:pt x="96" y="366"/>
                    <a:pt x="96" y="368"/>
                    <a:pt x="97" y="370"/>
                  </a:cubicBezTo>
                  <a:cubicBezTo>
                    <a:pt x="97" y="370"/>
                    <a:pt x="97" y="370"/>
                    <a:pt x="97" y="370"/>
                  </a:cubicBezTo>
                  <a:cubicBezTo>
                    <a:pt x="97" y="370"/>
                    <a:pt x="97" y="370"/>
                    <a:pt x="97" y="371"/>
                  </a:cubicBezTo>
                  <a:cubicBezTo>
                    <a:pt x="99" y="371"/>
                    <a:pt x="100" y="372"/>
                    <a:pt x="102" y="374"/>
                  </a:cubicBezTo>
                  <a:cubicBezTo>
                    <a:pt x="103" y="377"/>
                    <a:pt x="102" y="382"/>
                    <a:pt x="102" y="383"/>
                  </a:cubicBezTo>
                  <a:cubicBezTo>
                    <a:pt x="102" y="384"/>
                    <a:pt x="101" y="386"/>
                    <a:pt x="100" y="387"/>
                  </a:cubicBezTo>
                  <a:cubicBezTo>
                    <a:pt x="100" y="387"/>
                    <a:pt x="100" y="388"/>
                    <a:pt x="100" y="388"/>
                  </a:cubicBezTo>
                  <a:cubicBezTo>
                    <a:pt x="100" y="389"/>
                    <a:pt x="99" y="390"/>
                    <a:pt x="100" y="391"/>
                  </a:cubicBezTo>
                  <a:cubicBezTo>
                    <a:pt x="100" y="391"/>
                    <a:pt x="100" y="391"/>
                    <a:pt x="100" y="391"/>
                  </a:cubicBezTo>
                  <a:cubicBezTo>
                    <a:pt x="100" y="391"/>
                    <a:pt x="100" y="391"/>
                    <a:pt x="101" y="391"/>
                  </a:cubicBezTo>
                  <a:cubicBezTo>
                    <a:pt x="101" y="392"/>
                    <a:pt x="102" y="392"/>
                    <a:pt x="103" y="392"/>
                  </a:cubicBezTo>
                  <a:cubicBezTo>
                    <a:pt x="104" y="393"/>
                    <a:pt x="106" y="394"/>
                    <a:pt x="107" y="395"/>
                  </a:cubicBezTo>
                  <a:cubicBezTo>
                    <a:pt x="108" y="395"/>
                    <a:pt x="109" y="397"/>
                    <a:pt x="109" y="397"/>
                  </a:cubicBezTo>
                  <a:cubicBezTo>
                    <a:pt x="109" y="398"/>
                    <a:pt x="109" y="398"/>
                    <a:pt x="109" y="398"/>
                  </a:cubicBezTo>
                  <a:cubicBezTo>
                    <a:pt x="110" y="398"/>
                    <a:pt x="110" y="398"/>
                    <a:pt x="110" y="398"/>
                  </a:cubicBezTo>
                  <a:cubicBezTo>
                    <a:pt x="111" y="398"/>
                    <a:pt x="112" y="399"/>
                    <a:pt x="113" y="400"/>
                  </a:cubicBezTo>
                  <a:cubicBezTo>
                    <a:pt x="114" y="401"/>
                    <a:pt x="117" y="404"/>
                    <a:pt x="118" y="407"/>
                  </a:cubicBezTo>
                  <a:cubicBezTo>
                    <a:pt x="118" y="408"/>
                    <a:pt x="118" y="408"/>
                    <a:pt x="118" y="409"/>
                  </a:cubicBezTo>
                  <a:cubicBezTo>
                    <a:pt x="118" y="409"/>
                    <a:pt x="118" y="409"/>
                    <a:pt x="119" y="408"/>
                  </a:cubicBezTo>
                  <a:cubicBezTo>
                    <a:pt x="119" y="408"/>
                    <a:pt x="121" y="408"/>
                    <a:pt x="122" y="408"/>
                  </a:cubicBezTo>
                  <a:cubicBezTo>
                    <a:pt x="123" y="408"/>
                    <a:pt x="126" y="408"/>
                    <a:pt x="128" y="410"/>
                  </a:cubicBezTo>
                  <a:cubicBezTo>
                    <a:pt x="131" y="411"/>
                    <a:pt x="132" y="415"/>
                    <a:pt x="133" y="417"/>
                  </a:cubicBezTo>
                  <a:cubicBezTo>
                    <a:pt x="133" y="420"/>
                    <a:pt x="131" y="425"/>
                    <a:pt x="131" y="425"/>
                  </a:cubicBezTo>
                  <a:cubicBezTo>
                    <a:pt x="131" y="425"/>
                    <a:pt x="131" y="426"/>
                    <a:pt x="131" y="426"/>
                  </a:cubicBezTo>
                  <a:cubicBezTo>
                    <a:pt x="131" y="426"/>
                    <a:pt x="131" y="426"/>
                    <a:pt x="131" y="426"/>
                  </a:cubicBezTo>
                  <a:cubicBezTo>
                    <a:pt x="131" y="427"/>
                    <a:pt x="132" y="427"/>
                    <a:pt x="132" y="427"/>
                  </a:cubicBezTo>
                  <a:cubicBezTo>
                    <a:pt x="133" y="427"/>
                    <a:pt x="134" y="426"/>
                    <a:pt x="135" y="426"/>
                  </a:cubicBezTo>
                  <a:cubicBezTo>
                    <a:pt x="135" y="426"/>
                    <a:pt x="135" y="426"/>
                    <a:pt x="136" y="426"/>
                  </a:cubicBezTo>
                  <a:cubicBezTo>
                    <a:pt x="137" y="426"/>
                    <a:pt x="138" y="426"/>
                    <a:pt x="141" y="428"/>
                  </a:cubicBezTo>
                  <a:cubicBezTo>
                    <a:pt x="142" y="428"/>
                    <a:pt x="143" y="429"/>
                    <a:pt x="144" y="429"/>
                  </a:cubicBezTo>
                  <a:cubicBezTo>
                    <a:pt x="144" y="429"/>
                    <a:pt x="144" y="430"/>
                    <a:pt x="144" y="430"/>
                  </a:cubicBezTo>
                  <a:cubicBezTo>
                    <a:pt x="144" y="429"/>
                    <a:pt x="145" y="429"/>
                    <a:pt x="145" y="429"/>
                  </a:cubicBezTo>
                  <a:cubicBezTo>
                    <a:pt x="146" y="428"/>
                    <a:pt x="146" y="427"/>
                    <a:pt x="148" y="427"/>
                  </a:cubicBezTo>
                  <a:cubicBezTo>
                    <a:pt x="148" y="427"/>
                    <a:pt x="152" y="425"/>
                    <a:pt x="155" y="424"/>
                  </a:cubicBezTo>
                  <a:cubicBezTo>
                    <a:pt x="155" y="424"/>
                    <a:pt x="155" y="424"/>
                    <a:pt x="155" y="424"/>
                  </a:cubicBezTo>
                  <a:cubicBezTo>
                    <a:pt x="157" y="424"/>
                    <a:pt x="160" y="425"/>
                    <a:pt x="162" y="426"/>
                  </a:cubicBezTo>
                  <a:cubicBezTo>
                    <a:pt x="164" y="427"/>
                    <a:pt x="167" y="431"/>
                    <a:pt x="167" y="433"/>
                  </a:cubicBezTo>
                  <a:cubicBezTo>
                    <a:pt x="168" y="437"/>
                    <a:pt x="167" y="441"/>
                    <a:pt x="166" y="443"/>
                  </a:cubicBezTo>
                  <a:cubicBezTo>
                    <a:pt x="166" y="444"/>
                    <a:pt x="165" y="445"/>
                    <a:pt x="164" y="446"/>
                  </a:cubicBezTo>
                  <a:cubicBezTo>
                    <a:pt x="164" y="446"/>
                    <a:pt x="164" y="446"/>
                    <a:pt x="164" y="446"/>
                  </a:cubicBezTo>
                  <a:cubicBezTo>
                    <a:pt x="164" y="446"/>
                    <a:pt x="164" y="446"/>
                    <a:pt x="164" y="446"/>
                  </a:cubicBezTo>
                  <a:cubicBezTo>
                    <a:pt x="164" y="448"/>
                    <a:pt x="164" y="449"/>
                    <a:pt x="163" y="451"/>
                  </a:cubicBezTo>
                  <a:cubicBezTo>
                    <a:pt x="162" y="452"/>
                    <a:pt x="161" y="453"/>
                    <a:pt x="161" y="454"/>
                  </a:cubicBezTo>
                  <a:cubicBezTo>
                    <a:pt x="161" y="454"/>
                    <a:pt x="161" y="454"/>
                    <a:pt x="160" y="454"/>
                  </a:cubicBezTo>
                  <a:cubicBezTo>
                    <a:pt x="160" y="454"/>
                    <a:pt x="160" y="455"/>
                    <a:pt x="160" y="456"/>
                  </a:cubicBezTo>
                  <a:cubicBezTo>
                    <a:pt x="160" y="457"/>
                    <a:pt x="160" y="458"/>
                    <a:pt x="159" y="459"/>
                  </a:cubicBezTo>
                  <a:cubicBezTo>
                    <a:pt x="159" y="460"/>
                    <a:pt x="159" y="460"/>
                    <a:pt x="159" y="460"/>
                  </a:cubicBezTo>
                  <a:cubicBezTo>
                    <a:pt x="158" y="461"/>
                    <a:pt x="157" y="463"/>
                    <a:pt x="155" y="464"/>
                  </a:cubicBezTo>
                  <a:cubicBezTo>
                    <a:pt x="155" y="464"/>
                    <a:pt x="155" y="465"/>
                    <a:pt x="155" y="465"/>
                  </a:cubicBezTo>
                  <a:cubicBezTo>
                    <a:pt x="156" y="467"/>
                    <a:pt x="156" y="471"/>
                    <a:pt x="155" y="473"/>
                  </a:cubicBezTo>
                  <a:cubicBezTo>
                    <a:pt x="154" y="476"/>
                    <a:pt x="151" y="479"/>
                    <a:pt x="150" y="480"/>
                  </a:cubicBezTo>
                  <a:cubicBezTo>
                    <a:pt x="149" y="480"/>
                    <a:pt x="149" y="481"/>
                    <a:pt x="148" y="481"/>
                  </a:cubicBezTo>
                  <a:cubicBezTo>
                    <a:pt x="149" y="482"/>
                    <a:pt x="149" y="483"/>
                    <a:pt x="149" y="483"/>
                  </a:cubicBezTo>
                  <a:cubicBezTo>
                    <a:pt x="149" y="486"/>
                    <a:pt x="148" y="489"/>
                    <a:pt x="147" y="491"/>
                  </a:cubicBezTo>
                  <a:cubicBezTo>
                    <a:pt x="147" y="492"/>
                    <a:pt x="146" y="493"/>
                    <a:pt x="145" y="494"/>
                  </a:cubicBezTo>
                  <a:cubicBezTo>
                    <a:pt x="145" y="494"/>
                    <a:pt x="145" y="494"/>
                    <a:pt x="145" y="494"/>
                  </a:cubicBezTo>
                  <a:cubicBezTo>
                    <a:pt x="145" y="496"/>
                    <a:pt x="145" y="498"/>
                    <a:pt x="143" y="500"/>
                  </a:cubicBezTo>
                  <a:cubicBezTo>
                    <a:pt x="142" y="501"/>
                    <a:pt x="141" y="502"/>
                    <a:pt x="140" y="502"/>
                  </a:cubicBezTo>
                  <a:cubicBezTo>
                    <a:pt x="141" y="502"/>
                    <a:pt x="141" y="503"/>
                    <a:pt x="141" y="503"/>
                  </a:cubicBezTo>
                  <a:cubicBezTo>
                    <a:pt x="142" y="506"/>
                    <a:pt x="142" y="511"/>
                    <a:pt x="141" y="514"/>
                  </a:cubicBezTo>
                  <a:cubicBezTo>
                    <a:pt x="140" y="516"/>
                    <a:pt x="137" y="520"/>
                    <a:pt x="134" y="520"/>
                  </a:cubicBezTo>
                  <a:cubicBezTo>
                    <a:pt x="135" y="521"/>
                    <a:pt x="135" y="522"/>
                    <a:pt x="136" y="522"/>
                  </a:cubicBezTo>
                  <a:cubicBezTo>
                    <a:pt x="137" y="525"/>
                    <a:pt x="137" y="529"/>
                    <a:pt x="136" y="531"/>
                  </a:cubicBezTo>
                  <a:cubicBezTo>
                    <a:pt x="135" y="533"/>
                    <a:pt x="134" y="534"/>
                    <a:pt x="134" y="535"/>
                  </a:cubicBezTo>
                  <a:cubicBezTo>
                    <a:pt x="133" y="535"/>
                    <a:pt x="133" y="536"/>
                    <a:pt x="133" y="536"/>
                  </a:cubicBezTo>
                  <a:cubicBezTo>
                    <a:pt x="133" y="536"/>
                    <a:pt x="133" y="537"/>
                    <a:pt x="132" y="537"/>
                  </a:cubicBezTo>
                  <a:cubicBezTo>
                    <a:pt x="132" y="538"/>
                    <a:pt x="131" y="539"/>
                    <a:pt x="131" y="539"/>
                  </a:cubicBezTo>
                  <a:cubicBezTo>
                    <a:pt x="131" y="540"/>
                    <a:pt x="131" y="540"/>
                    <a:pt x="131" y="540"/>
                  </a:cubicBezTo>
                  <a:cubicBezTo>
                    <a:pt x="132" y="540"/>
                    <a:pt x="132" y="541"/>
                    <a:pt x="133" y="541"/>
                  </a:cubicBezTo>
                  <a:cubicBezTo>
                    <a:pt x="133" y="541"/>
                    <a:pt x="136" y="544"/>
                    <a:pt x="137" y="546"/>
                  </a:cubicBezTo>
                  <a:cubicBezTo>
                    <a:pt x="138" y="549"/>
                    <a:pt x="137" y="553"/>
                    <a:pt x="137" y="554"/>
                  </a:cubicBezTo>
                  <a:cubicBezTo>
                    <a:pt x="137" y="555"/>
                    <a:pt x="137" y="556"/>
                    <a:pt x="136" y="556"/>
                  </a:cubicBezTo>
                  <a:cubicBezTo>
                    <a:pt x="136" y="557"/>
                    <a:pt x="137" y="557"/>
                    <a:pt x="137" y="557"/>
                  </a:cubicBezTo>
                  <a:cubicBezTo>
                    <a:pt x="137" y="558"/>
                    <a:pt x="137" y="558"/>
                    <a:pt x="137" y="558"/>
                  </a:cubicBezTo>
                  <a:cubicBezTo>
                    <a:pt x="137" y="558"/>
                    <a:pt x="137" y="559"/>
                    <a:pt x="138" y="559"/>
                  </a:cubicBezTo>
                  <a:cubicBezTo>
                    <a:pt x="138" y="560"/>
                    <a:pt x="140" y="562"/>
                    <a:pt x="140" y="564"/>
                  </a:cubicBezTo>
                  <a:cubicBezTo>
                    <a:pt x="140" y="565"/>
                    <a:pt x="140" y="570"/>
                    <a:pt x="138" y="572"/>
                  </a:cubicBezTo>
                  <a:cubicBezTo>
                    <a:pt x="136" y="574"/>
                    <a:pt x="133" y="575"/>
                    <a:pt x="130" y="575"/>
                  </a:cubicBezTo>
                  <a:cubicBezTo>
                    <a:pt x="130" y="575"/>
                    <a:pt x="130" y="575"/>
                    <a:pt x="130" y="575"/>
                  </a:cubicBezTo>
                  <a:cubicBezTo>
                    <a:pt x="129" y="575"/>
                    <a:pt x="129" y="575"/>
                    <a:pt x="129" y="575"/>
                  </a:cubicBezTo>
                  <a:cubicBezTo>
                    <a:pt x="128" y="575"/>
                    <a:pt x="127" y="575"/>
                    <a:pt x="126" y="575"/>
                  </a:cubicBezTo>
                  <a:cubicBezTo>
                    <a:pt x="125" y="575"/>
                    <a:pt x="124" y="574"/>
                    <a:pt x="123" y="574"/>
                  </a:cubicBezTo>
                  <a:cubicBezTo>
                    <a:pt x="123" y="574"/>
                    <a:pt x="123" y="574"/>
                    <a:pt x="123" y="574"/>
                  </a:cubicBezTo>
                  <a:cubicBezTo>
                    <a:pt x="123" y="574"/>
                    <a:pt x="123" y="574"/>
                    <a:pt x="123" y="574"/>
                  </a:cubicBezTo>
                  <a:cubicBezTo>
                    <a:pt x="123" y="575"/>
                    <a:pt x="123" y="576"/>
                    <a:pt x="122" y="576"/>
                  </a:cubicBezTo>
                  <a:cubicBezTo>
                    <a:pt x="121" y="578"/>
                    <a:pt x="119" y="580"/>
                    <a:pt x="117" y="581"/>
                  </a:cubicBezTo>
                  <a:cubicBezTo>
                    <a:pt x="117" y="581"/>
                    <a:pt x="117" y="581"/>
                    <a:pt x="116" y="582"/>
                  </a:cubicBezTo>
                  <a:cubicBezTo>
                    <a:pt x="116" y="582"/>
                    <a:pt x="116" y="582"/>
                    <a:pt x="116" y="582"/>
                  </a:cubicBezTo>
                  <a:cubicBezTo>
                    <a:pt x="116" y="582"/>
                    <a:pt x="116" y="583"/>
                    <a:pt x="116" y="583"/>
                  </a:cubicBezTo>
                  <a:cubicBezTo>
                    <a:pt x="116" y="583"/>
                    <a:pt x="116" y="584"/>
                    <a:pt x="116" y="585"/>
                  </a:cubicBezTo>
                  <a:cubicBezTo>
                    <a:pt x="116" y="585"/>
                    <a:pt x="116" y="585"/>
                    <a:pt x="116" y="585"/>
                  </a:cubicBezTo>
                  <a:cubicBezTo>
                    <a:pt x="116" y="585"/>
                    <a:pt x="116" y="585"/>
                    <a:pt x="116" y="585"/>
                  </a:cubicBezTo>
                  <a:cubicBezTo>
                    <a:pt x="117" y="586"/>
                    <a:pt x="118" y="587"/>
                    <a:pt x="119" y="588"/>
                  </a:cubicBezTo>
                  <a:cubicBezTo>
                    <a:pt x="120" y="590"/>
                    <a:pt x="121" y="593"/>
                    <a:pt x="121" y="595"/>
                  </a:cubicBezTo>
                  <a:cubicBezTo>
                    <a:pt x="122" y="596"/>
                    <a:pt x="122" y="599"/>
                    <a:pt x="121" y="600"/>
                  </a:cubicBezTo>
                  <a:cubicBezTo>
                    <a:pt x="121" y="601"/>
                    <a:pt x="119" y="606"/>
                    <a:pt x="116" y="608"/>
                  </a:cubicBezTo>
                  <a:cubicBezTo>
                    <a:pt x="115" y="608"/>
                    <a:pt x="114" y="609"/>
                    <a:pt x="113" y="609"/>
                  </a:cubicBezTo>
                  <a:cubicBezTo>
                    <a:pt x="113" y="609"/>
                    <a:pt x="113" y="609"/>
                    <a:pt x="113" y="610"/>
                  </a:cubicBezTo>
                  <a:cubicBezTo>
                    <a:pt x="113" y="611"/>
                    <a:pt x="112" y="612"/>
                    <a:pt x="111" y="613"/>
                  </a:cubicBezTo>
                  <a:cubicBezTo>
                    <a:pt x="112" y="613"/>
                    <a:pt x="113" y="614"/>
                    <a:pt x="113" y="614"/>
                  </a:cubicBezTo>
                  <a:cubicBezTo>
                    <a:pt x="113" y="614"/>
                    <a:pt x="114" y="614"/>
                    <a:pt x="114" y="615"/>
                  </a:cubicBezTo>
                  <a:cubicBezTo>
                    <a:pt x="114" y="615"/>
                    <a:pt x="114" y="615"/>
                    <a:pt x="114" y="615"/>
                  </a:cubicBezTo>
                  <a:cubicBezTo>
                    <a:pt x="116" y="615"/>
                    <a:pt x="118" y="615"/>
                    <a:pt x="119" y="617"/>
                  </a:cubicBezTo>
                  <a:cubicBezTo>
                    <a:pt x="121" y="618"/>
                    <a:pt x="122" y="620"/>
                    <a:pt x="122" y="622"/>
                  </a:cubicBezTo>
                  <a:cubicBezTo>
                    <a:pt x="122" y="622"/>
                    <a:pt x="122" y="623"/>
                    <a:pt x="122" y="623"/>
                  </a:cubicBezTo>
                  <a:cubicBezTo>
                    <a:pt x="123" y="623"/>
                    <a:pt x="123" y="623"/>
                    <a:pt x="124" y="624"/>
                  </a:cubicBezTo>
                  <a:cubicBezTo>
                    <a:pt x="125" y="624"/>
                    <a:pt x="126" y="625"/>
                    <a:pt x="127" y="626"/>
                  </a:cubicBezTo>
                  <a:cubicBezTo>
                    <a:pt x="128" y="627"/>
                    <a:pt x="130" y="629"/>
                    <a:pt x="131" y="631"/>
                  </a:cubicBezTo>
                  <a:cubicBezTo>
                    <a:pt x="132" y="632"/>
                    <a:pt x="132" y="633"/>
                    <a:pt x="132" y="633"/>
                  </a:cubicBezTo>
                  <a:cubicBezTo>
                    <a:pt x="132" y="633"/>
                    <a:pt x="133" y="633"/>
                    <a:pt x="134" y="633"/>
                  </a:cubicBezTo>
                  <a:cubicBezTo>
                    <a:pt x="134" y="633"/>
                    <a:pt x="134" y="633"/>
                    <a:pt x="134" y="633"/>
                  </a:cubicBezTo>
                  <a:cubicBezTo>
                    <a:pt x="134" y="633"/>
                    <a:pt x="134" y="632"/>
                    <a:pt x="135" y="632"/>
                  </a:cubicBezTo>
                  <a:cubicBezTo>
                    <a:pt x="135" y="632"/>
                    <a:pt x="135" y="631"/>
                    <a:pt x="135" y="631"/>
                  </a:cubicBezTo>
                  <a:cubicBezTo>
                    <a:pt x="136" y="631"/>
                    <a:pt x="136" y="631"/>
                    <a:pt x="136" y="631"/>
                  </a:cubicBezTo>
                  <a:cubicBezTo>
                    <a:pt x="136" y="631"/>
                    <a:pt x="136" y="630"/>
                    <a:pt x="136" y="630"/>
                  </a:cubicBezTo>
                  <a:cubicBezTo>
                    <a:pt x="136" y="629"/>
                    <a:pt x="136" y="627"/>
                    <a:pt x="137" y="626"/>
                  </a:cubicBezTo>
                  <a:cubicBezTo>
                    <a:pt x="137" y="625"/>
                    <a:pt x="137" y="625"/>
                    <a:pt x="137" y="625"/>
                  </a:cubicBezTo>
                  <a:cubicBezTo>
                    <a:pt x="139" y="624"/>
                    <a:pt x="142" y="622"/>
                    <a:pt x="145" y="622"/>
                  </a:cubicBezTo>
                  <a:cubicBezTo>
                    <a:pt x="145" y="622"/>
                    <a:pt x="145" y="622"/>
                    <a:pt x="145" y="622"/>
                  </a:cubicBezTo>
                  <a:cubicBezTo>
                    <a:pt x="147" y="622"/>
                    <a:pt x="148" y="623"/>
                    <a:pt x="149" y="624"/>
                  </a:cubicBezTo>
                  <a:cubicBezTo>
                    <a:pt x="150" y="623"/>
                    <a:pt x="151" y="623"/>
                    <a:pt x="152" y="622"/>
                  </a:cubicBezTo>
                  <a:cubicBezTo>
                    <a:pt x="152" y="622"/>
                    <a:pt x="152" y="622"/>
                    <a:pt x="153" y="622"/>
                  </a:cubicBezTo>
                  <a:cubicBezTo>
                    <a:pt x="153" y="622"/>
                    <a:pt x="153" y="622"/>
                    <a:pt x="153" y="621"/>
                  </a:cubicBezTo>
                  <a:cubicBezTo>
                    <a:pt x="154" y="620"/>
                    <a:pt x="155" y="619"/>
                    <a:pt x="156" y="618"/>
                  </a:cubicBezTo>
                  <a:cubicBezTo>
                    <a:pt x="157" y="617"/>
                    <a:pt x="158" y="617"/>
                    <a:pt x="159" y="617"/>
                  </a:cubicBezTo>
                  <a:cubicBezTo>
                    <a:pt x="159" y="615"/>
                    <a:pt x="160" y="614"/>
                    <a:pt x="161" y="612"/>
                  </a:cubicBezTo>
                  <a:cubicBezTo>
                    <a:pt x="162" y="611"/>
                    <a:pt x="164" y="610"/>
                    <a:pt x="166" y="610"/>
                  </a:cubicBezTo>
                  <a:cubicBezTo>
                    <a:pt x="166" y="609"/>
                    <a:pt x="167" y="609"/>
                    <a:pt x="167" y="609"/>
                  </a:cubicBezTo>
                  <a:cubicBezTo>
                    <a:pt x="167" y="609"/>
                    <a:pt x="168" y="609"/>
                    <a:pt x="168" y="609"/>
                  </a:cubicBezTo>
                  <a:cubicBezTo>
                    <a:pt x="168" y="609"/>
                    <a:pt x="168" y="609"/>
                    <a:pt x="168" y="609"/>
                  </a:cubicBezTo>
                  <a:cubicBezTo>
                    <a:pt x="168" y="608"/>
                    <a:pt x="168" y="607"/>
                    <a:pt x="168" y="606"/>
                  </a:cubicBezTo>
                  <a:cubicBezTo>
                    <a:pt x="169" y="606"/>
                    <a:pt x="169" y="606"/>
                    <a:pt x="169" y="606"/>
                  </a:cubicBezTo>
                  <a:cubicBezTo>
                    <a:pt x="169" y="604"/>
                    <a:pt x="170" y="601"/>
                    <a:pt x="172" y="600"/>
                  </a:cubicBezTo>
                  <a:cubicBezTo>
                    <a:pt x="173" y="599"/>
                    <a:pt x="175" y="599"/>
                    <a:pt x="177" y="599"/>
                  </a:cubicBezTo>
                  <a:cubicBezTo>
                    <a:pt x="178" y="599"/>
                    <a:pt x="179" y="599"/>
                    <a:pt x="180" y="599"/>
                  </a:cubicBezTo>
                  <a:cubicBezTo>
                    <a:pt x="183" y="600"/>
                    <a:pt x="186" y="603"/>
                    <a:pt x="186" y="603"/>
                  </a:cubicBezTo>
                  <a:cubicBezTo>
                    <a:pt x="187" y="604"/>
                    <a:pt x="187" y="605"/>
                    <a:pt x="188" y="606"/>
                  </a:cubicBezTo>
                  <a:cubicBezTo>
                    <a:pt x="188" y="607"/>
                    <a:pt x="188" y="607"/>
                    <a:pt x="188" y="607"/>
                  </a:cubicBezTo>
                  <a:cubicBezTo>
                    <a:pt x="188" y="607"/>
                    <a:pt x="189" y="608"/>
                    <a:pt x="189" y="608"/>
                  </a:cubicBezTo>
                  <a:cubicBezTo>
                    <a:pt x="190" y="609"/>
                    <a:pt x="191" y="611"/>
                    <a:pt x="192" y="613"/>
                  </a:cubicBezTo>
                  <a:cubicBezTo>
                    <a:pt x="192" y="613"/>
                    <a:pt x="192" y="614"/>
                    <a:pt x="192" y="614"/>
                  </a:cubicBezTo>
                  <a:cubicBezTo>
                    <a:pt x="192" y="614"/>
                    <a:pt x="192" y="614"/>
                    <a:pt x="192" y="614"/>
                  </a:cubicBezTo>
                  <a:cubicBezTo>
                    <a:pt x="192" y="614"/>
                    <a:pt x="192" y="614"/>
                    <a:pt x="192" y="614"/>
                  </a:cubicBezTo>
                  <a:cubicBezTo>
                    <a:pt x="192" y="614"/>
                    <a:pt x="192" y="614"/>
                    <a:pt x="192" y="614"/>
                  </a:cubicBezTo>
                  <a:cubicBezTo>
                    <a:pt x="194" y="614"/>
                    <a:pt x="197" y="615"/>
                    <a:pt x="198" y="617"/>
                  </a:cubicBezTo>
                  <a:cubicBezTo>
                    <a:pt x="200" y="618"/>
                    <a:pt x="201" y="621"/>
                    <a:pt x="202" y="622"/>
                  </a:cubicBezTo>
                  <a:cubicBezTo>
                    <a:pt x="202" y="623"/>
                    <a:pt x="203" y="627"/>
                    <a:pt x="201" y="629"/>
                  </a:cubicBezTo>
                  <a:cubicBezTo>
                    <a:pt x="201" y="631"/>
                    <a:pt x="200" y="632"/>
                    <a:pt x="199" y="633"/>
                  </a:cubicBezTo>
                  <a:cubicBezTo>
                    <a:pt x="199" y="633"/>
                    <a:pt x="199" y="633"/>
                    <a:pt x="199" y="633"/>
                  </a:cubicBezTo>
                  <a:cubicBezTo>
                    <a:pt x="199" y="633"/>
                    <a:pt x="198" y="633"/>
                    <a:pt x="198" y="634"/>
                  </a:cubicBezTo>
                  <a:cubicBezTo>
                    <a:pt x="198" y="634"/>
                    <a:pt x="199" y="634"/>
                    <a:pt x="199" y="634"/>
                  </a:cubicBezTo>
                  <a:cubicBezTo>
                    <a:pt x="200" y="634"/>
                    <a:pt x="201" y="634"/>
                    <a:pt x="202" y="635"/>
                  </a:cubicBezTo>
                  <a:cubicBezTo>
                    <a:pt x="206" y="637"/>
                    <a:pt x="206" y="642"/>
                    <a:pt x="206" y="642"/>
                  </a:cubicBezTo>
                  <a:cubicBezTo>
                    <a:pt x="206" y="644"/>
                    <a:pt x="206" y="647"/>
                    <a:pt x="205" y="650"/>
                  </a:cubicBezTo>
                  <a:cubicBezTo>
                    <a:pt x="204" y="651"/>
                    <a:pt x="203" y="652"/>
                    <a:pt x="202" y="652"/>
                  </a:cubicBezTo>
                  <a:cubicBezTo>
                    <a:pt x="202" y="653"/>
                    <a:pt x="202" y="653"/>
                    <a:pt x="202" y="653"/>
                  </a:cubicBezTo>
                  <a:cubicBezTo>
                    <a:pt x="202" y="654"/>
                    <a:pt x="202" y="655"/>
                    <a:pt x="201" y="656"/>
                  </a:cubicBezTo>
                  <a:cubicBezTo>
                    <a:pt x="203" y="657"/>
                    <a:pt x="204" y="658"/>
                    <a:pt x="205" y="660"/>
                  </a:cubicBezTo>
                  <a:cubicBezTo>
                    <a:pt x="205" y="662"/>
                    <a:pt x="205" y="664"/>
                    <a:pt x="205" y="666"/>
                  </a:cubicBezTo>
                  <a:cubicBezTo>
                    <a:pt x="205" y="667"/>
                    <a:pt x="204" y="667"/>
                    <a:pt x="204" y="667"/>
                  </a:cubicBezTo>
                  <a:cubicBezTo>
                    <a:pt x="204" y="668"/>
                    <a:pt x="204" y="669"/>
                    <a:pt x="204" y="669"/>
                  </a:cubicBezTo>
                  <a:cubicBezTo>
                    <a:pt x="204" y="670"/>
                    <a:pt x="204" y="671"/>
                    <a:pt x="203" y="671"/>
                  </a:cubicBezTo>
                  <a:cubicBezTo>
                    <a:pt x="204" y="672"/>
                    <a:pt x="204" y="673"/>
                    <a:pt x="205" y="673"/>
                  </a:cubicBezTo>
                  <a:cubicBezTo>
                    <a:pt x="205" y="674"/>
                    <a:pt x="205" y="674"/>
                    <a:pt x="205" y="674"/>
                  </a:cubicBezTo>
                  <a:cubicBezTo>
                    <a:pt x="205" y="674"/>
                    <a:pt x="206" y="675"/>
                    <a:pt x="206" y="675"/>
                  </a:cubicBezTo>
                  <a:cubicBezTo>
                    <a:pt x="207" y="677"/>
                    <a:pt x="208" y="679"/>
                    <a:pt x="209" y="681"/>
                  </a:cubicBezTo>
                  <a:cubicBezTo>
                    <a:pt x="209" y="682"/>
                    <a:pt x="209" y="684"/>
                    <a:pt x="209" y="685"/>
                  </a:cubicBezTo>
                  <a:cubicBezTo>
                    <a:pt x="209" y="685"/>
                    <a:pt x="210" y="686"/>
                    <a:pt x="211" y="687"/>
                  </a:cubicBezTo>
                  <a:cubicBezTo>
                    <a:pt x="211" y="688"/>
                    <a:pt x="212" y="689"/>
                    <a:pt x="212" y="691"/>
                  </a:cubicBezTo>
                  <a:cubicBezTo>
                    <a:pt x="212" y="691"/>
                    <a:pt x="212" y="691"/>
                    <a:pt x="213" y="692"/>
                  </a:cubicBezTo>
                  <a:cubicBezTo>
                    <a:pt x="213" y="692"/>
                    <a:pt x="213" y="692"/>
                    <a:pt x="213" y="692"/>
                  </a:cubicBezTo>
                  <a:cubicBezTo>
                    <a:pt x="215" y="693"/>
                    <a:pt x="216" y="695"/>
                    <a:pt x="217" y="696"/>
                  </a:cubicBezTo>
                  <a:cubicBezTo>
                    <a:pt x="218" y="699"/>
                    <a:pt x="218" y="701"/>
                    <a:pt x="217" y="703"/>
                  </a:cubicBezTo>
                  <a:cubicBezTo>
                    <a:pt x="217" y="704"/>
                    <a:pt x="217" y="704"/>
                    <a:pt x="217" y="705"/>
                  </a:cubicBezTo>
                  <a:cubicBezTo>
                    <a:pt x="217" y="705"/>
                    <a:pt x="217" y="706"/>
                    <a:pt x="217" y="707"/>
                  </a:cubicBezTo>
                  <a:cubicBezTo>
                    <a:pt x="217" y="707"/>
                    <a:pt x="217" y="707"/>
                    <a:pt x="217" y="707"/>
                  </a:cubicBezTo>
                  <a:cubicBezTo>
                    <a:pt x="217" y="708"/>
                    <a:pt x="218" y="708"/>
                    <a:pt x="218" y="708"/>
                  </a:cubicBezTo>
                  <a:cubicBezTo>
                    <a:pt x="218" y="708"/>
                    <a:pt x="218" y="708"/>
                    <a:pt x="218" y="708"/>
                  </a:cubicBezTo>
                  <a:cubicBezTo>
                    <a:pt x="219" y="708"/>
                    <a:pt x="222" y="708"/>
                    <a:pt x="224" y="711"/>
                  </a:cubicBezTo>
                  <a:cubicBezTo>
                    <a:pt x="226" y="713"/>
                    <a:pt x="225" y="716"/>
                    <a:pt x="225" y="718"/>
                  </a:cubicBezTo>
                  <a:cubicBezTo>
                    <a:pt x="225" y="718"/>
                    <a:pt x="225" y="718"/>
                    <a:pt x="225" y="718"/>
                  </a:cubicBezTo>
                  <a:cubicBezTo>
                    <a:pt x="226" y="718"/>
                    <a:pt x="228" y="718"/>
                    <a:pt x="230" y="720"/>
                  </a:cubicBezTo>
                  <a:cubicBezTo>
                    <a:pt x="232" y="722"/>
                    <a:pt x="232" y="725"/>
                    <a:pt x="232" y="727"/>
                  </a:cubicBezTo>
                  <a:cubicBezTo>
                    <a:pt x="232" y="727"/>
                    <a:pt x="232" y="727"/>
                    <a:pt x="232" y="728"/>
                  </a:cubicBezTo>
                  <a:cubicBezTo>
                    <a:pt x="232" y="728"/>
                    <a:pt x="233" y="728"/>
                    <a:pt x="233" y="728"/>
                  </a:cubicBezTo>
                  <a:cubicBezTo>
                    <a:pt x="233" y="729"/>
                    <a:pt x="234" y="731"/>
                    <a:pt x="234" y="733"/>
                  </a:cubicBezTo>
                  <a:cubicBezTo>
                    <a:pt x="234" y="736"/>
                    <a:pt x="232" y="737"/>
                    <a:pt x="231" y="738"/>
                  </a:cubicBezTo>
                  <a:cubicBezTo>
                    <a:pt x="231" y="739"/>
                    <a:pt x="231" y="739"/>
                    <a:pt x="231" y="739"/>
                  </a:cubicBezTo>
                  <a:cubicBezTo>
                    <a:pt x="231" y="739"/>
                    <a:pt x="231" y="739"/>
                    <a:pt x="231" y="739"/>
                  </a:cubicBezTo>
                  <a:cubicBezTo>
                    <a:pt x="230" y="741"/>
                    <a:pt x="230" y="743"/>
                    <a:pt x="229" y="744"/>
                  </a:cubicBezTo>
                  <a:cubicBezTo>
                    <a:pt x="228" y="746"/>
                    <a:pt x="226" y="748"/>
                    <a:pt x="225" y="749"/>
                  </a:cubicBezTo>
                  <a:cubicBezTo>
                    <a:pt x="225" y="749"/>
                    <a:pt x="225" y="750"/>
                    <a:pt x="225" y="750"/>
                  </a:cubicBezTo>
                  <a:cubicBezTo>
                    <a:pt x="225" y="751"/>
                    <a:pt x="225" y="752"/>
                    <a:pt x="225" y="753"/>
                  </a:cubicBezTo>
                  <a:cubicBezTo>
                    <a:pt x="225" y="754"/>
                    <a:pt x="225" y="755"/>
                    <a:pt x="225" y="755"/>
                  </a:cubicBezTo>
                  <a:cubicBezTo>
                    <a:pt x="225" y="756"/>
                    <a:pt x="226" y="757"/>
                    <a:pt x="227" y="757"/>
                  </a:cubicBezTo>
                  <a:cubicBezTo>
                    <a:pt x="227" y="757"/>
                    <a:pt x="227" y="758"/>
                    <a:pt x="228" y="758"/>
                  </a:cubicBezTo>
                  <a:cubicBezTo>
                    <a:pt x="229" y="758"/>
                    <a:pt x="230" y="759"/>
                    <a:pt x="231" y="759"/>
                  </a:cubicBezTo>
                  <a:cubicBezTo>
                    <a:pt x="231" y="759"/>
                    <a:pt x="234" y="761"/>
                    <a:pt x="235" y="764"/>
                  </a:cubicBezTo>
                  <a:cubicBezTo>
                    <a:pt x="236" y="765"/>
                    <a:pt x="236" y="766"/>
                    <a:pt x="236" y="768"/>
                  </a:cubicBezTo>
                  <a:cubicBezTo>
                    <a:pt x="236" y="768"/>
                    <a:pt x="236" y="768"/>
                    <a:pt x="236" y="768"/>
                  </a:cubicBezTo>
                  <a:cubicBezTo>
                    <a:pt x="237" y="767"/>
                    <a:pt x="238" y="765"/>
                    <a:pt x="239" y="765"/>
                  </a:cubicBezTo>
                  <a:cubicBezTo>
                    <a:pt x="241" y="764"/>
                    <a:pt x="244" y="763"/>
                    <a:pt x="246" y="763"/>
                  </a:cubicBezTo>
                  <a:cubicBezTo>
                    <a:pt x="247" y="763"/>
                    <a:pt x="247" y="763"/>
                    <a:pt x="248" y="764"/>
                  </a:cubicBezTo>
                  <a:cubicBezTo>
                    <a:pt x="249" y="764"/>
                    <a:pt x="251" y="765"/>
                    <a:pt x="254" y="768"/>
                  </a:cubicBezTo>
                  <a:cubicBezTo>
                    <a:pt x="255" y="769"/>
                    <a:pt x="256" y="770"/>
                    <a:pt x="256" y="771"/>
                  </a:cubicBezTo>
                  <a:cubicBezTo>
                    <a:pt x="257" y="772"/>
                    <a:pt x="257" y="772"/>
                    <a:pt x="257" y="772"/>
                  </a:cubicBezTo>
                  <a:cubicBezTo>
                    <a:pt x="257" y="772"/>
                    <a:pt x="257" y="772"/>
                    <a:pt x="257" y="772"/>
                  </a:cubicBezTo>
                  <a:cubicBezTo>
                    <a:pt x="259" y="773"/>
                    <a:pt x="260" y="773"/>
                    <a:pt x="262" y="775"/>
                  </a:cubicBezTo>
                  <a:cubicBezTo>
                    <a:pt x="263" y="777"/>
                    <a:pt x="263" y="779"/>
                    <a:pt x="263" y="781"/>
                  </a:cubicBezTo>
                  <a:cubicBezTo>
                    <a:pt x="263" y="781"/>
                    <a:pt x="263" y="781"/>
                    <a:pt x="263" y="781"/>
                  </a:cubicBezTo>
                  <a:cubicBezTo>
                    <a:pt x="263" y="781"/>
                    <a:pt x="263" y="781"/>
                    <a:pt x="263" y="781"/>
                  </a:cubicBezTo>
                  <a:cubicBezTo>
                    <a:pt x="264" y="782"/>
                    <a:pt x="265" y="783"/>
                    <a:pt x="265" y="784"/>
                  </a:cubicBezTo>
                  <a:cubicBezTo>
                    <a:pt x="265" y="786"/>
                    <a:pt x="265" y="787"/>
                    <a:pt x="265" y="789"/>
                  </a:cubicBezTo>
                  <a:cubicBezTo>
                    <a:pt x="266" y="789"/>
                    <a:pt x="267" y="790"/>
                    <a:pt x="268" y="791"/>
                  </a:cubicBezTo>
                  <a:cubicBezTo>
                    <a:pt x="269" y="793"/>
                    <a:pt x="270" y="795"/>
                    <a:pt x="270" y="798"/>
                  </a:cubicBezTo>
                  <a:cubicBezTo>
                    <a:pt x="270" y="799"/>
                    <a:pt x="270" y="799"/>
                    <a:pt x="270" y="799"/>
                  </a:cubicBezTo>
                  <a:cubicBezTo>
                    <a:pt x="271" y="801"/>
                    <a:pt x="271" y="803"/>
                    <a:pt x="271" y="805"/>
                  </a:cubicBezTo>
                  <a:cubicBezTo>
                    <a:pt x="271" y="807"/>
                    <a:pt x="269" y="810"/>
                    <a:pt x="268" y="811"/>
                  </a:cubicBezTo>
                  <a:cubicBezTo>
                    <a:pt x="267" y="812"/>
                    <a:pt x="267" y="812"/>
                    <a:pt x="267" y="812"/>
                  </a:cubicBezTo>
                  <a:cubicBezTo>
                    <a:pt x="268" y="813"/>
                    <a:pt x="269" y="813"/>
                    <a:pt x="269" y="815"/>
                  </a:cubicBezTo>
                  <a:cubicBezTo>
                    <a:pt x="270" y="816"/>
                    <a:pt x="270" y="817"/>
                    <a:pt x="270" y="819"/>
                  </a:cubicBezTo>
                  <a:cubicBezTo>
                    <a:pt x="270" y="819"/>
                    <a:pt x="270" y="819"/>
                    <a:pt x="270" y="819"/>
                  </a:cubicBezTo>
                  <a:cubicBezTo>
                    <a:pt x="270" y="820"/>
                    <a:pt x="270" y="820"/>
                    <a:pt x="270" y="820"/>
                  </a:cubicBezTo>
                  <a:cubicBezTo>
                    <a:pt x="270" y="821"/>
                    <a:pt x="271" y="822"/>
                    <a:pt x="271" y="823"/>
                  </a:cubicBezTo>
                  <a:cubicBezTo>
                    <a:pt x="271" y="824"/>
                    <a:pt x="271" y="826"/>
                    <a:pt x="270" y="827"/>
                  </a:cubicBezTo>
                  <a:cubicBezTo>
                    <a:pt x="270" y="827"/>
                    <a:pt x="270" y="827"/>
                    <a:pt x="270" y="828"/>
                  </a:cubicBezTo>
                  <a:cubicBezTo>
                    <a:pt x="270" y="828"/>
                    <a:pt x="270" y="830"/>
                    <a:pt x="271" y="831"/>
                  </a:cubicBezTo>
                  <a:cubicBezTo>
                    <a:pt x="271" y="832"/>
                    <a:pt x="271" y="832"/>
                    <a:pt x="271" y="833"/>
                  </a:cubicBezTo>
                  <a:cubicBezTo>
                    <a:pt x="271" y="833"/>
                    <a:pt x="271" y="835"/>
                    <a:pt x="271" y="836"/>
                  </a:cubicBezTo>
                  <a:cubicBezTo>
                    <a:pt x="272" y="837"/>
                    <a:pt x="272" y="837"/>
                    <a:pt x="274" y="839"/>
                  </a:cubicBezTo>
                  <a:cubicBezTo>
                    <a:pt x="275" y="839"/>
                    <a:pt x="276" y="840"/>
                    <a:pt x="277" y="841"/>
                  </a:cubicBezTo>
                  <a:cubicBezTo>
                    <a:pt x="277" y="841"/>
                    <a:pt x="278" y="841"/>
                    <a:pt x="278" y="841"/>
                  </a:cubicBezTo>
                  <a:cubicBezTo>
                    <a:pt x="279" y="842"/>
                    <a:pt x="281" y="843"/>
                    <a:pt x="282" y="844"/>
                  </a:cubicBezTo>
                  <a:cubicBezTo>
                    <a:pt x="282" y="844"/>
                    <a:pt x="283" y="845"/>
                    <a:pt x="283" y="845"/>
                  </a:cubicBezTo>
                  <a:cubicBezTo>
                    <a:pt x="283" y="843"/>
                    <a:pt x="283" y="841"/>
                    <a:pt x="283" y="840"/>
                  </a:cubicBezTo>
                  <a:cubicBezTo>
                    <a:pt x="284" y="838"/>
                    <a:pt x="286" y="836"/>
                    <a:pt x="287" y="834"/>
                  </a:cubicBezTo>
                  <a:cubicBezTo>
                    <a:pt x="288" y="834"/>
                    <a:pt x="288" y="834"/>
                    <a:pt x="288" y="834"/>
                  </a:cubicBezTo>
                  <a:cubicBezTo>
                    <a:pt x="290" y="832"/>
                    <a:pt x="292" y="830"/>
                    <a:pt x="294" y="829"/>
                  </a:cubicBezTo>
                  <a:cubicBezTo>
                    <a:pt x="295" y="828"/>
                    <a:pt x="296" y="828"/>
                    <a:pt x="297" y="828"/>
                  </a:cubicBezTo>
                  <a:cubicBezTo>
                    <a:pt x="298" y="828"/>
                    <a:pt x="298" y="828"/>
                    <a:pt x="298" y="828"/>
                  </a:cubicBezTo>
                  <a:cubicBezTo>
                    <a:pt x="299" y="828"/>
                    <a:pt x="299" y="828"/>
                    <a:pt x="299" y="828"/>
                  </a:cubicBezTo>
                  <a:cubicBezTo>
                    <a:pt x="299" y="828"/>
                    <a:pt x="299" y="828"/>
                    <a:pt x="299" y="828"/>
                  </a:cubicBezTo>
                  <a:cubicBezTo>
                    <a:pt x="300" y="828"/>
                    <a:pt x="302" y="827"/>
                    <a:pt x="303" y="827"/>
                  </a:cubicBezTo>
                  <a:cubicBezTo>
                    <a:pt x="304" y="827"/>
                    <a:pt x="304" y="827"/>
                    <a:pt x="304" y="827"/>
                  </a:cubicBezTo>
                  <a:cubicBezTo>
                    <a:pt x="306" y="827"/>
                    <a:pt x="309" y="829"/>
                    <a:pt x="310" y="830"/>
                  </a:cubicBezTo>
                  <a:cubicBezTo>
                    <a:pt x="311" y="831"/>
                    <a:pt x="311" y="831"/>
                    <a:pt x="311" y="831"/>
                  </a:cubicBezTo>
                  <a:cubicBezTo>
                    <a:pt x="312" y="831"/>
                    <a:pt x="312" y="831"/>
                    <a:pt x="312" y="831"/>
                  </a:cubicBezTo>
                  <a:cubicBezTo>
                    <a:pt x="313" y="831"/>
                    <a:pt x="313" y="831"/>
                    <a:pt x="313" y="831"/>
                  </a:cubicBezTo>
                  <a:cubicBezTo>
                    <a:pt x="314" y="832"/>
                    <a:pt x="318" y="832"/>
                    <a:pt x="320" y="833"/>
                  </a:cubicBezTo>
                  <a:cubicBezTo>
                    <a:pt x="321" y="833"/>
                    <a:pt x="321" y="834"/>
                    <a:pt x="322" y="834"/>
                  </a:cubicBezTo>
                  <a:cubicBezTo>
                    <a:pt x="323" y="834"/>
                    <a:pt x="323" y="834"/>
                    <a:pt x="324" y="834"/>
                  </a:cubicBezTo>
                  <a:cubicBezTo>
                    <a:pt x="325" y="834"/>
                    <a:pt x="326" y="834"/>
                    <a:pt x="327" y="834"/>
                  </a:cubicBezTo>
                  <a:cubicBezTo>
                    <a:pt x="328" y="835"/>
                    <a:pt x="329" y="836"/>
                    <a:pt x="330" y="837"/>
                  </a:cubicBezTo>
                  <a:cubicBezTo>
                    <a:pt x="331" y="837"/>
                    <a:pt x="332" y="836"/>
                    <a:pt x="333" y="836"/>
                  </a:cubicBezTo>
                  <a:cubicBezTo>
                    <a:pt x="333" y="836"/>
                    <a:pt x="334" y="836"/>
                    <a:pt x="334" y="836"/>
                  </a:cubicBezTo>
                  <a:cubicBezTo>
                    <a:pt x="335" y="836"/>
                    <a:pt x="338" y="836"/>
                    <a:pt x="340" y="838"/>
                  </a:cubicBezTo>
                  <a:cubicBezTo>
                    <a:pt x="341" y="838"/>
                    <a:pt x="342" y="839"/>
                    <a:pt x="342" y="840"/>
                  </a:cubicBezTo>
                  <a:cubicBezTo>
                    <a:pt x="342" y="838"/>
                    <a:pt x="342" y="837"/>
                    <a:pt x="342" y="836"/>
                  </a:cubicBezTo>
                  <a:cubicBezTo>
                    <a:pt x="343" y="833"/>
                    <a:pt x="343" y="831"/>
                    <a:pt x="345" y="829"/>
                  </a:cubicBezTo>
                  <a:cubicBezTo>
                    <a:pt x="347" y="828"/>
                    <a:pt x="349" y="828"/>
                    <a:pt x="350" y="828"/>
                  </a:cubicBezTo>
                  <a:cubicBezTo>
                    <a:pt x="350" y="828"/>
                    <a:pt x="351" y="828"/>
                    <a:pt x="351" y="828"/>
                  </a:cubicBezTo>
                  <a:cubicBezTo>
                    <a:pt x="351" y="828"/>
                    <a:pt x="352" y="828"/>
                    <a:pt x="352" y="828"/>
                  </a:cubicBezTo>
                  <a:cubicBezTo>
                    <a:pt x="352" y="828"/>
                    <a:pt x="352" y="828"/>
                    <a:pt x="352" y="828"/>
                  </a:cubicBezTo>
                  <a:cubicBezTo>
                    <a:pt x="352" y="827"/>
                    <a:pt x="353" y="825"/>
                    <a:pt x="354" y="824"/>
                  </a:cubicBezTo>
                  <a:cubicBezTo>
                    <a:pt x="356" y="823"/>
                    <a:pt x="358" y="823"/>
                    <a:pt x="360" y="823"/>
                  </a:cubicBezTo>
                  <a:cubicBezTo>
                    <a:pt x="360" y="823"/>
                    <a:pt x="361" y="823"/>
                    <a:pt x="361" y="823"/>
                  </a:cubicBezTo>
                  <a:cubicBezTo>
                    <a:pt x="361" y="823"/>
                    <a:pt x="361" y="823"/>
                    <a:pt x="361" y="823"/>
                  </a:cubicBezTo>
                  <a:cubicBezTo>
                    <a:pt x="364" y="823"/>
                    <a:pt x="368" y="826"/>
                    <a:pt x="370" y="828"/>
                  </a:cubicBezTo>
                  <a:cubicBezTo>
                    <a:pt x="370" y="829"/>
                    <a:pt x="371" y="830"/>
                    <a:pt x="371" y="831"/>
                  </a:cubicBezTo>
                  <a:cubicBezTo>
                    <a:pt x="372" y="831"/>
                    <a:pt x="373" y="830"/>
                    <a:pt x="375" y="830"/>
                  </a:cubicBezTo>
                  <a:cubicBezTo>
                    <a:pt x="375" y="830"/>
                    <a:pt x="375" y="830"/>
                    <a:pt x="375" y="830"/>
                  </a:cubicBezTo>
                  <a:cubicBezTo>
                    <a:pt x="375" y="830"/>
                    <a:pt x="375" y="830"/>
                    <a:pt x="375" y="830"/>
                  </a:cubicBezTo>
                  <a:cubicBezTo>
                    <a:pt x="377" y="830"/>
                    <a:pt x="379" y="832"/>
                    <a:pt x="380" y="833"/>
                  </a:cubicBezTo>
                  <a:cubicBezTo>
                    <a:pt x="380" y="833"/>
                    <a:pt x="380" y="833"/>
                    <a:pt x="380" y="833"/>
                  </a:cubicBezTo>
                  <a:cubicBezTo>
                    <a:pt x="381" y="833"/>
                    <a:pt x="381" y="834"/>
                    <a:pt x="381" y="834"/>
                  </a:cubicBezTo>
                  <a:cubicBezTo>
                    <a:pt x="381" y="834"/>
                    <a:pt x="381" y="834"/>
                    <a:pt x="381" y="834"/>
                  </a:cubicBezTo>
                  <a:cubicBezTo>
                    <a:pt x="382" y="834"/>
                    <a:pt x="384" y="833"/>
                    <a:pt x="385" y="833"/>
                  </a:cubicBezTo>
                  <a:cubicBezTo>
                    <a:pt x="385" y="833"/>
                    <a:pt x="386" y="833"/>
                    <a:pt x="387" y="834"/>
                  </a:cubicBezTo>
                  <a:cubicBezTo>
                    <a:pt x="387" y="834"/>
                    <a:pt x="387" y="834"/>
                    <a:pt x="387" y="834"/>
                  </a:cubicBezTo>
                  <a:cubicBezTo>
                    <a:pt x="388" y="833"/>
                    <a:pt x="389" y="832"/>
                    <a:pt x="390" y="832"/>
                  </a:cubicBezTo>
                  <a:cubicBezTo>
                    <a:pt x="390" y="832"/>
                    <a:pt x="391" y="832"/>
                    <a:pt x="391" y="832"/>
                  </a:cubicBezTo>
                  <a:cubicBezTo>
                    <a:pt x="393" y="832"/>
                    <a:pt x="394" y="833"/>
                    <a:pt x="395" y="834"/>
                  </a:cubicBezTo>
                  <a:cubicBezTo>
                    <a:pt x="396" y="834"/>
                    <a:pt x="396" y="833"/>
                    <a:pt x="396" y="833"/>
                  </a:cubicBezTo>
                  <a:cubicBezTo>
                    <a:pt x="396" y="833"/>
                    <a:pt x="397" y="833"/>
                    <a:pt x="398" y="833"/>
                  </a:cubicBezTo>
                  <a:cubicBezTo>
                    <a:pt x="399" y="832"/>
                    <a:pt x="401" y="831"/>
                    <a:pt x="402" y="830"/>
                  </a:cubicBezTo>
                  <a:cubicBezTo>
                    <a:pt x="403" y="830"/>
                    <a:pt x="404" y="830"/>
                    <a:pt x="405" y="830"/>
                  </a:cubicBezTo>
                  <a:cubicBezTo>
                    <a:pt x="408" y="830"/>
                    <a:pt x="411" y="831"/>
                    <a:pt x="412" y="832"/>
                  </a:cubicBezTo>
                  <a:cubicBezTo>
                    <a:pt x="414" y="834"/>
                    <a:pt x="415" y="837"/>
                    <a:pt x="415" y="839"/>
                  </a:cubicBezTo>
                  <a:cubicBezTo>
                    <a:pt x="415" y="839"/>
                    <a:pt x="416" y="840"/>
                    <a:pt x="416" y="840"/>
                  </a:cubicBezTo>
                  <a:cubicBezTo>
                    <a:pt x="416" y="841"/>
                    <a:pt x="416" y="841"/>
                    <a:pt x="416" y="841"/>
                  </a:cubicBezTo>
                  <a:cubicBezTo>
                    <a:pt x="416" y="841"/>
                    <a:pt x="416" y="841"/>
                    <a:pt x="416" y="841"/>
                  </a:cubicBezTo>
                  <a:cubicBezTo>
                    <a:pt x="417" y="841"/>
                    <a:pt x="418" y="840"/>
                    <a:pt x="419" y="840"/>
                  </a:cubicBezTo>
                  <a:cubicBezTo>
                    <a:pt x="419" y="839"/>
                    <a:pt x="420" y="839"/>
                    <a:pt x="420" y="839"/>
                  </a:cubicBezTo>
                  <a:cubicBezTo>
                    <a:pt x="421" y="839"/>
                    <a:pt x="421" y="838"/>
                    <a:pt x="421" y="838"/>
                  </a:cubicBezTo>
                  <a:cubicBezTo>
                    <a:pt x="424" y="837"/>
                    <a:pt x="426" y="836"/>
                    <a:pt x="427" y="836"/>
                  </a:cubicBezTo>
                  <a:cubicBezTo>
                    <a:pt x="428" y="835"/>
                    <a:pt x="431" y="835"/>
                    <a:pt x="433" y="835"/>
                  </a:cubicBezTo>
                  <a:cubicBezTo>
                    <a:pt x="434" y="835"/>
                    <a:pt x="434" y="835"/>
                    <a:pt x="435" y="835"/>
                  </a:cubicBezTo>
                  <a:cubicBezTo>
                    <a:pt x="437" y="835"/>
                    <a:pt x="438" y="836"/>
                    <a:pt x="440" y="837"/>
                  </a:cubicBezTo>
                  <a:cubicBezTo>
                    <a:pt x="440" y="837"/>
                    <a:pt x="440" y="837"/>
                    <a:pt x="440" y="837"/>
                  </a:cubicBezTo>
                  <a:cubicBezTo>
                    <a:pt x="441" y="837"/>
                    <a:pt x="443" y="836"/>
                    <a:pt x="444" y="836"/>
                  </a:cubicBezTo>
                  <a:cubicBezTo>
                    <a:pt x="445" y="836"/>
                    <a:pt x="445" y="836"/>
                    <a:pt x="445" y="836"/>
                  </a:cubicBezTo>
                  <a:cubicBezTo>
                    <a:pt x="445" y="836"/>
                    <a:pt x="445" y="836"/>
                    <a:pt x="445" y="836"/>
                  </a:cubicBezTo>
                  <a:cubicBezTo>
                    <a:pt x="446" y="836"/>
                    <a:pt x="448" y="837"/>
                    <a:pt x="449" y="837"/>
                  </a:cubicBezTo>
                  <a:cubicBezTo>
                    <a:pt x="449" y="837"/>
                    <a:pt x="449" y="836"/>
                    <a:pt x="449" y="836"/>
                  </a:cubicBezTo>
                  <a:cubicBezTo>
                    <a:pt x="448" y="833"/>
                    <a:pt x="449" y="830"/>
                    <a:pt x="450" y="828"/>
                  </a:cubicBezTo>
                  <a:cubicBezTo>
                    <a:pt x="451" y="827"/>
                    <a:pt x="453" y="826"/>
                    <a:pt x="454" y="825"/>
                  </a:cubicBezTo>
                  <a:cubicBezTo>
                    <a:pt x="454" y="825"/>
                    <a:pt x="454" y="825"/>
                    <a:pt x="454" y="825"/>
                  </a:cubicBezTo>
                  <a:cubicBezTo>
                    <a:pt x="455" y="824"/>
                    <a:pt x="455" y="823"/>
                    <a:pt x="456" y="823"/>
                  </a:cubicBezTo>
                  <a:cubicBezTo>
                    <a:pt x="456" y="823"/>
                    <a:pt x="456" y="823"/>
                    <a:pt x="456" y="823"/>
                  </a:cubicBezTo>
                  <a:cubicBezTo>
                    <a:pt x="455" y="821"/>
                    <a:pt x="455" y="820"/>
                    <a:pt x="455" y="818"/>
                  </a:cubicBezTo>
                  <a:cubicBezTo>
                    <a:pt x="455" y="816"/>
                    <a:pt x="457" y="813"/>
                    <a:pt x="459" y="811"/>
                  </a:cubicBezTo>
                  <a:cubicBezTo>
                    <a:pt x="460" y="810"/>
                    <a:pt x="462" y="810"/>
                    <a:pt x="465" y="810"/>
                  </a:cubicBezTo>
                  <a:cubicBezTo>
                    <a:pt x="466" y="810"/>
                    <a:pt x="466" y="810"/>
                    <a:pt x="467" y="810"/>
                  </a:cubicBezTo>
                  <a:cubicBezTo>
                    <a:pt x="467" y="809"/>
                    <a:pt x="468" y="808"/>
                    <a:pt x="469" y="807"/>
                  </a:cubicBezTo>
                  <a:cubicBezTo>
                    <a:pt x="470" y="806"/>
                    <a:pt x="471" y="805"/>
                    <a:pt x="473" y="805"/>
                  </a:cubicBezTo>
                  <a:cubicBezTo>
                    <a:pt x="475" y="805"/>
                    <a:pt x="478" y="807"/>
                    <a:pt x="479" y="808"/>
                  </a:cubicBezTo>
                  <a:cubicBezTo>
                    <a:pt x="481" y="809"/>
                    <a:pt x="482" y="810"/>
                    <a:pt x="482" y="812"/>
                  </a:cubicBezTo>
                  <a:cubicBezTo>
                    <a:pt x="483" y="812"/>
                    <a:pt x="485" y="812"/>
                    <a:pt x="486" y="814"/>
                  </a:cubicBezTo>
                  <a:cubicBezTo>
                    <a:pt x="488" y="815"/>
                    <a:pt x="489" y="817"/>
                    <a:pt x="490" y="821"/>
                  </a:cubicBezTo>
                  <a:cubicBezTo>
                    <a:pt x="490" y="822"/>
                    <a:pt x="490" y="824"/>
                    <a:pt x="490" y="825"/>
                  </a:cubicBezTo>
                  <a:cubicBezTo>
                    <a:pt x="490" y="825"/>
                    <a:pt x="490" y="826"/>
                    <a:pt x="490" y="826"/>
                  </a:cubicBezTo>
                  <a:cubicBezTo>
                    <a:pt x="490" y="826"/>
                    <a:pt x="490" y="826"/>
                    <a:pt x="491" y="826"/>
                  </a:cubicBezTo>
                  <a:cubicBezTo>
                    <a:pt x="492" y="827"/>
                    <a:pt x="494" y="828"/>
                    <a:pt x="495" y="831"/>
                  </a:cubicBezTo>
                  <a:cubicBezTo>
                    <a:pt x="496" y="833"/>
                    <a:pt x="496" y="836"/>
                    <a:pt x="496" y="838"/>
                  </a:cubicBezTo>
                  <a:cubicBezTo>
                    <a:pt x="496" y="838"/>
                    <a:pt x="496" y="839"/>
                    <a:pt x="496" y="839"/>
                  </a:cubicBezTo>
                  <a:cubicBezTo>
                    <a:pt x="496" y="840"/>
                    <a:pt x="495" y="840"/>
                    <a:pt x="495" y="841"/>
                  </a:cubicBezTo>
                  <a:cubicBezTo>
                    <a:pt x="496" y="841"/>
                    <a:pt x="496" y="841"/>
                    <a:pt x="496" y="842"/>
                  </a:cubicBezTo>
                  <a:cubicBezTo>
                    <a:pt x="497" y="842"/>
                    <a:pt x="498" y="844"/>
                    <a:pt x="499" y="845"/>
                  </a:cubicBezTo>
                  <a:cubicBezTo>
                    <a:pt x="499" y="846"/>
                    <a:pt x="500" y="846"/>
                    <a:pt x="500" y="846"/>
                  </a:cubicBezTo>
                  <a:cubicBezTo>
                    <a:pt x="500" y="847"/>
                    <a:pt x="500" y="847"/>
                    <a:pt x="500" y="847"/>
                  </a:cubicBezTo>
                  <a:cubicBezTo>
                    <a:pt x="501" y="848"/>
                    <a:pt x="502" y="849"/>
                    <a:pt x="503" y="850"/>
                  </a:cubicBezTo>
                  <a:cubicBezTo>
                    <a:pt x="504" y="851"/>
                    <a:pt x="504" y="853"/>
                    <a:pt x="504" y="855"/>
                  </a:cubicBezTo>
                  <a:cubicBezTo>
                    <a:pt x="505" y="856"/>
                    <a:pt x="505" y="857"/>
                    <a:pt x="505" y="857"/>
                  </a:cubicBezTo>
                  <a:cubicBezTo>
                    <a:pt x="505" y="858"/>
                    <a:pt x="506" y="858"/>
                    <a:pt x="507" y="858"/>
                  </a:cubicBezTo>
                  <a:cubicBezTo>
                    <a:pt x="507" y="858"/>
                    <a:pt x="507" y="858"/>
                    <a:pt x="507" y="858"/>
                  </a:cubicBezTo>
                  <a:cubicBezTo>
                    <a:pt x="509" y="858"/>
                    <a:pt x="509" y="858"/>
                    <a:pt x="509" y="858"/>
                  </a:cubicBezTo>
                  <a:cubicBezTo>
                    <a:pt x="519" y="772"/>
                    <a:pt x="519" y="772"/>
                    <a:pt x="519" y="772"/>
                  </a:cubicBezTo>
                  <a:cubicBezTo>
                    <a:pt x="552" y="776"/>
                    <a:pt x="552" y="776"/>
                    <a:pt x="552" y="776"/>
                  </a:cubicBezTo>
                  <a:cubicBezTo>
                    <a:pt x="552" y="776"/>
                    <a:pt x="562" y="779"/>
                    <a:pt x="566" y="780"/>
                  </a:cubicBezTo>
                  <a:cubicBezTo>
                    <a:pt x="574" y="782"/>
                    <a:pt x="590" y="782"/>
                    <a:pt x="598" y="783"/>
                  </a:cubicBezTo>
                  <a:cubicBezTo>
                    <a:pt x="602" y="783"/>
                    <a:pt x="608" y="783"/>
                    <a:pt x="611" y="783"/>
                  </a:cubicBezTo>
                  <a:cubicBezTo>
                    <a:pt x="615" y="783"/>
                    <a:pt x="622" y="786"/>
                    <a:pt x="626" y="786"/>
                  </a:cubicBezTo>
                  <a:cubicBezTo>
                    <a:pt x="629" y="786"/>
                    <a:pt x="636" y="784"/>
                    <a:pt x="636" y="784"/>
                  </a:cubicBezTo>
                  <a:cubicBezTo>
                    <a:pt x="673" y="789"/>
                    <a:pt x="673" y="789"/>
                    <a:pt x="673" y="789"/>
                  </a:cubicBezTo>
                  <a:cubicBezTo>
                    <a:pt x="753" y="797"/>
                    <a:pt x="753" y="797"/>
                    <a:pt x="753" y="797"/>
                  </a:cubicBezTo>
                  <a:cubicBezTo>
                    <a:pt x="791" y="801"/>
                    <a:pt x="791" y="801"/>
                    <a:pt x="791" y="801"/>
                  </a:cubicBezTo>
                  <a:cubicBezTo>
                    <a:pt x="863" y="808"/>
                    <a:pt x="863" y="808"/>
                    <a:pt x="863" y="808"/>
                  </a:cubicBezTo>
                  <a:cubicBezTo>
                    <a:pt x="955" y="815"/>
                    <a:pt x="955" y="815"/>
                    <a:pt x="955" y="815"/>
                  </a:cubicBezTo>
                  <a:cubicBezTo>
                    <a:pt x="1109" y="828"/>
                    <a:pt x="1109" y="828"/>
                    <a:pt x="1109" y="828"/>
                  </a:cubicBezTo>
                  <a:cubicBezTo>
                    <a:pt x="1260" y="836"/>
                    <a:pt x="1260" y="836"/>
                    <a:pt x="1260" y="836"/>
                  </a:cubicBezTo>
                  <a:cubicBezTo>
                    <a:pt x="1380" y="842"/>
                    <a:pt x="1380" y="842"/>
                    <a:pt x="1380" y="842"/>
                  </a:cubicBezTo>
                  <a:cubicBezTo>
                    <a:pt x="1383" y="842"/>
                    <a:pt x="1383" y="842"/>
                    <a:pt x="1383" y="842"/>
                  </a:cubicBezTo>
                  <a:cubicBezTo>
                    <a:pt x="1390" y="677"/>
                    <a:pt x="1390" y="677"/>
                    <a:pt x="1390" y="677"/>
                  </a:cubicBezTo>
                  <a:cubicBezTo>
                    <a:pt x="1411" y="148"/>
                    <a:pt x="1411" y="148"/>
                    <a:pt x="1411" y="148"/>
                  </a:cubicBezTo>
                  <a:close/>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48" name="Freeform 29">
              <a:extLst>
                <a:ext uri="{FF2B5EF4-FFF2-40B4-BE49-F238E27FC236}">
                  <a16:creationId xmlns:a16="http://schemas.microsoft.com/office/drawing/2014/main" id="{0AE3BF2D-A8F6-4BA9-908D-2F9C186C59B8}"/>
                </a:ext>
              </a:extLst>
            </p:cNvPr>
            <p:cNvSpPr>
              <a:spLocks/>
            </p:cNvSpPr>
            <p:nvPr/>
          </p:nvSpPr>
          <p:spPr bwMode="auto">
            <a:xfrm>
              <a:off x="1512888" y="2957516"/>
              <a:ext cx="631824" cy="800101"/>
            </a:xfrm>
            <a:custGeom>
              <a:avLst/>
              <a:gdLst>
                <a:gd name="T0" fmla="*/ 328 w 398"/>
                <a:gd name="T1" fmla="*/ 124 h 504"/>
                <a:gd name="T2" fmla="*/ 259 w 398"/>
                <a:gd name="T3" fmla="*/ 117 h 504"/>
                <a:gd name="T4" fmla="*/ 270 w 398"/>
                <a:gd name="T5" fmla="*/ 25 h 504"/>
                <a:gd name="T6" fmla="*/ 241 w 398"/>
                <a:gd name="T7" fmla="*/ 23 h 504"/>
                <a:gd name="T8" fmla="*/ 137 w 398"/>
                <a:gd name="T9" fmla="*/ 10 h 504"/>
                <a:gd name="T10" fmla="*/ 69 w 398"/>
                <a:gd name="T11" fmla="*/ 0 h 504"/>
                <a:gd name="T12" fmla="*/ 66 w 398"/>
                <a:gd name="T13" fmla="*/ 18 h 504"/>
                <a:gd name="T14" fmla="*/ 44 w 398"/>
                <a:gd name="T15" fmla="*/ 162 h 504"/>
                <a:gd name="T16" fmla="*/ 21 w 398"/>
                <a:gd name="T17" fmla="*/ 319 h 504"/>
                <a:gd name="T18" fmla="*/ 2 w 398"/>
                <a:gd name="T19" fmla="*/ 443 h 504"/>
                <a:gd name="T20" fmla="*/ 0 w 398"/>
                <a:gd name="T21" fmla="*/ 459 h 504"/>
                <a:gd name="T22" fmla="*/ 78 w 398"/>
                <a:gd name="T23" fmla="*/ 470 h 504"/>
                <a:gd name="T24" fmla="*/ 161 w 398"/>
                <a:gd name="T25" fmla="*/ 480 h 504"/>
                <a:gd name="T26" fmla="*/ 253 w 398"/>
                <a:gd name="T27" fmla="*/ 491 h 504"/>
                <a:gd name="T28" fmla="*/ 348 w 398"/>
                <a:gd name="T29" fmla="*/ 502 h 504"/>
                <a:gd name="T30" fmla="*/ 363 w 398"/>
                <a:gd name="T31" fmla="*/ 504 h 504"/>
                <a:gd name="T32" fmla="*/ 371 w 398"/>
                <a:gd name="T33" fmla="*/ 416 h 504"/>
                <a:gd name="T34" fmla="*/ 373 w 398"/>
                <a:gd name="T35" fmla="*/ 396 h 504"/>
                <a:gd name="T36" fmla="*/ 372 w 398"/>
                <a:gd name="T37" fmla="*/ 382 h 504"/>
                <a:gd name="T38" fmla="*/ 375 w 398"/>
                <a:gd name="T39" fmla="*/ 363 h 504"/>
                <a:gd name="T40" fmla="*/ 380 w 398"/>
                <a:gd name="T41" fmla="*/ 313 h 504"/>
                <a:gd name="T42" fmla="*/ 387 w 398"/>
                <a:gd name="T43" fmla="*/ 244 h 504"/>
                <a:gd name="T44" fmla="*/ 398 w 398"/>
                <a:gd name="T45" fmla="*/ 131 h 504"/>
                <a:gd name="T46" fmla="*/ 328 w 398"/>
                <a:gd name="T47" fmla="*/ 12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8" h="504">
                  <a:moveTo>
                    <a:pt x="328" y="124"/>
                  </a:moveTo>
                  <a:lnTo>
                    <a:pt x="259" y="117"/>
                  </a:lnTo>
                  <a:lnTo>
                    <a:pt x="270" y="25"/>
                  </a:lnTo>
                  <a:lnTo>
                    <a:pt x="241" y="23"/>
                  </a:lnTo>
                  <a:lnTo>
                    <a:pt x="137" y="10"/>
                  </a:lnTo>
                  <a:lnTo>
                    <a:pt x="69" y="0"/>
                  </a:lnTo>
                  <a:lnTo>
                    <a:pt x="66" y="18"/>
                  </a:lnTo>
                  <a:lnTo>
                    <a:pt x="44" y="162"/>
                  </a:lnTo>
                  <a:lnTo>
                    <a:pt x="21" y="319"/>
                  </a:lnTo>
                  <a:lnTo>
                    <a:pt x="2" y="443"/>
                  </a:lnTo>
                  <a:lnTo>
                    <a:pt x="0" y="459"/>
                  </a:lnTo>
                  <a:lnTo>
                    <a:pt x="78" y="470"/>
                  </a:lnTo>
                  <a:lnTo>
                    <a:pt x="161" y="480"/>
                  </a:lnTo>
                  <a:lnTo>
                    <a:pt x="253" y="491"/>
                  </a:lnTo>
                  <a:lnTo>
                    <a:pt x="348" y="502"/>
                  </a:lnTo>
                  <a:lnTo>
                    <a:pt x="363" y="504"/>
                  </a:lnTo>
                  <a:lnTo>
                    <a:pt x="371" y="416"/>
                  </a:lnTo>
                  <a:lnTo>
                    <a:pt x="373" y="396"/>
                  </a:lnTo>
                  <a:lnTo>
                    <a:pt x="372" y="382"/>
                  </a:lnTo>
                  <a:lnTo>
                    <a:pt x="375" y="363"/>
                  </a:lnTo>
                  <a:lnTo>
                    <a:pt x="380" y="313"/>
                  </a:lnTo>
                  <a:lnTo>
                    <a:pt x="387" y="244"/>
                  </a:lnTo>
                  <a:lnTo>
                    <a:pt x="398" y="131"/>
                  </a:lnTo>
                  <a:lnTo>
                    <a:pt x="328" y="124"/>
                  </a:lnTo>
                  <a:close/>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49" name="Freeform 30">
              <a:extLst>
                <a:ext uri="{FF2B5EF4-FFF2-40B4-BE49-F238E27FC236}">
                  <a16:creationId xmlns:a16="http://schemas.microsoft.com/office/drawing/2014/main" id="{538677C6-B605-406E-9F2C-CB1A610D693E}"/>
                </a:ext>
              </a:extLst>
            </p:cNvPr>
            <p:cNvSpPr>
              <a:spLocks/>
            </p:cNvSpPr>
            <p:nvPr/>
          </p:nvSpPr>
          <p:spPr bwMode="auto">
            <a:xfrm>
              <a:off x="892176" y="2843216"/>
              <a:ext cx="725486" cy="1119188"/>
            </a:xfrm>
            <a:custGeom>
              <a:avLst/>
              <a:gdLst>
                <a:gd name="T0" fmla="*/ 774 w 861"/>
                <a:gd name="T1" fmla="*/ 122 h 1327"/>
                <a:gd name="T2" fmla="*/ 485 w 861"/>
                <a:gd name="T3" fmla="*/ 73 h 1327"/>
                <a:gd name="T4" fmla="*/ 480 w 861"/>
                <a:gd name="T5" fmla="*/ 72 h 1327"/>
                <a:gd name="T6" fmla="*/ 108 w 861"/>
                <a:gd name="T7" fmla="*/ 0 h 1327"/>
                <a:gd name="T8" fmla="*/ 46 w 861"/>
                <a:gd name="T9" fmla="*/ 295 h 1327"/>
                <a:gd name="T10" fmla="*/ 0 w 861"/>
                <a:gd name="T11" fmla="*/ 508 h 1327"/>
                <a:gd name="T12" fmla="*/ 313 w 861"/>
                <a:gd name="T13" fmla="*/ 936 h 1327"/>
                <a:gd name="T14" fmla="*/ 597 w 861"/>
                <a:gd name="T15" fmla="*/ 1324 h 1327"/>
                <a:gd name="T16" fmla="*/ 599 w 861"/>
                <a:gd name="T17" fmla="*/ 1326 h 1327"/>
                <a:gd name="T18" fmla="*/ 603 w 861"/>
                <a:gd name="T19" fmla="*/ 1323 h 1327"/>
                <a:gd name="T20" fmla="*/ 599 w 861"/>
                <a:gd name="T21" fmla="*/ 1319 h 1327"/>
                <a:gd name="T22" fmla="*/ 601 w 861"/>
                <a:gd name="T23" fmla="*/ 1314 h 1327"/>
                <a:gd name="T24" fmla="*/ 610 w 861"/>
                <a:gd name="T25" fmla="*/ 1313 h 1327"/>
                <a:gd name="T26" fmla="*/ 611 w 861"/>
                <a:gd name="T27" fmla="*/ 1305 h 1327"/>
                <a:gd name="T28" fmla="*/ 611 w 861"/>
                <a:gd name="T29" fmla="*/ 1297 h 1327"/>
                <a:gd name="T30" fmla="*/ 610 w 861"/>
                <a:gd name="T31" fmla="*/ 1284 h 1327"/>
                <a:gd name="T32" fmla="*/ 611 w 861"/>
                <a:gd name="T33" fmla="*/ 1270 h 1327"/>
                <a:gd name="T34" fmla="*/ 605 w 861"/>
                <a:gd name="T35" fmla="*/ 1257 h 1327"/>
                <a:gd name="T36" fmla="*/ 606 w 861"/>
                <a:gd name="T37" fmla="*/ 1243 h 1327"/>
                <a:gd name="T38" fmla="*/ 609 w 861"/>
                <a:gd name="T39" fmla="*/ 1234 h 1327"/>
                <a:gd name="T40" fmla="*/ 610 w 861"/>
                <a:gd name="T41" fmla="*/ 1224 h 1327"/>
                <a:gd name="T42" fmla="*/ 608 w 861"/>
                <a:gd name="T43" fmla="*/ 1217 h 1327"/>
                <a:gd name="T44" fmla="*/ 607 w 861"/>
                <a:gd name="T45" fmla="*/ 1210 h 1327"/>
                <a:gd name="T46" fmla="*/ 610 w 861"/>
                <a:gd name="T47" fmla="*/ 1203 h 1327"/>
                <a:gd name="T48" fmla="*/ 610 w 861"/>
                <a:gd name="T49" fmla="*/ 1191 h 1327"/>
                <a:gd name="T50" fmla="*/ 613 w 861"/>
                <a:gd name="T51" fmla="*/ 1183 h 1327"/>
                <a:gd name="T52" fmla="*/ 611 w 861"/>
                <a:gd name="T53" fmla="*/ 1175 h 1327"/>
                <a:gd name="T54" fmla="*/ 609 w 861"/>
                <a:gd name="T55" fmla="*/ 1168 h 1327"/>
                <a:gd name="T56" fmla="*/ 608 w 861"/>
                <a:gd name="T57" fmla="*/ 1161 h 1327"/>
                <a:gd name="T58" fmla="*/ 612 w 861"/>
                <a:gd name="T59" fmla="*/ 1151 h 1327"/>
                <a:gd name="T60" fmla="*/ 612 w 861"/>
                <a:gd name="T61" fmla="*/ 1141 h 1327"/>
                <a:gd name="T62" fmla="*/ 620 w 861"/>
                <a:gd name="T63" fmla="*/ 1140 h 1327"/>
                <a:gd name="T64" fmla="*/ 628 w 861"/>
                <a:gd name="T65" fmla="*/ 1136 h 1327"/>
                <a:gd name="T66" fmla="*/ 634 w 861"/>
                <a:gd name="T67" fmla="*/ 1135 h 1327"/>
                <a:gd name="T68" fmla="*/ 643 w 861"/>
                <a:gd name="T69" fmla="*/ 1138 h 1327"/>
                <a:gd name="T70" fmla="*/ 647 w 861"/>
                <a:gd name="T71" fmla="*/ 1141 h 1327"/>
                <a:gd name="T72" fmla="*/ 653 w 861"/>
                <a:gd name="T73" fmla="*/ 1142 h 1327"/>
                <a:gd name="T74" fmla="*/ 659 w 861"/>
                <a:gd name="T75" fmla="*/ 1139 h 1327"/>
                <a:gd name="T76" fmla="*/ 667 w 861"/>
                <a:gd name="T77" fmla="*/ 1145 h 1327"/>
                <a:gd name="T78" fmla="*/ 670 w 861"/>
                <a:gd name="T79" fmla="*/ 1152 h 1327"/>
                <a:gd name="T80" fmla="*/ 671 w 861"/>
                <a:gd name="T81" fmla="*/ 1159 h 1327"/>
                <a:gd name="T82" fmla="*/ 678 w 861"/>
                <a:gd name="T83" fmla="*/ 1165 h 1327"/>
                <a:gd name="T84" fmla="*/ 688 w 861"/>
                <a:gd name="T85" fmla="*/ 1165 h 1327"/>
                <a:gd name="T86" fmla="*/ 696 w 861"/>
                <a:gd name="T87" fmla="*/ 1160 h 1327"/>
                <a:gd name="T88" fmla="*/ 698 w 861"/>
                <a:gd name="T89" fmla="*/ 1152 h 1327"/>
                <a:gd name="T90" fmla="*/ 704 w 861"/>
                <a:gd name="T91" fmla="*/ 1147 h 1327"/>
                <a:gd name="T92" fmla="*/ 710 w 861"/>
                <a:gd name="T93" fmla="*/ 1140 h 1327"/>
                <a:gd name="T94" fmla="*/ 731 w 861"/>
                <a:gd name="T95" fmla="*/ 999 h 1327"/>
                <a:gd name="T96" fmla="*/ 771 w 861"/>
                <a:gd name="T97" fmla="*/ 737 h 1327"/>
                <a:gd name="T98" fmla="*/ 856 w 861"/>
                <a:gd name="T99" fmla="*/ 169 h 1327"/>
                <a:gd name="T100" fmla="*/ 832 w 861"/>
                <a:gd name="T101" fmla="*/ 131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1327">
                  <a:moveTo>
                    <a:pt x="832" y="131"/>
                  </a:moveTo>
                  <a:cubicBezTo>
                    <a:pt x="774" y="122"/>
                    <a:pt x="774" y="122"/>
                    <a:pt x="774" y="122"/>
                  </a:cubicBezTo>
                  <a:cubicBezTo>
                    <a:pt x="734" y="116"/>
                    <a:pt x="734" y="116"/>
                    <a:pt x="734" y="116"/>
                  </a:cubicBezTo>
                  <a:cubicBezTo>
                    <a:pt x="485" y="73"/>
                    <a:pt x="485" y="73"/>
                    <a:pt x="485" y="73"/>
                  </a:cubicBezTo>
                  <a:cubicBezTo>
                    <a:pt x="485" y="74"/>
                    <a:pt x="485" y="74"/>
                    <a:pt x="485" y="74"/>
                  </a:cubicBezTo>
                  <a:cubicBezTo>
                    <a:pt x="480" y="72"/>
                    <a:pt x="480" y="72"/>
                    <a:pt x="480" y="72"/>
                  </a:cubicBezTo>
                  <a:cubicBezTo>
                    <a:pt x="112" y="1"/>
                    <a:pt x="112" y="1"/>
                    <a:pt x="112" y="1"/>
                  </a:cubicBezTo>
                  <a:cubicBezTo>
                    <a:pt x="108" y="0"/>
                    <a:pt x="108" y="0"/>
                    <a:pt x="108" y="0"/>
                  </a:cubicBezTo>
                  <a:cubicBezTo>
                    <a:pt x="88" y="93"/>
                    <a:pt x="88" y="93"/>
                    <a:pt x="88" y="93"/>
                  </a:cubicBezTo>
                  <a:cubicBezTo>
                    <a:pt x="46" y="295"/>
                    <a:pt x="46" y="295"/>
                    <a:pt x="46" y="295"/>
                  </a:cubicBezTo>
                  <a:cubicBezTo>
                    <a:pt x="4" y="486"/>
                    <a:pt x="4" y="486"/>
                    <a:pt x="4" y="486"/>
                  </a:cubicBezTo>
                  <a:cubicBezTo>
                    <a:pt x="0" y="508"/>
                    <a:pt x="0" y="508"/>
                    <a:pt x="0" y="508"/>
                  </a:cubicBezTo>
                  <a:cubicBezTo>
                    <a:pt x="75" y="611"/>
                    <a:pt x="75" y="611"/>
                    <a:pt x="75" y="611"/>
                  </a:cubicBezTo>
                  <a:cubicBezTo>
                    <a:pt x="313" y="936"/>
                    <a:pt x="313" y="936"/>
                    <a:pt x="313" y="936"/>
                  </a:cubicBezTo>
                  <a:cubicBezTo>
                    <a:pt x="450" y="1124"/>
                    <a:pt x="450" y="1124"/>
                    <a:pt x="450" y="1124"/>
                  </a:cubicBezTo>
                  <a:cubicBezTo>
                    <a:pt x="597" y="1324"/>
                    <a:pt x="597" y="1324"/>
                    <a:pt x="597" y="1324"/>
                  </a:cubicBezTo>
                  <a:cubicBezTo>
                    <a:pt x="598" y="1325"/>
                    <a:pt x="598" y="1326"/>
                    <a:pt x="599" y="1327"/>
                  </a:cubicBezTo>
                  <a:cubicBezTo>
                    <a:pt x="599" y="1326"/>
                    <a:pt x="599" y="1326"/>
                    <a:pt x="599" y="1326"/>
                  </a:cubicBezTo>
                  <a:cubicBezTo>
                    <a:pt x="600" y="1326"/>
                    <a:pt x="602" y="1326"/>
                    <a:pt x="602" y="1325"/>
                  </a:cubicBezTo>
                  <a:cubicBezTo>
                    <a:pt x="603" y="1325"/>
                    <a:pt x="603" y="1323"/>
                    <a:pt x="603" y="1323"/>
                  </a:cubicBezTo>
                  <a:cubicBezTo>
                    <a:pt x="603" y="1322"/>
                    <a:pt x="602" y="1320"/>
                    <a:pt x="602" y="1320"/>
                  </a:cubicBezTo>
                  <a:cubicBezTo>
                    <a:pt x="601" y="1319"/>
                    <a:pt x="600" y="1319"/>
                    <a:pt x="599" y="1319"/>
                  </a:cubicBezTo>
                  <a:cubicBezTo>
                    <a:pt x="599" y="1318"/>
                    <a:pt x="599" y="1317"/>
                    <a:pt x="599" y="1316"/>
                  </a:cubicBezTo>
                  <a:cubicBezTo>
                    <a:pt x="599" y="1315"/>
                    <a:pt x="600" y="1314"/>
                    <a:pt x="601" y="1314"/>
                  </a:cubicBezTo>
                  <a:cubicBezTo>
                    <a:pt x="602" y="1314"/>
                    <a:pt x="604" y="1315"/>
                    <a:pt x="605" y="1315"/>
                  </a:cubicBezTo>
                  <a:cubicBezTo>
                    <a:pt x="606" y="1314"/>
                    <a:pt x="609" y="1314"/>
                    <a:pt x="610" y="1313"/>
                  </a:cubicBezTo>
                  <a:cubicBezTo>
                    <a:pt x="610" y="1313"/>
                    <a:pt x="611" y="1311"/>
                    <a:pt x="611" y="1310"/>
                  </a:cubicBezTo>
                  <a:cubicBezTo>
                    <a:pt x="612" y="1309"/>
                    <a:pt x="611" y="1306"/>
                    <a:pt x="611" y="1305"/>
                  </a:cubicBezTo>
                  <a:cubicBezTo>
                    <a:pt x="611" y="1304"/>
                    <a:pt x="612" y="1303"/>
                    <a:pt x="612" y="1302"/>
                  </a:cubicBezTo>
                  <a:cubicBezTo>
                    <a:pt x="612" y="1301"/>
                    <a:pt x="611" y="1298"/>
                    <a:pt x="611" y="1297"/>
                  </a:cubicBezTo>
                  <a:cubicBezTo>
                    <a:pt x="611" y="1295"/>
                    <a:pt x="612" y="1291"/>
                    <a:pt x="612" y="1289"/>
                  </a:cubicBezTo>
                  <a:cubicBezTo>
                    <a:pt x="612" y="1288"/>
                    <a:pt x="610" y="1286"/>
                    <a:pt x="610" y="1284"/>
                  </a:cubicBezTo>
                  <a:cubicBezTo>
                    <a:pt x="610" y="1283"/>
                    <a:pt x="612" y="1280"/>
                    <a:pt x="612" y="1278"/>
                  </a:cubicBezTo>
                  <a:cubicBezTo>
                    <a:pt x="612" y="1276"/>
                    <a:pt x="611" y="1272"/>
                    <a:pt x="611" y="1270"/>
                  </a:cubicBezTo>
                  <a:cubicBezTo>
                    <a:pt x="610" y="1268"/>
                    <a:pt x="609" y="1265"/>
                    <a:pt x="609" y="1263"/>
                  </a:cubicBezTo>
                  <a:cubicBezTo>
                    <a:pt x="608" y="1261"/>
                    <a:pt x="605" y="1259"/>
                    <a:pt x="605" y="1257"/>
                  </a:cubicBezTo>
                  <a:cubicBezTo>
                    <a:pt x="604" y="1255"/>
                    <a:pt x="604" y="1252"/>
                    <a:pt x="604" y="1250"/>
                  </a:cubicBezTo>
                  <a:cubicBezTo>
                    <a:pt x="604" y="1248"/>
                    <a:pt x="605" y="1245"/>
                    <a:pt x="606" y="1243"/>
                  </a:cubicBezTo>
                  <a:cubicBezTo>
                    <a:pt x="606" y="1243"/>
                    <a:pt x="608" y="1242"/>
                    <a:pt x="608" y="1241"/>
                  </a:cubicBezTo>
                  <a:cubicBezTo>
                    <a:pt x="609" y="1240"/>
                    <a:pt x="608" y="1236"/>
                    <a:pt x="609" y="1234"/>
                  </a:cubicBezTo>
                  <a:cubicBezTo>
                    <a:pt x="609" y="1232"/>
                    <a:pt x="611" y="1230"/>
                    <a:pt x="611" y="1229"/>
                  </a:cubicBezTo>
                  <a:cubicBezTo>
                    <a:pt x="611" y="1228"/>
                    <a:pt x="611" y="1225"/>
                    <a:pt x="610" y="1224"/>
                  </a:cubicBezTo>
                  <a:cubicBezTo>
                    <a:pt x="610" y="1223"/>
                    <a:pt x="607" y="1221"/>
                    <a:pt x="607" y="1220"/>
                  </a:cubicBezTo>
                  <a:cubicBezTo>
                    <a:pt x="606" y="1219"/>
                    <a:pt x="608" y="1218"/>
                    <a:pt x="608" y="1217"/>
                  </a:cubicBezTo>
                  <a:cubicBezTo>
                    <a:pt x="609" y="1216"/>
                    <a:pt x="609" y="1214"/>
                    <a:pt x="609" y="1213"/>
                  </a:cubicBezTo>
                  <a:cubicBezTo>
                    <a:pt x="609" y="1213"/>
                    <a:pt x="607" y="1211"/>
                    <a:pt x="607" y="1210"/>
                  </a:cubicBezTo>
                  <a:cubicBezTo>
                    <a:pt x="607" y="1209"/>
                    <a:pt x="607" y="1207"/>
                    <a:pt x="607" y="1206"/>
                  </a:cubicBezTo>
                  <a:cubicBezTo>
                    <a:pt x="607" y="1205"/>
                    <a:pt x="609" y="1204"/>
                    <a:pt x="610" y="1203"/>
                  </a:cubicBezTo>
                  <a:cubicBezTo>
                    <a:pt x="610" y="1201"/>
                    <a:pt x="609" y="1199"/>
                    <a:pt x="609" y="1197"/>
                  </a:cubicBezTo>
                  <a:cubicBezTo>
                    <a:pt x="609" y="1196"/>
                    <a:pt x="610" y="1193"/>
                    <a:pt x="610" y="1191"/>
                  </a:cubicBezTo>
                  <a:cubicBezTo>
                    <a:pt x="610" y="1190"/>
                    <a:pt x="610" y="1186"/>
                    <a:pt x="611" y="1185"/>
                  </a:cubicBezTo>
                  <a:cubicBezTo>
                    <a:pt x="611" y="1184"/>
                    <a:pt x="613" y="1183"/>
                    <a:pt x="613" y="1183"/>
                  </a:cubicBezTo>
                  <a:cubicBezTo>
                    <a:pt x="614" y="1182"/>
                    <a:pt x="615" y="1180"/>
                    <a:pt x="615" y="1179"/>
                  </a:cubicBezTo>
                  <a:cubicBezTo>
                    <a:pt x="614" y="1178"/>
                    <a:pt x="612" y="1177"/>
                    <a:pt x="611" y="1175"/>
                  </a:cubicBezTo>
                  <a:cubicBezTo>
                    <a:pt x="611" y="1174"/>
                    <a:pt x="612" y="1172"/>
                    <a:pt x="611" y="1170"/>
                  </a:cubicBezTo>
                  <a:cubicBezTo>
                    <a:pt x="611" y="1170"/>
                    <a:pt x="609" y="1169"/>
                    <a:pt x="609" y="1168"/>
                  </a:cubicBezTo>
                  <a:cubicBezTo>
                    <a:pt x="609" y="1167"/>
                    <a:pt x="610" y="1165"/>
                    <a:pt x="610" y="1164"/>
                  </a:cubicBezTo>
                  <a:cubicBezTo>
                    <a:pt x="610" y="1163"/>
                    <a:pt x="608" y="1162"/>
                    <a:pt x="608" y="1161"/>
                  </a:cubicBezTo>
                  <a:cubicBezTo>
                    <a:pt x="608" y="1159"/>
                    <a:pt x="610" y="1157"/>
                    <a:pt x="611" y="1155"/>
                  </a:cubicBezTo>
                  <a:cubicBezTo>
                    <a:pt x="611" y="1154"/>
                    <a:pt x="612" y="1152"/>
                    <a:pt x="612" y="1151"/>
                  </a:cubicBezTo>
                  <a:cubicBezTo>
                    <a:pt x="612" y="1150"/>
                    <a:pt x="610" y="1148"/>
                    <a:pt x="610" y="1146"/>
                  </a:cubicBezTo>
                  <a:cubicBezTo>
                    <a:pt x="610" y="1145"/>
                    <a:pt x="611" y="1142"/>
                    <a:pt x="612" y="1141"/>
                  </a:cubicBezTo>
                  <a:cubicBezTo>
                    <a:pt x="613" y="1140"/>
                    <a:pt x="614" y="1139"/>
                    <a:pt x="615" y="1139"/>
                  </a:cubicBezTo>
                  <a:cubicBezTo>
                    <a:pt x="616" y="1139"/>
                    <a:pt x="619" y="1140"/>
                    <a:pt x="620" y="1140"/>
                  </a:cubicBezTo>
                  <a:cubicBezTo>
                    <a:pt x="621" y="1140"/>
                    <a:pt x="623" y="1139"/>
                    <a:pt x="624" y="1139"/>
                  </a:cubicBezTo>
                  <a:cubicBezTo>
                    <a:pt x="625" y="1139"/>
                    <a:pt x="626" y="1136"/>
                    <a:pt x="628" y="1136"/>
                  </a:cubicBezTo>
                  <a:cubicBezTo>
                    <a:pt x="629" y="1136"/>
                    <a:pt x="630" y="1139"/>
                    <a:pt x="631" y="1139"/>
                  </a:cubicBezTo>
                  <a:cubicBezTo>
                    <a:pt x="632" y="1139"/>
                    <a:pt x="633" y="1136"/>
                    <a:pt x="634" y="1135"/>
                  </a:cubicBezTo>
                  <a:cubicBezTo>
                    <a:pt x="635" y="1135"/>
                    <a:pt x="637" y="1135"/>
                    <a:pt x="639" y="1135"/>
                  </a:cubicBezTo>
                  <a:cubicBezTo>
                    <a:pt x="640" y="1135"/>
                    <a:pt x="641" y="1137"/>
                    <a:pt x="643" y="1138"/>
                  </a:cubicBezTo>
                  <a:cubicBezTo>
                    <a:pt x="643" y="1138"/>
                    <a:pt x="645" y="1137"/>
                    <a:pt x="646" y="1138"/>
                  </a:cubicBezTo>
                  <a:cubicBezTo>
                    <a:pt x="646" y="1138"/>
                    <a:pt x="646" y="1140"/>
                    <a:pt x="647" y="1141"/>
                  </a:cubicBezTo>
                  <a:cubicBezTo>
                    <a:pt x="648" y="1141"/>
                    <a:pt x="650" y="1140"/>
                    <a:pt x="651" y="1140"/>
                  </a:cubicBezTo>
                  <a:cubicBezTo>
                    <a:pt x="652" y="1140"/>
                    <a:pt x="653" y="1142"/>
                    <a:pt x="653" y="1142"/>
                  </a:cubicBezTo>
                  <a:cubicBezTo>
                    <a:pt x="654" y="1143"/>
                    <a:pt x="656" y="1142"/>
                    <a:pt x="656" y="1142"/>
                  </a:cubicBezTo>
                  <a:cubicBezTo>
                    <a:pt x="657" y="1142"/>
                    <a:pt x="658" y="1140"/>
                    <a:pt x="659" y="1139"/>
                  </a:cubicBezTo>
                  <a:cubicBezTo>
                    <a:pt x="660" y="1139"/>
                    <a:pt x="662" y="1139"/>
                    <a:pt x="663" y="1140"/>
                  </a:cubicBezTo>
                  <a:cubicBezTo>
                    <a:pt x="664" y="1141"/>
                    <a:pt x="666" y="1143"/>
                    <a:pt x="667" y="1145"/>
                  </a:cubicBezTo>
                  <a:cubicBezTo>
                    <a:pt x="667" y="1146"/>
                    <a:pt x="668" y="1148"/>
                    <a:pt x="668" y="1149"/>
                  </a:cubicBezTo>
                  <a:cubicBezTo>
                    <a:pt x="669" y="1150"/>
                    <a:pt x="670" y="1151"/>
                    <a:pt x="670" y="1152"/>
                  </a:cubicBezTo>
                  <a:cubicBezTo>
                    <a:pt x="671" y="1153"/>
                    <a:pt x="670" y="1155"/>
                    <a:pt x="670" y="1156"/>
                  </a:cubicBezTo>
                  <a:cubicBezTo>
                    <a:pt x="670" y="1157"/>
                    <a:pt x="671" y="1158"/>
                    <a:pt x="671" y="1159"/>
                  </a:cubicBezTo>
                  <a:cubicBezTo>
                    <a:pt x="672" y="1160"/>
                    <a:pt x="675" y="1160"/>
                    <a:pt x="675" y="1160"/>
                  </a:cubicBezTo>
                  <a:cubicBezTo>
                    <a:pt x="677" y="1161"/>
                    <a:pt x="677" y="1165"/>
                    <a:pt x="678" y="1165"/>
                  </a:cubicBezTo>
                  <a:cubicBezTo>
                    <a:pt x="679" y="1166"/>
                    <a:pt x="681" y="1167"/>
                    <a:pt x="683" y="1167"/>
                  </a:cubicBezTo>
                  <a:cubicBezTo>
                    <a:pt x="684" y="1167"/>
                    <a:pt x="686" y="1165"/>
                    <a:pt x="688" y="1165"/>
                  </a:cubicBezTo>
                  <a:cubicBezTo>
                    <a:pt x="689" y="1165"/>
                    <a:pt x="692" y="1166"/>
                    <a:pt x="693" y="1165"/>
                  </a:cubicBezTo>
                  <a:cubicBezTo>
                    <a:pt x="694" y="1164"/>
                    <a:pt x="695" y="1161"/>
                    <a:pt x="696" y="1160"/>
                  </a:cubicBezTo>
                  <a:cubicBezTo>
                    <a:pt x="696" y="1159"/>
                    <a:pt x="698" y="1157"/>
                    <a:pt x="698" y="1156"/>
                  </a:cubicBezTo>
                  <a:cubicBezTo>
                    <a:pt x="699" y="1155"/>
                    <a:pt x="698" y="1153"/>
                    <a:pt x="698" y="1152"/>
                  </a:cubicBezTo>
                  <a:cubicBezTo>
                    <a:pt x="699" y="1152"/>
                    <a:pt x="701" y="1151"/>
                    <a:pt x="702" y="1150"/>
                  </a:cubicBezTo>
                  <a:cubicBezTo>
                    <a:pt x="703" y="1150"/>
                    <a:pt x="704" y="1148"/>
                    <a:pt x="704" y="1147"/>
                  </a:cubicBezTo>
                  <a:cubicBezTo>
                    <a:pt x="705" y="1146"/>
                    <a:pt x="705" y="1144"/>
                    <a:pt x="706" y="1143"/>
                  </a:cubicBezTo>
                  <a:cubicBezTo>
                    <a:pt x="707" y="1142"/>
                    <a:pt x="710" y="1141"/>
                    <a:pt x="710" y="1140"/>
                  </a:cubicBezTo>
                  <a:cubicBezTo>
                    <a:pt x="711" y="1140"/>
                    <a:pt x="712" y="1137"/>
                    <a:pt x="712" y="1137"/>
                  </a:cubicBezTo>
                  <a:cubicBezTo>
                    <a:pt x="731" y="999"/>
                    <a:pt x="731" y="999"/>
                    <a:pt x="731" y="999"/>
                  </a:cubicBezTo>
                  <a:cubicBezTo>
                    <a:pt x="735" y="970"/>
                    <a:pt x="735" y="970"/>
                    <a:pt x="735" y="970"/>
                  </a:cubicBezTo>
                  <a:cubicBezTo>
                    <a:pt x="771" y="737"/>
                    <a:pt x="771" y="737"/>
                    <a:pt x="771" y="737"/>
                  </a:cubicBezTo>
                  <a:cubicBezTo>
                    <a:pt x="814" y="441"/>
                    <a:pt x="814" y="441"/>
                    <a:pt x="814" y="441"/>
                  </a:cubicBezTo>
                  <a:cubicBezTo>
                    <a:pt x="856" y="169"/>
                    <a:pt x="856" y="169"/>
                    <a:pt x="856" y="169"/>
                  </a:cubicBezTo>
                  <a:cubicBezTo>
                    <a:pt x="861" y="135"/>
                    <a:pt x="861" y="135"/>
                    <a:pt x="861" y="135"/>
                  </a:cubicBezTo>
                  <a:lnTo>
                    <a:pt x="832" y="131"/>
                  </a:lnTo>
                  <a:close/>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50" name="Freeform 31">
              <a:extLst>
                <a:ext uri="{FF2B5EF4-FFF2-40B4-BE49-F238E27FC236}">
                  <a16:creationId xmlns:a16="http://schemas.microsoft.com/office/drawing/2014/main" id="{906F8792-3D4C-4F54-88BC-A385C07AD4A6}"/>
                </a:ext>
              </a:extLst>
            </p:cNvPr>
            <p:cNvSpPr>
              <a:spLocks/>
            </p:cNvSpPr>
            <p:nvPr/>
          </p:nvSpPr>
          <p:spPr bwMode="auto">
            <a:xfrm>
              <a:off x="2730500" y="2027240"/>
              <a:ext cx="765174" cy="455613"/>
            </a:xfrm>
            <a:custGeom>
              <a:avLst/>
              <a:gdLst>
                <a:gd name="T0" fmla="*/ 906 w 907"/>
                <a:gd name="T1" fmla="*/ 506 h 539"/>
                <a:gd name="T2" fmla="*/ 900 w 907"/>
                <a:gd name="T3" fmla="*/ 487 h 539"/>
                <a:gd name="T4" fmla="*/ 899 w 907"/>
                <a:gd name="T5" fmla="*/ 467 h 539"/>
                <a:gd name="T6" fmla="*/ 892 w 907"/>
                <a:gd name="T7" fmla="*/ 458 h 539"/>
                <a:gd name="T8" fmla="*/ 885 w 907"/>
                <a:gd name="T9" fmla="*/ 447 h 539"/>
                <a:gd name="T10" fmla="*/ 881 w 907"/>
                <a:gd name="T11" fmla="*/ 433 h 539"/>
                <a:gd name="T12" fmla="*/ 876 w 907"/>
                <a:gd name="T13" fmla="*/ 415 h 539"/>
                <a:gd name="T14" fmla="*/ 876 w 907"/>
                <a:gd name="T15" fmla="*/ 404 h 539"/>
                <a:gd name="T16" fmla="*/ 875 w 907"/>
                <a:gd name="T17" fmla="*/ 397 h 539"/>
                <a:gd name="T18" fmla="*/ 872 w 907"/>
                <a:gd name="T19" fmla="*/ 382 h 539"/>
                <a:gd name="T20" fmla="*/ 874 w 907"/>
                <a:gd name="T21" fmla="*/ 372 h 539"/>
                <a:gd name="T22" fmla="*/ 872 w 907"/>
                <a:gd name="T23" fmla="*/ 360 h 539"/>
                <a:gd name="T24" fmla="*/ 869 w 907"/>
                <a:gd name="T25" fmla="*/ 354 h 539"/>
                <a:gd name="T26" fmla="*/ 868 w 907"/>
                <a:gd name="T27" fmla="*/ 340 h 539"/>
                <a:gd name="T28" fmla="*/ 866 w 907"/>
                <a:gd name="T29" fmla="*/ 326 h 539"/>
                <a:gd name="T30" fmla="*/ 864 w 907"/>
                <a:gd name="T31" fmla="*/ 316 h 539"/>
                <a:gd name="T32" fmla="*/ 865 w 907"/>
                <a:gd name="T33" fmla="*/ 301 h 539"/>
                <a:gd name="T34" fmla="*/ 862 w 907"/>
                <a:gd name="T35" fmla="*/ 287 h 539"/>
                <a:gd name="T36" fmla="*/ 861 w 907"/>
                <a:gd name="T37" fmla="*/ 277 h 539"/>
                <a:gd name="T38" fmla="*/ 863 w 907"/>
                <a:gd name="T39" fmla="*/ 264 h 539"/>
                <a:gd name="T40" fmla="*/ 861 w 907"/>
                <a:gd name="T41" fmla="*/ 253 h 539"/>
                <a:gd name="T42" fmla="*/ 860 w 907"/>
                <a:gd name="T43" fmla="*/ 242 h 539"/>
                <a:gd name="T44" fmla="*/ 855 w 907"/>
                <a:gd name="T45" fmla="*/ 231 h 539"/>
                <a:gd name="T46" fmla="*/ 851 w 907"/>
                <a:gd name="T47" fmla="*/ 219 h 539"/>
                <a:gd name="T48" fmla="*/ 845 w 907"/>
                <a:gd name="T49" fmla="*/ 210 h 539"/>
                <a:gd name="T50" fmla="*/ 842 w 907"/>
                <a:gd name="T51" fmla="*/ 198 h 539"/>
                <a:gd name="T52" fmla="*/ 839 w 907"/>
                <a:gd name="T53" fmla="*/ 189 h 539"/>
                <a:gd name="T54" fmla="*/ 835 w 907"/>
                <a:gd name="T55" fmla="*/ 181 h 539"/>
                <a:gd name="T56" fmla="*/ 832 w 907"/>
                <a:gd name="T57" fmla="*/ 168 h 539"/>
                <a:gd name="T58" fmla="*/ 828 w 907"/>
                <a:gd name="T59" fmla="*/ 160 h 539"/>
                <a:gd name="T60" fmla="*/ 827 w 907"/>
                <a:gd name="T61" fmla="*/ 154 h 539"/>
                <a:gd name="T62" fmla="*/ 824 w 907"/>
                <a:gd name="T63" fmla="*/ 143 h 539"/>
                <a:gd name="T64" fmla="*/ 825 w 907"/>
                <a:gd name="T65" fmla="*/ 132 h 539"/>
                <a:gd name="T66" fmla="*/ 823 w 907"/>
                <a:gd name="T67" fmla="*/ 117 h 539"/>
                <a:gd name="T68" fmla="*/ 824 w 907"/>
                <a:gd name="T69" fmla="*/ 106 h 539"/>
                <a:gd name="T70" fmla="*/ 820 w 907"/>
                <a:gd name="T71" fmla="*/ 89 h 539"/>
                <a:gd name="T72" fmla="*/ 822 w 907"/>
                <a:gd name="T73" fmla="*/ 76 h 539"/>
                <a:gd name="T74" fmla="*/ 826 w 907"/>
                <a:gd name="T75" fmla="*/ 65 h 539"/>
                <a:gd name="T76" fmla="*/ 824 w 907"/>
                <a:gd name="T77" fmla="*/ 55 h 539"/>
                <a:gd name="T78" fmla="*/ 818 w 907"/>
                <a:gd name="T79" fmla="*/ 39 h 539"/>
                <a:gd name="T80" fmla="*/ 816 w 907"/>
                <a:gd name="T81" fmla="*/ 30 h 539"/>
                <a:gd name="T82" fmla="*/ 809 w 907"/>
                <a:gd name="T83" fmla="*/ 13 h 539"/>
                <a:gd name="T84" fmla="*/ 808 w 907"/>
                <a:gd name="T85" fmla="*/ 3 h 539"/>
                <a:gd name="T86" fmla="*/ 313 w 907"/>
                <a:gd name="T87" fmla="*/ 8 h 539"/>
                <a:gd name="T88" fmla="*/ 0 w 907"/>
                <a:gd name="T89" fmla="*/ 529 h 539"/>
                <a:gd name="T90" fmla="*/ 643 w 907"/>
                <a:gd name="T91" fmla="*/ 539 h 539"/>
                <a:gd name="T92" fmla="*/ 905 w 907"/>
                <a:gd name="T93" fmla="*/ 529 h 539"/>
                <a:gd name="T94" fmla="*/ 906 w 907"/>
                <a:gd name="T95" fmla="*/ 514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7" h="539">
                  <a:moveTo>
                    <a:pt x="906" y="514"/>
                  </a:moveTo>
                  <a:cubicBezTo>
                    <a:pt x="906" y="512"/>
                    <a:pt x="907" y="508"/>
                    <a:pt x="906" y="506"/>
                  </a:cubicBezTo>
                  <a:cubicBezTo>
                    <a:pt x="906" y="503"/>
                    <a:pt x="905" y="499"/>
                    <a:pt x="904" y="497"/>
                  </a:cubicBezTo>
                  <a:cubicBezTo>
                    <a:pt x="903" y="494"/>
                    <a:pt x="901" y="489"/>
                    <a:pt x="900" y="487"/>
                  </a:cubicBezTo>
                  <a:cubicBezTo>
                    <a:pt x="900" y="484"/>
                    <a:pt x="900" y="479"/>
                    <a:pt x="899" y="476"/>
                  </a:cubicBezTo>
                  <a:cubicBezTo>
                    <a:pt x="899" y="474"/>
                    <a:pt x="900" y="469"/>
                    <a:pt x="899" y="467"/>
                  </a:cubicBezTo>
                  <a:cubicBezTo>
                    <a:pt x="899" y="466"/>
                    <a:pt x="897" y="463"/>
                    <a:pt x="896" y="461"/>
                  </a:cubicBezTo>
                  <a:cubicBezTo>
                    <a:pt x="895" y="460"/>
                    <a:pt x="893" y="459"/>
                    <a:pt x="892" y="458"/>
                  </a:cubicBezTo>
                  <a:cubicBezTo>
                    <a:pt x="891" y="457"/>
                    <a:pt x="890" y="453"/>
                    <a:pt x="889" y="452"/>
                  </a:cubicBezTo>
                  <a:cubicBezTo>
                    <a:pt x="888" y="450"/>
                    <a:pt x="886" y="448"/>
                    <a:pt x="885" y="447"/>
                  </a:cubicBezTo>
                  <a:cubicBezTo>
                    <a:pt x="885" y="446"/>
                    <a:pt x="885" y="444"/>
                    <a:pt x="884" y="443"/>
                  </a:cubicBezTo>
                  <a:cubicBezTo>
                    <a:pt x="884" y="440"/>
                    <a:pt x="881" y="436"/>
                    <a:pt x="881" y="433"/>
                  </a:cubicBezTo>
                  <a:cubicBezTo>
                    <a:pt x="880" y="430"/>
                    <a:pt x="882" y="424"/>
                    <a:pt x="881" y="422"/>
                  </a:cubicBezTo>
                  <a:cubicBezTo>
                    <a:pt x="880" y="420"/>
                    <a:pt x="877" y="417"/>
                    <a:pt x="876" y="415"/>
                  </a:cubicBezTo>
                  <a:cubicBezTo>
                    <a:pt x="875" y="414"/>
                    <a:pt x="874" y="411"/>
                    <a:pt x="874" y="409"/>
                  </a:cubicBezTo>
                  <a:cubicBezTo>
                    <a:pt x="874" y="408"/>
                    <a:pt x="876" y="406"/>
                    <a:pt x="876" y="404"/>
                  </a:cubicBezTo>
                  <a:cubicBezTo>
                    <a:pt x="876" y="403"/>
                    <a:pt x="874" y="401"/>
                    <a:pt x="874" y="400"/>
                  </a:cubicBezTo>
                  <a:cubicBezTo>
                    <a:pt x="874" y="399"/>
                    <a:pt x="875" y="398"/>
                    <a:pt x="875" y="397"/>
                  </a:cubicBezTo>
                  <a:cubicBezTo>
                    <a:pt x="875" y="395"/>
                    <a:pt x="875" y="392"/>
                    <a:pt x="875" y="390"/>
                  </a:cubicBezTo>
                  <a:cubicBezTo>
                    <a:pt x="875" y="388"/>
                    <a:pt x="872" y="384"/>
                    <a:pt x="872" y="382"/>
                  </a:cubicBezTo>
                  <a:cubicBezTo>
                    <a:pt x="873" y="380"/>
                    <a:pt x="875" y="379"/>
                    <a:pt x="875" y="378"/>
                  </a:cubicBezTo>
                  <a:cubicBezTo>
                    <a:pt x="875" y="376"/>
                    <a:pt x="874" y="373"/>
                    <a:pt x="874" y="372"/>
                  </a:cubicBezTo>
                  <a:cubicBezTo>
                    <a:pt x="874" y="369"/>
                    <a:pt x="878" y="365"/>
                    <a:pt x="877" y="363"/>
                  </a:cubicBezTo>
                  <a:cubicBezTo>
                    <a:pt x="877" y="362"/>
                    <a:pt x="873" y="362"/>
                    <a:pt x="872" y="360"/>
                  </a:cubicBezTo>
                  <a:cubicBezTo>
                    <a:pt x="872" y="359"/>
                    <a:pt x="872" y="356"/>
                    <a:pt x="871" y="355"/>
                  </a:cubicBezTo>
                  <a:cubicBezTo>
                    <a:pt x="871" y="355"/>
                    <a:pt x="869" y="354"/>
                    <a:pt x="869" y="354"/>
                  </a:cubicBezTo>
                  <a:cubicBezTo>
                    <a:pt x="868" y="352"/>
                    <a:pt x="867" y="349"/>
                    <a:pt x="867" y="348"/>
                  </a:cubicBezTo>
                  <a:cubicBezTo>
                    <a:pt x="867" y="346"/>
                    <a:pt x="868" y="342"/>
                    <a:pt x="868" y="340"/>
                  </a:cubicBezTo>
                  <a:cubicBezTo>
                    <a:pt x="868" y="338"/>
                    <a:pt x="869" y="334"/>
                    <a:pt x="868" y="332"/>
                  </a:cubicBezTo>
                  <a:cubicBezTo>
                    <a:pt x="868" y="330"/>
                    <a:pt x="866" y="327"/>
                    <a:pt x="866" y="326"/>
                  </a:cubicBezTo>
                  <a:cubicBezTo>
                    <a:pt x="866" y="325"/>
                    <a:pt x="867" y="323"/>
                    <a:pt x="867" y="322"/>
                  </a:cubicBezTo>
                  <a:cubicBezTo>
                    <a:pt x="867" y="320"/>
                    <a:pt x="864" y="318"/>
                    <a:pt x="864" y="316"/>
                  </a:cubicBezTo>
                  <a:cubicBezTo>
                    <a:pt x="863" y="314"/>
                    <a:pt x="865" y="310"/>
                    <a:pt x="866" y="308"/>
                  </a:cubicBezTo>
                  <a:cubicBezTo>
                    <a:pt x="866" y="306"/>
                    <a:pt x="864" y="303"/>
                    <a:pt x="865" y="301"/>
                  </a:cubicBezTo>
                  <a:cubicBezTo>
                    <a:pt x="865" y="299"/>
                    <a:pt x="867" y="296"/>
                    <a:pt x="866" y="294"/>
                  </a:cubicBezTo>
                  <a:cubicBezTo>
                    <a:pt x="866" y="292"/>
                    <a:pt x="863" y="289"/>
                    <a:pt x="862" y="287"/>
                  </a:cubicBezTo>
                  <a:cubicBezTo>
                    <a:pt x="862" y="285"/>
                    <a:pt x="864" y="282"/>
                    <a:pt x="864" y="280"/>
                  </a:cubicBezTo>
                  <a:cubicBezTo>
                    <a:pt x="864" y="279"/>
                    <a:pt x="861" y="278"/>
                    <a:pt x="861" y="277"/>
                  </a:cubicBezTo>
                  <a:cubicBezTo>
                    <a:pt x="861" y="275"/>
                    <a:pt x="861" y="272"/>
                    <a:pt x="862" y="270"/>
                  </a:cubicBezTo>
                  <a:cubicBezTo>
                    <a:pt x="862" y="269"/>
                    <a:pt x="863" y="266"/>
                    <a:pt x="863" y="264"/>
                  </a:cubicBezTo>
                  <a:cubicBezTo>
                    <a:pt x="863" y="263"/>
                    <a:pt x="861" y="260"/>
                    <a:pt x="861" y="258"/>
                  </a:cubicBezTo>
                  <a:cubicBezTo>
                    <a:pt x="860" y="257"/>
                    <a:pt x="861" y="254"/>
                    <a:pt x="861" y="253"/>
                  </a:cubicBezTo>
                  <a:cubicBezTo>
                    <a:pt x="861" y="251"/>
                    <a:pt x="862" y="247"/>
                    <a:pt x="862" y="246"/>
                  </a:cubicBezTo>
                  <a:cubicBezTo>
                    <a:pt x="861" y="245"/>
                    <a:pt x="860" y="243"/>
                    <a:pt x="860" y="242"/>
                  </a:cubicBezTo>
                  <a:cubicBezTo>
                    <a:pt x="859" y="241"/>
                    <a:pt x="857" y="240"/>
                    <a:pt x="857" y="239"/>
                  </a:cubicBezTo>
                  <a:cubicBezTo>
                    <a:pt x="856" y="237"/>
                    <a:pt x="856" y="233"/>
                    <a:pt x="855" y="231"/>
                  </a:cubicBezTo>
                  <a:cubicBezTo>
                    <a:pt x="855" y="230"/>
                    <a:pt x="852" y="228"/>
                    <a:pt x="852" y="227"/>
                  </a:cubicBezTo>
                  <a:cubicBezTo>
                    <a:pt x="851" y="225"/>
                    <a:pt x="852" y="221"/>
                    <a:pt x="851" y="219"/>
                  </a:cubicBezTo>
                  <a:cubicBezTo>
                    <a:pt x="851" y="218"/>
                    <a:pt x="848" y="215"/>
                    <a:pt x="847" y="213"/>
                  </a:cubicBezTo>
                  <a:cubicBezTo>
                    <a:pt x="847" y="213"/>
                    <a:pt x="845" y="211"/>
                    <a:pt x="845" y="210"/>
                  </a:cubicBezTo>
                  <a:cubicBezTo>
                    <a:pt x="844" y="209"/>
                    <a:pt x="845" y="206"/>
                    <a:pt x="845" y="204"/>
                  </a:cubicBezTo>
                  <a:cubicBezTo>
                    <a:pt x="845" y="203"/>
                    <a:pt x="843" y="200"/>
                    <a:pt x="842" y="198"/>
                  </a:cubicBezTo>
                  <a:cubicBezTo>
                    <a:pt x="842" y="197"/>
                    <a:pt x="839" y="197"/>
                    <a:pt x="839" y="196"/>
                  </a:cubicBezTo>
                  <a:cubicBezTo>
                    <a:pt x="838" y="194"/>
                    <a:pt x="840" y="191"/>
                    <a:pt x="839" y="189"/>
                  </a:cubicBezTo>
                  <a:cubicBezTo>
                    <a:pt x="839" y="188"/>
                    <a:pt x="836" y="188"/>
                    <a:pt x="836" y="187"/>
                  </a:cubicBezTo>
                  <a:cubicBezTo>
                    <a:pt x="835" y="186"/>
                    <a:pt x="835" y="183"/>
                    <a:pt x="835" y="181"/>
                  </a:cubicBezTo>
                  <a:cubicBezTo>
                    <a:pt x="835" y="179"/>
                    <a:pt x="833" y="175"/>
                    <a:pt x="832" y="173"/>
                  </a:cubicBezTo>
                  <a:cubicBezTo>
                    <a:pt x="832" y="172"/>
                    <a:pt x="832" y="169"/>
                    <a:pt x="832" y="168"/>
                  </a:cubicBezTo>
                  <a:cubicBezTo>
                    <a:pt x="831" y="167"/>
                    <a:pt x="830" y="165"/>
                    <a:pt x="830" y="164"/>
                  </a:cubicBezTo>
                  <a:cubicBezTo>
                    <a:pt x="829" y="163"/>
                    <a:pt x="829" y="161"/>
                    <a:pt x="828" y="160"/>
                  </a:cubicBezTo>
                  <a:cubicBezTo>
                    <a:pt x="828" y="160"/>
                    <a:pt x="827" y="159"/>
                    <a:pt x="827" y="158"/>
                  </a:cubicBezTo>
                  <a:cubicBezTo>
                    <a:pt x="826" y="157"/>
                    <a:pt x="827" y="155"/>
                    <a:pt x="827" y="154"/>
                  </a:cubicBezTo>
                  <a:cubicBezTo>
                    <a:pt x="826" y="153"/>
                    <a:pt x="825" y="152"/>
                    <a:pt x="825" y="151"/>
                  </a:cubicBezTo>
                  <a:cubicBezTo>
                    <a:pt x="824" y="149"/>
                    <a:pt x="824" y="145"/>
                    <a:pt x="824" y="143"/>
                  </a:cubicBezTo>
                  <a:cubicBezTo>
                    <a:pt x="824" y="141"/>
                    <a:pt x="824" y="138"/>
                    <a:pt x="824" y="136"/>
                  </a:cubicBezTo>
                  <a:cubicBezTo>
                    <a:pt x="824" y="135"/>
                    <a:pt x="825" y="133"/>
                    <a:pt x="825" y="132"/>
                  </a:cubicBezTo>
                  <a:cubicBezTo>
                    <a:pt x="826" y="130"/>
                    <a:pt x="827" y="126"/>
                    <a:pt x="827" y="125"/>
                  </a:cubicBezTo>
                  <a:cubicBezTo>
                    <a:pt x="826" y="122"/>
                    <a:pt x="823" y="119"/>
                    <a:pt x="823" y="117"/>
                  </a:cubicBezTo>
                  <a:cubicBezTo>
                    <a:pt x="822" y="115"/>
                    <a:pt x="822" y="112"/>
                    <a:pt x="823" y="111"/>
                  </a:cubicBezTo>
                  <a:cubicBezTo>
                    <a:pt x="823" y="110"/>
                    <a:pt x="824" y="107"/>
                    <a:pt x="824" y="106"/>
                  </a:cubicBezTo>
                  <a:cubicBezTo>
                    <a:pt x="825" y="104"/>
                    <a:pt x="825" y="99"/>
                    <a:pt x="824" y="97"/>
                  </a:cubicBezTo>
                  <a:cubicBezTo>
                    <a:pt x="824" y="95"/>
                    <a:pt x="821" y="91"/>
                    <a:pt x="820" y="89"/>
                  </a:cubicBezTo>
                  <a:cubicBezTo>
                    <a:pt x="819" y="87"/>
                    <a:pt x="818" y="84"/>
                    <a:pt x="819" y="83"/>
                  </a:cubicBezTo>
                  <a:cubicBezTo>
                    <a:pt x="819" y="81"/>
                    <a:pt x="822" y="78"/>
                    <a:pt x="822" y="76"/>
                  </a:cubicBezTo>
                  <a:cubicBezTo>
                    <a:pt x="823" y="74"/>
                    <a:pt x="823" y="71"/>
                    <a:pt x="824" y="69"/>
                  </a:cubicBezTo>
                  <a:cubicBezTo>
                    <a:pt x="824" y="68"/>
                    <a:pt x="826" y="66"/>
                    <a:pt x="826" y="65"/>
                  </a:cubicBezTo>
                  <a:cubicBezTo>
                    <a:pt x="827" y="64"/>
                    <a:pt x="827" y="61"/>
                    <a:pt x="827" y="60"/>
                  </a:cubicBezTo>
                  <a:cubicBezTo>
                    <a:pt x="826" y="59"/>
                    <a:pt x="825" y="56"/>
                    <a:pt x="824" y="55"/>
                  </a:cubicBezTo>
                  <a:cubicBezTo>
                    <a:pt x="823" y="53"/>
                    <a:pt x="820" y="49"/>
                    <a:pt x="819" y="47"/>
                  </a:cubicBezTo>
                  <a:cubicBezTo>
                    <a:pt x="819" y="45"/>
                    <a:pt x="819" y="41"/>
                    <a:pt x="818" y="39"/>
                  </a:cubicBezTo>
                  <a:cubicBezTo>
                    <a:pt x="818" y="38"/>
                    <a:pt x="817" y="36"/>
                    <a:pt x="816" y="35"/>
                  </a:cubicBezTo>
                  <a:cubicBezTo>
                    <a:pt x="816" y="34"/>
                    <a:pt x="816" y="31"/>
                    <a:pt x="816" y="30"/>
                  </a:cubicBezTo>
                  <a:cubicBezTo>
                    <a:pt x="815" y="28"/>
                    <a:pt x="814" y="24"/>
                    <a:pt x="813" y="22"/>
                  </a:cubicBezTo>
                  <a:cubicBezTo>
                    <a:pt x="812" y="20"/>
                    <a:pt x="809" y="16"/>
                    <a:pt x="809" y="13"/>
                  </a:cubicBezTo>
                  <a:cubicBezTo>
                    <a:pt x="809" y="12"/>
                    <a:pt x="809" y="9"/>
                    <a:pt x="809" y="8"/>
                  </a:cubicBezTo>
                  <a:cubicBezTo>
                    <a:pt x="809" y="7"/>
                    <a:pt x="809" y="5"/>
                    <a:pt x="808" y="3"/>
                  </a:cubicBezTo>
                  <a:cubicBezTo>
                    <a:pt x="603" y="9"/>
                    <a:pt x="603" y="9"/>
                    <a:pt x="603" y="9"/>
                  </a:cubicBezTo>
                  <a:cubicBezTo>
                    <a:pt x="313" y="8"/>
                    <a:pt x="313" y="8"/>
                    <a:pt x="313" y="8"/>
                  </a:cubicBezTo>
                  <a:cubicBezTo>
                    <a:pt x="22" y="0"/>
                    <a:pt x="22" y="0"/>
                    <a:pt x="22" y="0"/>
                  </a:cubicBezTo>
                  <a:cubicBezTo>
                    <a:pt x="0" y="529"/>
                    <a:pt x="0" y="529"/>
                    <a:pt x="0" y="529"/>
                  </a:cubicBezTo>
                  <a:cubicBezTo>
                    <a:pt x="244" y="537"/>
                    <a:pt x="244" y="537"/>
                    <a:pt x="244" y="537"/>
                  </a:cubicBezTo>
                  <a:cubicBezTo>
                    <a:pt x="643" y="539"/>
                    <a:pt x="643" y="539"/>
                    <a:pt x="643" y="539"/>
                  </a:cubicBezTo>
                  <a:cubicBezTo>
                    <a:pt x="905" y="534"/>
                    <a:pt x="905" y="534"/>
                    <a:pt x="905" y="534"/>
                  </a:cubicBezTo>
                  <a:cubicBezTo>
                    <a:pt x="905" y="532"/>
                    <a:pt x="905" y="530"/>
                    <a:pt x="905" y="529"/>
                  </a:cubicBezTo>
                  <a:cubicBezTo>
                    <a:pt x="904" y="527"/>
                    <a:pt x="903" y="522"/>
                    <a:pt x="904" y="520"/>
                  </a:cubicBezTo>
                  <a:cubicBezTo>
                    <a:pt x="904" y="519"/>
                    <a:pt x="905" y="516"/>
                    <a:pt x="906" y="514"/>
                  </a:cubicBezTo>
                  <a:close/>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51" name="Freeform 32">
              <a:extLst>
                <a:ext uri="{FF2B5EF4-FFF2-40B4-BE49-F238E27FC236}">
                  <a16:creationId xmlns:a16="http://schemas.microsoft.com/office/drawing/2014/main" id="{B4D46763-644D-470E-B859-2DCCFA55A29C}"/>
                </a:ext>
              </a:extLst>
            </p:cNvPr>
            <p:cNvSpPr>
              <a:spLocks/>
            </p:cNvSpPr>
            <p:nvPr/>
          </p:nvSpPr>
          <p:spPr bwMode="auto">
            <a:xfrm>
              <a:off x="1317625" y="3690941"/>
              <a:ext cx="769936" cy="898526"/>
            </a:xfrm>
            <a:custGeom>
              <a:avLst/>
              <a:gdLst>
                <a:gd name="T0" fmla="*/ 232 w 914"/>
                <a:gd name="T1" fmla="*/ 0 h 1067"/>
                <a:gd name="T2" fmla="*/ 206 w 914"/>
                <a:gd name="T3" fmla="*/ 142 h 1067"/>
                <a:gd name="T4" fmla="*/ 200 w 914"/>
                <a:gd name="T5" fmla="*/ 151 h 1067"/>
                <a:gd name="T6" fmla="*/ 191 w 914"/>
                <a:gd name="T7" fmla="*/ 165 h 1067"/>
                <a:gd name="T8" fmla="*/ 179 w 914"/>
                <a:gd name="T9" fmla="*/ 167 h 1067"/>
                <a:gd name="T10" fmla="*/ 164 w 914"/>
                <a:gd name="T11" fmla="*/ 157 h 1067"/>
                <a:gd name="T12" fmla="*/ 160 w 914"/>
                <a:gd name="T13" fmla="*/ 146 h 1067"/>
                <a:gd name="T14" fmla="*/ 155 w 914"/>
                <a:gd name="T15" fmla="*/ 142 h 1067"/>
                <a:gd name="T16" fmla="*/ 141 w 914"/>
                <a:gd name="T17" fmla="*/ 140 h 1067"/>
                <a:gd name="T18" fmla="*/ 133 w 914"/>
                <a:gd name="T19" fmla="*/ 135 h 1067"/>
                <a:gd name="T20" fmla="*/ 123 w 914"/>
                <a:gd name="T21" fmla="*/ 138 h 1067"/>
                <a:gd name="T22" fmla="*/ 112 w 914"/>
                <a:gd name="T23" fmla="*/ 140 h 1067"/>
                <a:gd name="T24" fmla="*/ 112 w 914"/>
                <a:gd name="T25" fmla="*/ 152 h 1067"/>
                <a:gd name="T26" fmla="*/ 112 w 914"/>
                <a:gd name="T27" fmla="*/ 164 h 1067"/>
                <a:gd name="T28" fmla="*/ 111 w 914"/>
                <a:gd name="T29" fmla="*/ 185 h 1067"/>
                <a:gd name="T30" fmla="*/ 111 w 914"/>
                <a:gd name="T31" fmla="*/ 199 h 1067"/>
                <a:gd name="T32" fmla="*/ 109 w 914"/>
                <a:gd name="T33" fmla="*/ 214 h 1067"/>
                <a:gd name="T34" fmla="*/ 110 w 914"/>
                <a:gd name="T35" fmla="*/ 230 h 1067"/>
                <a:gd name="T36" fmla="*/ 106 w 914"/>
                <a:gd name="T37" fmla="*/ 250 h 1067"/>
                <a:gd name="T38" fmla="*/ 113 w 914"/>
                <a:gd name="T39" fmla="*/ 274 h 1067"/>
                <a:gd name="T40" fmla="*/ 112 w 914"/>
                <a:gd name="T41" fmla="*/ 289 h 1067"/>
                <a:gd name="T42" fmla="*/ 112 w 914"/>
                <a:gd name="T43" fmla="*/ 301 h 1067"/>
                <a:gd name="T44" fmla="*/ 104 w 914"/>
                <a:gd name="T45" fmla="*/ 317 h 1067"/>
                <a:gd name="T46" fmla="*/ 97 w 914"/>
                <a:gd name="T47" fmla="*/ 335 h 1067"/>
                <a:gd name="T48" fmla="*/ 95 w 914"/>
                <a:gd name="T49" fmla="*/ 350 h 1067"/>
                <a:gd name="T50" fmla="*/ 103 w 914"/>
                <a:gd name="T51" fmla="*/ 365 h 1067"/>
                <a:gd name="T52" fmla="*/ 113 w 914"/>
                <a:gd name="T53" fmla="*/ 380 h 1067"/>
                <a:gd name="T54" fmla="*/ 115 w 914"/>
                <a:gd name="T55" fmla="*/ 395 h 1067"/>
                <a:gd name="T56" fmla="*/ 122 w 914"/>
                <a:gd name="T57" fmla="*/ 412 h 1067"/>
                <a:gd name="T58" fmla="*/ 120 w 914"/>
                <a:gd name="T59" fmla="*/ 427 h 1067"/>
                <a:gd name="T60" fmla="*/ 137 w 914"/>
                <a:gd name="T61" fmla="*/ 442 h 1067"/>
                <a:gd name="T62" fmla="*/ 146 w 914"/>
                <a:gd name="T63" fmla="*/ 452 h 1067"/>
                <a:gd name="T64" fmla="*/ 148 w 914"/>
                <a:gd name="T65" fmla="*/ 470 h 1067"/>
                <a:gd name="T66" fmla="*/ 135 w 914"/>
                <a:gd name="T67" fmla="*/ 481 h 1067"/>
                <a:gd name="T68" fmla="*/ 120 w 914"/>
                <a:gd name="T69" fmla="*/ 487 h 1067"/>
                <a:gd name="T70" fmla="*/ 106 w 914"/>
                <a:gd name="T71" fmla="*/ 493 h 1067"/>
                <a:gd name="T72" fmla="*/ 101 w 914"/>
                <a:gd name="T73" fmla="*/ 498 h 1067"/>
                <a:gd name="T74" fmla="*/ 94 w 914"/>
                <a:gd name="T75" fmla="*/ 512 h 1067"/>
                <a:gd name="T76" fmla="*/ 85 w 914"/>
                <a:gd name="T77" fmla="*/ 524 h 1067"/>
                <a:gd name="T78" fmla="*/ 82 w 914"/>
                <a:gd name="T79" fmla="*/ 541 h 1067"/>
                <a:gd name="T80" fmla="*/ 84 w 914"/>
                <a:gd name="T81" fmla="*/ 558 h 1067"/>
                <a:gd name="T82" fmla="*/ 76 w 914"/>
                <a:gd name="T83" fmla="*/ 574 h 1067"/>
                <a:gd name="T84" fmla="*/ 69 w 914"/>
                <a:gd name="T85" fmla="*/ 588 h 1067"/>
                <a:gd name="T86" fmla="*/ 58 w 914"/>
                <a:gd name="T87" fmla="*/ 600 h 1067"/>
                <a:gd name="T88" fmla="*/ 47 w 914"/>
                <a:gd name="T89" fmla="*/ 609 h 1067"/>
                <a:gd name="T90" fmla="*/ 43 w 914"/>
                <a:gd name="T91" fmla="*/ 621 h 1067"/>
                <a:gd name="T92" fmla="*/ 43 w 914"/>
                <a:gd name="T93" fmla="*/ 637 h 1067"/>
                <a:gd name="T94" fmla="*/ 38 w 914"/>
                <a:gd name="T95" fmla="*/ 654 h 1067"/>
                <a:gd name="T96" fmla="*/ 39 w 914"/>
                <a:gd name="T97" fmla="*/ 663 h 1067"/>
                <a:gd name="T98" fmla="*/ 49 w 914"/>
                <a:gd name="T99" fmla="*/ 665 h 1067"/>
                <a:gd name="T100" fmla="*/ 65 w 914"/>
                <a:gd name="T101" fmla="*/ 681 h 1067"/>
                <a:gd name="T102" fmla="*/ 64 w 914"/>
                <a:gd name="T103" fmla="*/ 709 h 1067"/>
                <a:gd name="T104" fmla="*/ 54 w 914"/>
                <a:gd name="T105" fmla="*/ 720 h 1067"/>
                <a:gd name="T106" fmla="*/ 44 w 914"/>
                <a:gd name="T107" fmla="*/ 725 h 1067"/>
                <a:gd name="T108" fmla="*/ 32 w 914"/>
                <a:gd name="T109" fmla="*/ 728 h 1067"/>
                <a:gd name="T110" fmla="*/ 14 w 914"/>
                <a:gd name="T111" fmla="*/ 731 h 1067"/>
                <a:gd name="T112" fmla="*/ 4 w 914"/>
                <a:gd name="T113" fmla="*/ 746 h 1067"/>
                <a:gd name="T114" fmla="*/ 519 w 914"/>
                <a:gd name="T115" fmla="*/ 1036 h 1067"/>
                <a:gd name="T116" fmla="*/ 898 w 914"/>
                <a:gd name="T117" fmla="*/ 252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4" h="1067">
                  <a:moveTo>
                    <a:pt x="886" y="81"/>
                  </a:moveTo>
                  <a:cubicBezTo>
                    <a:pt x="709" y="61"/>
                    <a:pt x="709" y="61"/>
                    <a:pt x="709" y="61"/>
                  </a:cubicBezTo>
                  <a:cubicBezTo>
                    <a:pt x="534" y="40"/>
                    <a:pt x="534" y="40"/>
                    <a:pt x="534" y="40"/>
                  </a:cubicBezTo>
                  <a:cubicBezTo>
                    <a:pt x="379" y="21"/>
                    <a:pt x="379" y="21"/>
                    <a:pt x="379" y="21"/>
                  </a:cubicBezTo>
                  <a:cubicBezTo>
                    <a:pt x="232" y="0"/>
                    <a:pt x="232" y="0"/>
                    <a:pt x="232" y="0"/>
                  </a:cubicBezTo>
                  <a:cubicBezTo>
                    <a:pt x="213" y="133"/>
                    <a:pt x="213" y="133"/>
                    <a:pt x="213" y="133"/>
                  </a:cubicBezTo>
                  <a:cubicBezTo>
                    <a:pt x="213" y="133"/>
                    <a:pt x="213" y="133"/>
                    <a:pt x="213" y="133"/>
                  </a:cubicBezTo>
                  <a:cubicBezTo>
                    <a:pt x="212" y="137"/>
                    <a:pt x="211" y="138"/>
                    <a:pt x="210" y="139"/>
                  </a:cubicBezTo>
                  <a:cubicBezTo>
                    <a:pt x="209" y="140"/>
                    <a:pt x="208" y="141"/>
                    <a:pt x="207" y="141"/>
                  </a:cubicBezTo>
                  <a:cubicBezTo>
                    <a:pt x="206" y="141"/>
                    <a:pt x="206" y="142"/>
                    <a:pt x="206" y="142"/>
                  </a:cubicBezTo>
                  <a:cubicBezTo>
                    <a:pt x="206" y="142"/>
                    <a:pt x="206" y="142"/>
                    <a:pt x="206" y="143"/>
                  </a:cubicBezTo>
                  <a:cubicBezTo>
                    <a:pt x="205" y="143"/>
                    <a:pt x="205" y="144"/>
                    <a:pt x="205" y="145"/>
                  </a:cubicBezTo>
                  <a:cubicBezTo>
                    <a:pt x="205" y="145"/>
                    <a:pt x="205" y="145"/>
                    <a:pt x="204" y="145"/>
                  </a:cubicBezTo>
                  <a:cubicBezTo>
                    <a:pt x="204" y="147"/>
                    <a:pt x="203" y="148"/>
                    <a:pt x="202" y="149"/>
                  </a:cubicBezTo>
                  <a:cubicBezTo>
                    <a:pt x="201" y="150"/>
                    <a:pt x="200" y="150"/>
                    <a:pt x="200" y="151"/>
                  </a:cubicBezTo>
                  <a:cubicBezTo>
                    <a:pt x="200" y="151"/>
                    <a:pt x="199" y="152"/>
                    <a:pt x="199" y="153"/>
                  </a:cubicBezTo>
                  <a:cubicBezTo>
                    <a:pt x="199" y="155"/>
                    <a:pt x="197" y="156"/>
                    <a:pt x="196" y="157"/>
                  </a:cubicBezTo>
                  <a:cubicBezTo>
                    <a:pt x="196" y="157"/>
                    <a:pt x="196" y="157"/>
                    <a:pt x="196" y="158"/>
                  </a:cubicBezTo>
                  <a:cubicBezTo>
                    <a:pt x="196" y="158"/>
                    <a:pt x="196" y="158"/>
                    <a:pt x="195" y="159"/>
                  </a:cubicBezTo>
                  <a:cubicBezTo>
                    <a:pt x="195" y="161"/>
                    <a:pt x="194" y="163"/>
                    <a:pt x="191" y="165"/>
                  </a:cubicBezTo>
                  <a:cubicBezTo>
                    <a:pt x="190" y="165"/>
                    <a:pt x="189" y="165"/>
                    <a:pt x="188" y="165"/>
                  </a:cubicBezTo>
                  <a:cubicBezTo>
                    <a:pt x="187" y="165"/>
                    <a:pt x="186" y="165"/>
                    <a:pt x="185" y="165"/>
                  </a:cubicBezTo>
                  <a:cubicBezTo>
                    <a:pt x="185" y="165"/>
                    <a:pt x="185" y="165"/>
                    <a:pt x="185" y="165"/>
                  </a:cubicBezTo>
                  <a:cubicBezTo>
                    <a:pt x="184" y="165"/>
                    <a:pt x="184" y="165"/>
                    <a:pt x="184" y="165"/>
                  </a:cubicBezTo>
                  <a:cubicBezTo>
                    <a:pt x="182" y="166"/>
                    <a:pt x="181" y="167"/>
                    <a:pt x="179" y="167"/>
                  </a:cubicBezTo>
                  <a:cubicBezTo>
                    <a:pt x="176" y="167"/>
                    <a:pt x="173" y="166"/>
                    <a:pt x="171" y="164"/>
                  </a:cubicBezTo>
                  <a:cubicBezTo>
                    <a:pt x="170" y="163"/>
                    <a:pt x="169" y="162"/>
                    <a:pt x="168" y="160"/>
                  </a:cubicBezTo>
                  <a:cubicBezTo>
                    <a:pt x="168" y="160"/>
                    <a:pt x="168" y="160"/>
                    <a:pt x="168" y="160"/>
                  </a:cubicBezTo>
                  <a:cubicBezTo>
                    <a:pt x="168" y="160"/>
                    <a:pt x="168" y="160"/>
                    <a:pt x="168" y="160"/>
                  </a:cubicBezTo>
                  <a:cubicBezTo>
                    <a:pt x="167" y="159"/>
                    <a:pt x="165" y="159"/>
                    <a:pt x="164" y="157"/>
                  </a:cubicBezTo>
                  <a:cubicBezTo>
                    <a:pt x="162" y="156"/>
                    <a:pt x="161" y="154"/>
                    <a:pt x="161" y="152"/>
                  </a:cubicBezTo>
                  <a:cubicBezTo>
                    <a:pt x="161" y="151"/>
                    <a:pt x="161" y="150"/>
                    <a:pt x="161" y="148"/>
                  </a:cubicBezTo>
                  <a:cubicBezTo>
                    <a:pt x="161" y="148"/>
                    <a:pt x="161" y="148"/>
                    <a:pt x="161" y="148"/>
                  </a:cubicBezTo>
                  <a:cubicBezTo>
                    <a:pt x="161" y="148"/>
                    <a:pt x="161" y="148"/>
                    <a:pt x="161" y="148"/>
                  </a:cubicBezTo>
                  <a:cubicBezTo>
                    <a:pt x="161" y="148"/>
                    <a:pt x="160" y="147"/>
                    <a:pt x="160" y="146"/>
                  </a:cubicBezTo>
                  <a:cubicBezTo>
                    <a:pt x="159" y="146"/>
                    <a:pt x="159" y="145"/>
                    <a:pt x="159" y="144"/>
                  </a:cubicBezTo>
                  <a:cubicBezTo>
                    <a:pt x="159" y="143"/>
                    <a:pt x="158" y="142"/>
                    <a:pt x="158" y="142"/>
                  </a:cubicBezTo>
                  <a:cubicBezTo>
                    <a:pt x="158" y="142"/>
                    <a:pt x="158" y="142"/>
                    <a:pt x="158" y="142"/>
                  </a:cubicBezTo>
                  <a:cubicBezTo>
                    <a:pt x="157" y="141"/>
                    <a:pt x="157" y="140"/>
                    <a:pt x="157" y="140"/>
                  </a:cubicBezTo>
                  <a:cubicBezTo>
                    <a:pt x="156" y="141"/>
                    <a:pt x="156" y="141"/>
                    <a:pt x="155" y="142"/>
                  </a:cubicBezTo>
                  <a:cubicBezTo>
                    <a:pt x="153" y="142"/>
                    <a:pt x="152" y="143"/>
                    <a:pt x="150" y="143"/>
                  </a:cubicBezTo>
                  <a:cubicBezTo>
                    <a:pt x="149" y="143"/>
                    <a:pt x="148" y="142"/>
                    <a:pt x="148" y="142"/>
                  </a:cubicBezTo>
                  <a:cubicBezTo>
                    <a:pt x="147" y="142"/>
                    <a:pt x="146" y="141"/>
                    <a:pt x="145" y="141"/>
                  </a:cubicBezTo>
                  <a:cubicBezTo>
                    <a:pt x="145" y="141"/>
                    <a:pt x="144" y="141"/>
                    <a:pt x="143" y="141"/>
                  </a:cubicBezTo>
                  <a:cubicBezTo>
                    <a:pt x="142" y="141"/>
                    <a:pt x="142" y="141"/>
                    <a:pt x="141" y="140"/>
                  </a:cubicBezTo>
                  <a:cubicBezTo>
                    <a:pt x="139" y="140"/>
                    <a:pt x="139" y="139"/>
                    <a:pt x="138" y="138"/>
                  </a:cubicBezTo>
                  <a:cubicBezTo>
                    <a:pt x="138" y="138"/>
                    <a:pt x="137" y="138"/>
                    <a:pt x="137" y="137"/>
                  </a:cubicBezTo>
                  <a:cubicBezTo>
                    <a:pt x="136" y="137"/>
                    <a:pt x="135" y="136"/>
                    <a:pt x="134" y="135"/>
                  </a:cubicBezTo>
                  <a:cubicBezTo>
                    <a:pt x="133" y="135"/>
                    <a:pt x="133" y="135"/>
                    <a:pt x="133" y="135"/>
                  </a:cubicBezTo>
                  <a:cubicBezTo>
                    <a:pt x="133" y="135"/>
                    <a:pt x="133" y="135"/>
                    <a:pt x="133" y="135"/>
                  </a:cubicBezTo>
                  <a:cubicBezTo>
                    <a:pt x="133" y="135"/>
                    <a:pt x="133" y="135"/>
                    <a:pt x="132" y="135"/>
                  </a:cubicBezTo>
                  <a:cubicBezTo>
                    <a:pt x="132" y="136"/>
                    <a:pt x="130" y="139"/>
                    <a:pt x="127" y="139"/>
                  </a:cubicBezTo>
                  <a:cubicBezTo>
                    <a:pt x="127" y="139"/>
                    <a:pt x="127" y="139"/>
                    <a:pt x="127" y="139"/>
                  </a:cubicBezTo>
                  <a:cubicBezTo>
                    <a:pt x="127" y="139"/>
                    <a:pt x="127" y="139"/>
                    <a:pt x="127" y="139"/>
                  </a:cubicBezTo>
                  <a:cubicBezTo>
                    <a:pt x="125" y="139"/>
                    <a:pt x="124" y="139"/>
                    <a:pt x="123" y="138"/>
                  </a:cubicBezTo>
                  <a:cubicBezTo>
                    <a:pt x="123" y="138"/>
                    <a:pt x="123" y="138"/>
                    <a:pt x="122" y="139"/>
                  </a:cubicBezTo>
                  <a:cubicBezTo>
                    <a:pt x="121" y="139"/>
                    <a:pt x="119" y="140"/>
                    <a:pt x="117" y="140"/>
                  </a:cubicBezTo>
                  <a:cubicBezTo>
                    <a:pt x="117" y="140"/>
                    <a:pt x="116" y="140"/>
                    <a:pt x="116" y="140"/>
                  </a:cubicBezTo>
                  <a:cubicBezTo>
                    <a:pt x="115" y="140"/>
                    <a:pt x="114" y="140"/>
                    <a:pt x="113" y="140"/>
                  </a:cubicBezTo>
                  <a:cubicBezTo>
                    <a:pt x="112" y="140"/>
                    <a:pt x="112" y="140"/>
                    <a:pt x="112" y="140"/>
                  </a:cubicBezTo>
                  <a:cubicBezTo>
                    <a:pt x="112" y="140"/>
                    <a:pt x="112" y="140"/>
                    <a:pt x="112" y="141"/>
                  </a:cubicBezTo>
                  <a:cubicBezTo>
                    <a:pt x="112" y="141"/>
                    <a:pt x="112" y="142"/>
                    <a:pt x="112" y="142"/>
                  </a:cubicBezTo>
                  <a:cubicBezTo>
                    <a:pt x="112" y="143"/>
                    <a:pt x="113" y="145"/>
                    <a:pt x="113" y="147"/>
                  </a:cubicBezTo>
                  <a:cubicBezTo>
                    <a:pt x="113" y="148"/>
                    <a:pt x="112" y="150"/>
                    <a:pt x="112" y="152"/>
                  </a:cubicBezTo>
                  <a:cubicBezTo>
                    <a:pt x="112" y="152"/>
                    <a:pt x="112" y="152"/>
                    <a:pt x="112" y="152"/>
                  </a:cubicBezTo>
                  <a:cubicBezTo>
                    <a:pt x="111" y="153"/>
                    <a:pt x="111" y="154"/>
                    <a:pt x="110" y="155"/>
                  </a:cubicBezTo>
                  <a:cubicBezTo>
                    <a:pt x="110" y="155"/>
                    <a:pt x="110" y="155"/>
                    <a:pt x="110" y="155"/>
                  </a:cubicBezTo>
                  <a:cubicBezTo>
                    <a:pt x="110" y="156"/>
                    <a:pt x="111" y="157"/>
                    <a:pt x="111" y="159"/>
                  </a:cubicBezTo>
                  <a:cubicBezTo>
                    <a:pt x="111" y="160"/>
                    <a:pt x="111" y="161"/>
                    <a:pt x="111" y="162"/>
                  </a:cubicBezTo>
                  <a:cubicBezTo>
                    <a:pt x="111" y="162"/>
                    <a:pt x="112" y="163"/>
                    <a:pt x="112" y="164"/>
                  </a:cubicBezTo>
                  <a:cubicBezTo>
                    <a:pt x="113" y="165"/>
                    <a:pt x="112" y="167"/>
                    <a:pt x="112" y="168"/>
                  </a:cubicBezTo>
                  <a:cubicBezTo>
                    <a:pt x="114" y="169"/>
                    <a:pt x="115" y="171"/>
                    <a:pt x="116" y="173"/>
                  </a:cubicBezTo>
                  <a:cubicBezTo>
                    <a:pt x="116" y="177"/>
                    <a:pt x="114" y="180"/>
                    <a:pt x="114" y="181"/>
                  </a:cubicBezTo>
                  <a:cubicBezTo>
                    <a:pt x="113" y="182"/>
                    <a:pt x="112" y="182"/>
                    <a:pt x="111" y="183"/>
                  </a:cubicBezTo>
                  <a:cubicBezTo>
                    <a:pt x="111" y="184"/>
                    <a:pt x="111" y="184"/>
                    <a:pt x="111" y="185"/>
                  </a:cubicBezTo>
                  <a:cubicBezTo>
                    <a:pt x="111" y="186"/>
                    <a:pt x="111" y="187"/>
                    <a:pt x="111" y="187"/>
                  </a:cubicBezTo>
                  <a:cubicBezTo>
                    <a:pt x="111" y="188"/>
                    <a:pt x="111" y="188"/>
                    <a:pt x="111" y="188"/>
                  </a:cubicBezTo>
                  <a:cubicBezTo>
                    <a:pt x="111" y="189"/>
                    <a:pt x="110" y="192"/>
                    <a:pt x="110" y="192"/>
                  </a:cubicBezTo>
                  <a:cubicBezTo>
                    <a:pt x="110" y="193"/>
                    <a:pt x="110" y="193"/>
                    <a:pt x="110" y="194"/>
                  </a:cubicBezTo>
                  <a:cubicBezTo>
                    <a:pt x="111" y="195"/>
                    <a:pt x="111" y="197"/>
                    <a:pt x="111" y="199"/>
                  </a:cubicBezTo>
                  <a:cubicBezTo>
                    <a:pt x="110" y="201"/>
                    <a:pt x="109" y="202"/>
                    <a:pt x="108" y="203"/>
                  </a:cubicBezTo>
                  <a:cubicBezTo>
                    <a:pt x="108" y="203"/>
                    <a:pt x="108" y="203"/>
                    <a:pt x="108" y="203"/>
                  </a:cubicBezTo>
                  <a:cubicBezTo>
                    <a:pt x="108" y="203"/>
                    <a:pt x="108" y="203"/>
                    <a:pt x="108" y="203"/>
                  </a:cubicBezTo>
                  <a:cubicBezTo>
                    <a:pt x="109" y="204"/>
                    <a:pt x="110" y="206"/>
                    <a:pt x="110" y="208"/>
                  </a:cubicBezTo>
                  <a:cubicBezTo>
                    <a:pt x="111" y="210"/>
                    <a:pt x="110" y="212"/>
                    <a:pt x="109" y="214"/>
                  </a:cubicBezTo>
                  <a:cubicBezTo>
                    <a:pt x="109" y="214"/>
                    <a:pt x="109" y="214"/>
                    <a:pt x="109" y="214"/>
                  </a:cubicBezTo>
                  <a:cubicBezTo>
                    <a:pt x="110" y="215"/>
                    <a:pt x="110" y="216"/>
                    <a:pt x="111" y="217"/>
                  </a:cubicBezTo>
                  <a:cubicBezTo>
                    <a:pt x="112" y="219"/>
                    <a:pt x="113" y="222"/>
                    <a:pt x="112" y="225"/>
                  </a:cubicBezTo>
                  <a:cubicBezTo>
                    <a:pt x="112" y="227"/>
                    <a:pt x="111" y="228"/>
                    <a:pt x="110" y="229"/>
                  </a:cubicBezTo>
                  <a:cubicBezTo>
                    <a:pt x="110" y="230"/>
                    <a:pt x="110" y="230"/>
                    <a:pt x="110" y="230"/>
                  </a:cubicBezTo>
                  <a:cubicBezTo>
                    <a:pt x="110" y="231"/>
                    <a:pt x="110" y="231"/>
                    <a:pt x="110" y="232"/>
                  </a:cubicBezTo>
                  <a:cubicBezTo>
                    <a:pt x="110" y="234"/>
                    <a:pt x="110" y="237"/>
                    <a:pt x="109" y="239"/>
                  </a:cubicBezTo>
                  <a:cubicBezTo>
                    <a:pt x="108" y="240"/>
                    <a:pt x="107" y="241"/>
                    <a:pt x="106" y="242"/>
                  </a:cubicBezTo>
                  <a:cubicBezTo>
                    <a:pt x="106" y="243"/>
                    <a:pt x="105" y="244"/>
                    <a:pt x="105" y="245"/>
                  </a:cubicBezTo>
                  <a:cubicBezTo>
                    <a:pt x="105" y="247"/>
                    <a:pt x="105" y="249"/>
                    <a:pt x="106" y="250"/>
                  </a:cubicBezTo>
                  <a:cubicBezTo>
                    <a:pt x="106" y="251"/>
                    <a:pt x="107" y="252"/>
                    <a:pt x="107" y="252"/>
                  </a:cubicBezTo>
                  <a:cubicBezTo>
                    <a:pt x="108" y="253"/>
                    <a:pt x="109" y="255"/>
                    <a:pt x="109" y="256"/>
                  </a:cubicBezTo>
                  <a:cubicBezTo>
                    <a:pt x="110" y="258"/>
                    <a:pt x="112" y="263"/>
                    <a:pt x="112" y="264"/>
                  </a:cubicBezTo>
                  <a:cubicBezTo>
                    <a:pt x="112" y="265"/>
                    <a:pt x="112" y="265"/>
                    <a:pt x="112" y="265"/>
                  </a:cubicBezTo>
                  <a:cubicBezTo>
                    <a:pt x="113" y="268"/>
                    <a:pt x="114" y="271"/>
                    <a:pt x="113" y="274"/>
                  </a:cubicBezTo>
                  <a:cubicBezTo>
                    <a:pt x="113" y="275"/>
                    <a:pt x="113" y="277"/>
                    <a:pt x="112" y="278"/>
                  </a:cubicBezTo>
                  <a:cubicBezTo>
                    <a:pt x="112" y="279"/>
                    <a:pt x="112" y="279"/>
                    <a:pt x="112" y="279"/>
                  </a:cubicBezTo>
                  <a:cubicBezTo>
                    <a:pt x="112" y="280"/>
                    <a:pt x="112" y="280"/>
                    <a:pt x="112" y="280"/>
                  </a:cubicBezTo>
                  <a:cubicBezTo>
                    <a:pt x="112" y="281"/>
                    <a:pt x="113" y="282"/>
                    <a:pt x="113" y="284"/>
                  </a:cubicBezTo>
                  <a:cubicBezTo>
                    <a:pt x="113" y="285"/>
                    <a:pt x="113" y="287"/>
                    <a:pt x="112" y="289"/>
                  </a:cubicBezTo>
                  <a:cubicBezTo>
                    <a:pt x="112" y="290"/>
                    <a:pt x="112" y="291"/>
                    <a:pt x="112" y="292"/>
                  </a:cubicBezTo>
                  <a:cubicBezTo>
                    <a:pt x="112" y="292"/>
                    <a:pt x="112" y="293"/>
                    <a:pt x="112" y="293"/>
                  </a:cubicBezTo>
                  <a:cubicBezTo>
                    <a:pt x="113" y="294"/>
                    <a:pt x="113" y="296"/>
                    <a:pt x="113" y="297"/>
                  </a:cubicBezTo>
                  <a:cubicBezTo>
                    <a:pt x="113" y="298"/>
                    <a:pt x="113" y="299"/>
                    <a:pt x="112" y="300"/>
                  </a:cubicBezTo>
                  <a:cubicBezTo>
                    <a:pt x="112" y="300"/>
                    <a:pt x="112" y="300"/>
                    <a:pt x="112" y="301"/>
                  </a:cubicBezTo>
                  <a:cubicBezTo>
                    <a:pt x="112" y="301"/>
                    <a:pt x="112" y="301"/>
                    <a:pt x="112" y="302"/>
                  </a:cubicBezTo>
                  <a:cubicBezTo>
                    <a:pt x="112" y="303"/>
                    <a:pt x="113" y="305"/>
                    <a:pt x="112" y="306"/>
                  </a:cubicBezTo>
                  <a:cubicBezTo>
                    <a:pt x="112" y="306"/>
                    <a:pt x="111" y="310"/>
                    <a:pt x="109" y="312"/>
                  </a:cubicBezTo>
                  <a:cubicBezTo>
                    <a:pt x="107" y="313"/>
                    <a:pt x="105" y="314"/>
                    <a:pt x="104" y="314"/>
                  </a:cubicBezTo>
                  <a:cubicBezTo>
                    <a:pt x="104" y="315"/>
                    <a:pt x="104" y="316"/>
                    <a:pt x="104" y="317"/>
                  </a:cubicBezTo>
                  <a:cubicBezTo>
                    <a:pt x="105" y="319"/>
                    <a:pt x="104" y="322"/>
                    <a:pt x="102" y="324"/>
                  </a:cubicBezTo>
                  <a:cubicBezTo>
                    <a:pt x="101" y="325"/>
                    <a:pt x="99" y="326"/>
                    <a:pt x="98" y="326"/>
                  </a:cubicBezTo>
                  <a:cubicBezTo>
                    <a:pt x="98" y="326"/>
                    <a:pt x="98" y="326"/>
                    <a:pt x="98" y="326"/>
                  </a:cubicBezTo>
                  <a:cubicBezTo>
                    <a:pt x="98" y="329"/>
                    <a:pt x="98" y="332"/>
                    <a:pt x="98" y="333"/>
                  </a:cubicBezTo>
                  <a:cubicBezTo>
                    <a:pt x="98" y="333"/>
                    <a:pt x="97" y="334"/>
                    <a:pt x="97" y="335"/>
                  </a:cubicBezTo>
                  <a:cubicBezTo>
                    <a:pt x="98" y="335"/>
                    <a:pt x="98" y="336"/>
                    <a:pt x="99" y="338"/>
                  </a:cubicBezTo>
                  <a:cubicBezTo>
                    <a:pt x="99" y="340"/>
                    <a:pt x="98" y="342"/>
                    <a:pt x="97" y="343"/>
                  </a:cubicBezTo>
                  <a:cubicBezTo>
                    <a:pt x="97" y="344"/>
                    <a:pt x="97" y="344"/>
                    <a:pt x="97" y="344"/>
                  </a:cubicBezTo>
                  <a:cubicBezTo>
                    <a:pt x="97" y="344"/>
                    <a:pt x="97" y="344"/>
                    <a:pt x="97" y="344"/>
                  </a:cubicBezTo>
                  <a:cubicBezTo>
                    <a:pt x="95" y="347"/>
                    <a:pt x="95" y="349"/>
                    <a:pt x="95" y="350"/>
                  </a:cubicBezTo>
                  <a:cubicBezTo>
                    <a:pt x="95" y="350"/>
                    <a:pt x="95" y="351"/>
                    <a:pt x="95" y="351"/>
                  </a:cubicBezTo>
                  <a:cubicBezTo>
                    <a:pt x="95" y="351"/>
                    <a:pt x="95" y="351"/>
                    <a:pt x="95" y="351"/>
                  </a:cubicBezTo>
                  <a:cubicBezTo>
                    <a:pt x="97" y="352"/>
                    <a:pt x="98" y="353"/>
                    <a:pt x="99" y="354"/>
                  </a:cubicBezTo>
                  <a:cubicBezTo>
                    <a:pt x="101" y="356"/>
                    <a:pt x="102" y="360"/>
                    <a:pt x="102" y="361"/>
                  </a:cubicBezTo>
                  <a:cubicBezTo>
                    <a:pt x="102" y="362"/>
                    <a:pt x="103" y="364"/>
                    <a:pt x="103" y="365"/>
                  </a:cubicBezTo>
                  <a:cubicBezTo>
                    <a:pt x="103" y="366"/>
                    <a:pt x="103" y="367"/>
                    <a:pt x="103" y="367"/>
                  </a:cubicBezTo>
                  <a:cubicBezTo>
                    <a:pt x="103" y="368"/>
                    <a:pt x="103" y="369"/>
                    <a:pt x="104" y="370"/>
                  </a:cubicBezTo>
                  <a:cubicBezTo>
                    <a:pt x="104" y="370"/>
                    <a:pt x="105" y="371"/>
                    <a:pt x="105" y="371"/>
                  </a:cubicBezTo>
                  <a:cubicBezTo>
                    <a:pt x="106" y="372"/>
                    <a:pt x="107" y="372"/>
                    <a:pt x="108" y="373"/>
                  </a:cubicBezTo>
                  <a:cubicBezTo>
                    <a:pt x="111" y="377"/>
                    <a:pt x="112" y="379"/>
                    <a:pt x="113" y="380"/>
                  </a:cubicBezTo>
                  <a:cubicBezTo>
                    <a:pt x="113" y="381"/>
                    <a:pt x="114" y="384"/>
                    <a:pt x="114" y="386"/>
                  </a:cubicBezTo>
                  <a:cubicBezTo>
                    <a:pt x="114" y="386"/>
                    <a:pt x="114" y="387"/>
                    <a:pt x="114" y="387"/>
                  </a:cubicBezTo>
                  <a:cubicBezTo>
                    <a:pt x="114" y="388"/>
                    <a:pt x="114" y="389"/>
                    <a:pt x="114" y="390"/>
                  </a:cubicBezTo>
                  <a:cubicBezTo>
                    <a:pt x="114" y="391"/>
                    <a:pt x="115" y="393"/>
                    <a:pt x="115" y="394"/>
                  </a:cubicBezTo>
                  <a:cubicBezTo>
                    <a:pt x="115" y="394"/>
                    <a:pt x="115" y="395"/>
                    <a:pt x="115" y="395"/>
                  </a:cubicBezTo>
                  <a:cubicBezTo>
                    <a:pt x="116" y="397"/>
                    <a:pt x="117" y="399"/>
                    <a:pt x="117" y="401"/>
                  </a:cubicBezTo>
                  <a:cubicBezTo>
                    <a:pt x="117" y="402"/>
                    <a:pt x="117" y="403"/>
                    <a:pt x="116" y="404"/>
                  </a:cubicBezTo>
                  <a:cubicBezTo>
                    <a:pt x="117" y="404"/>
                    <a:pt x="117" y="405"/>
                    <a:pt x="117" y="405"/>
                  </a:cubicBezTo>
                  <a:cubicBezTo>
                    <a:pt x="117" y="405"/>
                    <a:pt x="118" y="406"/>
                    <a:pt x="118" y="406"/>
                  </a:cubicBezTo>
                  <a:cubicBezTo>
                    <a:pt x="120" y="409"/>
                    <a:pt x="122" y="410"/>
                    <a:pt x="122" y="412"/>
                  </a:cubicBezTo>
                  <a:cubicBezTo>
                    <a:pt x="122" y="412"/>
                    <a:pt x="124" y="417"/>
                    <a:pt x="124" y="421"/>
                  </a:cubicBezTo>
                  <a:cubicBezTo>
                    <a:pt x="123" y="423"/>
                    <a:pt x="122" y="424"/>
                    <a:pt x="121" y="425"/>
                  </a:cubicBezTo>
                  <a:cubicBezTo>
                    <a:pt x="120" y="425"/>
                    <a:pt x="120" y="425"/>
                    <a:pt x="120" y="426"/>
                  </a:cubicBezTo>
                  <a:cubicBezTo>
                    <a:pt x="120" y="426"/>
                    <a:pt x="120" y="426"/>
                    <a:pt x="120" y="427"/>
                  </a:cubicBezTo>
                  <a:cubicBezTo>
                    <a:pt x="120" y="427"/>
                    <a:pt x="120" y="427"/>
                    <a:pt x="120" y="427"/>
                  </a:cubicBezTo>
                  <a:cubicBezTo>
                    <a:pt x="122" y="427"/>
                    <a:pt x="123" y="427"/>
                    <a:pt x="124" y="428"/>
                  </a:cubicBezTo>
                  <a:cubicBezTo>
                    <a:pt x="126" y="429"/>
                    <a:pt x="129" y="431"/>
                    <a:pt x="130" y="433"/>
                  </a:cubicBezTo>
                  <a:cubicBezTo>
                    <a:pt x="130" y="434"/>
                    <a:pt x="131" y="435"/>
                    <a:pt x="131" y="436"/>
                  </a:cubicBezTo>
                  <a:cubicBezTo>
                    <a:pt x="131" y="436"/>
                    <a:pt x="132" y="437"/>
                    <a:pt x="133" y="437"/>
                  </a:cubicBezTo>
                  <a:cubicBezTo>
                    <a:pt x="134" y="438"/>
                    <a:pt x="136" y="440"/>
                    <a:pt x="137" y="442"/>
                  </a:cubicBezTo>
                  <a:cubicBezTo>
                    <a:pt x="138" y="443"/>
                    <a:pt x="138" y="444"/>
                    <a:pt x="138" y="445"/>
                  </a:cubicBezTo>
                  <a:cubicBezTo>
                    <a:pt x="138" y="445"/>
                    <a:pt x="138" y="445"/>
                    <a:pt x="138" y="445"/>
                  </a:cubicBezTo>
                  <a:cubicBezTo>
                    <a:pt x="139" y="445"/>
                    <a:pt x="139" y="445"/>
                    <a:pt x="139" y="445"/>
                  </a:cubicBezTo>
                  <a:cubicBezTo>
                    <a:pt x="140" y="446"/>
                    <a:pt x="143" y="446"/>
                    <a:pt x="144" y="448"/>
                  </a:cubicBezTo>
                  <a:cubicBezTo>
                    <a:pt x="146" y="449"/>
                    <a:pt x="146" y="451"/>
                    <a:pt x="146" y="452"/>
                  </a:cubicBezTo>
                  <a:cubicBezTo>
                    <a:pt x="146" y="452"/>
                    <a:pt x="146" y="453"/>
                    <a:pt x="146" y="453"/>
                  </a:cubicBezTo>
                  <a:cubicBezTo>
                    <a:pt x="147" y="453"/>
                    <a:pt x="147" y="453"/>
                    <a:pt x="147" y="453"/>
                  </a:cubicBezTo>
                  <a:cubicBezTo>
                    <a:pt x="148" y="454"/>
                    <a:pt x="149" y="455"/>
                    <a:pt x="149" y="456"/>
                  </a:cubicBezTo>
                  <a:cubicBezTo>
                    <a:pt x="150" y="458"/>
                    <a:pt x="150" y="462"/>
                    <a:pt x="150" y="463"/>
                  </a:cubicBezTo>
                  <a:cubicBezTo>
                    <a:pt x="150" y="467"/>
                    <a:pt x="149" y="469"/>
                    <a:pt x="148" y="470"/>
                  </a:cubicBezTo>
                  <a:cubicBezTo>
                    <a:pt x="147" y="472"/>
                    <a:pt x="145" y="473"/>
                    <a:pt x="144" y="473"/>
                  </a:cubicBezTo>
                  <a:cubicBezTo>
                    <a:pt x="143" y="473"/>
                    <a:pt x="143" y="473"/>
                    <a:pt x="143" y="473"/>
                  </a:cubicBezTo>
                  <a:cubicBezTo>
                    <a:pt x="142" y="474"/>
                    <a:pt x="140" y="475"/>
                    <a:pt x="139" y="476"/>
                  </a:cubicBezTo>
                  <a:cubicBezTo>
                    <a:pt x="138" y="476"/>
                    <a:pt x="138" y="476"/>
                    <a:pt x="138" y="477"/>
                  </a:cubicBezTo>
                  <a:cubicBezTo>
                    <a:pt x="137" y="478"/>
                    <a:pt x="135" y="480"/>
                    <a:pt x="135" y="481"/>
                  </a:cubicBezTo>
                  <a:cubicBezTo>
                    <a:pt x="134" y="481"/>
                    <a:pt x="131" y="484"/>
                    <a:pt x="129" y="484"/>
                  </a:cubicBezTo>
                  <a:cubicBezTo>
                    <a:pt x="127" y="485"/>
                    <a:pt x="126" y="485"/>
                    <a:pt x="124" y="485"/>
                  </a:cubicBezTo>
                  <a:cubicBezTo>
                    <a:pt x="123" y="485"/>
                    <a:pt x="122" y="485"/>
                    <a:pt x="122" y="485"/>
                  </a:cubicBezTo>
                  <a:cubicBezTo>
                    <a:pt x="122" y="485"/>
                    <a:pt x="121" y="486"/>
                    <a:pt x="121" y="486"/>
                  </a:cubicBezTo>
                  <a:cubicBezTo>
                    <a:pt x="120" y="486"/>
                    <a:pt x="120" y="486"/>
                    <a:pt x="120" y="487"/>
                  </a:cubicBezTo>
                  <a:cubicBezTo>
                    <a:pt x="119" y="488"/>
                    <a:pt x="118" y="489"/>
                    <a:pt x="117" y="489"/>
                  </a:cubicBezTo>
                  <a:cubicBezTo>
                    <a:pt x="116" y="490"/>
                    <a:pt x="113" y="492"/>
                    <a:pt x="111" y="492"/>
                  </a:cubicBezTo>
                  <a:cubicBezTo>
                    <a:pt x="109" y="493"/>
                    <a:pt x="108" y="493"/>
                    <a:pt x="107" y="493"/>
                  </a:cubicBezTo>
                  <a:cubicBezTo>
                    <a:pt x="107" y="493"/>
                    <a:pt x="107" y="493"/>
                    <a:pt x="107" y="493"/>
                  </a:cubicBezTo>
                  <a:cubicBezTo>
                    <a:pt x="107" y="493"/>
                    <a:pt x="107" y="493"/>
                    <a:pt x="106" y="493"/>
                  </a:cubicBezTo>
                  <a:cubicBezTo>
                    <a:pt x="106" y="493"/>
                    <a:pt x="106" y="493"/>
                    <a:pt x="106" y="493"/>
                  </a:cubicBezTo>
                  <a:cubicBezTo>
                    <a:pt x="105" y="493"/>
                    <a:pt x="105" y="493"/>
                    <a:pt x="105" y="493"/>
                  </a:cubicBezTo>
                  <a:cubicBezTo>
                    <a:pt x="104" y="493"/>
                    <a:pt x="102" y="494"/>
                    <a:pt x="102" y="494"/>
                  </a:cubicBezTo>
                  <a:cubicBezTo>
                    <a:pt x="101" y="495"/>
                    <a:pt x="101" y="496"/>
                    <a:pt x="101" y="497"/>
                  </a:cubicBezTo>
                  <a:cubicBezTo>
                    <a:pt x="101" y="497"/>
                    <a:pt x="101" y="497"/>
                    <a:pt x="101" y="498"/>
                  </a:cubicBezTo>
                  <a:cubicBezTo>
                    <a:pt x="101" y="499"/>
                    <a:pt x="101" y="501"/>
                    <a:pt x="101" y="503"/>
                  </a:cubicBezTo>
                  <a:cubicBezTo>
                    <a:pt x="100" y="505"/>
                    <a:pt x="98" y="506"/>
                    <a:pt x="97" y="507"/>
                  </a:cubicBezTo>
                  <a:cubicBezTo>
                    <a:pt x="97" y="507"/>
                    <a:pt x="97" y="507"/>
                    <a:pt x="97" y="507"/>
                  </a:cubicBezTo>
                  <a:cubicBezTo>
                    <a:pt x="97" y="507"/>
                    <a:pt x="97" y="508"/>
                    <a:pt x="97" y="508"/>
                  </a:cubicBezTo>
                  <a:cubicBezTo>
                    <a:pt x="96" y="509"/>
                    <a:pt x="95" y="511"/>
                    <a:pt x="94" y="512"/>
                  </a:cubicBezTo>
                  <a:cubicBezTo>
                    <a:pt x="93" y="514"/>
                    <a:pt x="89" y="516"/>
                    <a:pt x="87" y="517"/>
                  </a:cubicBezTo>
                  <a:cubicBezTo>
                    <a:pt x="87" y="517"/>
                    <a:pt x="86" y="517"/>
                    <a:pt x="85" y="518"/>
                  </a:cubicBezTo>
                  <a:cubicBezTo>
                    <a:pt x="86" y="518"/>
                    <a:pt x="86" y="518"/>
                    <a:pt x="86" y="519"/>
                  </a:cubicBezTo>
                  <a:cubicBezTo>
                    <a:pt x="86" y="521"/>
                    <a:pt x="86" y="523"/>
                    <a:pt x="85" y="524"/>
                  </a:cubicBezTo>
                  <a:cubicBezTo>
                    <a:pt x="85" y="524"/>
                    <a:pt x="85" y="524"/>
                    <a:pt x="85" y="524"/>
                  </a:cubicBezTo>
                  <a:cubicBezTo>
                    <a:pt x="86" y="526"/>
                    <a:pt x="87" y="528"/>
                    <a:pt x="86" y="531"/>
                  </a:cubicBezTo>
                  <a:cubicBezTo>
                    <a:pt x="85" y="532"/>
                    <a:pt x="83" y="533"/>
                    <a:pt x="82" y="534"/>
                  </a:cubicBezTo>
                  <a:cubicBezTo>
                    <a:pt x="82" y="534"/>
                    <a:pt x="82" y="535"/>
                    <a:pt x="82" y="536"/>
                  </a:cubicBezTo>
                  <a:cubicBezTo>
                    <a:pt x="82" y="537"/>
                    <a:pt x="82" y="539"/>
                    <a:pt x="82" y="540"/>
                  </a:cubicBezTo>
                  <a:cubicBezTo>
                    <a:pt x="82" y="541"/>
                    <a:pt x="82" y="541"/>
                    <a:pt x="82" y="541"/>
                  </a:cubicBezTo>
                  <a:cubicBezTo>
                    <a:pt x="83" y="543"/>
                    <a:pt x="83" y="544"/>
                    <a:pt x="83" y="546"/>
                  </a:cubicBezTo>
                  <a:cubicBezTo>
                    <a:pt x="83" y="547"/>
                    <a:pt x="83" y="548"/>
                    <a:pt x="83" y="550"/>
                  </a:cubicBezTo>
                  <a:cubicBezTo>
                    <a:pt x="83" y="550"/>
                    <a:pt x="83" y="550"/>
                    <a:pt x="83" y="551"/>
                  </a:cubicBezTo>
                  <a:cubicBezTo>
                    <a:pt x="83" y="551"/>
                    <a:pt x="83" y="551"/>
                    <a:pt x="83" y="551"/>
                  </a:cubicBezTo>
                  <a:cubicBezTo>
                    <a:pt x="84" y="553"/>
                    <a:pt x="85" y="555"/>
                    <a:pt x="84" y="558"/>
                  </a:cubicBezTo>
                  <a:cubicBezTo>
                    <a:pt x="83" y="560"/>
                    <a:pt x="81" y="562"/>
                    <a:pt x="79" y="563"/>
                  </a:cubicBezTo>
                  <a:cubicBezTo>
                    <a:pt x="79" y="564"/>
                    <a:pt x="78" y="564"/>
                    <a:pt x="78" y="564"/>
                  </a:cubicBezTo>
                  <a:cubicBezTo>
                    <a:pt x="78" y="564"/>
                    <a:pt x="78" y="564"/>
                    <a:pt x="78" y="564"/>
                  </a:cubicBezTo>
                  <a:cubicBezTo>
                    <a:pt x="78" y="566"/>
                    <a:pt x="78" y="567"/>
                    <a:pt x="77" y="568"/>
                  </a:cubicBezTo>
                  <a:cubicBezTo>
                    <a:pt x="77" y="570"/>
                    <a:pt x="76" y="572"/>
                    <a:pt x="76" y="574"/>
                  </a:cubicBezTo>
                  <a:cubicBezTo>
                    <a:pt x="75" y="575"/>
                    <a:pt x="75" y="576"/>
                    <a:pt x="74" y="576"/>
                  </a:cubicBezTo>
                  <a:cubicBezTo>
                    <a:pt x="75" y="578"/>
                    <a:pt x="77" y="580"/>
                    <a:pt x="76" y="583"/>
                  </a:cubicBezTo>
                  <a:cubicBezTo>
                    <a:pt x="75" y="586"/>
                    <a:pt x="72" y="587"/>
                    <a:pt x="70" y="588"/>
                  </a:cubicBezTo>
                  <a:cubicBezTo>
                    <a:pt x="70" y="588"/>
                    <a:pt x="70" y="588"/>
                    <a:pt x="69" y="588"/>
                  </a:cubicBezTo>
                  <a:cubicBezTo>
                    <a:pt x="69" y="588"/>
                    <a:pt x="69" y="588"/>
                    <a:pt x="69" y="588"/>
                  </a:cubicBezTo>
                  <a:cubicBezTo>
                    <a:pt x="69" y="589"/>
                    <a:pt x="69" y="589"/>
                    <a:pt x="69" y="589"/>
                  </a:cubicBezTo>
                  <a:cubicBezTo>
                    <a:pt x="68" y="591"/>
                    <a:pt x="67" y="592"/>
                    <a:pt x="66" y="593"/>
                  </a:cubicBezTo>
                  <a:cubicBezTo>
                    <a:pt x="65" y="594"/>
                    <a:pt x="63" y="595"/>
                    <a:pt x="62" y="595"/>
                  </a:cubicBezTo>
                  <a:cubicBezTo>
                    <a:pt x="62" y="595"/>
                    <a:pt x="62" y="595"/>
                    <a:pt x="61" y="595"/>
                  </a:cubicBezTo>
                  <a:cubicBezTo>
                    <a:pt x="61" y="596"/>
                    <a:pt x="60" y="597"/>
                    <a:pt x="58" y="600"/>
                  </a:cubicBezTo>
                  <a:cubicBezTo>
                    <a:pt x="58" y="600"/>
                    <a:pt x="58" y="600"/>
                    <a:pt x="58" y="600"/>
                  </a:cubicBezTo>
                  <a:cubicBezTo>
                    <a:pt x="58" y="600"/>
                    <a:pt x="58" y="600"/>
                    <a:pt x="57" y="601"/>
                  </a:cubicBezTo>
                  <a:cubicBezTo>
                    <a:pt x="57" y="602"/>
                    <a:pt x="56" y="604"/>
                    <a:pt x="55" y="605"/>
                  </a:cubicBezTo>
                  <a:cubicBezTo>
                    <a:pt x="55" y="605"/>
                    <a:pt x="51" y="609"/>
                    <a:pt x="47" y="609"/>
                  </a:cubicBezTo>
                  <a:cubicBezTo>
                    <a:pt x="47" y="609"/>
                    <a:pt x="47" y="609"/>
                    <a:pt x="47" y="609"/>
                  </a:cubicBezTo>
                  <a:cubicBezTo>
                    <a:pt x="46" y="609"/>
                    <a:pt x="45" y="608"/>
                    <a:pt x="45" y="608"/>
                  </a:cubicBezTo>
                  <a:cubicBezTo>
                    <a:pt x="46" y="610"/>
                    <a:pt x="46" y="612"/>
                    <a:pt x="46" y="615"/>
                  </a:cubicBezTo>
                  <a:cubicBezTo>
                    <a:pt x="45" y="617"/>
                    <a:pt x="43" y="619"/>
                    <a:pt x="42" y="620"/>
                  </a:cubicBezTo>
                  <a:cubicBezTo>
                    <a:pt x="42" y="620"/>
                    <a:pt x="42" y="620"/>
                    <a:pt x="42" y="621"/>
                  </a:cubicBezTo>
                  <a:cubicBezTo>
                    <a:pt x="42" y="621"/>
                    <a:pt x="43" y="621"/>
                    <a:pt x="43" y="621"/>
                  </a:cubicBezTo>
                  <a:cubicBezTo>
                    <a:pt x="45" y="623"/>
                    <a:pt x="46" y="627"/>
                    <a:pt x="46" y="628"/>
                  </a:cubicBezTo>
                  <a:cubicBezTo>
                    <a:pt x="46" y="630"/>
                    <a:pt x="45" y="632"/>
                    <a:pt x="45" y="634"/>
                  </a:cubicBezTo>
                  <a:cubicBezTo>
                    <a:pt x="45" y="634"/>
                    <a:pt x="45" y="634"/>
                    <a:pt x="45" y="634"/>
                  </a:cubicBezTo>
                  <a:cubicBezTo>
                    <a:pt x="45" y="635"/>
                    <a:pt x="44" y="635"/>
                    <a:pt x="44" y="636"/>
                  </a:cubicBezTo>
                  <a:cubicBezTo>
                    <a:pt x="44" y="636"/>
                    <a:pt x="43" y="637"/>
                    <a:pt x="43" y="637"/>
                  </a:cubicBezTo>
                  <a:cubicBezTo>
                    <a:pt x="43" y="637"/>
                    <a:pt x="43" y="638"/>
                    <a:pt x="44" y="638"/>
                  </a:cubicBezTo>
                  <a:cubicBezTo>
                    <a:pt x="44" y="639"/>
                    <a:pt x="44" y="641"/>
                    <a:pt x="44" y="642"/>
                  </a:cubicBezTo>
                  <a:cubicBezTo>
                    <a:pt x="44" y="645"/>
                    <a:pt x="42" y="648"/>
                    <a:pt x="41" y="651"/>
                  </a:cubicBezTo>
                  <a:cubicBezTo>
                    <a:pt x="40" y="651"/>
                    <a:pt x="40" y="651"/>
                    <a:pt x="40" y="651"/>
                  </a:cubicBezTo>
                  <a:cubicBezTo>
                    <a:pt x="40" y="652"/>
                    <a:pt x="39" y="653"/>
                    <a:pt x="38" y="654"/>
                  </a:cubicBezTo>
                  <a:cubicBezTo>
                    <a:pt x="38" y="655"/>
                    <a:pt x="37" y="656"/>
                    <a:pt x="37" y="657"/>
                  </a:cubicBezTo>
                  <a:cubicBezTo>
                    <a:pt x="37" y="657"/>
                    <a:pt x="36" y="657"/>
                    <a:pt x="36" y="658"/>
                  </a:cubicBezTo>
                  <a:cubicBezTo>
                    <a:pt x="36" y="658"/>
                    <a:pt x="36" y="658"/>
                    <a:pt x="36" y="658"/>
                  </a:cubicBezTo>
                  <a:cubicBezTo>
                    <a:pt x="37" y="658"/>
                    <a:pt x="38" y="659"/>
                    <a:pt x="38" y="660"/>
                  </a:cubicBezTo>
                  <a:cubicBezTo>
                    <a:pt x="39" y="661"/>
                    <a:pt x="39" y="662"/>
                    <a:pt x="39" y="663"/>
                  </a:cubicBezTo>
                  <a:cubicBezTo>
                    <a:pt x="40" y="663"/>
                    <a:pt x="40" y="663"/>
                    <a:pt x="41" y="663"/>
                  </a:cubicBezTo>
                  <a:cubicBezTo>
                    <a:pt x="41" y="663"/>
                    <a:pt x="41" y="663"/>
                    <a:pt x="41" y="663"/>
                  </a:cubicBezTo>
                  <a:cubicBezTo>
                    <a:pt x="42" y="663"/>
                    <a:pt x="42" y="663"/>
                    <a:pt x="42" y="663"/>
                  </a:cubicBezTo>
                  <a:cubicBezTo>
                    <a:pt x="44" y="663"/>
                    <a:pt x="45" y="665"/>
                    <a:pt x="46" y="666"/>
                  </a:cubicBezTo>
                  <a:cubicBezTo>
                    <a:pt x="47" y="666"/>
                    <a:pt x="48" y="665"/>
                    <a:pt x="49" y="665"/>
                  </a:cubicBezTo>
                  <a:cubicBezTo>
                    <a:pt x="49" y="665"/>
                    <a:pt x="50" y="665"/>
                    <a:pt x="50" y="665"/>
                  </a:cubicBezTo>
                  <a:cubicBezTo>
                    <a:pt x="52" y="665"/>
                    <a:pt x="55" y="666"/>
                    <a:pt x="55" y="666"/>
                  </a:cubicBezTo>
                  <a:cubicBezTo>
                    <a:pt x="59" y="667"/>
                    <a:pt x="61" y="668"/>
                    <a:pt x="62" y="670"/>
                  </a:cubicBezTo>
                  <a:cubicBezTo>
                    <a:pt x="65" y="672"/>
                    <a:pt x="65" y="677"/>
                    <a:pt x="65" y="678"/>
                  </a:cubicBezTo>
                  <a:cubicBezTo>
                    <a:pt x="65" y="679"/>
                    <a:pt x="65" y="680"/>
                    <a:pt x="65" y="681"/>
                  </a:cubicBezTo>
                  <a:cubicBezTo>
                    <a:pt x="66" y="682"/>
                    <a:pt x="68" y="684"/>
                    <a:pt x="68" y="687"/>
                  </a:cubicBezTo>
                  <a:cubicBezTo>
                    <a:pt x="68" y="689"/>
                    <a:pt x="67" y="690"/>
                    <a:pt x="66" y="691"/>
                  </a:cubicBezTo>
                  <a:cubicBezTo>
                    <a:pt x="66" y="692"/>
                    <a:pt x="66" y="692"/>
                    <a:pt x="66" y="693"/>
                  </a:cubicBezTo>
                  <a:cubicBezTo>
                    <a:pt x="67" y="695"/>
                    <a:pt x="67" y="698"/>
                    <a:pt x="67" y="700"/>
                  </a:cubicBezTo>
                  <a:cubicBezTo>
                    <a:pt x="67" y="701"/>
                    <a:pt x="66" y="706"/>
                    <a:pt x="64" y="709"/>
                  </a:cubicBezTo>
                  <a:cubicBezTo>
                    <a:pt x="63" y="711"/>
                    <a:pt x="61" y="712"/>
                    <a:pt x="58" y="713"/>
                  </a:cubicBezTo>
                  <a:cubicBezTo>
                    <a:pt x="57" y="714"/>
                    <a:pt x="57" y="714"/>
                    <a:pt x="57" y="714"/>
                  </a:cubicBezTo>
                  <a:cubicBezTo>
                    <a:pt x="56" y="714"/>
                    <a:pt x="55" y="715"/>
                    <a:pt x="55" y="715"/>
                  </a:cubicBezTo>
                  <a:cubicBezTo>
                    <a:pt x="55" y="715"/>
                    <a:pt x="54" y="715"/>
                    <a:pt x="54" y="715"/>
                  </a:cubicBezTo>
                  <a:cubicBezTo>
                    <a:pt x="55" y="717"/>
                    <a:pt x="55" y="718"/>
                    <a:pt x="54" y="720"/>
                  </a:cubicBezTo>
                  <a:cubicBezTo>
                    <a:pt x="53" y="722"/>
                    <a:pt x="50" y="724"/>
                    <a:pt x="48" y="725"/>
                  </a:cubicBezTo>
                  <a:cubicBezTo>
                    <a:pt x="47" y="725"/>
                    <a:pt x="47" y="726"/>
                    <a:pt x="45" y="726"/>
                  </a:cubicBezTo>
                  <a:cubicBezTo>
                    <a:pt x="45" y="726"/>
                    <a:pt x="44" y="726"/>
                    <a:pt x="44" y="725"/>
                  </a:cubicBezTo>
                  <a:cubicBezTo>
                    <a:pt x="44" y="725"/>
                    <a:pt x="44" y="725"/>
                    <a:pt x="44" y="725"/>
                  </a:cubicBezTo>
                  <a:cubicBezTo>
                    <a:pt x="44" y="725"/>
                    <a:pt x="44" y="725"/>
                    <a:pt x="44" y="725"/>
                  </a:cubicBezTo>
                  <a:cubicBezTo>
                    <a:pt x="43" y="726"/>
                    <a:pt x="42" y="727"/>
                    <a:pt x="40" y="728"/>
                  </a:cubicBezTo>
                  <a:cubicBezTo>
                    <a:pt x="39" y="728"/>
                    <a:pt x="38" y="728"/>
                    <a:pt x="37" y="728"/>
                  </a:cubicBezTo>
                  <a:cubicBezTo>
                    <a:pt x="36" y="728"/>
                    <a:pt x="34" y="728"/>
                    <a:pt x="33" y="728"/>
                  </a:cubicBezTo>
                  <a:cubicBezTo>
                    <a:pt x="33" y="728"/>
                    <a:pt x="33" y="728"/>
                    <a:pt x="32" y="728"/>
                  </a:cubicBezTo>
                  <a:cubicBezTo>
                    <a:pt x="32" y="728"/>
                    <a:pt x="32" y="728"/>
                    <a:pt x="32" y="728"/>
                  </a:cubicBezTo>
                  <a:cubicBezTo>
                    <a:pt x="30" y="727"/>
                    <a:pt x="29" y="727"/>
                    <a:pt x="27" y="727"/>
                  </a:cubicBezTo>
                  <a:cubicBezTo>
                    <a:pt x="26" y="726"/>
                    <a:pt x="25" y="725"/>
                    <a:pt x="25" y="724"/>
                  </a:cubicBezTo>
                  <a:cubicBezTo>
                    <a:pt x="23" y="727"/>
                    <a:pt x="23" y="727"/>
                    <a:pt x="23" y="727"/>
                  </a:cubicBezTo>
                  <a:cubicBezTo>
                    <a:pt x="17" y="727"/>
                    <a:pt x="17" y="727"/>
                    <a:pt x="17" y="727"/>
                  </a:cubicBezTo>
                  <a:cubicBezTo>
                    <a:pt x="17" y="728"/>
                    <a:pt x="15" y="730"/>
                    <a:pt x="14" y="731"/>
                  </a:cubicBezTo>
                  <a:cubicBezTo>
                    <a:pt x="13" y="732"/>
                    <a:pt x="10" y="734"/>
                    <a:pt x="9" y="735"/>
                  </a:cubicBezTo>
                  <a:cubicBezTo>
                    <a:pt x="8" y="736"/>
                    <a:pt x="6" y="736"/>
                    <a:pt x="5" y="736"/>
                  </a:cubicBezTo>
                  <a:cubicBezTo>
                    <a:pt x="5" y="737"/>
                    <a:pt x="4" y="738"/>
                    <a:pt x="4" y="739"/>
                  </a:cubicBezTo>
                  <a:cubicBezTo>
                    <a:pt x="4" y="740"/>
                    <a:pt x="6" y="742"/>
                    <a:pt x="6" y="743"/>
                  </a:cubicBezTo>
                  <a:cubicBezTo>
                    <a:pt x="6" y="744"/>
                    <a:pt x="4" y="745"/>
                    <a:pt x="4" y="746"/>
                  </a:cubicBezTo>
                  <a:cubicBezTo>
                    <a:pt x="3" y="747"/>
                    <a:pt x="4" y="749"/>
                    <a:pt x="3" y="750"/>
                  </a:cubicBezTo>
                  <a:cubicBezTo>
                    <a:pt x="3" y="751"/>
                    <a:pt x="2" y="752"/>
                    <a:pt x="2" y="753"/>
                  </a:cubicBezTo>
                  <a:cubicBezTo>
                    <a:pt x="1" y="754"/>
                    <a:pt x="0" y="759"/>
                    <a:pt x="0" y="759"/>
                  </a:cubicBezTo>
                  <a:cubicBezTo>
                    <a:pt x="204" y="871"/>
                    <a:pt x="204" y="871"/>
                    <a:pt x="204" y="871"/>
                  </a:cubicBezTo>
                  <a:cubicBezTo>
                    <a:pt x="519" y="1036"/>
                    <a:pt x="519" y="1036"/>
                    <a:pt x="519" y="1036"/>
                  </a:cubicBezTo>
                  <a:cubicBezTo>
                    <a:pt x="543" y="1038"/>
                    <a:pt x="543" y="1038"/>
                    <a:pt x="543" y="1038"/>
                  </a:cubicBezTo>
                  <a:cubicBezTo>
                    <a:pt x="610" y="1045"/>
                    <a:pt x="610" y="1045"/>
                    <a:pt x="610" y="1045"/>
                  </a:cubicBezTo>
                  <a:cubicBezTo>
                    <a:pt x="819" y="1067"/>
                    <a:pt x="819" y="1067"/>
                    <a:pt x="819" y="1067"/>
                  </a:cubicBezTo>
                  <a:cubicBezTo>
                    <a:pt x="859" y="662"/>
                    <a:pt x="859" y="662"/>
                    <a:pt x="859" y="662"/>
                  </a:cubicBezTo>
                  <a:cubicBezTo>
                    <a:pt x="898" y="252"/>
                    <a:pt x="898" y="252"/>
                    <a:pt x="898" y="252"/>
                  </a:cubicBezTo>
                  <a:cubicBezTo>
                    <a:pt x="914" y="84"/>
                    <a:pt x="914" y="84"/>
                    <a:pt x="914" y="84"/>
                  </a:cubicBezTo>
                  <a:lnTo>
                    <a:pt x="886" y="81"/>
                  </a:lnTo>
                  <a:close/>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52" name="Freeform 33">
              <a:extLst>
                <a:ext uri="{FF2B5EF4-FFF2-40B4-BE49-F238E27FC236}">
                  <a16:creationId xmlns:a16="http://schemas.microsoft.com/office/drawing/2014/main" id="{5F1E0365-988C-4399-BC5C-897B1BADF93F}"/>
                </a:ext>
              </a:extLst>
            </p:cNvPr>
            <p:cNvSpPr>
              <a:spLocks/>
            </p:cNvSpPr>
            <p:nvPr/>
          </p:nvSpPr>
          <p:spPr bwMode="auto">
            <a:xfrm>
              <a:off x="2011363" y="3757616"/>
              <a:ext cx="781050" cy="841375"/>
            </a:xfrm>
            <a:custGeom>
              <a:avLst/>
              <a:gdLst>
                <a:gd name="T0" fmla="*/ 910 w 925"/>
                <a:gd name="T1" fmla="*/ 52 h 999"/>
                <a:gd name="T2" fmla="*/ 786 w 925"/>
                <a:gd name="T3" fmla="*/ 47 h 999"/>
                <a:gd name="T4" fmla="*/ 627 w 925"/>
                <a:gd name="T5" fmla="*/ 40 h 999"/>
                <a:gd name="T6" fmla="*/ 445 w 925"/>
                <a:gd name="T7" fmla="*/ 29 h 999"/>
                <a:gd name="T8" fmla="*/ 267 w 925"/>
                <a:gd name="T9" fmla="*/ 15 h 999"/>
                <a:gd name="T10" fmla="*/ 96 w 925"/>
                <a:gd name="T11" fmla="*/ 0 h 999"/>
                <a:gd name="T12" fmla="*/ 96 w 925"/>
                <a:gd name="T13" fmla="*/ 5 h 999"/>
                <a:gd name="T14" fmla="*/ 96 w 925"/>
                <a:gd name="T15" fmla="*/ 5 h 999"/>
                <a:gd name="T16" fmla="*/ 79 w 925"/>
                <a:gd name="T17" fmla="*/ 173 h 999"/>
                <a:gd name="T18" fmla="*/ 40 w 925"/>
                <a:gd name="T19" fmla="*/ 583 h 999"/>
                <a:gd name="T20" fmla="*/ 0 w 925"/>
                <a:gd name="T21" fmla="*/ 989 h 999"/>
                <a:gd name="T22" fmla="*/ 120 w 925"/>
                <a:gd name="T23" fmla="*/ 999 h 999"/>
                <a:gd name="T24" fmla="*/ 127 w 925"/>
                <a:gd name="T25" fmla="*/ 921 h 999"/>
                <a:gd name="T26" fmla="*/ 262 w 925"/>
                <a:gd name="T27" fmla="*/ 932 h 999"/>
                <a:gd name="T28" fmla="*/ 374 w 925"/>
                <a:gd name="T29" fmla="*/ 939 h 999"/>
                <a:gd name="T30" fmla="*/ 373 w 925"/>
                <a:gd name="T31" fmla="*/ 936 h 999"/>
                <a:gd name="T32" fmla="*/ 371 w 925"/>
                <a:gd name="T33" fmla="*/ 935 h 999"/>
                <a:gd name="T34" fmla="*/ 368 w 925"/>
                <a:gd name="T35" fmla="*/ 934 h 999"/>
                <a:gd name="T36" fmla="*/ 367 w 925"/>
                <a:gd name="T37" fmla="*/ 932 h 999"/>
                <a:gd name="T38" fmla="*/ 364 w 925"/>
                <a:gd name="T39" fmla="*/ 932 h 999"/>
                <a:gd name="T40" fmla="*/ 364 w 925"/>
                <a:gd name="T41" fmla="*/ 929 h 999"/>
                <a:gd name="T42" fmla="*/ 361 w 925"/>
                <a:gd name="T43" fmla="*/ 927 h 999"/>
                <a:gd name="T44" fmla="*/ 360 w 925"/>
                <a:gd name="T45" fmla="*/ 924 h 999"/>
                <a:gd name="T46" fmla="*/ 360 w 925"/>
                <a:gd name="T47" fmla="*/ 921 h 999"/>
                <a:gd name="T48" fmla="*/ 358 w 925"/>
                <a:gd name="T49" fmla="*/ 920 h 999"/>
                <a:gd name="T50" fmla="*/ 359 w 925"/>
                <a:gd name="T51" fmla="*/ 918 h 999"/>
                <a:gd name="T52" fmla="*/ 362 w 925"/>
                <a:gd name="T53" fmla="*/ 916 h 999"/>
                <a:gd name="T54" fmla="*/ 363 w 925"/>
                <a:gd name="T55" fmla="*/ 913 h 999"/>
                <a:gd name="T56" fmla="*/ 362 w 925"/>
                <a:gd name="T57" fmla="*/ 911 h 999"/>
                <a:gd name="T58" fmla="*/ 363 w 925"/>
                <a:gd name="T59" fmla="*/ 908 h 999"/>
                <a:gd name="T60" fmla="*/ 361 w 925"/>
                <a:gd name="T61" fmla="*/ 904 h 999"/>
                <a:gd name="T62" fmla="*/ 364 w 925"/>
                <a:gd name="T63" fmla="*/ 902 h 999"/>
                <a:gd name="T64" fmla="*/ 370 w 925"/>
                <a:gd name="T65" fmla="*/ 902 h 999"/>
                <a:gd name="T66" fmla="*/ 888 w 925"/>
                <a:gd name="T67" fmla="*/ 927 h 999"/>
                <a:gd name="T68" fmla="*/ 917 w 925"/>
                <a:gd name="T69" fmla="*/ 139 h 999"/>
                <a:gd name="T70" fmla="*/ 922 w 925"/>
                <a:gd name="T71" fmla="*/ 139 h 999"/>
                <a:gd name="T72" fmla="*/ 925 w 925"/>
                <a:gd name="T73" fmla="*/ 52 h 999"/>
                <a:gd name="T74" fmla="*/ 910 w 925"/>
                <a:gd name="T75" fmla="*/ 52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5" h="999">
                  <a:moveTo>
                    <a:pt x="910" y="52"/>
                  </a:moveTo>
                  <a:cubicBezTo>
                    <a:pt x="786" y="47"/>
                    <a:pt x="786" y="47"/>
                    <a:pt x="786" y="47"/>
                  </a:cubicBezTo>
                  <a:cubicBezTo>
                    <a:pt x="627" y="40"/>
                    <a:pt x="627" y="40"/>
                    <a:pt x="627" y="40"/>
                  </a:cubicBezTo>
                  <a:cubicBezTo>
                    <a:pt x="445" y="29"/>
                    <a:pt x="445" y="29"/>
                    <a:pt x="445" y="29"/>
                  </a:cubicBezTo>
                  <a:cubicBezTo>
                    <a:pt x="267" y="15"/>
                    <a:pt x="267" y="15"/>
                    <a:pt x="267" y="15"/>
                  </a:cubicBezTo>
                  <a:cubicBezTo>
                    <a:pt x="96" y="0"/>
                    <a:pt x="96" y="0"/>
                    <a:pt x="96" y="0"/>
                  </a:cubicBezTo>
                  <a:cubicBezTo>
                    <a:pt x="96" y="5"/>
                    <a:pt x="96" y="5"/>
                    <a:pt x="96" y="5"/>
                  </a:cubicBezTo>
                  <a:cubicBezTo>
                    <a:pt x="96" y="5"/>
                    <a:pt x="96" y="5"/>
                    <a:pt x="96" y="5"/>
                  </a:cubicBezTo>
                  <a:cubicBezTo>
                    <a:pt x="79" y="173"/>
                    <a:pt x="79" y="173"/>
                    <a:pt x="79" y="173"/>
                  </a:cubicBezTo>
                  <a:cubicBezTo>
                    <a:pt x="40" y="583"/>
                    <a:pt x="40" y="583"/>
                    <a:pt x="40" y="583"/>
                  </a:cubicBezTo>
                  <a:cubicBezTo>
                    <a:pt x="0" y="989"/>
                    <a:pt x="0" y="989"/>
                    <a:pt x="0" y="989"/>
                  </a:cubicBezTo>
                  <a:cubicBezTo>
                    <a:pt x="120" y="999"/>
                    <a:pt x="120" y="999"/>
                    <a:pt x="120" y="999"/>
                  </a:cubicBezTo>
                  <a:cubicBezTo>
                    <a:pt x="127" y="921"/>
                    <a:pt x="127" y="921"/>
                    <a:pt x="127" y="921"/>
                  </a:cubicBezTo>
                  <a:cubicBezTo>
                    <a:pt x="262" y="932"/>
                    <a:pt x="262" y="932"/>
                    <a:pt x="262" y="932"/>
                  </a:cubicBezTo>
                  <a:cubicBezTo>
                    <a:pt x="374" y="939"/>
                    <a:pt x="374" y="939"/>
                    <a:pt x="374" y="939"/>
                  </a:cubicBezTo>
                  <a:cubicBezTo>
                    <a:pt x="374" y="938"/>
                    <a:pt x="373" y="937"/>
                    <a:pt x="373" y="936"/>
                  </a:cubicBezTo>
                  <a:cubicBezTo>
                    <a:pt x="372" y="936"/>
                    <a:pt x="372" y="935"/>
                    <a:pt x="371" y="935"/>
                  </a:cubicBezTo>
                  <a:cubicBezTo>
                    <a:pt x="370" y="934"/>
                    <a:pt x="369" y="934"/>
                    <a:pt x="368" y="934"/>
                  </a:cubicBezTo>
                  <a:cubicBezTo>
                    <a:pt x="368" y="934"/>
                    <a:pt x="368" y="932"/>
                    <a:pt x="367" y="932"/>
                  </a:cubicBezTo>
                  <a:cubicBezTo>
                    <a:pt x="367" y="932"/>
                    <a:pt x="365" y="932"/>
                    <a:pt x="364" y="932"/>
                  </a:cubicBezTo>
                  <a:cubicBezTo>
                    <a:pt x="364" y="931"/>
                    <a:pt x="364" y="929"/>
                    <a:pt x="364" y="929"/>
                  </a:cubicBezTo>
                  <a:cubicBezTo>
                    <a:pt x="363" y="928"/>
                    <a:pt x="362" y="928"/>
                    <a:pt x="361" y="927"/>
                  </a:cubicBezTo>
                  <a:cubicBezTo>
                    <a:pt x="361" y="927"/>
                    <a:pt x="360" y="925"/>
                    <a:pt x="360" y="924"/>
                  </a:cubicBezTo>
                  <a:cubicBezTo>
                    <a:pt x="360" y="923"/>
                    <a:pt x="361" y="922"/>
                    <a:pt x="360" y="921"/>
                  </a:cubicBezTo>
                  <a:cubicBezTo>
                    <a:pt x="360" y="920"/>
                    <a:pt x="358" y="920"/>
                    <a:pt x="358" y="920"/>
                  </a:cubicBezTo>
                  <a:cubicBezTo>
                    <a:pt x="357" y="919"/>
                    <a:pt x="358" y="918"/>
                    <a:pt x="359" y="918"/>
                  </a:cubicBezTo>
                  <a:cubicBezTo>
                    <a:pt x="360" y="917"/>
                    <a:pt x="362" y="917"/>
                    <a:pt x="362" y="916"/>
                  </a:cubicBezTo>
                  <a:cubicBezTo>
                    <a:pt x="363" y="916"/>
                    <a:pt x="363" y="914"/>
                    <a:pt x="363" y="913"/>
                  </a:cubicBezTo>
                  <a:cubicBezTo>
                    <a:pt x="363" y="913"/>
                    <a:pt x="362" y="911"/>
                    <a:pt x="362" y="911"/>
                  </a:cubicBezTo>
                  <a:cubicBezTo>
                    <a:pt x="362" y="910"/>
                    <a:pt x="363" y="909"/>
                    <a:pt x="363" y="908"/>
                  </a:cubicBezTo>
                  <a:cubicBezTo>
                    <a:pt x="363" y="907"/>
                    <a:pt x="361" y="905"/>
                    <a:pt x="361" y="904"/>
                  </a:cubicBezTo>
                  <a:cubicBezTo>
                    <a:pt x="362" y="903"/>
                    <a:pt x="363" y="903"/>
                    <a:pt x="364" y="902"/>
                  </a:cubicBezTo>
                  <a:cubicBezTo>
                    <a:pt x="366" y="902"/>
                    <a:pt x="370" y="902"/>
                    <a:pt x="370" y="902"/>
                  </a:cubicBezTo>
                  <a:cubicBezTo>
                    <a:pt x="888" y="927"/>
                    <a:pt x="888" y="927"/>
                    <a:pt x="888" y="927"/>
                  </a:cubicBezTo>
                  <a:cubicBezTo>
                    <a:pt x="917" y="139"/>
                    <a:pt x="917" y="139"/>
                    <a:pt x="917" y="139"/>
                  </a:cubicBezTo>
                  <a:cubicBezTo>
                    <a:pt x="922" y="139"/>
                    <a:pt x="922" y="139"/>
                    <a:pt x="922" y="139"/>
                  </a:cubicBezTo>
                  <a:cubicBezTo>
                    <a:pt x="925" y="52"/>
                    <a:pt x="925" y="52"/>
                    <a:pt x="925" y="52"/>
                  </a:cubicBezTo>
                  <a:lnTo>
                    <a:pt x="910" y="52"/>
                  </a:lnTo>
                  <a:close/>
                </a:path>
              </a:pathLst>
            </a:custGeom>
            <a:solidFill>
              <a:schemeClr val="accent3"/>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53" name="Freeform 34">
              <a:extLst>
                <a:ext uri="{FF2B5EF4-FFF2-40B4-BE49-F238E27FC236}">
                  <a16:creationId xmlns:a16="http://schemas.microsoft.com/office/drawing/2014/main" id="{93070DE9-D35E-44C0-802F-50D52D86973E}"/>
                </a:ext>
              </a:extLst>
            </p:cNvPr>
            <p:cNvSpPr>
              <a:spLocks/>
            </p:cNvSpPr>
            <p:nvPr/>
          </p:nvSpPr>
          <p:spPr bwMode="auto">
            <a:xfrm>
              <a:off x="2093914" y="3165478"/>
              <a:ext cx="822325" cy="639763"/>
            </a:xfrm>
            <a:custGeom>
              <a:avLst/>
              <a:gdLst>
                <a:gd name="T0" fmla="*/ 378 w 518"/>
                <a:gd name="T1" fmla="*/ 23 h 403"/>
                <a:gd name="T2" fmla="*/ 293 w 518"/>
                <a:gd name="T3" fmla="*/ 20 h 403"/>
                <a:gd name="T4" fmla="*/ 110 w 518"/>
                <a:gd name="T5" fmla="*/ 6 h 403"/>
                <a:gd name="T6" fmla="*/ 34 w 518"/>
                <a:gd name="T7" fmla="*/ 0 h 403"/>
                <a:gd name="T8" fmla="*/ 24 w 518"/>
                <a:gd name="T9" fmla="*/ 113 h 403"/>
                <a:gd name="T10" fmla="*/ 16 w 518"/>
                <a:gd name="T11" fmla="*/ 182 h 403"/>
                <a:gd name="T12" fmla="*/ 12 w 518"/>
                <a:gd name="T13" fmla="*/ 232 h 403"/>
                <a:gd name="T14" fmla="*/ 9 w 518"/>
                <a:gd name="T15" fmla="*/ 252 h 403"/>
                <a:gd name="T16" fmla="*/ 9 w 518"/>
                <a:gd name="T17" fmla="*/ 265 h 403"/>
                <a:gd name="T18" fmla="*/ 8 w 518"/>
                <a:gd name="T19" fmla="*/ 285 h 403"/>
                <a:gd name="T20" fmla="*/ 0 w 518"/>
                <a:gd name="T21" fmla="*/ 370 h 403"/>
                <a:gd name="T22" fmla="*/ 91 w 518"/>
                <a:gd name="T23" fmla="*/ 378 h 403"/>
                <a:gd name="T24" fmla="*/ 185 w 518"/>
                <a:gd name="T25" fmla="*/ 385 h 403"/>
                <a:gd name="T26" fmla="*/ 282 w 518"/>
                <a:gd name="T27" fmla="*/ 391 h 403"/>
                <a:gd name="T28" fmla="*/ 366 w 518"/>
                <a:gd name="T29" fmla="*/ 395 h 403"/>
                <a:gd name="T30" fmla="*/ 432 w 518"/>
                <a:gd name="T31" fmla="*/ 397 h 403"/>
                <a:gd name="T32" fmla="*/ 442 w 518"/>
                <a:gd name="T33" fmla="*/ 397 h 403"/>
                <a:gd name="T34" fmla="*/ 442 w 518"/>
                <a:gd name="T35" fmla="*/ 400 h 403"/>
                <a:gd name="T36" fmla="*/ 510 w 518"/>
                <a:gd name="T37" fmla="*/ 403 h 403"/>
                <a:gd name="T38" fmla="*/ 516 w 518"/>
                <a:gd name="T39" fmla="*/ 121 h 403"/>
                <a:gd name="T40" fmla="*/ 518 w 518"/>
                <a:gd name="T41" fmla="*/ 28 h 403"/>
                <a:gd name="T42" fmla="*/ 378 w 518"/>
                <a:gd name="T43" fmla="*/ 2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8" h="403">
                  <a:moveTo>
                    <a:pt x="378" y="23"/>
                  </a:moveTo>
                  <a:lnTo>
                    <a:pt x="293" y="20"/>
                  </a:lnTo>
                  <a:lnTo>
                    <a:pt x="110" y="6"/>
                  </a:lnTo>
                  <a:lnTo>
                    <a:pt x="34" y="0"/>
                  </a:lnTo>
                  <a:lnTo>
                    <a:pt x="24" y="113"/>
                  </a:lnTo>
                  <a:lnTo>
                    <a:pt x="16" y="182"/>
                  </a:lnTo>
                  <a:lnTo>
                    <a:pt x="12" y="232"/>
                  </a:lnTo>
                  <a:lnTo>
                    <a:pt x="9" y="252"/>
                  </a:lnTo>
                  <a:lnTo>
                    <a:pt x="9" y="265"/>
                  </a:lnTo>
                  <a:lnTo>
                    <a:pt x="8" y="285"/>
                  </a:lnTo>
                  <a:lnTo>
                    <a:pt x="0" y="370"/>
                  </a:lnTo>
                  <a:lnTo>
                    <a:pt x="91" y="378"/>
                  </a:lnTo>
                  <a:lnTo>
                    <a:pt x="185" y="385"/>
                  </a:lnTo>
                  <a:lnTo>
                    <a:pt x="282" y="391"/>
                  </a:lnTo>
                  <a:lnTo>
                    <a:pt x="366" y="395"/>
                  </a:lnTo>
                  <a:lnTo>
                    <a:pt x="432" y="397"/>
                  </a:lnTo>
                  <a:lnTo>
                    <a:pt x="442" y="397"/>
                  </a:lnTo>
                  <a:lnTo>
                    <a:pt x="442" y="400"/>
                  </a:lnTo>
                  <a:lnTo>
                    <a:pt x="510" y="403"/>
                  </a:lnTo>
                  <a:lnTo>
                    <a:pt x="516" y="121"/>
                  </a:lnTo>
                  <a:lnTo>
                    <a:pt x="518" y="28"/>
                  </a:lnTo>
                  <a:lnTo>
                    <a:pt x="378" y="23"/>
                  </a:lnTo>
                  <a:close/>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54" name="Freeform 35">
              <a:extLst>
                <a:ext uri="{FF2B5EF4-FFF2-40B4-BE49-F238E27FC236}">
                  <a16:creationId xmlns:a16="http://schemas.microsoft.com/office/drawing/2014/main" id="{A26E05D1-FC21-4A51-A4AA-7675CC24A328}"/>
                </a:ext>
              </a:extLst>
            </p:cNvPr>
            <p:cNvSpPr>
              <a:spLocks/>
            </p:cNvSpPr>
            <p:nvPr/>
          </p:nvSpPr>
          <p:spPr bwMode="auto">
            <a:xfrm>
              <a:off x="1928813" y="2559052"/>
              <a:ext cx="788987" cy="638176"/>
            </a:xfrm>
            <a:custGeom>
              <a:avLst/>
              <a:gdLst>
                <a:gd name="T0" fmla="*/ 260 w 936"/>
                <a:gd name="T1" fmla="*/ 713 h 757"/>
                <a:gd name="T2" fmla="*/ 403 w 936"/>
                <a:gd name="T3" fmla="*/ 726 h 757"/>
                <a:gd name="T4" fmla="*/ 747 w 936"/>
                <a:gd name="T5" fmla="*/ 751 h 757"/>
                <a:gd name="T6" fmla="*/ 908 w 936"/>
                <a:gd name="T7" fmla="*/ 757 h 757"/>
                <a:gd name="T8" fmla="*/ 923 w 936"/>
                <a:gd name="T9" fmla="*/ 413 h 757"/>
                <a:gd name="T10" fmla="*/ 923 w 936"/>
                <a:gd name="T11" fmla="*/ 413 h 757"/>
                <a:gd name="T12" fmla="*/ 936 w 936"/>
                <a:gd name="T13" fmla="*/ 69 h 757"/>
                <a:gd name="T14" fmla="*/ 816 w 936"/>
                <a:gd name="T15" fmla="*/ 63 h 757"/>
                <a:gd name="T16" fmla="*/ 665 w 936"/>
                <a:gd name="T17" fmla="*/ 55 h 757"/>
                <a:gd name="T18" fmla="*/ 510 w 936"/>
                <a:gd name="T19" fmla="*/ 42 h 757"/>
                <a:gd name="T20" fmla="*/ 419 w 936"/>
                <a:gd name="T21" fmla="*/ 35 h 757"/>
                <a:gd name="T22" fmla="*/ 346 w 936"/>
                <a:gd name="T23" fmla="*/ 28 h 757"/>
                <a:gd name="T24" fmla="*/ 308 w 936"/>
                <a:gd name="T25" fmla="*/ 24 h 757"/>
                <a:gd name="T26" fmla="*/ 228 w 936"/>
                <a:gd name="T27" fmla="*/ 16 h 757"/>
                <a:gd name="T28" fmla="*/ 192 w 936"/>
                <a:gd name="T29" fmla="*/ 11 h 757"/>
                <a:gd name="T30" fmla="*/ 182 w 936"/>
                <a:gd name="T31" fmla="*/ 13 h 757"/>
                <a:gd name="T32" fmla="*/ 182 w 936"/>
                <a:gd name="T33" fmla="*/ 13 h 757"/>
                <a:gd name="T34" fmla="*/ 172 w 936"/>
                <a:gd name="T35" fmla="*/ 11 h 757"/>
                <a:gd name="T36" fmla="*/ 167 w 936"/>
                <a:gd name="T37" fmla="*/ 10 h 757"/>
                <a:gd name="T38" fmla="*/ 161 w 936"/>
                <a:gd name="T39" fmla="*/ 10 h 757"/>
                <a:gd name="T40" fmla="*/ 158 w 936"/>
                <a:gd name="T41" fmla="*/ 10 h 757"/>
                <a:gd name="T42" fmla="*/ 154 w 936"/>
                <a:gd name="T43" fmla="*/ 10 h 757"/>
                <a:gd name="T44" fmla="*/ 152 w 936"/>
                <a:gd name="T45" fmla="*/ 10 h 757"/>
                <a:gd name="T46" fmla="*/ 121 w 936"/>
                <a:gd name="T47" fmla="*/ 7 h 757"/>
                <a:gd name="T48" fmla="*/ 107 w 936"/>
                <a:gd name="T49" fmla="*/ 3 h 757"/>
                <a:gd name="T50" fmla="*/ 79 w 936"/>
                <a:gd name="T51" fmla="*/ 0 h 757"/>
                <a:gd name="T52" fmla="*/ 70 w 936"/>
                <a:gd name="T53" fmla="*/ 84 h 757"/>
                <a:gd name="T54" fmla="*/ 70 w 936"/>
                <a:gd name="T55" fmla="*/ 84 h 757"/>
                <a:gd name="T56" fmla="*/ 20 w 936"/>
                <a:gd name="T57" fmla="*/ 516 h 757"/>
                <a:gd name="T58" fmla="*/ 20 w 936"/>
                <a:gd name="T59" fmla="*/ 516 h 757"/>
                <a:gd name="T60" fmla="*/ 19 w 936"/>
                <a:gd name="T61" fmla="*/ 520 h 757"/>
                <a:gd name="T62" fmla="*/ 19 w 936"/>
                <a:gd name="T63" fmla="*/ 521 h 757"/>
                <a:gd name="T64" fmla="*/ 0 w 936"/>
                <a:gd name="T65" fmla="*/ 687 h 757"/>
                <a:gd name="T66" fmla="*/ 125 w 936"/>
                <a:gd name="T67" fmla="*/ 701 h 757"/>
                <a:gd name="T68" fmla="*/ 260 w 936"/>
                <a:gd name="T69" fmla="*/ 713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36" h="757">
                  <a:moveTo>
                    <a:pt x="260" y="713"/>
                  </a:moveTo>
                  <a:cubicBezTo>
                    <a:pt x="403" y="726"/>
                    <a:pt x="403" y="726"/>
                    <a:pt x="403" y="726"/>
                  </a:cubicBezTo>
                  <a:cubicBezTo>
                    <a:pt x="747" y="751"/>
                    <a:pt x="747" y="751"/>
                    <a:pt x="747" y="751"/>
                  </a:cubicBezTo>
                  <a:cubicBezTo>
                    <a:pt x="908" y="757"/>
                    <a:pt x="908" y="757"/>
                    <a:pt x="908" y="757"/>
                  </a:cubicBezTo>
                  <a:cubicBezTo>
                    <a:pt x="923" y="413"/>
                    <a:pt x="923" y="413"/>
                    <a:pt x="923" y="413"/>
                  </a:cubicBezTo>
                  <a:cubicBezTo>
                    <a:pt x="923" y="413"/>
                    <a:pt x="923" y="413"/>
                    <a:pt x="923" y="413"/>
                  </a:cubicBezTo>
                  <a:cubicBezTo>
                    <a:pt x="936" y="69"/>
                    <a:pt x="936" y="69"/>
                    <a:pt x="936" y="69"/>
                  </a:cubicBezTo>
                  <a:cubicBezTo>
                    <a:pt x="816" y="63"/>
                    <a:pt x="816" y="63"/>
                    <a:pt x="816" y="63"/>
                  </a:cubicBezTo>
                  <a:cubicBezTo>
                    <a:pt x="665" y="55"/>
                    <a:pt x="665" y="55"/>
                    <a:pt x="665" y="55"/>
                  </a:cubicBezTo>
                  <a:cubicBezTo>
                    <a:pt x="510" y="42"/>
                    <a:pt x="510" y="42"/>
                    <a:pt x="510" y="42"/>
                  </a:cubicBezTo>
                  <a:cubicBezTo>
                    <a:pt x="419" y="35"/>
                    <a:pt x="419" y="35"/>
                    <a:pt x="419" y="35"/>
                  </a:cubicBezTo>
                  <a:cubicBezTo>
                    <a:pt x="346" y="28"/>
                    <a:pt x="346" y="28"/>
                    <a:pt x="346" y="28"/>
                  </a:cubicBezTo>
                  <a:cubicBezTo>
                    <a:pt x="308" y="24"/>
                    <a:pt x="308" y="24"/>
                    <a:pt x="308" y="24"/>
                  </a:cubicBezTo>
                  <a:cubicBezTo>
                    <a:pt x="228" y="16"/>
                    <a:pt x="228" y="16"/>
                    <a:pt x="228" y="16"/>
                  </a:cubicBezTo>
                  <a:cubicBezTo>
                    <a:pt x="192" y="11"/>
                    <a:pt x="192" y="11"/>
                    <a:pt x="192" y="11"/>
                  </a:cubicBezTo>
                  <a:cubicBezTo>
                    <a:pt x="189" y="12"/>
                    <a:pt x="185" y="13"/>
                    <a:pt x="182" y="13"/>
                  </a:cubicBezTo>
                  <a:cubicBezTo>
                    <a:pt x="182" y="13"/>
                    <a:pt x="182" y="13"/>
                    <a:pt x="182" y="13"/>
                  </a:cubicBezTo>
                  <a:cubicBezTo>
                    <a:pt x="179" y="13"/>
                    <a:pt x="176" y="12"/>
                    <a:pt x="172" y="11"/>
                  </a:cubicBezTo>
                  <a:cubicBezTo>
                    <a:pt x="170" y="11"/>
                    <a:pt x="168" y="10"/>
                    <a:pt x="167" y="10"/>
                  </a:cubicBezTo>
                  <a:cubicBezTo>
                    <a:pt x="165" y="10"/>
                    <a:pt x="163" y="10"/>
                    <a:pt x="161" y="10"/>
                  </a:cubicBezTo>
                  <a:cubicBezTo>
                    <a:pt x="158" y="10"/>
                    <a:pt x="158" y="10"/>
                    <a:pt x="158" y="10"/>
                  </a:cubicBezTo>
                  <a:cubicBezTo>
                    <a:pt x="157" y="10"/>
                    <a:pt x="155" y="10"/>
                    <a:pt x="154" y="10"/>
                  </a:cubicBezTo>
                  <a:cubicBezTo>
                    <a:pt x="152" y="10"/>
                    <a:pt x="152" y="10"/>
                    <a:pt x="152" y="10"/>
                  </a:cubicBezTo>
                  <a:cubicBezTo>
                    <a:pt x="142" y="9"/>
                    <a:pt x="128" y="9"/>
                    <a:pt x="121" y="7"/>
                  </a:cubicBezTo>
                  <a:cubicBezTo>
                    <a:pt x="117" y="6"/>
                    <a:pt x="109" y="4"/>
                    <a:pt x="107" y="3"/>
                  </a:cubicBezTo>
                  <a:cubicBezTo>
                    <a:pt x="79" y="0"/>
                    <a:pt x="79" y="0"/>
                    <a:pt x="79" y="0"/>
                  </a:cubicBezTo>
                  <a:cubicBezTo>
                    <a:pt x="70" y="84"/>
                    <a:pt x="70" y="84"/>
                    <a:pt x="70" y="84"/>
                  </a:cubicBezTo>
                  <a:cubicBezTo>
                    <a:pt x="70" y="84"/>
                    <a:pt x="70" y="84"/>
                    <a:pt x="70" y="84"/>
                  </a:cubicBezTo>
                  <a:cubicBezTo>
                    <a:pt x="20" y="516"/>
                    <a:pt x="20" y="516"/>
                    <a:pt x="20" y="516"/>
                  </a:cubicBezTo>
                  <a:cubicBezTo>
                    <a:pt x="20" y="516"/>
                    <a:pt x="20" y="516"/>
                    <a:pt x="20" y="516"/>
                  </a:cubicBezTo>
                  <a:cubicBezTo>
                    <a:pt x="19" y="520"/>
                    <a:pt x="19" y="520"/>
                    <a:pt x="19" y="520"/>
                  </a:cubicBezTo>
                  <a:cubicBezTo>
                    <a:pt x="19" y="521"/>
                    <a:pt x="19" y="521"/>
                    <a:pt x="19" y="521"/>
                  </a:cubicBezTo>
                  <a:cubicBezTo>
                    <a:pt x="0" y="687"/>
                    <a:pt x="0" y="687"/>
                    <a:pt x="0" y="687"/>
                  </a:cubicBezTo>
                  <a:cubicBezTo>
                    <a:pt x="125" y="701"/>
                    <a:pt x="125" y="701"/>
                    <a:pt x="125" y="701"/>
                  </a:cubicBezTo>
                  <a:cubicBezTo>
                    <a:pt x="260" y="713"/>
                    <a:pt x="260" y="713"/>
                    <a:pt x="260" y="713"/>
                  </a:cubicBezTo>
                  <a:close/>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56" name="Freeform 36">
              <a:extLst>
                <a:ext uri="{FF2B5EF4-FFF2-40B4-BE49-F238E27FC236}">
                  <a16:creationId xmlns:a16="http://schemas.microsoft.com/office/drawing/2014/main" id="{E1E7C9CC-DD5B-460A-B564-EE5D1C822573}"/>
                </a:ext>
              </a:extLst>
            </p:cNvPr>
            <p:cNvSpPr>
              <a:spLocks/>
            </p:cNvSpPr>
            <p:nvPr/>
          </p:nvSpPr>
          <p:spPr bwMode="auto">
            <a:xfrm>
              <a:off x="2711450" y="2478091"/>
              <a:ext cx="812799" cy="509588"/>
            </a:xfrm>
            <a:custGeom>
              <a:avLst/>
              <a:gdLst>
                <a:gd name="T0" fmla="*/ 961 w 964"/>
                <a:gd name="T1" fmla="*/ 593 h 604"/>
                <a:gd name="T2" fmla="*/ 957 w 964"/>
                <a:gd name="T3" fmla="*/ 581 h 604"/>
                <a:gd name="T4" fmla="*/ 952 w 964"/>
                <a:gd name="T5" fmla="*/ 573 h 604"/>
                <a:gd name="T6" fmla="*/ 946 w 964"/>
                <a:gd name="T7" fmla="*/ 567 h 604"/>
                <a:gd name="T8" fmla="*/ 940 w 964"/>
                <a:gd name="T9" fmla="*/ 558 h 604"/>
                <a:gd name="T10" fmla="*/ 944 w 964"/>
                <a:gd name="T11" fmla="*/ 550 h 604"/>
                <a:gd name="T12" fmla="*/ 949 w 964"/>
                <a:gd name="T13" fmla="*/ 540 h 604"/>
                <a:gd name="T14" fmla="*/ 951 w 964"/>
                <a:gd name="T15" fmla="*/ 526 h 604"/>
                <a:gd name="T16" fmla="*/ 956 w 964"/>
                <a:gd name="T17" fmla="*/ 518 h 604"/>
                <a:gd name="T18" fmla="*/ 957 w 964"/>
                <a:gd name="T19" fmla="*/ 510 h 604"/>
                <a:gd name="T20" fmla="*/ 959 w 964"/>
                <a:gd name="T21" fmla="*/ 501 h 604"/>
                <a:gd name="T22" fmla="*/ 963 w 964"/>
                <a:gd name="T23" fmla="*/ 492 h 604"/>
                <a:gd name="T24" fmla="*/ 959 w 964"/>
                <a:gd name="T25" fmla="*/ 481 h 604"/>
                <a:gd name="T26" fmla="*/ 953 w 964"/>
                <a:gd name="T27" fmla="*/ 474 h 604"/>
                <a:gd name="T28" fmla="*/ 945 w 964"/>
                <a:gd name="T29" fmla="*/ 470 h 604"/>
                <a:gd name="T30" fmla="*/ 944 w 964"/>
                <a:gd name="T31" fmla="*/ 461 h 604"/>
                <a:gd name="T32" fmla="*/ 948 w 964"/>
                <a:gd name="T33" fmla="*/ 453 h 604"/>
                <a:gd name="T34" fmla="*/ 945 w 964"/>
                <a:gd name="T35" fmla="*/ 441 h 604"/>
                <a:gd name="T36" fmla="*/ 939 w 964"/>
                <a:gd name="T37" fmla="*/ 434 h 604"/>
                <a:gd name="T38" fmla="*/ 959 w 964"/>
                <a:gd name="T39" fmla="*/ 424 h 604"/>
                <a:gd name="T40" fmla="*/ 937 w 964"/>
                <a:gd name="T41" fmla="*/ 96 h 604"/>
                <a:gd name="T42" fmla="*/ 920 w 964"/>
                <a:gd name="T43" fmla="*/ 92 h 604"/>
                <a:gd name="T44" fmla="*/ 909 w 964"/>
                <a:gd name="T45" fmla="*/ 76 h 604"/>
                <a:gd name="T46" fmla="*/ 897 w 964"/>
                <a:gd name="T47" fmla="*/ 59 h 604"/>
                <a:gd name="T48" fmla="*/ 907 w 964"/>
                <a:gd name="T49" fmla="*/ 41 h 604"/>
                <a:gd name="T50" fmla="*/ 921 w 964"/>
                <a:gd name="T51" fmla="*/ 31 h 604"/>
                <a:gd name="T52" fmla="*/ 930 w 964"/>
                <a:gd name="T53" fmla="*/ 12 h 604"/>
                <a:gd name="T54" fmla="*/ 267 w 964"/>
                <a:gd name="T55" fmla="*/ 8 h 604"/>
                <a:gd name="T56" fmla="*/ 13 w 964"/>
                <a:gd name="T57" fmla="*/ 165 h 604"/>
                <a:gd name="T58" fmla="*/ 485 w 964"/>
                <a:gd name="T59" fmla="*/ 521 h 604"/>
                <a:gd name="T60" fmla="*/ 710 w 964"/>
                <a:gd name="T61" fmla="*/ 530 h 604"/>
                <a:gd name="T62" fmla="*/ 724 w 964"/>
                <a:gd name="T63" fmla="*/ 538 h 604"/>
                <a:gd name="T64" fmla="*/ 737 w 964"/>
                <a:gd name="T65" fmla="*/ 544 h 604"/>
                <a:gd name="T66" fmla="*/ 753 w 964"/>
                <a:gd name="T67" fmla="*/ 550 h 604"/>
                <a:gd name="T68" fmla="*/ 769 w 964"/>
                <a:gd name="T69" fmla="*/ 558 h 604"/>
                <a:gd name="T70" fmla="*/ 780 w 964"/>
                <a:gd name="T71" fmla="*/ 547 h 604"/>
                <a:gd name="T72" fmla="*/ 789 w 964"/>
                <a:gd name="T73" fmla="*/ 540 h 604"/>
                <a:gd name="T74" fmla="*/ 802 w 964"/>
                <a:gd name="T75" fmla="*/ 542 h 604"/>
                <a:gd name="T76" fmla="*/ 817 w 964"/>
                <a:gd name="T77" fmla="*/ 541 h 604"/>
                <a:gd name="T78" fmla="*/ 829 w 964"/>
                <a:gd name="T79" fmla="*/ 540 h 604"/>
                <a:gd name="T80" fmla="*/ 841 w 964"/>
                <a:gd name="T81" fmla="*/ 539 h 604"/>
                <a:gd name="T82" fmla="*/ 851 w 964"/>
                <a:gd name="T83" fmla="*/ 540 h 604"/>
                <a:gd name="T84" fmla="*/ 862 w 964"/>
                <a:gd name="T85" fmla="*/ 540 h 604"/>
                <a:gd name="T86" fmla="*/ 867 w 964"/>
                <a:gd name="T87" fmla="*/ 549 h 604"/>
                <a:gd name="T88" fmla="*/ 876 w 964"/>
                <a:gd name="T89" fmla="*/ 553 h 604"/>
                <a:gd name="T90" fmla="*/ 888 w 964"/>
                <a:gd name="T91" fmla="*/ 554 h 604"/>
                <a:gd name="T92" fmla="*/ 898 w 964"/>
                <a:gd name="T93" fmla="*/ 560 h 604"/>
                <a:gd name="T94" fmla="*/ 906 w 964"/>
                <a:gd name="T95" fmla="*/ 560 h 604"/>
                <a:gd name="T96" fmla="*/ 919 w 964"/>
                <a:gd name="T97" fmla="*/ 566 h 604"/>
                <a:gd name="T98" fmla="*/ 925 w 964"/>
                <a:gd name="T99" fmla="*/ 572 h 604"/>
                <a:gd name="T100" fmla="*/ 935 w 964"/>
                <a:gd name="T101" fmla="*/ 576 h 604"/>
                <a:gd name="T102" fmla="*/ 934 w 964"/>
                <a:gd name="T103" fmla="*/ 587 h 604"/>
                <a:gd name="T104" fmla="*/ 942 w 964"/>
                <a:gd name="T105" fmla="*/ 597 h 604"/>
                <a:gd name="T106" fmla="*/ 950 w 964"/>
                <a:gd name="T107" fmla="*/ 596 h 604"/>
                <a:gd name="T108" fmla="*/ 958 w 964"/>
                <a:gd name="T109" fmla="*/ 602 h 604"/>
                <a:gd name="T110" fmla="*/ 962 w 964"/>
                <a:gd name="T111" fmla="*/ 60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4" h="604">
                  <a:moveTo>
                    <a:pt x="962" y="600"/>
                  </a:moveTo>
                  <a:cubicBezTo>
                    <a:pt x="962" y="600"/>
                    <a:pt x="961" y="598"/>
                    <a:pt x="961" y="597"/>
                  </a:cubicBezTo>
                  <a:cubicBezTo>
                    <a:pt x="961" y="596"/>
                    <a:pt x="962" y="594"/>
                    <a:pt x="961" y="593"/>
                  </a:cubicBezTo>
                  <a:cubicBezTo>
                    <a:pt x="961" y="592"/>
                    <a:pt x="959" y="591"/>
                    <a:pt x="959" y="590"/>
                  </a:cubicBezTo>
                  <a:cubicBezTo>
                    <a:pt x="959" y="588"/>
                    <a:pt x="959" y="586"/>
                    <a:pt x="959" y="585"/>
                  </a:cubicBezTo>
                  <a:cubicBezTo>
                    <a:pt x="959" y="584"/>
                    <a:pt x="958" y="582"/>
                    <a:pt x="957" y="581"/>
                  </a:cubicBezTo>
                  <a:cubicBezTo>
                    <a:pt x="957" y="580"/>
                    <a:pt x="955" y="580"/>
                    <a:pt x="955" y="579"/>
                  </a:cubicBezTo>
                  <a:cubicBezTo>
                    <a:pt x="954" y="578"/>
                    <a:pt x="954" y="576"/>
                    <a:pt x="954" y="575"/>
                  </a:cubicBezTo>
                  <a:cubicBezTo>
                    <a:pt x="954" y="575"/>
                    <a:pt x="953" y="573"/>
                    <a:pt x="952" y="573"/>
                  </a:cubicBezTo>
                  <a:cubicBezTo>
                    <a:pt x="952" y="572"/>
                    <a:pt x="950" y="572"/>
                    <a:pt x="950" y="572"/>
                  </a:cubicBezTo>
                  <a:cubicBezTo>
                    <a:pt x="949" y="571"/>
                    <a:pt x="948" y="570"/>
                    <a:pt x="948" y="569"/>
                  </a:cubicBezTo>
                  <a:cubicBezTo>
                    <a:pt x="948" y="568"/>
                    <a:pt x="947" y="567"/>
                    <a:pt x="946" y="567"/>
                  </a:cubicBezTo>
                  <a:cubicBezTo>
                    <a:pt x="946" y="566"/>
                    <a:pt x="944" y="566"/>
                    <a:pt x="943" y="565"/>
                  </a:cubicBezTo>
                  <a:cubicBezTo>
                    <a:pt x="943" y="565"/>
                    <a:pt x="941" y="564"/>
                    <a:pt x="941" y="564"/>
                  </a:cubicBezTo>
                  <a:cubicBezTo>
                    <a:pt x="940" y="563"/>
                    <a:pt x="940" y="560"/>
                    <a:pt x="940" y="558"/>
                  </a:cubicBezTo>
                  <a:cubicBezTo>
                    <a:pt x="940" y="557"/>
                    <a:pt x="941" y="556"/>
                    <a:pt x="941" y="555"/>
                  </a:cubicBezTo>
                  <a:cubicBezTo>
                    <a:pt x="942" y="554"/>
                    <a:pt x="941" y="552"/>
                    <a:pt x="941" y="551"/>
                  </a:cubicBezTo>
                  <a:cubicBezTo>
                    <a:pt x="942" y="550"/>
                    <a:pt x="944" y="551"/>
                    <a:pt x="944" y="550"/>
                  </a:cubicBezTo>
                  <a:cubicBezTo>
                    <a:pt x="945" y="549"/>
                    <a:pt x="945" y="546"/>
                    <a:pt x="945" y="545"/>
                  </a:cubicBezTo>
                  <a:cubicBezTo>
                    <a:pt x="945" y="544"/>
                    <a:pt x="946" y="543"/>
                    <a:pt x="946" y="542"/>
                  </a:cubicBezTo>
                  <a:cubicBezTo>
                    <a:pt x="947" y="542"/>
                    <a:pt x="948" y="541"/>
                    <a:pt x="949" y="540"/>
                  </a:cubicBezTo>
                  <a:cubicBezTo>
                    <a:pt x="950" y="540"/>
                    <a:pt x="950" y="537"/>
                    <a:pt x="951" y="536"/>
                  </a:cubicBezTo>
                  <a:cubicBezTo>
                    <a:pt x="951" y="535"/>
                    <a:pt x="952" y="534"/>
                    <a:pt x="952" y="533"/>
                  </a:cubicBezTo>
                  <a:cubicBezTo>
                    <a:pt x="952" y="531"/>
                    <a:pt x="950" y="528"/>
                    <a:pt x="951" y="526"/>
                  </a:cubicBezTo>
                  <a:cubicBezTo>
                    <a:pt x="951" y="525"/>
                    <a:pt x="953" y="524"/>
                    <a:pt x="954" y="523"/>
                  </a:cubicBezTo>
                  <a:cubicBezTo>
                    <a:pt x="955" y="523"/>
                    <a:pt x="956" y="522"/>
                    <a:pt x="956" y="521"/>
                  </a:cubicBezTo>
                  <a:cubicBezTo>
                    <a:pt x="957" y="520"/>
                    <a:pt x="956" y="518"/>
                    <a:pt x="956" y="518"/>
                  </a:cubicBezTo>
                  <a:cubicBezTo>
                    <a:pt x="955" y="517"/>
                    <a:pt x="954" y="516"/>
                    <a:pt x="953" y="516"/>
                  </a:cubicBezTo>
                  <a:cubicBezTo>
                    <a:pt x="953" y="515"/>
                    <a:pt x="954" y="513"/>
                    <a:pt x="955" y="513"/>
                  </a:cubicBezTo>
                  <a:cubicBezTo>
                    <a:pt x="955" y="512"/>
                    <a:pt x="957" y="511"/>
                    <a:pt x="957" y="510"/>
                  </a:cubicBezTo>
                  <a:cubicBezTo>
                    <a:pt x="957" y="509"/>
                    <a:pt x="954" y="508"/>
                    <a:pt x="954" y="507"/>
                  </a:cubicBezTo>
                  <a:cubicBezTo>
                    <a:pt x="953" y="506"/>
                    <a:pt x="954" y="504"/>
                    <a:pt x="954" y="503"/>
                  </a:cubicBezTo>
                  <a:cubicBezTo>
                    <a:pt x="955" y="502"/>
                    <a:pt x="958" y="502"/>
                    <a:pt x="959" y="501"/>
                  </a:cubicBezTo>
                  <a:cubicBezTo>
                    <a:pt x="960" y="500"/>
                    <a:pt x="961" y="499"/>
                    <a:pt x="961" y="498"/>
                  </a:cubicBezTo>
                  <a:cubicBezTo>
                    <a:pt x="961" y="497"/>
                    <a:pt x="960" y="495"/>
                    <a:pt x="960" y="495"/>
                  </a:cubicBezTo>
                  <a:cubicBezTo>
                    <a:pt x="960" y="494"/>
                    <a:pt x="963" y="493"/>
                    <a:pt x="963" y="492"/>
                  </a:cubicBezTo>
                  <a:cubicBezTo>
                    <a:pt x="963" y="491"/>
                    <a:pt x="963" y="488"/>
                    <a:pt x="962" y="487"/>
                  </a:cubicBezTo>
                  <a:cubicBezTo>
                    <a:pt x="962" y="486"/>
                    <a:pt x="960" y="486"/>
                    <a:pt x="959" y="485"/>
                  </a:cubicBezTo>
                  <a:cubicBezTo>
                    <a:pt x="959" y="484"/>
                    <a:pt x="959" y="482"/>
                    <a:pt x="959" y="481"/>
                  </a:cubicBezTo>
                  <a:cubicBezTo>
                    <a:pt x="959" y="480"/>
                    <a:pt x="959" y="477"/>
                    <a:pt x="959" y="475"/>
                  </a:cubicBezTo>
                  <a:cubicBezTo>
                    <a:pt x="958" y="474"/>
                    <a:pt x="956" y="473"/>
                    <a:pt x="955" y="473"/>
                  </a:cubicBezTo>
                  <a:cubicBezTo>
                    <a:pt x="954" y="473"/>
                    <a:pt x="953" y="474"/>
                    <a:pt x="953" y="474"/>
                  </a:cubicBezTo>
                  <a:cubicBezTo>
                    <a:pt x="952" y="474"/>
                    <a:pt x="951" y="472"/>
                    <a:pt x="950" y="472"/>
                  </a:cubicBezTo>
                  <a:cubicBezTo>
                    <a:pt x="949" y="472"/>
                    <a:pt x="948" y="474"/>
                    <a:pt x="947" y="473"/>
                  </a:cubicBezTo>
                  <a:cubicBezTo>
                    <a:pt x="946" y="473"/>
                    <a:pt x="945" y="471"/>
                    <a:pt x="945" y="470"/>
                  </a:cubicBezTo>
                  <a:cubicBezTo>
                    <a:pt x="945" y="470"/>
                    <a:pt x="946" y="468"/>
                    <a:pt x="945" y="467"/>
                  </a:cubicBezTo>
                  <a:cubicBezTo>
                    <a:pt x="945" y="467"/>
                    <a:pt x="944" y="466"/>
                    <a:pt x="944" y="465"/>
                  </a:cubicBezTo>
                  <a:cubicBezTo>
                    <a:pt x="943" y="464"/>
                    <a:pt x="943" y="462"/>
                    <a:pt x="944" y="461"/>
                  </a:cubicBezTo>
                  <a:cubicBezTo>
                    <a:pt x="944" y="461"/>
                    <a:pt x="947" y="461"/>
                    <a:pt x="948" y="461"/>
                  </a:cubicBezTo>
                  <a:cubicBezTo>
                    <a:pt x="949" y="460"/>
                    <a:pt x="950" y="459"/>
                    <a:pt x="950" y="458"/>
                  </a:cubicBezTo>
                  <a:cubicBezTo>
                    <a:pt x="950" y="457"/>
                    <a:pt x="948" y="454"/>
                    <a:pt x="948" y="453"/>
                  </a:cubicBezTo>
                  <a:cubicBezTo>
                    <a:pt x="948" y="452"/>
                    <a:pt x="950" y="451"/>
                    <a:pt x="950" y="450"/>
                  </a:cubicBezTo>
                  <a:cubicBezTo>
                    <a:pt x="950" y="449"/>
                    <a:pt x="950" y="446"/>
                    <a:pt x="949" y="445"/>
                  </a:cubicBezTo>
                  <a:cubicBezTo>
                    <a:pt x="949" y="444"/>
                    <a:pt x="946" y="442"/>
                    <a:pt x="945" y="441"/>
                  </a:cubicBezTo>
                  <a:cubicBezTo>
                    <a:pt x="945" y="440"/>
                    <a:pt x="944" y="438"/>
                    <a:pt x="943" y="437"/>
                  </a:cubicBezTo>
                  <a:cubicBezTo>
                    <a:pt x="943" y="437"/>
                    <a:pt x="941" y="436"/>
                    <a:pt x="941" y="436"/>
                  </a:cubicBezTo>
                  <a:cubicBezTo>
                    <a:pt x="940" y="435"/>
                    <a:pt x="939" y="434"/>
                    <a:pt x="939" y="434"/>
                  </a:cubicBezTo>
                  <a:cubicBezTo>
                    <a:pt x="939" y="432"/>
                    <a:pt x="942" y="431"/>
                    <a:pt x="942" y="430"/>
                  </a:cubicBezTo>
                  <a:cubicBezTo>
                    <a:pt x="943" y="429"/>
                    <a:pt x="942" y="424"/>
                    <a:pt x="942" y="424"/>
                  </a:cubicBezTo>
                  <a:cubicBezTo>
                    <a:pt x="959" y="424"/>
                    <a:pt x="959" y="424"/>
                    <a:pt x="959" y="424"/>
                  </a:cubicBezTo>
                  <a:cubicBezTo>
                    <a:pt x="947" y="110"/>
                    <a:pt x="947" y="110"/>
                    <a:pt x="947" y="110"/>
                  </a:cubicBezTo>
                  <a:cubicBezTo>
                    <a:pt x="947" y="110"/>
                    <a:pt x="943" y="103"/>
                    <a:pt x="942" y="101"/>
                  </a:cubicBezTo>
                  <a:cubicBezTo>
                    <a:pt x="941" y="100"/>
                    <a:pt x="938" y="97"/>
                    <a:pt x="937" y="96"/>
                  </a:cubicBezTo>
                  <a:cubicBezTo>
                    <a:pt x="936" y="96"/>
                    <a:pt x="932" y="95"/>
                    <a:pt x="931" y="94"/>
                  </a:cubicBezTo>
                  <a:cubicBezTo>
                    <a:pt x="930" y="93"/>
                    <a:pt x="929" y="92"/>
                    <a:pt x="928" y="92"/>
                  </a:cubicBezTo>
                  <a:cubicBezTo>
                    <a:pt x="926" y="91"/>
                    <a:pt x="922" y="93"/>
                    <a:pt x="920" y="92"/>
                  </a:cubicBezTo>
                  <a:cubicBezTo>
                    <a:pt x="919" y="92"/>
                    <a:pt x="917" y="90"/>
                    <a:pt x="916" y="89"/>
                  </a:cubicBezTo>
                  <a:cubicBezTo>
                    <a:pt x="914" y="88"/>
                    <a:pt x="912" y="84"/>
                    <a:pt x="911" y="82"/>
                  </a:cubicBezTo>
                  <a:cubicBezTo>
                    <a:pt x="910" y="81"/>
                    <a:pt x="909" y="77"/>
                    <a:pt x="909" y="76"/>
                  </a:cubicBezTo>
                  <a:cubicBezTo>
                    <a:pt x="908" y="74"/>
                    <a:pt x="906" y="71"/>
                    <a:pt x="905" y="69"/>
                  </a:cubicBezTo>
                  <a:cubicBezTo>
                    <a:pt x="904" y="68"/>
                    <a:pt x="901" y="65"/>
                    <a:pt x="900" y="64"/>
                  </a:cubicBezTo>
                  <a:cubicBezTo>
                    <a:pt x="899" y="63"/>
                    <a:pt x="897" y="60"/>
                    <a:pt x="897" y="59"/>
                  </a:cubicBezTo>
                  <a:cubicBezTo>
                    <a:pt x="896" y="58"/>
                    <a:pt x="896" y="54"/>
                    <a:pt x="897" y="52"/>
                  </a:cubicBezTo>
                  <a:cubicBezTo>
                    <a:pt x="897" y="50"/>
                    <a:pt x="901" y="48"/>
                    <a:pt x="902" y="47"/>
                  </a:cubicBezTo>
                  <a:cubicBezTo>
                    <a:pt x="903" y="45"/>
                    <a:pt x="906" y="43"/>
                    <a:pt x="907" y="41"/>
                  </a:cubicBezTo>
                  <a:cubicBezTo>
                    <a:pt x="909" y="40"/>
                    <a:pt x="911" y="37"/>
                    <a:pt x="913" y="36"/>
                  </a:cubicBezTo>
                  <a:cubicBezTo>
                    <a:pt x="914" y="36"/>
                    <a:pt x="917" y="36"/>
                    <a:pt x="918" y="35"/>
                  </a:cubicBezTo>
                  <a:cubicBezTo>
                    <a:pt x="919" y="34"/>
                    <a:pt x="920" y="32"/>
                    <a:pt x="921" y="31"/>
                  </a:cubicBezTo>
                  <a:cubicBezTo>
                    <a:pt x="922" y="30"/>
                    <a:pt x="922" y="26"/>
                    <a:pt x="923" y="25"/>
                  </a:cubicBezTo>
                  <a:cubicBezTo>
                    <a:pt x="924" y="23"/>
                    <a:pt x="926" y="21"/>
                    <a:pt x="927" y="20"/>
                  </a:cubicBezTo>
                  <a:cubicBezTo>
                    <a:pt x="928" y="18"/>
                    <a:pt x="930" y="14"/>
                    <a:pt x="930" y="12"/>
                  </a:cubicBezTo>
                  <a:cubicBezTo>
                    <a:pt x="930" y="10"/>
                    <a:pt x="929" y="7"/>
                    <a:pt x="929" y="5"/>
                  </a:cubicBezTo>
                  <a:cubicBezTo>
                    <a:pt x="666" y="10"/>
                    <a:pt x="666" y="10"/>
                    <a:pt x="666" y="10"/>
                  </a:cubicBezTo>
                  <a:cubicBezTo>
                    <a:pt x="267" y="8"/>
                    <a:pt x="267" y="8"/>
                    <a:pt x="267" y="8"/>
                  </a:cubicBezTo>
                  <a:cubicBezTo>
                    <a:pt x="23" y="0"/>
                    <a:pt x="23" y="0"/>
                    <a:pt x="23" y="0"/>
                  </a:cubicBezTo>
                  <a:cubicBezTo>
                    <a:pt x="16" y="165"/>
                    <a:pt x="16" y="165"/>
                    <a:pt x="16" y="165"/>
                  </a:cubicBezTo>
                  <a:cubicBezTo>
                    <a:pt x="13" y="165"/>
                    <a:pt x="13" y="165"/>
                    <a:pt x="13" y="165"/>
                  </a:cubicBezTo>
                  <a:cubicBezTo>
                    <a:pt x="0" y="509"/>
                    <a:pt x="0" y="509"/>
                    <a:pt x="0" y="509"/>
                  </a:cubicBezTo>
                  <a:cubicBezTo>
                    <a:pt x="155" y="515"/>
                    <a:pt x="155" y="515"/>
                    <a:pt x="155" y="515"/>
                  </a:cubicBezTo>
                  <a:cubicBezTo>
                    <a:pt x="485" y="521"/>
                    <a:pt x="485" y="521"/>
                    <a:pt x="485" y="521"/>
                  </a:cubicBezTo>
                  <a:cubicBezTo>
                    <a:pt x="701" y="519"/>
                    <a:pt x="701" y="519"/>
                    <a:pt x="701" y="519"/>
                  </a:cubicBezTo>
                  <a:cubicBezTo>
                    <a:pt x="701" y="519"/>
                    <a:pt x="703" y="525"/>
                    <a:pt x="705" y="527"/>
                  </a:cubicBezTo>
                  <a:cubicBezTo>
                    <a:pt x="706" y="528"/>
                    <a:pt x="709" y="529"/>
                    <a:pt x="710" y="530"/>
                  </a:cubicBezTo>
                  <a:cubicBezTo>
                    <a:pt x="712" y="530"/>
                    <a:pt x="715" y="531"/>
                    <a:pt x="717" y="532"/>
                  </a:cubicBezTo>
                  <a:cubicBezTo>
                    <a:pt x="718" y="533"/>
                    <a:pt x="721" y="534"/>
                    <a:pt x="722" y="536"/>
                  </a:cubicBezTo>
                  <a:cubicBezTo>
                    <a:pt x="723" y="536"/>
                    <a:pt x="724" y="538"/>
                    <a:pt x="724" y="538"/>
                  </a:cubicBezTo>
                  <a:cubicBezTo>
                    <a:pt x="725" y="539"/>
                    <a:pt x="727" y="539"/>
                    <a:pt x="728" y="540"/>
                  </a:cubicBezTo>
                  <a:cubicBezTo>
                    <a:pt x="729" y="540"/>
                    <a:pt x="732" y="540"/>
                    <a:pt x="733" y="541"/>
                  </a:cubicBezTo>
                  <a:cubicBezTo>
                    <a:pt x="734" y="541"/>
                    <a:pt x="736" y="543"/>
                    <a:pt x="737" y="544"/>
                  </a:cubicBezTo>
                  <a:cubicBezTo>
                    <a:pt x="739" y="545"/>
                    <a:pt x="741" y="546"/>
                    <a:pt x="743" y="546"/>
                  </a:cubicBezTo>
                  <a:cubicBezTo>
                    <a:pt x="744" y="547"/>
                    <a:pt x="747" y="546"/>
                    <a:pt x="748" y="546"/>
                  </a:cubicBezTo>
                  <a:cubicBezTo>
                    <a:pt x="750" y="547"/>
                    <a:pt x="752" y="549"/>
                    <a:pt x="753" y="550"/>
                  </a:cubicBezTo>
                  <a:cubicBezTo>
                    <a:pt x="754" y="551"/>
                    <a:pt x="756" y="555"/>
                    <a:pt x="757" y="556"/>
                  </a:cubicBezTo>
                  <a:cubicBezTo>
                    <a:pt x="759" y="557"/>
                    <a:pt x="762" y="560"/>
                    <a:pt x="764" y="560"/>
                  </a:cubicBezTo>
                  <a:cubicBezTo>
                    <a:pt x="765" y="560"/>
                    <a:pt x="767" y="559"/>
                    <a:pt x="769" y="558"/>
                  </a:cubicBezTo>
                  <a:cubicBezTo>
                    <a:pt x="770" y="558"/>
                    <a:pt x="772" y="558"/>
                    <a:pt x="773" y="557"/>
                  </a:cubicBezTo>
                  <a:cubicBezTo>
                    <a:pt x="774" y="556"/>
                    <a:pt x="777" y="554"/>
                    <a:pt x="777" y="553"/>
                  </a:cubicBezTo>
                  <a:cubicBezTo>
                    <a:pt x="778" y="551"/>
                    <a:pt x="779" y="548"/>
                    <a:pt x="780" y="547"/>
                  </a:cubicBezTo>
                  <a:cubicBezTo>
                    <a:pt x="780" y="545"/>
                    <a:pt x="781" y="543"/>
                    <a:pt x="782" y="542"/>
                  </a:cubicBezTo>
                  <a:cubicBezTo>
                    <a:pt x="783" y="541"/>
                    <a:pt x="784" y="539"/>
                    <a:pt x="785" y="539"/>
                  </a:cubicBezTo>
                  <a:cubicBezTo>
                    <a:pt x="786" y="539"/>
                    <a:pt x="788" y="540"/>
                    <a:pt x="789" y="540"/>
                  </a:cubicBezTo>
                  <a:cubicBezTo>
                    <a:pt x="790" y="541"/>
                    <a:pt x="791" y="542"/>
                    <a:pt x="792" y="543"/>
                  </a:cubicBezTo>
                  <a:cubicBezTo>
                    <a:pt x="793" y="543"/>
                    <a:pt x="796" y="542"/>
                    <a:pt x="797" y="542"/>
                  </a:cubicBezTo>
                  <a:cubicBezTo>
                    <a:pt x="798" y="542"/>
                    <a:pt x="800" y="542"/>
                    <a:pt x="802" y="542"/>
                  </a:cubicBezTo>
                  <a:cubicBezTo>
                    <a:pt x="803" y="542"/>
                    <a:pt x="806" y="545"/>
                    <a:pt x="808" y="544"/>
                  </a:cubicBezTo>
                  <a:cubicBezTo>
                    <a:pt x="809" y="544"/>
                    <a:pt x="810" y="542"/>
                    <a:pt x="811" y="542"/>
                  </a:cubicBezTo>
                  <a:cubicBezTo>
                    <a:pt x="813" y="541"/>
                    <a:pt x="816" y="540"/>
                    <a:pt x="817" y="541"/>
                  </a:cubicBezTo>
                  <a:cubicBezTo>
                    <a:pt x="818" y="541"/>
                    <a:pt x="819" y="542"/>
                    <a:pt x="820" y="542"/>
                  </a:cubicBezTo>
                  <a:cubicBezTo>
                    <a:pt x="821" y="543"/>
                    <a:pt x="824" y="544"/>
                    <a:pt x="825" y="543"/>
                  </a:cubicBezTo>
                  <a:cubicBezTo>
                    <a:pt x="826" y="543"/>
                    <a:pt x="827" y="540"/>
                    <a:pt x="829" y="540"/>
                  </a:cubicBezTo>
                  <a:cubicBezTo>
                    <a:pt x="830" y="540"/>
                    <a:pt x="832" y="541"/>
                    <a:pt x="833" y="541"/>
                  </a:cubicBezTo>
                  <a:cubicBezTo>
                    <a:pt x="834" y="541"/>
                    <a:pt x="836" y="542"/>
                    <a:pt x="837" y="542"/>
                  </a:cubicBezTo>
                  <a:cubicBezTo>
                    <a:pt x="838" y="542"/>
                    <a:pt x="840" y="539"/>
                    <a:pt x="841" y="539"/>
                  </a:cubicBezTo>
                  <a:cubicBezTo>
                    <a:pt x="842" y="539"/>
                    <a:pt x="844" y="539"/>
                    <a:pt x="845" y="539"/>
                  </a:cubicBezTo>
                  <a:cubicBezTo>
                    <a:pt x="846" y="539"/>
                    <a:pt x="848" y="543"/>
                    <a:pt x="849" y="542"/>
                  </a:cubicBezTo>
                  <a:cubicBezTo>
                    <a:pt x="850" y="542"/>
                    <a:pt x="850" y="540"/>
                    <a:pt x="851" y="540"/>
                  </a:cubicBezTo>
                  <a:cubicBezTo>
                    <a:pt x="851" y="539"/>
                    <a:pt x="854" y="538"/>
                    <a:pt x="855" y="539"/>
                  </a:cubicBezTo>
                  <a:cubicBezTo>
                    <a:pt x="856" y="539"/>
                    <a:pt x="857" y="542"/>
                    <a:pt x="859" y="542"/>
                  </a:cubicBezTo>
                  <a:cubicBezTo>
                    <a:pt x="860" y="542"/>
                    <a:pt x="861" y="540"/>
                    <a:pt x="862" y="540"/>
                  </a:cubicBezTo>
                  <a:cubicBezTo>
                    <a:pt x="863" y="540"/>
                    <a:pt x="865" y="541"/>
                    <a:pt x="865" y="542"/>
                  </a:cubicBezTo>
                  <a:cubicBezTo>
                    <a:pt x="866" y="543"/>
                    <a:pt x="865" y="545"/>
                    <a:pt x="866" y="546"/>
                  </a:cubicBezTo>
                  <a:cubicBezTo>
                    <a:pt x="866" y="547"/>
                    <a:pt x="867" y="549"/>
                    <a:pt x="867" y="549"/>
                  </a:cubicBezTo>
                  <a:cubicBezTo>
                    <a:pt x="868" y="549"/>
                    <a:pt x="870" y="549"/>
                    <a:pt x="871" y="549"/>
                  </a:cubicBezTo>
                  <a:cubicBezTo>
                    <a:pt x="871" y="549"/>
                    <a:pt x="873" y="549"/>
                    <a:pt x="873" y="550"/>
                  </a:cubicBezTo>
                  <a:cubicBezTo>
                    <a:pt x="874" y="550"/>
                    <a:pt x="875" y="552"/>
                    <a:pt x="876" y="553"/>
                  </a:cubicBezTo>
                  <a:cubicBezTo>
                    <a:pt x="877" y="553"/>
                    <a:pt x="879" y="554"/>
                    <a:pt x="880" y="555"/>
                  </a:cubicBezTo>
                  <a:cubicBezTo>
                    <a:pt x="881" y="555"/>
                    <a:pt x="883" y="554"/>
                    <a:pt x="884" y="554"/>
                  </a:cubicBezTo>
                  <a:cubicBezTo>
                    <a:pt x="885" y="554"/>
                    <a:pt x="887" y="554"/>
                    <a:pt x="888" y="554"/>
                  </a:cubicBezTo>
                  <a:cubicBezTo>
                    <a:pt x="889" y="555"/>
                    <a:pt x="891" y="556"/>
                    <a:pt x="893" y="556"/>
                  </a:cubicBezTo>
                  <a:cubicBezTo>
                    <a:pt x="894" y="556"/>
                    <a:pt x="896" y="556"/>
                    <a:pt x="897" y="556"/>
                  </a:cubicBezTo>
                  <a:cubicBezTo>
                    <a:pt x="898" y="557"/>
                    <a:pt x="898" y="560"/>
                    <a:pt x="898" y="560"/>
                  </a:cubicBezTo>
                  <a:cubicBezTo>
                    <a:pt x="898" y="561"/>
                    <a:pt x="899" y="564"/>
                    <a:pt x="900" y="564"/>
                  </a:cubicBezTo>
                  <a:cubicBezTo>
                    <a:pt x="901" y="564"/>
                    <a:pt x="901" y="562"/>
                    <a:pt x="902" y="561"/>
                  </a:cubicBezTo>
                  <a:cubicBezTo>
                    <a:pt x="903" y="561"/>
                    <a:pt x="905" y="560"/>
                    <a:pt x="906" y="560"/>
                  </a:cubicBezTo>
                  <a:cubicBezTo>
                    <a:pt x="908" y="560"/>
                    <a:pt x="910" y="561"/>
                    <a:pt x="911" y="562"/>
                  </a:cubicBezTo>
                  <a:cubicBezTo>
                    <a:pt x="912" y="563"/>
                    <a:pt x="913" y="564"/>
                    <a:pt x="914" y="565"/>
                  </a:cubicBezTo>
                  <a:cubicBezTo>
                    <a:pt x="915" y="565"/>
                    <a:pt x="918" y="565"/>
                    <a:pt x="919" y="566"/>
                  </a:cubicBezTo>
                  <a:cubicBezTo>
                    <a:pt x="920" y="566"/>
                    <a:pt x="919" y="569"/>
                    <a:pt x="920" y="570"/>
                  </a:cubicBezTo>
                  <a:cubicBezTo>
                    <a:pt x="920" y="570"/>
                    <a:pt x="921" y="572"/>
                    <a:pt x="922" y="572"/>
                  </a:cubicBezTo>
                  <a:cubicBezTo>
                    <a:pt x="923" y="572"/>
                    <a:pt x="924" y="572"/>
                    <a:pt x="925" y="572"/>
                  </a:cubicBezTo>
                  <a:cubicBezTo>
                    <a:pt x="926" y="572"/>
                    <a:pt x="928" y="570"/>
                    <a:pt x="930" y="570"/>
                  </a:cubicBezTo>
                  <a:cubicBezTo>
                    <a:pt x="930" y="570"/>
                    <a:pt x="932" y="571"/>
                    <a:pt x="933" y="572"/>
                  </a:cubicBezTo>
                  <a:cubicBezTo>
                    <a:pt x="934" y="573"/>
                    <a:pt x="935" y="575"/>
                    <a:pt x="935" y="576"/>
                  </a:cubicBezTo>
                  <a:cubicBezTo>
                    <a:pt x="935" y="577"/>
                    <a:pt x="932" y="578"/>
                    <a:pt x="932" y="579"/>
                  </a:cubicBezTo>
                  <a:cubicBezTo>
                    <a:pt x="931" y="580"/>
                    <a:pt x="931" y="582"/>
                    <a:pt x="931" y="583"/>
                  </a:cubicBezTo>
                  <a:cubicBezTo>
                    <a:pt x="932" y="584"/>
                    <a:pt x="933" y="586"/>
                    <a:pt x="934" y="587"/>
                  </a:cubicBezTo>
                  <a:cubicBezTo>
                    <a:pt x="935" y="587"/>
                    <a:pt x="937" y="588"/>
                    <a:pt x="938" y="588"/>
                  </a:cubicBezTo>
                  <a:cubicBezTo>
                    <a:pt x="939" y="589"/>
                    <a:pt x="940" y="590"/>
                    <a:pt x="940" y="591"/>
                  </a:cubicBezTo>
                  <a:cubicBezTo>
                    <a:pt x="941" y="592"/>
                    <a:pt x="941" y="596"/>
                    <a:pt x="942" y="597"/>
                  </a:cubicBezTo>
                  <a:cubicBezTo>
                    <a:pt x="943" y="598"/>
                    <a:pt x="944" y="600"/>
                    <a:pt x="944" y="600"/>
                  </a:cubicBezTo>
                  <a:cubicBezTo>
                    <a:pt x="945" y="600"/>
                    <a:pt x="947" y="599"/>
                    <a:pt x="947" y="599"/>
                  </a:cubicBezTo>
                  <a:cubicBezTo>
                    <a:pt x="948" y="598"/>
                    <a:pt x="950" y="597"/>
                    <a:pt x="950" y="596"/>
                  </a:cubicBezTo>
                  <a:cubicBezTo>
                    <a:pt x="951" y="596"/>
                    <a:pt x="954" y="597"/>
                    <a:pt x="954" y="597"/>
                  </a:cubicBezTo>
                  <a:cubicBezTo>
                    <a:pt x="955" y="597"/>
                    <a:pt x="956" y="598"/>
                    <a:pt x="957" y="599"/>
                  </a:cubicBezTo>
                  <a:cubicBezTo>
                    <a:pt x="957" y="600"/>
                    <a:pt x="957" y="602"/>
                    <a:pt x="958" y="602"/>
                  </a:cubicBezTo>
                  <a:cubicBezTo>
                    <a:pt x="959" y="603"/>
                    <a:pt x="960" y="604"/>
                    <a:pt x="961" y="604"/>
                  </a:cubicBezTo>
                  <a:cubicBezTo>
                    <a:pt x="962" y="604"/>
                    <a:pt x="963" y="603"/>
                    <a:pt x="964" y="603"/>
                  </a:cubicBezTo>
                  <a:cubicBezTo>
                    <a:pt x="963" y="602"/>
                    <a:pt x="962" y="601"/>
                    <a:pt x="962" y="600"/>
                  </a:cubicBezTo>
                  <a:close/>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57" name="Freeform 37">
              <a:extLst>
                <a:ext uri="{FF2B5EF4-FFF2-40B4-BE49-F238E27FC236}">
                  <a16:creationId xmlns:a16="http://schemas.microsoft.com/office/drawing/2014/main" id="{EB39D17E-46A1-4185-91C6-AD78F010FA9F}"/>
                </a:ext>
              </a:extLst>
            </p:cNvPr>
            <p:cNvSpPr>
              <a:spLocks/>
            </p:cNvSpPr>
            <p:nvPr/>
          </p:nvSpPr>
          <p:spPr bwMode="auto">
            <a:xfrm>
              <a:off x="2698750" y="2911478"/>
              <a:ext cx="968374" cy="449264"/>
            </a:xfrm>
            <a:custGeom>
              <a:avLst/>
              <a:gdLst>
                <a:gd name="T0" fmla="*/ 1135 w 1147"/>
                <a:gd name="T1" fmla="*/ 511 h 532"/>
                <a:gd name="T2" fmla="*/ 1131 w 1147"/>
                <a:gd name="T3" fmla="*/ 494 h 532"/>
                <a:gd name="T4" fmla="*/ 1125 w 1147"/>
                <a:gd name="T5" fmla="*/ 480 h 532"/>
                <a:gd name="T6" fmla="*/ 1113 w 1147"/>
                <a:gd name="T7" fmla="*/ 470 h 532"/>
                <a:gd name="T8" fmla="*/ 1101 w 1147"/>
                <a:gd name="T9" fmla="*/ 465 h 532"/>
                <a:gd name="T10" fmla="*/ 1100 w 1147"/>
                <a:gd name="T11" fmla="*/ 451 h 532"/>
                <a:gd name="T12" fmla="*/ 1093 w 1147"/>
                <a:gd name="T13" fmla="*/ 437 h 532"/>
                <a:gd name="T14" fmla="*/ 1098 w 1147"/>
                <a:gd name="T15" fmla="*/ 423 h 532"/>
                <a:gd name="T16" fmla="*/ 1088 w 1147"/>
                <a:gd name="T17" fmla="*/ 428 h 532"/>
                <a:gd name="T18" fmla="*/ 1083 w 1147"/>
                <a:gd name="T19" fmla="*/ 417 h 532"/>
                <a:gd name="T20" fmla="*/ 1072 w 1147"/>
                <a:gd name="T21" fmla="*/ 402 h 532"/>
                <a:gd name="T22" fmla="*/ 1071 w 1147"/>
                <a:gd name="T23" fmla="*/ 386 h 532"/>
                <a:gd name="T24" fmla="*/ 1072 w 1147"/>
                <a:gd name="T25" fmla="*/ 367 h 532"/>
                <a:gd name="T26" fmla="*/ 1070 w 1147"/>
                <a:gd name="T27" fmla="*/ 354 h 532"/>
                <a:gd name="T28" fmla="*/ 1066 w 1147"/>
                <a:gd name="T29" fmla="*/ 337 h 532"/>
                <a:gd name="T30" fmla="*/ 1065 w 1147"/>
                <a:gd name="T31" fmla="*/ 318 h 532"/>
                <a:gd name="T32" fmla="*/ 1058 w 1147"/>
                <a:gd name="T33" fmla="*/ 313 h 532"/>
                <a:gd name="T34" fmla="*/ 1063 w 1147"/>
                <a:gd name="T35" fmla="*/ 297 h 532"/>
                <a:gd name="T36" fmla="*/ 1052 w 1147"/>
                <a:gd name="T37" fmla="*/ 285 h 532"/>
                <a:gd name="T38" fmla="*/ 1053 w 1147"/>
                <a:gd name="T39" fmla="*/ 263 h 532"/>
                <a:gd name="T40" fmla="*/ 1047 w 1147"/>
                <a:gd name="T41" fmla="*/ 256 h 532"/>
                <a:gd name="T42" fmla="*/ 1039 w 1147"/>
                <a:gd name="T43" fmla="*/ 257 h 532"/>
                <a:gd name="T44" fmla="*/ 1033 w 1147"/>
                <a:gd name="T45" fmla="*/ 243 h 532"/>
                <a:gd name="T46" fmla="*/ 1032 w 1147"/>
                <a:gd name="T47" fmla="*/ 231 h 532"/>
                <a:gd name="T48" fmla="*/ 1035 w 1147"/>
                <a:gd name="T49" fmla="*/ 222 h 532"/>
                <a:gd name="T50" fmla="*/ 1034 w 1147"/>
                <a:gd name="T51" fmla="*/ 210 h 532"/>
                <a:gd name="T52" fmla="*/ 1026 w 1147"/>
                <a:gd name="T53" fmla="*/ 197 h 532"/>
                <a:gd name="T54" fmla="*/ 1025 w 1147"/>
                <a:gd name="T55" fmla="*/ 179 h 532"/>
                <a:gd name="T56" fmla="*/ 1011 w 1147"/>
                <a:gd name="T57" fmla="*/ 171 h 532"/>
                <a:gd name="T58" fmla="*/ 1007 w 1147"/>
                <a:gd name="T59" fmla="*/ 155 h 532"/>
                <a:gd name="T60" fmla="*/ 995 w 1147"/>
                <a:gd name="T61" fmla="*/ 140 h 532"/>
                <a:gd name="T62" fmla="*/ 992 w 1147"/>
                <a:gd name="T63" fmla="*/ 124 h 532"/>
                <a:gd name="T64" fmla="*/ 987 w 1147"/>
                <a:gd name="T65" fmla="*/ 106 h 532"/>
                <a:gd name="T66" fmla="*/ 985 w 1147"/>
                <a:gd name="T67" fmla="*/ 85 h 532"/>
                <a:gd name="T68" fmla="*/ 976 w 1147"/>
                <a:gd name="T69" fmla="*/ 95 h 532"/>
                <a:gd name="T70" fmla="*/ 967 w 1147"/>
                <a:gd name="T71" fmla="*/ 88 h 532"/>
                <a:gd name="T72" fmla="*/ 953 w 1147"/>
                <a:gd name="T73" fmla="*/ 86 h 532"/>
                <a:gd name="T74" fmla="*/ 946 w 1147"/>
                <a:gd name="T75" fmla="*/ 77 h 532"/>
                <a:gd name="T76" fmla="*/ 935 w 1147"/>
                <a:gd name="T77" fmla="*/ 63 h 532"/>
                <a:gd name="T78" fmla="*/ 923 w 1147"/>
                <a:gd name="T79" fmla="*/ 52 h 532"/>
                <a:gd name="T80" fmla="*/ 908 w 1147"/>
                <a:gd name="T81" fmla="*/ 49 h 532"/>
                <a:gd name="T82" fmla="*/ 899 w 1147"/>
                <a:gd name="T83" fmla="*/ 45 h 532"/>
                <a:gd name="T84" fmla="*/ 885 w 1147"/>
                <a:gd name="T85" fmla="*/ 40 h 532"/>
                <a:gd name="T86" fmla="*/ 874 w 1147"/>
                <a:gd name="T87" fmla="*/ 33 h 532"/>
                <a:gd name="T88" fmla="*/ 864 w 1147"/>
                <a:gd name="T89" fmla="*/ 34 h 532"/>
                <a:gd name="T90" fmla="*/ 847 w 1147"/>
                <a:gd name="T91" fmla="*/ 32 h 532"/>
                <a:gd name="T92" fmla="*/ 839 w 1147"/>
                <a:gd name="T93" fmla="*/ 35 h 532"/>
                <a:gd name="T94" fmla="*/ 828 w 1147"/>
                <a:gd name="T95" fmla="*/ 32 h 532"/>
                <a:gd name="T96" fmla="*/ 813 w 1147"/>
                <a:gd name="T97" fmla="*/ 33 h 532"/>
                <a:gd name="T98" fmla="*/ 802 w 1147"/>
                <a:gd name="T99" fmla="*/ 31 h 532"/>
                <a:gd name="T100" fmla="*/ 797 w 1147"/>
                <a:gd name="T101" fmla="*/ 41 h 532"/>
                <a:gd name="T102" fmla="*/ 779 w 1147"/>
                <a:gd name="T103" fmla="*/ 51 h 532"/>
                <a:gd name="T104" fmla="*/ 764 w 1147"/>
                <a:gd name="T105" fmla="*/ 39 h 532"/>
                <a:gd name="T106" fmla="*/ 750 w 1147"/>
                <a:gd name="T107" fmla="*/ 35 h 532"/>
                <a:gd name="T108" fmla="*/ 741 w 1147"/>
                <a:gd name="T109" fmla="*/ 30 h 532"/>
                <a:gd name="T110" fmla="*/ 726 w 1147"/>
                <a:gd name="T111" fmla="*/ 22 h 532"/>
                <a:gd name="T112" fmla="*/ 500 w 1147"/>
                <a:gd name="T113" fmla="*/ 12 h 532"/>
                <a:gd name="T114" fmla="*/ 258 w 1147"/>
                <a:gd name="T115" fmla="*/ 528 h 532"/>
                <a:gd name="T116" fmla="*/ 1147 w 1147"/>
                <a:gd name="T117" fmla="*/ 51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7" h="532">
                  <a:moveTo>
                    <a:pt x="1145" y="514"/>
                  </a:moveTo>
                  <a:cubicBezTo>
                    <a:pt x="1145" y="513"/>
                    <a:pt x="1144" y="512"/>
                    <a:pt x="1143" y="512"/>
                  </a:cubicBezTo>
                  <a:cubicBezTo>
                    <a:pt x="1142" y="512"/>
                    <a:pt x="1141" y="513"/>
                    <a:pt x="1140" y="513"/>
                  </a:cubicBezTo>
                  <a:cubicBezTo>
                    <a:pt x="1139" y="513"/>
                    <a:pt x="1138" y="514"/>
                    <a:pt x="1137" y="513"/>
                  </a:cubicBezTo>
                  <a:cubicBezTo>
                    <a:pt x="1136" y="513"/>
                    <a:pt x="1135" y="512"/>
                    <a:pt x="1135" y="511"/>
                  </a:cubicBezTo>
                  <a:cubicBezTo>
                    <a:pt x="1134" y="510"/>
                    <a:pt x="1133" y="508"/>
                    <a:pt x="1133" y="507"/>
                  </a:cubicBezTo>
                  <a:cubicBezTo>
                    <a:pt x="1134" y="506"/>
                    <a:pt x="1136" y="506"/>
                    <a:pt x="1136" y="505"/>
                  </a:cubicBezTo>
                  <a:cubicBezTo>
                    <a:pt x="1137" y="504"/>
                    <a:pt x="1137" y="502"/>
                    <a:pt x="1137" y="501"/>
                  </a:cubicBezTo>
                  <a:cubicBezTo>
                    <a:pt x="1137" y="500"/>
                    <a:pt x="1136" y="497"/>
                    <a:pt x="1135" y="496"/>
                  </a:cubicBezTo>
                  <a:cubicBezTo>
                    <a:pt x="1134" y="495"/>
                    <a:pt x="1132" y="495"/>
                    <a:pt x="1131" y="494"/>
                  </a:cubicBezTo>
                  <a:cubicBezTo>
                    <a:pt x="1130" y="493"/>
                    <a:pt x="1130" y="492"/>
                    <a:pt x="1130" y="491"/>
                  </a:cubicBezTo>
                  <a:cubicBezTo>
                    <a:pt x="1129" y="490"/>
                    <a:pt x="1128" y="489"/>
                    <a:pt x="1127" y="488"/>
                  </a:cubicBezTo>
                  <a:cubicBezTo>
                    <a:pt x="1127" y="488"/>
                    <a:pt x="1125" y="487"/>
                    <a:pt x="1124" y="487"/>
                  </a:cubicBezTo>
                  <a:cubicBezTo>
                    <a:pt x="1124" y="486"/>
                    <a:pt x="1123" y="485"/>
                    <a:pt x="1123" y="484"/>
                  </a:cubicBezTo>
                  <a:cubicBezTo>
                    <a:pt x="1123" y="483"/>
                    <a:pt x="1124" y="481"/>
                    <a:pt x="1125" y="480"/>
                  </a:cubicBezTo>
                  <a:cubicBezTo>
                    <a:pt x="1125" y="479"/>
                    <a:pt x="1124" y="477"/>
                    <a:pt x="1124" y="477"/>
                  </a:cubicBezTo>
                  <a:cubicBezTo>
                    <a:pt x="1124" y="476"/>
                    <a:pt x="1122" y="475"/>
                    <a:pt x="1121" y="474"/>
                  </a:cubicBezTo>
                  <a:cubicBezTo>
                    <a:pt x="1121" y="474"/>
                    <a:pt x="1119" y="475"/>
                    <a:pt x="1118" y="475"/>
                  </a:cubicBezTo>
                  <a:cubicBezTo>
                    <a:pt x="1117" y="475"/>
                    <a:pt x="1115" y="474"/>
                    <a:pt x="1114" y="473"/>
                  </a:cubicBezTo>
                  <a:cubicBezTo>
                    <a:pt x="1114" y="473"/>
                    <a:pt x="1113" y="471"/>
                    <a:pt x="1113" y="470"/>
                  </a:cubicBezTo>
                  <a:cubicBezTo>
                    <a:pt x="1113" y="470"/>
                    <a:pt x="1113" y="468"/>
                    <a:pt x="1113" y="467"/>
                  </a:cubicBezTo>
                  <a:cubicBezTo>
                    <a:pt x="1112" y="466"/>
                    <a:pt x="1111" y="466"/>
                    <a:pt x="1110" y="466"/>
                  </a:cubicBezTo>
                  <a:cubicBezTo>
                    <a:pt x="1109" y="466"/>
                    <a:pt x="1108" y="464"/>
                    <a:pt x="1108" y="464"/>
                  </a:cubicBezTo>
                  <a:cubicBezTo>
                    <a:pt x="1107" y="464"/>
                    <a:pt x="1105" y="465"/>
                    <a:pt x="1104" y="465"/>
                  </a:cubicBezTo>
                  <a:cubicBezTo>
                    <a:pt x="1103" y="465"/>
                    <a:pt x="1102" y="466"/>
                    <a:pt x="1101" y="465"/>
                  </a:cubicBezTo>
                  <a:cubicBezTo>
                    <a:pt x="1100" y="465"/>
                    <a:pt x="1100" y="464"/>
                    <a:pt x="1100" y="463"/>
                  </a:cubicBezTo>
                  <a:cubicBezTo>
                    <a:pt x="1100" y="462"/>
                    <a:pt x="1102" y="461"/>
                    <a:pt x="1102" y="461"/>
                  </a:cubicBezTo>
                  <a:cubicBezTo>
                    <a:pt x="1103" y="460"/>
                    <a:pt x="1104" y="458"/>
                    <a:pt x="1104" y="457"/>
                  </a:cubicBezTo>
                  <a:cubicBezTo>
                    <a:pt x="1104" y="456"/>
                    <a:pt x="1102" y="455"/>
                    <a:pt x="1101" y="454"/>
                  </a:cubicBezTo>
                  <a:cubicBezTo>
                    <a:pt x="1101" y="454"/>
                    <a:pt x="1100" y="452"/>
                    <a:pt x="1100" y="451"/>
                  </a:cubicBezTo>
                  <a:cubicBezTo>
                    <a:pt x="1100" y="450"/>
                    <a:pt x="1099" y="449"/>
                    <a:pt x="1099" y="448"/>
                  </a:cubicBezTo>
                  <a:cubicBezTo>
                    <a:pt x="1098" y="447"/>
                    <a:pt x="1100" y="445"/>
                    <a:pt x="1100" y="444"/>
                  </a:cubicBezTo>
                  <a:cubicBezTo>
                    <a:pt x="1100" y="443"/>
                    <a:pt x="1100" y="441"/>
                    <a:pt x="1099" y="440"/>
                  </a:cubicBezTo>
                  <a:cubicBezTo>
                    <a:pt x="1098" y="440"/>
                    <a:pt x="1096" y="440"/>
                    <a:pt x="1095" y="439"/>
                  </a:cubicBezTo>
                  <a:cubicBezTo>
                    <a:pt x="1094" y="439"/>
                    <a:pt x="1093" y="438"/>
                    <a:pt x="1093" y="437"/>
                  </a:cubicBezTo>
                  <a:cubicBezTo>
                    <a:pt x="1093" y="436"/>
                    <a:pt x="1093" y="435"/>
                    <a:pt x="1094" y="434"/>
                  </a:cubicBezTo>
                  <a:cubicBezTo>
                    <a:pt x="1094" y="433"/>
                    <a:pt x="1095" y="432"/>
                    <a:pt x="1096" y="431"/>
                  </a:cubicBezTo>
                  <a:cubicBezTo>
                    <a:pt x="1096" y="431"/>
                    <a:pt x="1098" y="430"/>
                    <a:pt x="1099" y="429"/>
                  </a:cubicBezTo>
                  <a:cubicBezTo>
                    <a:pt x="1099" y="428"/>
                    <a:pt x="1100" y="426"/>
                    <a:pt x="1100" y="425"/>
                  </a:cubicBezTo>
                  <a:cubicBezTo>
                    <a:pt x="1100" y="425"/>
                    <a:pt x="1098" y="423"/>
                    <a:pt x="1098" y="423"/>
                  </a:cubicBezTo>
                  <a:cubicBezTo>
                    <a:pt x="1097" y="422"/>
                    <a:pt x="1096" y="421"/>
                    <a:pt x="1095" y="421"/>
                  </a:cubicBezTo>
                  <a:cubicBezTo>
                    <a:pt x="1095" y="421"/>
                    <a:pt x="1093" y="422"/>
                    <a:pt x="1093" y="422"/>
                  </a:cubicBezTo>
                  <a:cubicBezTo>
                    <a:pt x="1092" y="423"/>
                    <a:pt x="1093" y="425"/>
                    <a:pt x="1093" y="426"/>
                  </a:cubicBezTo>
                  <a:cubicBezTo>
                    <a:pt x="1092" y="426"/>
                    <a:pt x="1091" y="427"/>
                    <a:pt x="1091" y="427"/>
                  </a:cubicBezTo>
                  <a:cubicBezTo>
                    <a:pt x="1090" y="427"/>
                    <a:pt x="1088" y="428"/>
                    <a:pt x="1088" y="428"/>
                  </a:cubicBezTo>
                  <a:cubicBezTo>
                    <a:pt x="1087" y="428"/>
                    <a:pt x="1085" y="428"/>
                    <a:pt x="1084" y="427"/>
                  </a:cubicBezTo>
                  <a:cubicBezTo>
                    <a:pt x="1084" y="426"/>
                    <a:pt x="1084" y="425"/>
                    <a:pt x="1084" y="424"/>
                  </a:cubicBezTo>
                  <a:cubicBezTo>
                    <a:pt x="1083" y="423"/>
                    <a:pt x="1081" y="421"/>
                    <a:pt x="1082" y="420"/>
                  </a:cubicBezTo>
                  <a:cubicBezTo>
                    <a:pt x="1082" y="419"/>
                    <a:pt x="1083" y="418"/>
                    <a:pt x="1083" y="417"/>
                  </a:cubicBezTo>
                  <a:cubicBezTo>
                    <a:pt x="1083" y="417"/>
                    <a:pt x="1083" y="417"/>
                    <a:pt x="1083" y="417"/>
                  </a:cubicBezTo>
                  <a:cubicBezTo>
                    <a:pt x="1084" y="416"/>
                    <a:pt x="1085" y="414"/>
                    <a:pt x="1085" y="414"/>
                  </a:cubicBezTo>
                  <a:cubicBezTo>
                    <a:pt x="1085" y="412"/>
                    <a:pt x="1083" y="411"/>
                    <a:pt x="1083" y="410"/>
                  </a:cubicBezTo>
                  <a:cubicBezTo>
                    <a:pt x="1082" y="408"/>
                    <a:pt x="1081" y="404"/>
                    <a:pt x="1080" y="403"/>
                  </a:cubicBezTo>
                  <a:cubicBezTo>
                    <a:pt x="1079" y="403"/>
                    <a:pt x="1076" y="404"/>
                    <a:pt x="1075" y="404"/>
                  </a:cubicBezTo>
                  <a:cubicBezTo>
                    <a:pt x="1074" y="404"/>
                    <a:pt x="1073" y="403"/>
                    <a:pt x="1072" y="402"/>
                  </a:cubicBezTo>
                  <a:cubicBezTo>
                    <a:pt x="1072" y="401"/>
                    <a:pt x="1072" y="397"/>
                    <a:pt x="1071" y="396"/>
                  </a:cubicBezTo>
                  <a:cubicBezTo>
                    <a:pt x="1070" y="396"/>
                    <a:pt x="1068" y="396"/>
                    <a:pt x="1067" y="395"/>
                  </a:cubicBezTo>
                  <a:cubicBezTo>
                    <a:pt x="1067" y="395"/>
                    <a:pt x="1066" y="393"/>
                    <a:pt x="1066" y="392"/>
                  </a:cubicBezTo>
                  <a:cubicBezTo>
                    <a:pt x="1066" y="391"/>
                    <a:pt x="1068" y="389"/>
                    <a:pt x="1069" y="388"/>
                  </a:cubicBezTo>
                  <a:cubicBezTo>
                    <a:pt x="1069" y="387"/>
                    <a:pt x="1071" y="386"/>
                    <a:pt x="1071" y="386"/>
                  </a:cubicBezTo>
                  <a:cubicBezTo>
                    <a:pt x="1072" y="385"/>
                    <a:pt x="1073" y="383"/>
                    <a:pt x="1072" y="382"/>
                  </a:cubicBezTo>
                  <a:cubicBezTo>
                    <a:pt x="1072" y="381"/>
                    <a:pt x="1071" y="379"/>
                    <a:pt x="1071" y="378"/>
                  </a:cubicBezTo>
                  <a:cubicBezTo>
                    <a:pt x="1071" y="377"/>
                    <a:pt x="1072" y="375"/>
                    <a:pt x="1071" y="374"/>
                  </a:cubicBezTo>
                  <a:cubicBezTo>
                    <a:pt x="1071" y="373"/>
                    <a:pt x="1070" y="371"/>
                    <a:pt x="1070" y="370"/>
                  </a:cubicBezTo>
                  <a:cubicBezTo>
                    <a:pt x="1070" y="369"/>
                    <a:pt x="1071" y="368"/>
                    <a:pt x="1072" y="367"/>
                  </a:cubicBezTo>
                  <a:cubicBezTo>
                    <a:pt x="1072" y="367"/>
                    <a:pt x="1074" y="367"/>
                    <a:pt x="1074" y="366"/>
                  </a:cubicBezTo>
                  <a:cubicBezTo>
                    <a:pt x="1075" y="366"/>
                    <a:pt x="1075" y="364"/>
                    <a:pt x="1075" y="363"/>
                  </a:cubicBezTo>
                  <a:cubicBezTo>
                    <a:pt x="1075" y="362"/>
                    <a:pt x="1074" y="360"/>
                    <a:pt x="1074" y="359"/>
                  </a:cubicBezTo>
                  <a:cubicBezTo>
                    <a:pt x="1073" y="359"/>
                    <a:pt x="1071" y="358"/>
                    <a:pt x="1071" y="358"/>
                  </a:cubicBezTo>
                  <a:cubicBezTo>
                    <a:pt x="1070" y="357"/>
                    <a:pt x="1070" y="355"/>
                    <a:pt x="1070" y="354"/>
                  </a:cubicBezTo>
                  <a:cubicBezTo>
                    <a:pt x="1070" y="352"/>
                    <a:pt x="1071" y="350"/>
                    <a:pt x="1070" y="348"/>
                  </a:cubicBezTo>
                  <a:cubicBezTo>
                    <a:pt x="1070" y="348"/>
                    <a:pt x="1068" y="347"/>
                    <a:pt x="1068" y="346"/>
                  </a:cubicBezTo>
                  <a:cubicBezTo>
                    <a:pt x="1067" y="345"/>
                    <a:pt x="1066" y="344"/>
                    <a:pt x="1065" y="344"/>
                  </a:cubicBezTo>
                  <a:cubicBezTo>
                    <a:pt x="1065" y="343"/>
                    <a:pt x="1067" y="341"/>
                    <a:pt x="1067" y="340"/>
                  </a:cubicBezTo>
                  <a:cubicBezTo>
                    <a:pt x="1067" y="339"/>
                    <a:pt x="1066" y="338"/>
                    <a:pt x="1066" y="337"/>
                  </a:cubicBezTo>
                  <a:cubicBezTo>
                    <a:pt x="1065" y="337"/>
                    <a:pt x="1064" y="336"/>
                    <a:pt x="1064" y="335"/>
                  </a:cubicBezTo>
                  <a:cubicBezTo>
                    <a:pt x="1064" y="334"/>
                    <a:pt x="1065" y="333"/>
                    <a:pt x="1066" y="331"/>
                  </a:cubicBezTo>
                  <a:cubicBezTo>
                    <a:pt x="1066" y="330"/>
                    <a:pt x="1066" y="326"/>
                    <a:pt x="1066" y="325"/>
                  </a:cubicBezTo>
                  <a:cubicBezTo>
                    <a:pt x="1065" y="323"/>
                    <a:pt x="1063" y="322"/>
                    <a:pt x="1063" y="321"/>
                  </a:cubicBezTo>
                  <a:cubicBezTo>
                    <a:pt x="1063" y="320"/>
                    <a:pt x="1064" y="318"/>
                    <a:pt x="1065" y="318"/>
                  </a:cubicBezTo>
                  <a:cubicBezTo>
                    <a:pt x="1066" y="317"/>
                    <a:pt x="1069" y="318"/>
                    <a:pt x="1070" y="317"/>
                  </a:cubicBezTo>
                  <a:cubicBezTo>
                    <a:pt x="1070" y="316"/>
                    <a:pt x="1069" y="313"/>
                    <a:pt x="1068" y="312"/>
                  </a:cubicBezTo>
                  <a:cubicBezTo>
                    <a:pt x="1067" y="311"/>
                    <a:pt x="1065" y="311"/>
                    <a:pt x="1064" y="311"/>
                  </a:cubicBezTo>
                  <a:cubicBezTo>
                    <a:pt x="1064" y="311"/>
                    <a:pt x="1063" y="313"/>
                    <a:pt x="1062" y="313"/>
                  </a:cubicBezTo>
                  <a:cubicBezTo>
                    <a:pt x="1061" y="314"/>
                    <a:pt x="1059" y="314"/>
                    <a:pt x="1058" y="313"/>
                  </a:cubicBezTo>
                  <a:cubicBezTo>
                    <a:pt x="1057" y="312"/>
                    <a:pt x="1056" y="309"/>
                    <a:pt x="1057" y="308"/>
                  </a:cubicBezTo>
                  <a:cubicBezTo>
                    <a:pt x="1057" y="307"/>
                    <a:pt x="1059" y="306"/>
                    <a:pt x="1059" y="306"/>
                  </a:cubicBezTo>
                  <a:cubicBezTo>
                    <a:pt x="1059" y="304"/>
                    <a:pt x="1057" y="302"/>
                    <a:pt x="1057" y="300"/>
                  </a:cubicBezTo>
                  <a:cubicBezTo>
                    <a:pt x="1057" y="299"/>
                    <a:pt x="1059" y="298"/>
                    <a:pt x="1060" y="298"/>
                  </a:cubicBezTo>
                  <a:cubicBezTo>
                    <a:pt x="1060" y="298"/>
                    <a:pt x="1062" y="297"/>
                    <a:pt x="1063" y="297"/>
                  </a:cubicBezTo>
                  <a:cubicBezTo>
                    <a:pt x="1064" y="296"/>
                    <a:pt x="1064" y="293"/>
                    <a:pt x="1064" y="292"/>
                  </a:cubicBezTo>
                  <a:cubicBezTo>
                    <a:pt x="1063" y="291"/>
                    <a:pt x="1062" y="290"/>
                    <a:pt x="1061" y="290"/>
                  </a:cubicBezTo>
                  <a:cubicBezTo>
                    <a:pt x="1060" y="289"/>
                    <a:pt x="1058" y="291"/>
                    <a:pt x="1057" y="290"/>
                  </a:cubicBezTo>
                  <a:cubicBezTo>
                    <a:pt x="1056" y="290"/>
                    <a:pt x="1054" y="289"/>
                    <a:pt x="1054" y="288"/>
                  </a:cubicBezTo>
                  <a:cubicBezTo>
                    <a:pt x="1053" y="287"/>
                    <a:pt x="1052" y="286"/>
                    <a:pt x="1052" y="285"/>
                  </a:cubicBezTo>
                  <a:cubicBezTo>
                    <a:pt x="1052" y="284"/>
                    <a:pt x="1054" y="283"/>
                    <a:pt x="1055" y="282"/>
                  </a:cubicBezTo>
                  <a:cubicBezTo>
                    <a:pt x="1055" y="281"/>
                    <a:pt x="1055" y="278"/>
                    <a:pt x="1055" y="277"/>
                  </a:cubicBezTo>
                  <a:cubicBezTo>
                    <a:pt x="1055" y="276"/>
                    <a:pt x="1054" y="273"/>
                    <a:pt x="1054" y="271"/>
                  </a:cubicBezTo>
                  <a:cubicBezTo>
                    <a:pt x="1054" y="270"/>
                    <a:pt x="1056" y="268"/>
                    <a:pt x="1056" y="267"/>
                  </a:cubicBezTo>
                  <a:cubicBezTo>
                    <a:pt x="1055" y="266"/>
                    <a:pt x="1054" y="263"/>
                    <a:pt x="1053" y="263"/>
                  </a:cubicBezTo>
                  <a:cubicBezTo>
                    <a:pt x="1052" y="263"/>
                    <a:pt x="1050" y="264"/>
                    <a:pt x="1049" y="264"/>
                  </a:cubicBezTo>
                  <a:cubicBezTo>
                    <a:pt x="1048" y="265"/>
                    <a:pt x="1046" y="265"/>
                    <a:pt x="1045" y="264"/>
                  </a:cubicBezTo>
                  <a:cubicBezTo>
                    <a:pt x="1045" y="264"/>
                    <a:pt x="1044" y="262"/>
                    <a:pt x="1044" y="262"/>
                  </a:cubicBezTo>
                  <a:cubicBezTo>
                    <a:pt x="1044" y="261"/>
                    <a:pt x="1045" y="260"/>
                    <a:pt x="1045" y="259"/>
                  </a:cubicBezTo>
                  <a:cubicBezTo>
                    <a:pt x="1045" y="258"/>
                    <a:pt x="1047" y="257"/>
                    <a:pt x="1047" y="256"/>
                  </a:cubicBezTo>
                  <a:cubicBezTo>
                    <a:pt x="1047" y="255"/>
                    <a:pt x="1047" y="253"/>
                    <a:pt x="1047" y="252"/>
                  </a:cubicBezTo>
                  <a:cubicBezTo>
                    <a:pt x="1046" y="251"/>
                    <a:pt x="1044" y="250"/>
                    <a:pt x="1043" y="250"/>
                  </a:cubicBezTo>
                  <a:cubicBezTo>
                    <a:pt x="1043" y="250"/>
                    <a:pt x="1041" y="250"/>
                    <a:pt x="1041" y="251"/>
                  </a:cubicBezTo>
                  <a:cubicBezTo>
                    <a:pt x="1041" y="252"/>
                    <a:pt x="1041" y="253"/>
                    <a:pt x="1041" y="254"/>
                  </a:cubicBezTo>
                  <a:cubicBezTo>
                    <a:pt x="1040" y="255"/>
                    <a:pt x="1040" y="257"/>
                    <a:pt x="1039" y="257"/>
                  </a:cubicBezTo>
                  <a:cubicBezTo>
                    <a:pt x="1038" y="257"/>
                    <a:pt x="1037" y="256"/>
                    <a:pt x="1036" y="255"/>
                  </a:cubicBezTo>
                  <a:cubicBezTo>
                    <a:pt x="1036" y="255"/>
                    <a:pt x="1035" y="253"/>
                    <a:pt x="1034" y="252"/>
                  </a:cubicBezTo>
                  <a:cubicBezTo>
                    <a:pt x="1034" y="251"/>
                    <a:pt x="1032" y="251"/>
                    <a:pt x="1032" y="250"/>
                  </a:cubicBezTo>
                  <a:cubicBezTo>
                    <a:pt x="1032" y="248"/>
                    <a:pt x="1035" y="247"/>
                    <a:pt x="1035" y="245"/>
                  </a:cubicBezTo>
                  <a:cubicBezTo>
                    <a:pt x="1035" y="244"/>
                    <a:pt x="1034" y="243"/>
                    <a:pt x="1033" y="243"/>
                  </a:cubicBezTo>
                  <a:cubicBezTo>
                    <a:pt x="1032" y="242"/>
                    <a:pt x="1031" y="242"/>
                    <a:pt x="1030" y="242"/>
                  </a:cubicBezTo>
                  <a:cubicBezTo>
                    <a:pt x="1030" y="241"/>
                    <a:pt x="1029" y="239"/>
                    <a:pt x="1029" y="239"/>
                  </a:cubicBezTo>
                  <a:cubicBezTo>
                    <a:pt x="1029" y="238"/>
                    <a:pt x="1030" y="237"/>
                    <a:pt x="1031" y="237"/>
                  </a:cubicBezTo>
                  <a:cubicBezTo>
                    <a:pt x="1031" y="236"/>
                    <a:pt x="1032" y="235"/>
                    <a:pt x="1032" y="234"/>
                  </a:cubicBezTo>
                  <a:cubicBezTo>
                    <a:pt x="1033" y="233"/>
                    <a:pt x="1032" y="231"/>
                    <a:pt x="1032" y="231"/>
                  </a:cubicBezTo>
                  <a:cubicBezTo>
                    <a:pt x="1031" y="230"/>
                    <a:pt x="1029" y="230"/>
                    <a:pt x="1028" y="229"/>
                  </a:cubicBezTo>
                  <a:cubicBezTo>
                    <a:pt x="1028" y="229"/>
                    <a:pt x="1027" y="227"/>
                    <a:pt x="1027" y="227"/>
                  </a:cubicBezTo>
                  <a:cubicBezTo>
                    <a:pt x="1027" y="226"/>
                    <a:pt x="1028" y="225"/>
                    <a:pt x="1028" y="225"/>
                  </a:cubicBezTo>
                  <a:cubicBezTo>
                    <a:pt x="1029" y="224"/>
                    <a:pt x="1031" y="225"/>
                    <a:pt x="1032" y="224"/>
                  </a:cubicBezTo>
                  <a:cubicBezTo>
                    <a:pt x="1033" y="224"/>
                    <a:pt x="1035" y="223"/>
                    <a:pt x="1035" y="222"/>
                  </a:cubicBezTo>
                  <a:cubicBezTo>
                    <a:pt x="1035" y="220"/>
                    <a:pt x="1033" y="219"/>
                    <a:pt x="1032" y="218"/>
                  </a:cubicBezTo>
                  <a:cubicBezTo>
                    <a:pt x="1031" y="218"/>
                    <a:pt x="1029" y="218"/>
                    <a:pt x="1029" y="217"/>
                  </a:cubicBezTo>
                  <a:cubicBezTo>
                    <a:pt x="1029" y="216"/>
                    <a:pt x="1030" y="215"/>
                    <a:pt x="1031" y="214"/>
                  </a:cubicBezTo>
                  <a:cubicBezTo>
                    <a:pt x="1031" y="214"/>
                    <a:pt x="1033" y="214"/>
                    <a:pt x="1034" y="213"/>
                  </a:cubicBezTo>
                  <a:cubicBezTo>
                    <a:pt x="1034" y="212"/>
                    <a:pt x="1034" y="211"/>
                    <a:pt x="1034" y="210"/>
                  </a:cubicBezTo>
                  <a:cubicBezTo>
                    <a:pt x="1034" y="209"/>
                    <a:pt x="1035" y="208"/>
                    <a:pt x="1035" y="207"/>
                  </a:cubicBezTo>
                  <a:cubicBezTo>
                    <a:pt x="1035" y="206"/>
                    <a:pt x="1033" y="205"/>
                    <a:pt x="1032" y="204"/>
                  </a:cubicBezTo>
                  <a:cubicBezTo>
                    <a:pt x="1032" y="203"/>
                    <a:pt x="1029" y="203"/>
                    <a:pt x="1028" y="203"/>
                  </a:cubicBezTo>
                  <a:cubicBezTo>
                    <a:pt x="1028" y="202"/>
                    <a:pt x="1029" y="200"/>
                    <a:pt x="1029" y="199"/>
                  </a:cubicBezTo>
                  <a:cubicBezTo>
                    <a:pt x="1028" y="198"/>
                    <a:pt x="1027" y="197"/>
                    <a:pt x="1026" y="197"/>
                  </a:cubicBezTo>
                  <a:cubicBezTo>
                    <a:pt x="1026" y="196"/>
                    <a:pt x="1023" y="195"/>
                    <a:pt x="1023" y="194"/>
                  </a:cubicBezTo>
                  <a:cubicBezTo>
                    <a:pt x="1022" y="193"/>
                    <a:pt x="1021" y="191"/>
                    <a:pt x="1021" y="190"/>
                  </a:cubicBezTo>
                  <a:cubicBezTo>
                    <a:pt x="1021" y="189"/>
                    <a:pt x="1022" y="187"/>
                    <a:pt x="1023" y="186"/>
                  </a:cubicBezTo>
                  <a:cubicBezTo>
                    <a:pt x="1023" y="185"/>
                    <a:pt x="1026" y="185"/>
                    <a:pt x="1026" y="184"/>
                  </a:cubicBezTo>
                  <a:cubicBezTo>
                    <a:pt x="1027" y="183"/>
                    <a:pt x="1026" y="180"/>
                    <a:pt x="1025" y="179"/>
                  </a:cubicBezTo>
                  <a:cubicBezTo>
                    <a:pt x="1025" y="178"/>
                    <a:pt x="1023" y="175"/>
                    <a:pt x="1022" y="175"/>
                  </a:cubicBezTo>
                  <a:cubicBezTo>
                    <a:pt x="1021" y="174"/>
                    <a:pt x="1019" y="175"/>
                    <a:pt x="1019" y="175"/>
                  </a:cubicBezTo>
                  <a:cubicBezTo>
                    <a:pt x="1018" y="175"/>
                    <a:pt x="1018" y="171"/>
                    <a:pt x="1017" y="171"/>
                  </a:cubicBezTo>
                  <a:cubicBezTo>
                    <a:pt x="1016" y="171"/>
                    <a:pt x="1014" y="173"/>
                    <a:pt x="1013" y="173"/>
                  </a:cubicBezTo>
                  <a:cubicBezTo>
                    <a:pt x="1013" y="173"/>
                    <a:pt x="1011" y="172"/>
                    <a:pt x="1011" y="171"/>
                  </a:cubicBezTo>
                  <a:cubicBezTo>
                    <a:pt x="1011" y="170"/>
                    <a:pt x="1012" y="168"/>
                    <a:pt x="1012" y="168"/>
                  </a:cubicBezTo>
                  <a:cubicBezTo>
                    <a:pt x="1012" y="167"/>
                    <a:pt x="1011" y="166"/>
                    <a:pt x="1011" y="165"/>
                  </a:cubicBezTo>
                  <a:cubicBezTo>
                    <a:pt x="1010" y="165"/>
                    <a:pt x="1008" y="165"/>
                    <a:pt x="1007" y="165"/>
                  </a:cubicBezTo>
                  <a:cubicBezTo>
                    <a:pt x="1006" y="164"/>
                    <a:pt x="1004" y="160"/>
                    <a:pt x="1005" y="159"/>
                  </a:cubicBezTo>
                  <a:cubicBezTo>
                    <a:pt x="1005" y="158"/>
                    <a:pt x="1007" y="156"/>
                    <a:pt x="1007" y="155"/>
                  </a:cubicBezTo>
                  <a:cubicBezTo>
                    <a:pt x="1007" y="154"/>
                    <a:pt x="1006" y="151"/>
                    <a:pt x="1006" y="151"/>
                  </a:cubicBezTo>
                  <a:cubicBezTo>
                    <a:pt x="1005" y="150"/>
                    <a:pt x="1002" y="150"/>
                    <a:pt x="1001" y="150"/>
                  </a:cubicBezTo>
                  <a:cubicBezTo>
                    <a:pt x="1000" y="149"/>
                    <a:pt x="1000" y="147"/>
                    <a:pt x="999" y="146"/>
                  </a:cubicBezTo>
                  <a:cubicBezTo>
                    <a:pt x="998" y="146"/>
                    <a:pt x="997" y="145"/>
                    <a:pt x="996" y="145"/>
                  </a:cubicBezTo>
                  <a:cubicBezTo>
                    <a:pt x="996" y="144"/>
                    <a:pt x="995" y="141"/>
                    <a:pt x="995" y="140"/>
                  </a:cubicBezTo>
                  <a:cubicBezTo>
                    <a:pt x="994" y="139"/>
                    <a:pt x="994" y="137"/>
                    <a:pt x="994" y="136"/>
                  </a:cubicBezTo>
                  <a:cubicBezTo>
                    <a:pt x="995" y="135"/>
                    <a:pt x="998" y="135"/>
                    <a:pt x="998" y="134"/>
                  </a:cubicBezTo>
                  <a:cubicBezTo>
                    <a:pt x="999" y="133"/>
                    <a:pt x="999" y="131"/>
                    <a:pt x="999" y="130"/>
                  </a:cubicBezTo>
                  <a:cubicBezTo>
                    <a:pt x="999" y="129"/>
                    <a:pt x="999" y="127"/>
                    <a:pt x="998" y="126"/>
                  </a:cubicBezTo>
                  <a:cubicBezTo>
                    <a:pt x="997" y="125"/>
                    <a:pt x="993" y="125"/>
                    <a:pt x="992" y="124"/>
                  </a:cubicBezTo>
                  <a:cubicBezTo>
                    <a:pt x="992" y="123"/>
                    <a:pt x="992" y="120"/>
                    <a:pt x="991" y="118"/>
                  </a:cubicBezTo>
                  <a:cubicBezTo>
                    <a:pt x="991" y="117"/>
                    <a:pt x="990" y="116"/>
                    <a:pt x="989" y="115"/>
                  </a:cubicBezTo>
                  <a:cubicBezTo>
                    <a:pt x="989" y="115"/>
                    <a:pt x="987" y="114"/>
                    <a:pt x="986" y="113"/>
                  </a:cubicBezTo>
                  <a:cubicBezTo>
                    <a:pt x="986" y="112"/>
                    <a:pt x="986" y="110"/>
                    <a:pt x="986" y="109"/>
                  </a:cubicBezTo>
                  <a:cubicBezTo>
                    <a:pt x="986" y="108"/>
                    <a:pt x="987" y="107"/>
                    <a:pt x="987" y="106"/>
                  </a:cubicBezTo>
                  <a:cubicBezTo>
                    <a:pt x="987" y="105"/>
                    <a:pt x="986" y="103"/>
                    <a:pt x="986" y="103"/>
                  </a:cubicBezTo>
                  <a:cubicBezTo>
                    <a:pt x="986" y="101"/>
                    <a:pt x="987" y="99"/>
                    <a:pt x="987" y="99"/>
                  </a:cubicBezTo>
                  <a:cubicBezTo>
                    <a:pt x="988" y="97"/>
                    <a:pt x="991" y="95"/>
                    <a:pt x="991" y="94"/>
                  </a:cubicBezTo>
                  <a:cubicBezTo>
                    <a:pt x="992" y="93"/>
                    <a:pt x="991" y="89"/>
                    <a:pt x="990" y="88"/>
                  </a:cubicBezTo>
                  <a:cubicBezTo>
                    <a:pt x="989" y="87"/>
                    <a:pt x="986" y="86"/>
                    <a:pt x="985" y="85"/>
                  </a:cubicBezTo>
                  <a:cubicBezTo>
                    <a:pt x="984" y="85"/>
                    <a:pt x="983" y="85"/>
                    <a:pt x="983" y="85"/>
                  </a:cubicBezTo>
                  <a:cubicBezTo>
                    <a:pt x="983" y="85"/>
                    <a:pt x="983" y="85"/>
                    <a:pt x="983" y="85"/>
                  </a:cubicBezTo>
                  <a:cubicBezTo>
                    <a:pt x="986" y="90"/>
                    <a:pt x="986" y="90"/>
                    <a:pt x="986" y="90"/>
                  </a:cubicBezTo>
                  <a:cubicBezTo>
                    <a:pt x="982" y="93"/>
                    <a:pt x="982" y="93"/>
                    <a:pt x="982" y="93"/>
                  </a:cubicBezTo>
                  <a:cubicBezTo>
                    <a:pt x="981" y="93"/>
                    <a:pt x="979" y="95"/>
                    <a:pt x="976" y="95"/>
                  </a:cubicBezTo>
                  <a:cubicBezTo>
                    <a:pt x="976" y="95"/>
                    <a:pt x="976" y="95"/>
                    <a:pt x="976" y="95"/>
                  </a:cubicBezTo>
                  <a:cubicBezTo>
                    <a:pt x="974" y="95"/>
                    <a:pt x="971" y="94"/>
                    <a:pt x="969" y="92"/>
                  </a:cubicBezTo>
                  <a:cubicBezTo>
                    <a:pt x="968" y="91"/>
                    <a:pt x="968" y="89"/>
                    <a:pt x="967" y="88"/>
                  </a:cubicBezTo>
                  <a:cubicBezTo>
                    <a:pt x="967" y="88"/>
                    <a:pt x="967" y="88"/>
                    <a:pt x="967" y="88"/>
                  </a:cubicBezTo>
                  <a:cubicBezTo>
                    <a:pt x="967" y="88"/>
                    <a:pt x="967" y="88"/>
                    <a:pt x="967" y="88"/>
                  </a:cubicBezTo>
                  <a:cubicBezTo>
                    <a:pt x="966" y="88"/>
                    <a:pt x="966" y="89"/>
                    <a:pt x="965" y="89"/>
                  </a:cubicBezTo>
                  <a:cubicBezTo>
                    <a:pt x="965" y="89"/>
                    <a:pt x="965" y="89"/>
                    <a:pt x="965" y="89"/>
                  </a:cubicBezTo>
                  <a:cubicBezTo>
                    <a:pt x="963" y="90"/>
                    <a:pt x="962" y="91"/>
                    <a:pt x="960" y="91"/>
                  </a:cubicBezTo>
                  <a:cubicBezTo>
                    <a:pt x="959" y="91"/>
                    <a:pt x="959" y="91"/>
                    <a:pt x="958" y="91"/>
                  </a:cubicBezTo>
                  <a:cubicBezTo>
                    <a:pt x="955" y="90"/>
                    <a:pt x="953" y="87"/>
                    <a:pt x="953" y="86"/>
                  </a:cubicBezTo>
                  <a:cubicBezTo>
                    <a:pt x="952" y="85"/>
                    <a:pt x="952" y="83"/>
                    <a:pt x="951" y="81"/>
                  </a:cubicBezTo>
                  <a:cubicBezTo>
                    <a:pt x="951" y="81"/>
                    <a:pt x="951" y="80"/>
                    <a:pt x="951" y="79"/>
                  </a:cubicBezTo>
                  <a:cubicBezTo>
                    <a:pt x="951" y="79"/>
                    <a:pt x="950" y="79"/>
                    <a:pt x="950" y="79"/>
                  </a:cubicBezTo>
                  <a:cubicBezTo>
                    <a:pt x="950" y="79"/>
                    <a:pt x="950" y="79"/>
                    <a:pt x="949" y="78"/>
                  </a:cubicBezTo>
                  <a:cubicBezTo>
                    <a:pt x="948" y="78"/>
                    <a:pt x="947" y="78"/>
                    <a:pt x="946" y="77"/>
                  </a:cubicBezTo>
                  <a:cubicBezTo>
                    <a:pt x="944" y="75"/>
                    <a:pt x="942" y="73"/>
                    <a:pt x="941" y="70"/>
                  </a:cubicBezTo>
                  <a:cubicBezTo>
                    <a:pt x="941" y="68"/>
                    <a:pt x="941" y="65"/>
                    <a:pt x="942" y="63"/>
                  </a:cubicBezTo>
                  <a:cubicBezTo>
                    <a:pt x="942" y="63"/>
                    <a:pt x="941" y="63"/>
                    <a:pt x="941" y="63"/>
                  </a:cubicBezTo>
                  <a:cubicBezTo>
                    <a:pt x="941" y="63"/>
                    <a:pt x="940" y="63"/>
                    <a:pt x="939" y="63"/>
                  </a:cubicBezTo>
                  <a:cubicBezTo>
                    <a:pt x="937" y="63"/>
                    <a:pt x="936" y="63"/>
                    <a:pt x="935" y="63"/>
                  </a:cubicBezTo>
                  <a:cubicBezTo>
                    <a:pt x="932" y="61"/>
                    <a:pt x="931" y="59"/>
                    <a:pt x="930" y="58"/>
                  </a:cubicBezTo>
                  <a:cubicBezTo>
                    <a:pt x="930" y="57"/>
                    <a:pt x="930" y="57"/>
                    <a:pt x="930" y="56"/>
                  </a:cubicBezTo>
                  <a:cubicBezTo>
                    <a:pt x="929" y="56"/>
                    <a:pt x="928" y="56"/>
                    <a:pt x="926" y="55"/>
                  </a:cubicBezTo>
                  <a:cubicBezTo>
                    <a:pt x="925" y="55"/>
                    <a:pt x="924" y="54"/>
                    <a:pt x="923" y="53"/>
                  </a:cubicBezTo>
                  <a:cubicBezTo>
                    <a:pt x="923" y="53"/>
                    <a:pt x="923" y="53"/>
                    <a:pt x="923" y="52"/>
                  </a:cubicBezTo>
                  <a:cubicBezTo>
                    <a:pt x="922" y="52"/>
                    <a:pt x="921" y="51"/>
                    <a:pt x="921" y="51"/>
                  </a:cubicBezTo>
                  <a:cubicBezTo>
                    <a:pt x="921" y="51"/>
                    <a:pt x="921" y="51"/>
                    <a:pt x="921" y="51"/>
                  </a:cubicBezTo>
                  <a:cubicBezTo>
                    <a:pt x="920" y="53"/>
                    <a:pt x="918" y="55"/>
                    <a:pt x="915" y="55"/>
                  </a:cubicBezTo>
                  <a:cubicBezTo>
                    <a:pt x="911" y="55"/>
                    <a:pt x="909" y="51"/>
                    <a:pt x="908" y="49"/>
                  </a:cubicBezTo>
                  <a:cubicBezTo>
                    <a:pt x="908" y="49"/>
                    <a:pt x="908" y="49"/>
                    <a:pt x="908" y="49"/>
                  </a:cubicBezTo>
                  <a:cubicBezTo>
                    <a:pt x="908" y="48"/>
                    <a:pt x="908" y="48"/>
                    <a:pt x="908" y="47"/>
                  </a:cubicBezTo>
                  <a:cubicBezTo>
                    <a:pt x="907" y="47"/>
                    <a:pt x="907" y="47"/>
                    <a:pt x="907" y="47"/>
                  </a:cubicBezTo>
                  <a:cubicBezTo>
                    <a:pt x="905" y="47"/>
                    <a:pt x="904" y="46"/>
                    <a:pt x="903" y="46"/>
                  </a:cubicBezTo>
                  <a:cubicBezTo>
                    <a:pt x="903" y="46"/>
                    <a:pt x="902" y="45"/>
                    <a:pt x="902" y="45"/>
                  </a:cubicBezTo>
                  <a:cubicBezTo>
                    <a:pt x="901" y="45"/>
                    <a:pt x="900" y="45"/>
                    <a:pt x="899" y="45"/>
                  </a:cubicBezTo>
                  <a:cubicBezTo>
                    <a:pt x="899" y="45"/>
                    <a:pt x="899" y="45"/>
                    <a:pt x="899" y="45"/>
                  </a:cubicBezTo>
                  <a:cubicBezTo>
                    <a:pt x="898" y="45"/>
                    <a:pt x="897" y="46"/>
                    <a:pt x="895" y="46"/>
                  </a:cubicBezTo>
                  <a:cubicBezTo>
                    <a:pt x="895" y="46"/>
                    <a:pt x="895" y="46"/>
                    <a:pt x="895" y="46"/>
                  </a:cubicBezTo>
                  <a:cubicBezTo>
                    <a:pt x="892" y="45"/>
                    <a:pt x="889" y="44"/>
                    <a:pt x="888" y="43"/>
                  </a:cubicBezTo>
                  <a:cubicBezTo>
                    <a:pt x="886" y="42"/>
                    <a:pt x="886" y="41"/>
                    <a:pt x="885" y="40"/>
                  </a:cubicBezTo>
                  <a:cubicBezTo>
                    <a:pt x="885" y="40"/>
                    <a:pt x="884" y="40"/>
                    <a:pt x="883" y="40"/>
                  </a:cubicBezTo>
                  <a:cubicBezTo>
                    <a:pt x="882" y="40"/>
                    <a:pt x="881" y="40"/>
                    <a:pt x="880" y="40"/>
                  </a:cubicBezTo>
                  <a:cubicBezTo>
                    <a:pt x="878" y="39"/>
                    <a:pt x="876" y="35"/>
                    <a:pt x="876" y="34"/>
                  </a:cubicBezTo>
                  <a:cubicBezTo>
                    <a:pt x="876" y="34"/>
                    <a:pt x="875" y="33"/>
                    <a:pt x="875" y="33"/>
                  </a:cubicBezTo>
                  <a:cubicBezTo>
                    <a:pt x="875" y="33"/>
                    <a:pt x="874" y="33"/>
                    <a:pt x="874" y="33"/>
                  </a:cubicBezTo>
                  <a:cubicBezTo>
                    <a:pt x="874" y="33"/>
                    <a:pt x="874" y="33"/>
                    <a:pt x="874" y="33"/>
                  </a:cubicBezTo>
                  <a:cubicBezTo>
                    <a:pt x="873" y="33"/>
                    <a:pt x="873" y="33"/>
                    <a:pt x="873" y="33"/>
                  </a:cubicBezTo>
                  <a:cubicBezTo>
                    <a:pt x="871" y="33"/>
                    <a:pt x="870" y="32"/>
                    <a:pt x="869" y="31"/>
                  </a:cubicBezTo>
                  <a:cubicBezTo>
                    <a:pt x="868" y="32"/>
                    <a:pt x="867" y="33"/>
                    <a:pt x="865" y="33"/>
                  </a:cubicBezTo>
                  <a:cubicBezTo>
                    <a:pt x="865" y="33"/>
                    <a:pt x="865" y="34"/>
                    <a:pt x="864" y="34"/>
                  </a:cubicBezTo>
                  <a:cubicBezTo>
                    <a:pt x="861" y="34"/>
                    <a:pt x="859" y="31"/>
                    <a:pt x="858" y="30"/>
                  </a:cubicBezTo>
                  <a:cubicBezTo>
                    <a:pt x="858" y="30"/>
                    <a:pt x="858" y="30"/>
                    <a:pt x="858" y="30"/>
                  </a:cubicBezTo>
                  <a:cubicBezTo>
                    <a:pt x="857" y="31"/>
                    <a:pt x="856" y="33"/>
                    <a:pt x="854" y="33"/>
                  </a:cubicBezTo>
                  <a:cubicBezTo>
                    <a:pt x="853" y="33"/>
                    <a:pt x="853" y="33"/>
                    <a:pt x="852" y="33"/>
                  </a:cubicBezTo>
                  <a:cubicBezTo>
                    <a:pt x="850" y="33"/>
                    <a:pt x="849" y="33"/>
                    <a:pt x="847" y="32"/>
                  </a:cubicBezTo>
                  <a:cubicBezTo>
                    <a:pt x="847" y="32"/>
                    <a:pt x="847" y="32"/>
                    <a:pt x="847" y="32"/>
                  </a:cubicBezTo>
                  <a:cubicBezTo>
                    <a:pt x="846" y="32"/>
                    <a:pt x="846" y="32"/>
                    <a:pt x="846" y="32"/>
                  </a:cubicBezTo>
                  <a:cubicBezTo>
                    <a:pt x="846" y="32"/>
                    <a:pt x="846" y="32"/>
                    <a:pt x="845" y="31"/>
                  </a:cubicBezTo>
                  <a:cubicBezTo>
                    <a:pt x="845" y="33"/>
                    <a:pt x="843" y="34"/>
                    <a:pt x="842" y="34"/>
                  </a:cubicBezTo>
                  <a:cubicBezTo>
                    <a:pt x="841" y="34"/>
                    <a:pt x="840" y="35"/>
                    <a:pt x="839" y="35"/>
                  </a:cubicBezTo>
                  <a:cubicBezTo>
                    <a:pt x="838" y="35"/>
                    <a:pt x="836" y="34"/>
                    <a:pt x="834" y="33"/>
                  </a:cubicBezTo>
                  <a:cubicBezTo>
                    <a:pt x="833" y="33"/>
                    <a:pt x="832" y="32"/>
                    <a:pt x="831" y="32"/>
                  </a:cubicBezTo>
                  <a:cubicBezTo>
                    <a:pt x="831" y="32"/>
                    <a:pt x="831" y="32"/>
                    <a:pt x="831" y="32"/>
                  </a:cubicBezTo>
                  <a:cubicBezTo>
                    <a:pt x="830" y="32"/>
                    <a:pt x="829" y="32"/>
                    <a:pt x="829" y="32"/>
                  </a:cubicBezTo>
                  <a:cubicBezTo>
                    <a:pt x="829" y="32"/>
                    <a:pt x="829" y="32"/>
                    <a:pt x="828" y="32"/>
                  </a:cubicBezTo>
                  <a:cubicBezTo>
                    <a:pt x="827" y="33"/>
                    <a:pt x="826" y="35"/>
                    <a:pt x="824" y="35"/>
                  </a:cubicBezTo>
                  <a:cubicBezTo>
                    <a:pt x="823" y="35"/>
                    <a:pt x="823" y="35"/>
                    <a:pt x="823" y="35"/>
                  </a:cubicBezTo>
                  <a:cubicBezTo>
                    <a:pt x="820" y="35"/>
                    <a:pt x="818" y="35"/>
                    <a:pt x="817" y="34"/>
                  </a:cubicBezTo>
                  <a:cubicBezTo>
                    <a:pt x="816" y="34"/>
                    <a:pt x="816" y="33"/>
                    <a:pt x="815" y="33"/>
                  </a:cubicBezTo>
                  <a:cubicBezTo>
                    <a:pt x="815" y="33"/>
                    <a:pt x="814" y="33"/>
                    <a:pt x="813" y="33"/>
                  </a:cubicBezTo>
                  <a:cubicBezTo>
                    <a:pt x="813" y="33"/>
                    <a:pt x="813" y="33"/>
                    <a:pt x="813" y="33"/>
                  </a:cubicBezTo>
                  <a:cubicBezTo>
                    <a:pt x="812" y="33"/>
                    <a:pt x="812" y="33"/>
                    <a:pt x="811" y="33"/>
                  </a:cubicBezTo>
                  <a:cubicBezTo>
                    <a:pt x="810" y="33"/>
                    <a:pt x="809" y="34"/>
                    <a:pt x="808" y="34"/>
                  </a:cubicBezTo>
                  <a:cubicBezTo>
                    <a:pt x="807" y="34"/>
                    <a:pt x="807" y="34"/>
                    <a:pt x="806" y="34"/>
                  </a:cubicBezTo>
                  <a:cubicBezTo>
                    <a:pt x="804" y="33"/>
                    <a:pt x="803" y="32"/>
                    <a:pt x="802" y="31"/>
                  </a:cubicBezTo>
                  <a:cubicBezTo>
                    <a:pt x="802" y="31"/>
                    <a:pt x="801" y="31"/>
                    <a:pt x="801" y="31"/>
                  </a:cubicBezTo>
                  <a:cubicBezTo>
                    <a:pt x="801" y="32"/>
                    <a:pt x="800" y="33"/>
                    <a:pt x="800" y="33"/>
                  </a:cubicBezTo>
                  <a:cubicBezTo>
                    <a:pt x="800" y="34"/>
                    <a:pt x="800" y="34"/>
                    <a:pt x="800" y="35"/>
                  </a:cubicBezTo>
                  <a:cubicBezTo>
                    <a:pt x="799" y="35"/>
                    <a:pt x="799" y="36"/>
                    <a:pt x="799" y="36"/>
                  </a:cubicBezTo>
                  <a:cubicBezTo>
                    <a:pt x="798" y="39"/>
                    <a:pt x="798" y="40"/>
                    <a:pt x="797" y="41"/>
                  </a:cubicBezTo>
                  <a:cubicBezTo>
                    <a:pt x="796" y="43"/>
                    <a:pt x="793" y="46"/>
                    <a:pt x="791" y="48"/>
                  </a:cubicBezTo>
                  <a:cubicBezTo>
                    <a:pt x="789" y="48"/>
                    <a:pt x="788" y="49"/>
                    <a:pt x="786" y="49"/>
                  </a:cubicBezTo>
                  <a:cubicBezTo>
                    <a:pt x="786" y="49"/>
                    <a:pt x="785" y="49"/>
                    <a:pt x="785" y="49"/>
                  </a:cubicBezTo>
                  <a:cubicBezTo>
                    <a:pt x="785" y="49"/>
                    <a:pt x="785" y="50"/>
                    <a:pt x="784" y="50"/>
                  </a:cubicBezTo>
                  <a:cubicBezTo>
                    <a:pt x="783" y="50"/>
                    <a:pt x="781" y="51"/>
                    <a:pt x="779" y="51"/>
                  </a:cubicBezTo>
                  <a:cubicBezTo>
                    <a:pt x="779" y="51"/>
                    <a:pt x="778" y="51"/>
                    <a:pt x="778" y="51"/>
                  </a:cubicBezTo>
                  <a:cubicBezTo>
                    <a:pt x="775" y="51"/>
                    <a:pt x="772" y="49"/>
                    <a:pt x="769" y="46"/>
                  </a:cubicBezTo>
                  <a:cubicBezTo>
                    <a:pt x="767" y="44"/>
                    <a:pt x="766" y="43"/>
                    <a:pt x="765" y="42"/>
                  </a:cubicBezTo>
                  <a:cubicBezTo>
                    <a:pt x="765" y="41"/>
                    <a:pt x="764" y="40"/>
                    <a:pt x="764" y="40"/>
                  </a:cubicBezTo>
                  <a:cubicBezTo>
                    <a:pt x="764" y="39"/>
                    <a:pt x="764" y="39"/>
                    <a:pt x="764" y="39"/>
                  </a:cubicBezTo>
                  <a:cubicBezTo>
                    <a:pt x="763" y="39"/>
                    <a:pt x="762" y="38"/>
                    <a:pt x="762" y="37"/>
                  </a:cubicBezTo>
                  <a:cubicBezTo>
                    <a:pt x="761" y="37"/>
                    <a:pt x="761" y="37"/>
                    <a:pt x="761" y="37"/>
                  </a:cubicBezTo>
                  <a:cubicBezTo>
                    <a:pt x="760" y="37"/>
                    <a:pt x="759" y="37"/>
                    <a:pt x="758" y="37"/>
                  </a:cubicBezTo>
                  <a:cubicBezTo>
                    <a:pt x="758" y="37"/>
                    <a:pt x="757" y="37"/>
                    <a:pt x="757" y="37"/>
                  </a:cubicBezTo>
                  <a:cubicBezTo>
                    <a:pt x="755" y="37"/>
                    <a:pt x="751" y="35"/>
                    <a:pt x="750" y="35"/>
                  </a:cubicBezTo>
                  <a:cubicBezTo>
                    <a:pt x="749" y="34"/>
                    <a:pt x="748" y="33"/>
                    <a:pt x="747" y="32"/>
                  </a:cubicBezTo>
                  <a:cubicBezTo>
                    <a:pt x="747" y="32"/>
                    <a:pt x="746" y="32"/>
                    <a:pt x="746" y="31"/>
                  </a:cubicBezTo>
                  <a:cubicBezTo>
                    <a:pt x="745" y="31"/>
                    <a:pt x="745" y="31"/>
                    <a:pt x="744" y="31"/>
                  </a:cubicBezTo>
                  <a:cubicBezTo>
                    <a:pt x="743" y="31"/>
                    <a:pt x="743" y="31"/>
                    <a:pt x="742" y="31"/>
                  </a:cubicBezTo>
                  <a:cubicBezTo>
                    <a:pt x="741" y="30"/>
                    <a:pt x="741" y="30"/>
                    <a:pt x="741" y="30"/>
                  </a:cubicBezTo>
                  <a:cubicBezTo>
                    <a:pt x="739" y="30"/>
                    <a:pt x="738" y="29"/>
                    <a:pt x="736" y="29"/>
                  </a:cubicBezTo>
                  <a:cubicBezTo>
                    <a:pt x="735" y="28"/>
                    <a:pt x="734" y="27"/>
                    <a:pt x="734" y="26"/>
                  </a:cubicBezTo>
                  <a:cubicBezTo>
                    <a:pt x="734" y="25"/>
                    <a:pt x="734" y="25"/>
                    <a:pt x="733" y="25"/>
                  </a:cubicBezTo>
                  <a:cubicBezTo>
                    <a:pt x="733" y="25"/>
                    <a:pt x="731" y="24"/>
                    <a:pt x="730" y="23"/>
                  </a:cubicBezTo>
                  <a:cubicBezTo>
                    <a:pt x="729" y="23"/>
                    <a:pt x="728" y="22"/>
                    <a:pt x="726" y="22"/>
                  </a:cubicBezTo>
                  <a:cubicBezTo>
                    <a:pt x="725" y="21"/>
                    <a:pt x="724" y="21"/>
                    <a:pt x="723" y="20"/>
                  </a:cubicBezTo>
                  <a:cubicBezTo>
                    <a:pt x="723" y="20"/>
                    <a:pt x="722" y="20"/>
                    <a:pt x="722" y="20"/>
                  </a:cubicBezTo>
                  <a:cubicBezTo>
                    <a:pt x="720" y="19"/>
                    <a:pt x="718" y="18"/>
                    <a:pt x="716" y="17"/>
                  </a:cubicBezTo>
                  <a:cubicBezTo>
                    <a:pt x="715" y="15"/>
                    <a:pt x="713" y="12"/>
                    <a:pt x="712" y="10"/>
                  </a:cubicBezTo>
                  <a:cubicBezTo>
                    <a:pt x="500" y="12"/>
                    <a:pt x="500" y="12"/>
                    <a:pt x="500" y="12"/>
                  </a:cubicBezTo>
                  <a:cubicBezTo>
                    <a:pt x="170" y="7"/>
                    <a:pt x="170" y="7"/>
                    <a:pt x="170" y="7"/>
                  </a:cubicBezTo>
                  <a:cubicBezTo>
                    <a:pt x="15" y="0"/>
                    <a:pt x="15" y="0"/>
                    <a:pt x="15" y="0"/>
                  </a:cubicBezTo>
                  <a:cubicBezTo>
                    <a:pt x="0" y="339"/>
                    <a:pt x="0" y="339"/>
                    <a:pt x="0" y="339"/>
                  </a:cubicBezTo>
                  <a:cubicBezTo>
                    <a:pt x="262" y="349"/>
                    <a:pt x="262" y="349"/>
                    <a:pt x="262" y="349"/>
                  </a:cubicBezTo>
                  <a:cubicBezTo>
                    <a:pt x="258" y="528"/>
                    <a:pt x="258" y="528"/>
                    <a:pt x="258" y="528"/>
                  </a:cubicBezTo>
                  <a:cubicBezTo>
                    <a:pt x="426" y="532"/>
                    <a:pt x="426" y="532"/>
                    <a:pt x="426" y="532"/>
                  </a:cubicBezTo>
                  <a:cubicBezTo>
                    <a:pt x="575" y="532"/>
                    <a:pt x="575" y="532"/>
                    <a:pt x="575" y="532"/>
                  </a:cubicBezTo>
                  <a:cubicBezTo>
                    <a:pt x="814" y="529"/>
                    <a:pt x="814" y="529"/>
                    <a:pt x="814" y="529"/>
                  </a:cubicBezTo>
                  <a:cubicBezTo>
                    <a:pt x="995" y="524"/>
                    <a:pt x="995" y="524"/>
                    <a:pt x="995" y="524"/>
                  </a:cubicBezTo>
                  <a:cubicBezTo>
                    <a:pt x="1147" y="517"/>
                    <a:pt x="1147" y="517"/>
                    <a:pt x="1147" y="517"/>
                  </a:cubicBezTo>
                  <a:cubicBezTo>
                    <a:pt x="1146" y="516"/>
                    <a:pt x="1146" y="514"/>
                    <a:pt x="1145" y="514"/>
                  </a:cubicBezTo>
                  <a:close/>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58" name="Freeform 38">
              <a:extLst>
                <a:ext uri="{FF2B5EF4-FFF2-40B4-BE49-F238E27FC236}">
                  <a16:creationId xmlns:a16="http://schemas.microsoft.com/office/drawing/2014/main" id="{C4252F42-5E24-44C9-A73C-AC07C98D945B}"/>
                </a:ext>
              </a:extLst>
            </p:cNvPr>
            <p:cNvSpPr>
              <a:spLocks/>
            </p:cNvSpPr>
            <p:nvPr/>
          </p:nvSpPr>
          <p:spPr bwMode="auto">
            <a:xfrm>
              <a:off x="2906713" y="3352803"/>
              <a:ext cx="863599" cy="452438"/>
            </a:xfrm>
            <a:custGeom>
              <a:avLst/>
              <a:gdLst>
                <a:gd name="T0" fmla="*/ 1005 w 1023"/>
                <a:gd name="T1" fmla="*/ 143 h 538"/>
                <a:gd name="T2" fmla="*/ 1004 w 1023"/>
                <a:gd name="T3" fmla="*/ 138 h 538"/>
                <a:gd name="T4" fmla="*/ 1000 w 1023"/>
                <a:gd name="T5" fmla="*/ 139 h 538"/>
                <a:gd name="T6" fmla="*/ 995 w 1023"/>
                <a:gd name="T7" fmla="*/ 136 h 538"/>
                <a:gd name="T8" fmla="*/ 990 w 1023"/>
                <a:gd name="T9" fmla="*/ 135 h 538"/>
                <a:gd name="T10" fmla="*/ 984 w 1023"/>
                <a:gd name="T11" fmla="*/ 137 h 538"/>
                <a:gd name="T12" fmla="*/ 978 w 1023"/>
                <a:gd name="T13" fmla="*/ 131 h 538"/>
                <a:gd name="T14" fmla="*/ 973 w 1023"/>
                <a:gd name="T15" fmla="*/ 130 h 538"/>
                <a:gd name="T16" fmla="*/ 972 w 1023"/>
                <a:gd name="T17" fmla="*/ 122 h 538"/>
                <a:gd name="T18" fmla="*/ 965 w 1023"/>
                <a:gd name="T19" fmla="*/ 119 h 538"/>
                <a:gd name="T20" fmla="*/ 961 w 1023"/>
                <a:gd name="T21" fmla="*/ 109 h 538"/>
                <a:gd name="T22" fmla="*/ 965 w 1023"/>
                <a:gd name="T23" fmla="*/ 104 h 538"/>
                <a:gd name="T24" fmla="*/ 962 w 1023"/>
                <a:gd name="T25" fmla="*/ 99 h 538"/>
                <a:gd name="T26" fmla="*/ 956 w 1023"/>
                <a:gd name="T27" fmla="*/ 100 h 538"/>
                <a:gd name="T28" fmla="*/ 950 w 1023"/>
                <a:gd name="T29" fmla="*/ 94 h 538"/>
                <a:gd name="T30" fmla="*/ 944 w 1023"/>
                <a:gd name="T31" fmla="*/ 89 h 538"/>
                <a:gd name="T32" fmla="*/ 940 w 1023"/>
                <a:gd name="T33" fmla="*/ 82 h 538"/>
                <a:gd name="T34" fmla="*/ 935 w 1023"/>
                <a:gd name="T35" fmla="*/ 78 h 538"/>
                <a:gd name="T36" fmla="*/ 932 w 1023"/>
                <a:gd name="T37" fmla="*/ 69 h 538"/>
                <a:gd name="T38" fmla="*/ 939 w 1023"/>
                <a:gd name="T39" fmla="*/ 68 h 538"/>
                <a:gd name="T40" fmla="*/ 938 w 1023"/>
                <a:gd name="T41" fmla="*/ 61 h 538"/>
                <a:gd name="T42" fmla="*/ 940 w 1023"/>
                <a:gd name="T43" fmla="*/ 53 h 538"/>
                <a:gd name="T44" fmla="*/ 948 w 1023"/>
                <a:gd name="T45" fmla="*/ 50 h 538"/>
                <a:gd name="T46" fmla="*/ 948 w 1023"/>
                <a:gd name="T47" fmla="*/ 42 h 538"/>
                <a:gd name="T48" fmla="*/ 951 w 1023"/>
                <a:gd name="T49" fmla="*/ 38 h 538"/>
                <a:gd name="T50" fmla="*/ 956 w 1023"/>
                <a:gd name="T51" fmla="*/ 42 h 538"/>
                <a:gd name="T52" fmla="*/ 963 w 1023"/>
                <a:gd name="T53" fmla="*/ 39 h 538"/>
                <a:gd name="T54" fmla="*/ 962 w 1023"/>
                <a:gd name="T55" fmla="*/ 33 h 538"/>
                <a:gd name="T56" fmla="*/ 957 w 1023"/>
                <a:gd name="T57" fmla="*/ 35 h 538"/>
                <a:gd name="T58" fmla="*/ 951 w 1023"/>
                <a:gd name="T59" fmla="*/ 32 h 538"/>
                <a:gd name="T60" fmla="*/ 958 w 1023"/>
                <a:gd name="T61" fmla="*/ 30 h 538"/>
                <a:gd name="T62" fmla="*/ 961 w 1023"/>
                <a:gd name="T63" fmla="*/ 24 h 538"/>
                <a:gd name="T64" fmla="*/ 957 w 1023"/>
                <a:gd name="T65" fmla="*/ 20 h 538"/>
                <a:gd name="T66" fmla="*/ 951 w 1023"/>
                <a:gd name="T67" fmla="*/ 18 h 538"/>
                <a:gd name="T68" fmla="*/ 950 w 1023"/>
                <a:gd name="T69" fmla="*/ 10 h 538"/>
                <a:gd name="T70" fmla="*/ 945 w 1023"/>
                <a:gd name="T71" fmla="*/ 11 h 538"/>
                <a:gd name="T72" fmla="*/ 940 w 1023"/>
                <a:gd name="T73" fmla="*/ 14 h 538"/>
                <a:gd name="T74" fmla="*/ 935 w 1023"/>
                <a:gd name="T75" fmla="*/ 18 h 538"/>
                <a:gd name="T76" fmla="*/ 926 w 1023"/>
                <a:gd name="T77" fmla="*/ 16 h 538"/>
                <a:gd name="T78" fmla="*/ 920 w 1023"/>
                <a:gd name="T79" fmla="*/ 13 h 538"/>
                <a:gd name="T80" fmla="*/ 915 w 1023"/>
                <a:gd name="T81" fmla="*/ 8 h 538"/>
                <a:gd name="T82" fmla="*/ 910 w 1023"/>
                <a:gd name="T83" fmla="*/ 4 h 538"/>
                <a:gd name="T84" fmla="*/ 905 w 1023"/>
                <a:gd name="T85" fmla="*/ 0 h 538"/>
                <a:gd name="T86" fmla="*/ 567 w 1023"/>
                <a:gd name="T87" fmla="*/ 12 h 538"/>
                <a:gd name="T88" fmla="*/ 179 w 1023"/>
                <a:gd name="T89" fmla="*/ 15 h 538"/>
                <a:gd name="T90" fmla="*/ 0 w 1023"/>
                <a:gd name="T91" fmla="*/ 537 h 538"/>
                <a:gd name="T92" fmla="*/ 506 w 1023"/>
                <a:gd name="T93" fmla="*/ 537 h 538"/>
                <a:gd name="T94" fmla="*/ 838 w 1023"/>
                <a:gd name="T95" fmla="*/ 527 h 538"/>
                <a:gd name="T96" fmla="*/ 1003 w 1023"/>
                <a:gd name="T97" fmla="*/ 14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3" h="538">
                  <a:moveTo>
                    <a:pt x="1003" y="145"/>
                  </a:moveTo>
                  <a:cubicBezTo>
                    <a:pt x="1003" y="145"/>
                    <a:pt x="1005" y="143"/>
                    <a:pt x="1005" y="143"/>
                  </a:cubicBezTo>
                  <a:cubicBezTo>
                    <a:pt x="1005" y="142"/>
                    <a:pt x="1005" y="141"/>
                    <a:pt x="1005" y="140"/>
                  </a:cubicBezTo>
                  <a:cubicBezTo>
                    <a:pt x="1005" y="139"/>
                    <a:pt x="1004" y="138"/>
                    <a:pt x="1004" y="138"/>
                  </a:cubicBezTo>
                  <a:cubicBezTo>
                    <a:pt x="1003" y="137"/>
                    <a:pt x="1002" y="138"/>
                    <a:pt x="1002" y="138"/>
                  </a:cubicBezTo>
                  <a:cubicBezTo>
                    <a:pt x="1001" y="138"/>
                    <a:pt x="1001" y="139"/>
                    <a:pt x="1000" y="139"/>
                  </a:cubicBezTo>
                  <a:cubicBezTo>
                    <a:pt x="999" y="139"/>
                    <a:pt x="997" y="140"/>
                    <a:pt x="996" y="139"/>
                  </a:cubicBezTo>
                  <a:cubicBezTo>
                    <a:pt x="995" y="139"/>
                    <a:pt x="996" y="137"/>
                    <a:pt x="995" y="136"/>
                  </a:cubicBezTo>
                  <a:cubicBezTo>
                    <a:pt x="995" y="135"/>
                    <a:pt x="993" y="135"/>
                    <a:pt x="993" y="134"/>
                  </a:cubicBezTo>
                  <a:cubicBezTo>
                    <a:pt x="992" y="134"/>
                    <a:pt x="991" y="135"/>
                    <a:pt x="990" y="135"/>
                  </a:cubicBezTo>
                  <a:cubicBezTo>
                    <a:pt x="989" y="136"/>
                    <a:pt x="989" y="137"/>
                    <a:pt x="988" y="137"/>
                  </a:cubicBezTo>
                  <a:cubicBezTo>
                    <a:pt x="987" y="138"/>
                    <a:pt x="985" y="138"/>
                    <a:pt x="984" y="137"/>
                  </a:cubicBezTo>
                  <a:cubicBezTo>
                    <a:pt x="983" y="137"/>
                    <a:pt x="981" y="136"/>
                    <a:pt x="981" y="135"/>
                  </a:cubicBezTo>
                  <a:cubicBezTo>
                    <a:pt x="980" y="134"/>
                    <a:pt x="979" y="132"/>
                    <a:pt x="978" y="131"/>
                  </a:cubicBezTo>
                  <a:cubicBezTo>
                    <a:pt x="977" y="131"/>
                    <a:pt x="976" y="132"/>
                    <a:pt x="975" y="132"/>
                  </a:cubicBezTo>
                  <a:cubicBezTo>
                    <a:pt x="974" y="131"/>
                    <a:pt x="973" y="131"/>
                    <a:pt x="973" y="130"/>
                  </a:cubicBezTo>
                  <a:cubicBezTo>
                    <a:pt x="973" y="129"/>
                    <a:pt x="974" y="127"/>
                    <a:pt x="974" y="125"/>
                  </a:cubicBezTo>
                  <a:cubicBezTo>
                    <a:pt x="974" y="124"/>
                    <a:pt x="973" y="122"/>
                    <a:pt x="972" y="122"/>
                  </a:cubicBezTo>
                  <a:cubicBezTo>
                    <a:pt x="971" y="121"/>
                    <a:pt x="969" y="120"/>
                    <a:pt x="969" y="119"/>
                  </a:cubicBezTo>
                  <a:cubicBezTo>
                    <a:pt x="968" y="119"/>
                    <a:pt x="966" y="119"/>
                    <a:pt x="965" y="119"/>
                  </a:cubicBezTo>
                  <a:cubicBezTo>
                    <a:pt x="964" y="118"/>
                    <a:pt x="962" y="116"/>
                    <a:pt x="962" y="115"/>
                  </a:cubicBezTo>
                  <a:cubicBezTo>
                    <a:pt x="961" y="114"/>
                    <a:pt x="961" y="111"/>
                    <a:pt x="961" y="109"/>
                  </a:cubicBezTo>
                  <a:cubicBezTo>
                    <a:pt x="961" y="109"/>
                    <a:pt x="961" y="107"/>
                    <a:pt x="961" y="106"/>
                  </a:cubicBezTo>
                  <a:cubicBezTo>
                    <a:pt x="962" y="105"/>
                    <a:pt x="965" y="105"/>
                    <a:pt x="965" y="104"/>
                  </a:cubicBezTo>
                  <a:cubicBezTo>
                    <a:pt x="966" y="103"/>
                    <a:pt x="965" y="101"/>
                    <a:pt x="964" y="100"/>
                  </a:cubicBezTo>
                  <a:cubicBezTo>
                    <a:pt x="963" y="99"/>
                    <a:pt x="962" y="99"/>
                    <a:pt x="962" y="99"/>
                  </a:cubicBezTo>
                  <a:cubicBezTo>
                    <a:pt x="961" y="99"/>
                    <a:pt x="960" y="101"/>
                    <a:pt x="959" y="101"/>
                  </a:cubicBezTo>
                  <a:cubicBezTo>
                    <a:pt x="958" y="101"/>
                    <a:pt x="957" y="101"/>
                    <a:pt x="956" y="100"/>
                  </a:cubicBezTo>
                  <a:cubicBezTo>
                    <a:pt x="955" y="99"/>
                    <a:pt x="955" y="97"/>
                    <a:pt x="954" y="96"/>
                  </a:cubicBezTo>
                  <a:cubicBezTo>
                    <a:pt x="954" y="96"/>
                    <a:pt x="951" y="95"/>
                    <a:pt x="950" y="94"/>
                  </a:cubicBezTo>
                  <a:cubicBezTo>
                    <a:pt x="949" y="93"/>
                    <a:pt x="949" y="90"/>
                    <a:pt x="948" y="89"/>
                  </a:cubicBezTo>
                  <a:cubicBezTo>
                    <a:pt x="947" y="89"/>
                    <a:pt x="945" y="89"/>
                    <a:pt x="944" y="89"/>
                  </a:cubicBezTo>
                  <a:cubicBezTo>
                    <a:pt x="943" y="88"/>
                    <a:pt x="942" y="87"/>
                    <a:pt x="942" y="86"/>
                  </a:cubicBezTo>
                  <a:cubicBezTo>
                    <a:pt x="941" y="85"/>
                    <a:pt x="941" y="83"/>
                    <a:pt x="940" y="82"/>
                  </a:cubicBezTo>
                  <a:cubicBezTo>
                    <a:pt x="939" y="81"/>
                    <a:pt x="938" y="80"/>
                    <a:pt x="938" y="80"/>
                  </a:cubicBezTo>
                  <a:cubicBezTo>
                    <a:pt x="937" y="79"/>
                    <a:pt x="935" y="78"/>
                    <a:pt x="935" y="78"/>
                  </a:cubicBezTo>
                  <a:cubicBezTo>
                    <a:pt x="934" y="77"/>
                    <a:pt x="932" y="75"/>
                    <a:pt x="932" y="74"/>
                  </a:cubicBezTo>
                  <a:cubicBezTo>
                    <a:pt x="932" y="73"/>
                    <a:pt x="931" y="70"/>
                    <a:pt x="932" y="69"/>
                  </a:cubicBezTo>
                  <a:cubicBezTo>
                    <a:pt x="932" y="68"/>
                    <a:pt x="935" y="67"/>
                    <a:pt x="936" y="67"/>
                  </a:cubicBezTo>
                  <a:cubicBezTo>
                    <a:pt x="937" y="67"/>
                    <a:pt x="938" y="68"/>
                    <a:pt x="939" y="68"/>
                  </a:cubicBezTo>
                  <a:cubicBezTo>
                    <a:pt x="940" y="67"/>
                    <a:pt x="941" y="65"/>
                    <a:pt x="941" y="64"/>
                  </a:cubicBezTo>
                  <a:cubicBezTo>
                    <a:pt x="941" y="63"/>
                    <a:pt x="938" y="62"/>
                    <a:pt x="938" y="61"/>
                  </a:cubicBezTo>
                  <a:cubicBezTo>
                    <a:pt x="938" y="60"/>
                    <a:pt x="938" y="58"/>
                    <a:pt x="938" y="57"/>
                  </a:cubicBezTo>
                  <a:cubicBezTo>
                    <a:pt x="939" y="56"/>
                    <a:pt x="939" y="53"/>
                    <a:pt x="940" y="53"/>
                  </a:cubicBezTo>
                  <a:cubicBezTo>
                    <a:pt x="941" y="52"/>
                    <a:pt x="942" y="50"/>
                    <a:pt x="943" y="50"/>
                  </a:cubicBezTo>
                  <a:cubicBezTo>
                    <a:pt x="944" y="50"/>
                    <a:pt x="947" y="51"/>
                    <a:pt x="948" y="50"/>
                  </a:cubicBezTo>
                  <a:cubicBezTo>
                    <a:pt x="949" y="50"/>
                    <a:pt x="949" y="48"/>
                    <a:pt x="949" y="48"/>
                  </a:cubicBezTo>
                  <a:cubicBezTo>
                    <a:pt x="949" y="46"/>
                    <a:pt x="948" y="44"/>
                    <a:pt x="948" y="42"/>
                  </a:cubicBezTo>
                  <a:cubicBezTo>
                    <a:pt x="948" y="41"/>
                    <a:pt x="949" y="39"/>
                    <a:pt x="949" y="38"/>
                  </a:cubicBezTo>
                  <a:cubicBezTo>
                    <a:pt x="950" y="38"/>
                    <a:pt x="951" y="38"/>
                    <a:pt x="951" y="38"/>
                  </a:cubicBezTo>
                  <a:cubicBezTo>
                    <a:pt x="952" y="38"/>
                    <a:pt x="953" y="39"/>
                    <a:pt x="954" y="40"/>
                  </a:cubicBezTo>
                  <a:cubicBezTo>
                    <a:pt x="955" y="40"/>
                    <a:pt x="956" y="42"/>
                    <a:pt x="956" y="42"/>
                  </a:cubicBezTo>
                  <a:cubicBezTo>
                    <a:pt x="957" y="42"/>
                    <a:pt x="959" y="42"/>
                    <a:pt x="960" y="42"/>
                  </a:cubicBezTo>
                  <a:cubicBezTo>
                    <a:pt x="961" y="41"/>
                    <a:pt x="963" y="40"/>
                    <a:pt x="963" y="39"/>
                  </a:cubicBezTo>
                  <a:cubicBezTo>
                    <a:pt x="964" y="38"/>
                    <a:pt x="964" y="37"/>
                    <a:pt x="964" y="36"/>
                  </a:cubicBezTo>
                  <a:cubicBezTo>
                    <a:pt x="964" y="35"/>
                    <a:pt x="963" y="33"/>
                    <a:pt x="962" y="33"/>
                  </a:cubicBezTo>
                  <a:cubicBezTo>
                    <a:pt x="962" y="33"/>
                    <a:pt x="960" y="33"/>
                    <a:pt x="959" y="34"/>
                  </a:cubicBezTo>
                  <a:cubicBezTo>
                    <a:pt x="959" y="34"/>
                    <a:pt x="958" y="35"/>
                    <a:pt x="957" y="35"/>
                  </a:cubicBezTo>
                  <a:cubicBezTo>
                    <a:pt x="956" y="36"/>
                    <a:pt x="955" y="35"/>
                    <a:pt x="954" y="34"/>
                  </a:cubicBezTo>
                  <a:cubicBezTo>
                    <a:pt x="953" y="34"/>
                    <a:pt x="951" y="33"/>
                    <a:pt x="951" y="32"/>
                  </a:cubicBezTo>
                  <a:cubicBezTo>
                    <a:pt x="951" y="31"/>
                    <a:pt x="953" y="30"/>
                    <a:pt x="954" y="30"/>
                  </a:cubicBezTo>
                  <a:cubicBezTo>
                    <a:pt x="955" y="29"/>
                    <a:pt x="957" y="30"/>
                    <a:pt x="958" y="30"/>
                  </a:cubicBezTo>
                  <a:cubicBezTo>
                    <a:pt x="959" y="29"/>
                    <a:pt x="959" y="28"/>
                    <a:pt x="959" y="28"/>
                  </a:cubicBezTo>
                  <a:cubicBezTo>
                    <a:pt x="960" y="27"/>
                    <a:pt x="961" y="25"/>
                    <a:pt x="961" y="24"/>
                  </a:cubicBezTo>
                  <a:cubicBezTo>
                    <a:pt x="961" y="23"/>
                    <a:pt x="960" y="22"/>
                    <a:pt x="960" y="21"/>
                  </a:cubicBezTo>
                  <a:cubicBezTo>
                    <a:pt x="959" y="21"/>
                    <a:pt x="958" y="20"/>
                    <a:pt x="957" y="20"/>
                  </a:cubicBezTo>
                  <a:cubicBezTo>
                    <a:pt x="956" y="20"/>
                    <a:pt x="954" y="21"/>
                    <a:pt x="953" y="21"/>
                  </a:cubicBezTo>
                  <a:cubicBezTo>
                    <a:pt x="953" y="20"/>
                    <a:pt x="951" y="19"/>
                    <a:pt x="951" y="18"/>
                  </a:cubicBezTo>
                  <a:cubicBezTo>
                    <a:pt x="951" y="17"/>
                    <a:pt x="953" y="14"/>
                    <a:pt x="953" y="13"/>
                  </a:cubicBezTo>
                  <a:cubicBezTo>
                    <a:pt x="953" y="12"/>
                    <a:pt x="951" y="10"/>
                    <a:pt x="950" y="10"/>
                  </a:cubicBezTo>
                  <a:cubicBezTo>
                    <a:pt x="950" y="10"/>
                    <a:pt x="948" y="10"/>
                    <a:pt x="947" y="10"/>
                  </a:cubicBezTo>
                  <a:cubicBezTo>
                    <a:pt x="946" y="10"/>
                    <a:pt x="945" y="11"/>
                    <a:pt x="945" y="11"/>
                  </a:cubicBezTo>
                  <a:cubicBezTo>
                    <a:pt x="944" y="12"/>
                    <a:pt x="941" y="11"/>
                    <a:pt x="941" y="11"/>
                  </a:cubicBezTo>
                  <a:cubicBezTo>
                    <a:pt x="940" y="12"/>
                    <a:pt x="941" y="13"/>
                    <a:pt x="940" y="14"/>
                  </a:cubicBezTo>
                  <a:cubicBezTo>
                    <a:pt x="940" y="15"/>
                    <a:pt x="940" y="17"/>
                    <a:pt x="939" y="17"/>
                  </a:cubicBezTo>
                  <a:cubicBezTo>
                    <a:pt x="938" y="18"/>
                    <a:pt x="936" y="18"/>
                    <a:pt x="935" y="18"/>
                  </a:cubicBezTo>
                  <a:cubicBezTo>
                    <a:pt x="934" y="18"/>
                    <a:pt x="932" y="19"/>
                    <a:pt x="931" y="18"/>
                  </a:cubicBezTo>
                  <a:cubicBezTo>
                    <a:pt x="930" y="18"/>
                    <a:pt x="927" y="17"/>
                    <a:pt x="926" y="16"/>
                  </a:cubicBezTo>
                  <a:cubicBezTo>
                    <a:pt x="925" y="15"/>
                    <a:pt x="924" y="12"/>
                    <a:pt x="923" y="12"/>
                  </a:cubicBezTo>
                  <a:cubicBezTo>
                    <a:pt x="922" y="11"/>
                    <a:pt x="921" y="13"/>
                    <a:pt x="920" y="13"/>
                  </a:cubicBezTo>
                  <a:cubicBezTo>
                    <a:pt x="919" y="13"/>
                    <a:pt x="917" y="12"/>
                    <a:pt x="916" y="11"/>
                  </a:cubicBezTo>
                  <a:cubicBezTo>
                    <a:pt x="915" y="11"/>
                    <a:pt x="916" y="8"/>
                    <a:pt x="915" y="8"/>
                  </a:cubicBezTo>
                  <a:cubicBezTo>
                    <a:pt x="915" y="7"/>
                    <a:pt x="914" y="5"/>
                    <a:pt x="913" y="4"/>
                  </a:cubicBezTo>
                  <a:cubicBezTo>
                    <a:pt x="913" y="4"/>
                    <a:pt x="911" y="4"/>
                    <a:pt x="910" y="4"/>
                  </a:cubicBezTo>
                  <a:cubicBezTo>
                    <a:pt x="909" y="3"/>
                    <a:pt x="908" y="2"/>
                    <a:pt x="908" y="1"/>
                  </a:cubicBezTo>
                  <a:cubicBezTo>
                    <a:pt x="907" y="1"/>
                    <a:pt x="906" y="0"/>
                    <a:pt x="905" y="0"/>
                  </a:cubicBezTo>
                  <a:cubicBezTo>
                    <a:pt x="748" y="7"/>
                    <a:pt x="748" y="7"/>
                    <a:pt x="748" y="7"/>
                  </a:cubicBezTo>
                  <a:cubicBezTo>
                    <a:pt x="567" y="12"/>
                    <a:pt x="567" y="12"/>
                    <a:pt x="567" y="12"/>
                  </a:cubicBezTo>
                  <a:cubicBezTo>
                    <a:pt x="328" y="15"/>
                    <a:pt x="328" y="15"/>
                    <a:pt x="328" y="15"/>
                  </a:cubicBezTo>
                  <a:cubicBezTo>
                    <a:pt x="179" y="15"/>
                    <a:pt x="179" y="15"/>
                    <a:pt x="179" y="15"/>
                  </a:cubicBezTo>
                  <a:cubicBezTo>
                    <a:pt x="11" y="12"/>
                    <a:pt x="11" y="12"/>
                    <a:pt x="11" y="12"/>
                  </a:cubicBezTo>
                  <a:cubicBezTo>
                    <a:pt x="0" y="537"/>
                    <a:pt x="0" y="537"/>
                    <a:pt x="0" y="537"/>
                  </a:cubicBezTo>
                  <a:cubicBezTo>
                    <a:pt x="266" y="538"/>
                    <a:pt x="266" y="538"/>
                    <a:pt x="266" y="538"/>
                  </a:cubicBezTo>
                  <a:cubicBezTo>
                    <a:pt x="506" y="537"/>
                    <a:pt x="506" y="537"/>
                    <a:pt x="506" y="537"/>
                  </a:cubicBezTo>
                  <a:cubicBezTo>
                    <a:pt x="673" y="534"/>
                    <a:pt x="673" y="534"/>
                    <a:pt x="673" y="534"/>
                  </a:cubicBezTo>
                  <a:cubicBezTo>
                    <a:pt x="838" y="527"/>
                    <a:pt x="838" y="527"/>
                    <a:pt x="838" y="527"/>
                  </a:cubicBezTo>
                  <a:cubicBezTo>
                    <a:pt x="1023" y="518"/>
                    <a:pt x="1023" y="518"/>
                    <a:pt x="1023" y="518"/>
                  </a:cubicBezTo>
                  <a:lnTo>
                    <a:pt x="1003" y="145"/>
                  </a:lnTo>
                  <a:close/>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59" name="Freeform 39">
              <a:extLst>
                <a:ext uri="{FF2B5EF4-FFF2-40B4-BE49-F238E27FC236}">
                  <a16:creationId xmlns:a16="http://schemas.microsoft.com/office/drawing/2014/main" id="{7E8419BC-DA8B-4403-A91A-2B334212CF99}"/>
                </a:ext>
              </a:extLst>
            </p:cNvPr>
            <p:cNvSpPr>
              <a:spLocks/>
            </p:cNvSpPr>
            <p:nvPr/>
          </p:nvSpPr>
          <p:spPr bwMode="auto">
            <a:xfrm>
              <a:off x="3616325" y="3263903"/>
              <a:ext cx="3175" cy="3175"/>
            </a:xfrm>
            <a:custGeom>
              <a:avLst/>
              <a:gdLst>
                <a:gd name="T0" fmla="*/ 1 w 5"/>
                <a:gd name="T1" fmla="*/ 2 h 4"/>
                <a:gd name="T2" fmla="*/ 1 w 5"/>
                <a:gd name="T3" fmla="*/ 3 h 4"/>
                <a:gd name="T4" fmla="*/ 0 w 5"/>
                <a:gd name="T5" fmla="*/ 3 h 4"/>
                <a:gd name="T6" fmla="*/ 1 w 5"/>
                <a:gd name="T7" fmla="*/ 4 h 4"/>
                <a:gd name="T8" fmla="*/ 1 w 5"/>
                <a:gd name="T9" fmla="*/ 3 h 4"/>
                <a:gd name="T10" fmla="*/ 5 w 5"/>
                <a:gd name="T11" fmla="*/ 0 h 4"/>
                <a:gd name="T12" fmla="*/ 2 w 5"/>
                <a:gd name="T13" fmla="*/ 0 h 4"/>
                <a:gd name="T14" fmla="*/ 1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1" y="2"/>
                  </a:moveTo>
                  <a:cubicBezTo>
                    <a:pt x="1" y="3"/>
                    <a:pt x="1" y="3"/>
                    <a:pt x="1" y="3"/>
                  </a:cubicBezTo>
                  <a:cubicBezTo>
                    <a:pt x="0" y="3"/>
                    <a:pt x="0" y="3"/>
                    <a:pt x="0" y="3"/>
                  </a:cubicBezTo>
                  <a:cubicBezTo>
                    <a:pt x="0" y="3"/>
                    <a:pt x="1" y="3"/>
                    <a:pt x="1" y="4"/>
                  </a:cubicBezTo>
                  <a:cubicBezTo>
                    <a:pt x="1" y="3"/>
                    <a:pt x="1" y="3"/>
                    <a:pt x="1" y="3"/>
                  </a:cubicBezTo>
                  <a:cubicBezTo>
                    <a:pt x="2" y="1"/>
                    <a:pt x="4" y="0"/>
                    <a:pt x="5" y="0"/>
                  </a:cubicBezTo>
                  <a:cubicBezTo>
                    <a:pt x="4" y="0"/>
                    <a:pt x="3" y="0"/>
                    <a:pt x="2" y="0"/>
                  </a:cubicBezTo>
                  <a:cubicBezTo>
                    <a:pt x="2" y="1"/>
                    <a:pt x="1" y="1"/>
                    <a:pt x="1" y="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60" name="Freeform 40">
              <a:extLst>
                <a:ext uri="{FF2B5EF4-FFF2-40B4-BE49-F238E27FC236}">
                  <a16:creationId xmlns:a16="http://schemas.microsoft.com/office/drawing/2014/main" id="{DD674662-B79E-446F-97E8-920E855FD2FC}"/>
                </a:ext>
              </a:extLst>
            </p:cNvPr>
            <p:cNvSpPr>
              <a:spLocks/>
            </p:cNvSpPr>
            <p:nvPr/>
          </p:nvSpPr>
          <p:spPr bwMode="auto">
            <a:xfrm>
              <a:off x="2794000" y="3792541"/>
              <a:ext cx="1019174" cy="495300"/>
            </a:xfrm>
            <a:custGeom>
              <a:avLst/>
              <a:gdLst>
                <a:gd name="T0" fmla="*/ 808 w 1209"/>
                <a:gd name="T1" fmla="*/ 16 h 587"/>
                <a:gd name="T2" fmla="*/ 130 w 1209"/>
                <a:gd name="T3" fmla="*/ 19 h 587"/>
                <a:gd name="T4" fmla="*/ 416 w 1209"/>
                <a:gd name="T5" fmla="*/ 444 h 587"/>
                <a:gd name="T6" fmla="*/ 432 w 1209"/>
                <a:gd name="T7" fmla="*/ 451 h 587"/>
                <a:gd name="T8" fmla="*/ 455 w 1209"/>
                <a:gd name="T9" fmla="*/ 473 h 587"/>
                <a:gd name="T10" fmla="*/ 473 w 1209"/>
                <a:gd name="T11" fmla="*/ 472 h 587"/>
                <a:gd name="T12" fmla="*/ 486 w 1209"/>
                <a:gd name="T13" fmla="*/ 472 h 587"/>
                <a:gd name="T14" fmla="*/ 499 w 1209"/>
                <a:gd name="T15" fmla="*/ 466 h 587"/>
                <a:gd name="T16" fmla="*/ 514 w 1209"/>
                <a:gd name="T17" fmla="*/ 469 h 587"/>
                <a:gd name="T18" fmla="*/ 526 w 1209"/>
                <a:gd name="T19" fmla="*/ 483 h 587"/>
                <a:gd name="T20" fmla="*/ 538 w 1209"/>
                <a:gd name="T21" fmla="*/ 504 h 587"/>
                <a:gd name="T22" fmla="*/ 563 w 1209"/>
                <a:gd name="T23" fmla="*/ 504 h 587"/>
                <a:gd name="T24" fmla="*/ 585 w 1209"/>
                <a:gd name="T25" fmla="*/ 512 h 587"/>
                <a:gd name="T26" fmla="*/ 608 w 1209"/>
                <a:gd name="T27" fmla="*/ 511 h 587"/>
                <a:gd name="T28" fmla="*/ 630 w 1209"/>
                <a:gd name="T29" fmla="*/ 529 h 587"/>
                <a:gd name="T30" fmla="*/ 644 w 1209"/>
                <a:gd name="T31" fmla="*/ 516 h 587"/>
                <a:gd name="T32" fmla="*/ 668 w 1209"/>
                <a:gd name="T33" fmla="*/ 517 h 587"/>
                <a:gd name="T34" fmla="*/ 684 w 1209"/>
                <a:gd name="T35" fmla="*/ 513 h 587"/>
                <a:gd name="T36" fmla="*/ 686 w 1209"/>
                <a:gd name="T37" fmla="*/ 535 h 587"/>
                <a:gd name="T38" fmla="*/ 708 w 1209"/>
                <a:gd name="T39" fmla="*/ 542 h 587"/>
                <a:gd name="T40" fmla="*/ 706 w 1209"/>
                <a:gd name="T41" fmla="*/ 560 h 587"/>
                <a:gd name="T42" fmla="*/ 727 w 1209"/>
                <a:gd name="T43" fmla="*/ 562 h 587"/>
                <a:gd name="T44" fmla="*/ 741 w 1209"/>
                <a:gd name="T45" fmla="*/ 548 h 587"/>
                <a:gd name="T46" fmla="*/ 759 w 1209"/>
                <a:gd name="T47" fmla="*/ 545 h 587"/>
                <a:gd name="T48" fmla="*/ 771 w 1209"/>
                <a:gd name="T49" fmla="*/ 551 h 587"/>
                <a:gd name="T50" fmla="*/ 782 w 1209"/>
                <a:gd name="T51" fmla="*/ 567 h 587"/>
                <a:gd name="T52" fmla="*/ 801 w 1209"/>
                <a:gd name="T53" fmla="*/ 558 h 587"/>
                <a:gd name="T54" fmla="*/ 815 w 1209"/>
                <a:gd name="T55" fmla="*/ 551 h 587"/>
                <a:gd name="T56" fmla="*/ 817 w 1209"/>
                <a:gd name="T57" fmla="*/ 567 h 587"/>
                <a:gd name="T58" fmla="*/ 831 w 1209"/>
                <a:gd name="T59" fmla="*/ 585 h 587"/>
                <a:gd name="T60" fmla="*/ 835 w 1209"/>
                <a:gd name="T61" fmla="*/ 569 h 587"/>
                <a:gd name="T62" fmla="*/ 848 w 1209"/>
                <a:gd name="T63" fmla="*/ 552 h 587"/>
                <a:gd name="T64" fmla="*/ 855 w 1209"/>
                <a:gd name="T65" fmla="*/ 542 h 587"/>
                <a:gd name="T66" fmla="*/ 867 w 1209"/>
                <a:gd name="T67" fmla="*/ 561 h 587"/>
                <a:gd name="T68" fmla="*/ 879 w 1209"/>
                <a:gd name="T69" fmla="*/ 563 h 587"/>
                <a:gd name="T70" fmla="*/ 891 w 1209"/>
                <a:gd name="T71" fmla="*/ 551 h 587"/>
                <a:gd name="T72" fmla="*/ 904 w 1209"/>
                <a:gd name="T73" fmla="*/ 556 h 587"/>
                <a:gd name="T74" fmla="*/ 910 w 1209"/>
                <a:gd name="T75" fmla="*/ 565 h 587"/>
                <a:gd name="T76" fmla="*/ 925 w 1209"/>
                <a:gd name="T77" fmla="*/ 572 h 587"/>
                <a:gd name="T78" fmla="*/ 941 w 1209"/>
                <a:gd name="T79" fmla="*/ 587 h 587"/>
                <a:gd name="T80" fmla="*/ 952 w 1209"/>
                <a:gd name="T81" fmla="*/ 572 h 587"/>
                <a:gd name="T82" fmla="*/ 968 w 1209"/>
                <a:gd name="T83" fmla="*/ 570 h 587"/>
                <a:gd name="T84" fmla="*/ 976 w 1209"/>
                <a:gd name="T85" fmla="*/ 559 h 587"/>
                <a:gd name="T86" fmla="*/ 996 w 1209"/>
                <a:gd name="T87" fmla="*/ 556 h 587"/>
                <a:gd name="T88" fmla="*/ 1012 w 1209"/>
                <a:gd name="T89" fmla="*/ 557 h 587"/>
                <a:gd name="T90" fmla="*/ 1025 w 1209"/>
                <a:gd name="T91" fmla="*/ 555 h 587"/>
                <a:gd name="T92" fmla="*/ 1032 w 1209"/>
                <a:gd name="T93" fmla="*/ 548 h 587"/>
                <a:gd name="T94" fmla="*/ 1044 w 1209"/>
                <a:gd name="T95" fmla="*/ 540 h 587"/>
                <a:gd name="T96" fmla="*/ 1060 w 1209"/>
                <a:gd name="T97" fmla="*/ 547 h 587"/>
                <a:gd name="T98" fmla="*/ 1081 w 1209"/>
                <a:gd name="T99" fmla="*/ 549 h 587"/>
                <a:gd name="T100" fmla="*/ 1095 w 1209"/>
                <a:gd name="T101" fmla="*/ 542 h 587"/>
                <a:gd name="T102" fmla="*/ 1109 w 1209"/>
                <a:gd name="T103" fmla="*/ 536 h 587"/>
                <a:gd name="T104" fmla="*/ 1127 w 1209"/>
                <a:gd name="T105" fmla="*/ 547 h 587"/>
                <a:gd name="T106" fmla="*/ 1145 w 1209"/>
                <a:gd name="T107" fmla="*/ 556 h 587"/>
                <a:gd name="T108" fmla="*/ 1161 w 1209"/>
                <a:gd name="T109" fmla="*/ 565 h 587"/>
                <a:gd name="T110" fmla="*/ 1176 w 1209"/>
                <a:gd name="T111" fmla="*/ 573 h 587"/>
                <a:gd name="T112" fmla="*/ 1190 w 1209"/>
                <a:gd name="T113" fmla="*/ 577 h 587"/>
                <a:gd name="T114" fmla="*/ 1207 w 1209"/>
                <a:gd name="T115"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9" h="587">
                  <a:moveTo>
                    <a:pt x="1200" y="273"/>
                  </a:moveTo>
                  <a:cubicBezTo>
                    <a:pt x="1163" y="83"/>
                    <a:pt x="1163" y="83"/>
                    <a:pt x="1163" y="83"/>
                  </a:cubicBezTo>
                  <a:cubicBezTo>
                    <a:pt x="1163" y="82"/>
                    <a:pt x="1163" y="82"/>
                    <a:pt x="1163" y="82"/>
                  </a:cubicBezTo>
                  <a:cubicBezTo>
                    <a:pt x="1158" y="0"/>
                    <a:pt x="1158" y="0"/>
                    <a:pt x="1158" y="0"/>
                  </a:cubicBezTo>
                  <a:cubicBezTo>
                    <a:pt x="973" y="9"/>
                    <a:pt x="973" y="9"/>
                    <a:pt x="973" y="9"/>
                  </a:cubicBezTo>
                  <a:cubicBezTo>
                    <a:pt x="808" y="16"/>
                    <a:pt x="808" y="16"/>
                    <a:pt x="808" y="16"/>
                  </a:cubicBezTo>
                  <a:cubicBezTo>
                    <a:pt x="641" y="19"/>
                    <a:pt x="641" y="19"/>
                    <a:pt x="641" y="19"/>
                  </a:cubicBezTo>
                  <a:cubicBezTo>
                    <a:pt x="401" y="20"/>
                    <a:pt x="401" y="20"/>
                    <a:pt x="401" y="20"/>
                  </a:cubicBezTo>
                  <a:cubicBezTo>
                    <a:pt x="135" y="19"/>
                    <a:pt x="135" y="19"/>
                    <a:pt x="135" y="19"/>
                  </a:cubicBezTo>
                  <a:cubicBezTo>
                    <a:pt x="135" y="19"/>
                    <a:pt x="135" y="19"/>
                    <a:pt x="135" y="19"/>
                  </a:cubicBezTo>
                  <a:cubicBezTo>
                    <a:pt x="133" y="19"/>
                    <a:pt x="133" y="19"/>
                    <a:pt x="133" y="19"/>
                  </a:cubicBezTo>
                  <a:cubicBezTo>
                    <a:pt x="130" y="19"/>
                    <a:pt x="130" y="19"/>
                    <a:pt x="130" y="19"/>
                  </a:cubicBezTo>
                  <a:cubicBezTo>
                    <a:pt x="130" y="19"/>
                    <a:pt x="130" y="19"/>
                    <a:pt x="130" y="19"/>
                  </a:cubicBezTo>
                  <a:cubicBezTo>
                    <a:pt x="3" y="14"/>
                    <a:pt x="3" y="14"/>
                    <a:pt x="3" y="14"/>
                  </a:cubicBezTo>
                  <a:cubicBezTo>
                    <a:pt x="0" y="96"/>
                    <a:pt x="0" y="96"/>
                    <a:pt x="0" y="96"/>
                  </a:cubicBezTo>
                  <a:cubicBezTo>
                    <a:pt x="413" y="103"/>
                    <a:pt x="413" y="103"/>
                    <a:pt x="413" y="103"/>
                  </a:cubicBezTo>
                  <a:cubicBezTo>
                    <a:pt x="413" y="444"/>
                    <a:pt x="413" y="444"/>
                    <a:pt x="413" y="444"/>
                  </a:cubicBezTo>
                  <a:cubicBezTo>
                    <a:pt x="413" y="444"/>
                    <a:pt x="415" y="444"/>
                    <a:pt x="416" y="444"/>
                  </a:cubicBezTo>
                  <a:cubicBezTo>
                    <a:pt x="417" y="444"/>
                    <a:pt x="418" y="443"/>
                    <a:pt x="419" y="442"/>
                  </a:cubicBezTo>
                  <a:cubicBezTo>
                    <a:pt x="420" y="442"/>
                    <a:pt x="421" y="441"/>
                    <a:pt x="421" y="441"/>
                  </a:cubicBezTo>
                  <a:cubicBezTo>
                    <a:pt x="422" y="441"/>
                    <a:pt x="424" y="442"/>
                    <a:pt x="425" y="443"/>
                  </a:cubicBezTo>
                  <a:cubicBezTo>
                    <a:pt x="426" y="443"/>
                    <a:pt x="427" y="444"/>
                    <a:pt x="428" y="444"/>
                  </a:cubicBezTo>
                  <a:cubicBezTo>
                    <a:pt x="429" y="445"/>
                    <a:pt x="430" y="446"/>
                    <a:pt x="430" y="447"/>
                  </a:cubicBezTo>
                  <a:cubicBezTo>
                    <a:pt x="431" y="448"/>
                    <a:pt x="431" y="450"/>
                    <a:pt x="432" y="451"/>
                  </a:cubicBezTo>
                  <a:cubicBezTo>
                    <a:pt x="433" y="452"/>
                    <a:pt x="435" y="453"/>
                    <a:pt x="436" y="454"/>
                  </a:cubicBezTo>
                  <a:cubicBezTo>
                    <a:pt x="437" y="455"/>
                    <a:pt x="439" y="457"/>
                    <a:pt x="439" y="458"/>
                  </a:cubicBezTo>
                  <a:cubicBezTo>
                    <a:pt x="440" y="459"/>
                    <a:pt x="442" y="461"/>
                    <a:pt x="442" y="462"/>
                  </a:cubicBezTo>
                  <a:cubicBezTo>
                    <a:pt x="443" y="463"/>
                    <a:pt x="445" y="465"/>
                    <a:pt x="446" y="465"/>
                  </a:cubicBezTo>
                  <a:cubicBezTo>
                    <a:pt x="447" y="466"/>
                    <a:pt x="450" y="468"/>
                    <a:pt x="451" y="469"/>
                  </a:cubicBezTo>
                  <a:cubicBezTo>
                    <a:pt x="452" y="470"/>
                    <a:pt x="454" y="472"/>
                    <a:pt x="455" y="473"/>
                  </a:cubicBezTo>
                  <a:cubicBezTo>
                    <a:pt x="455" y="473"/>
                    <a:pt x="456" y="475"/>
                    <a:pt x="457" y="476"/>
                  </a:cubicBezTo>
                  <a:cubicBezTo>
                    <a:pt x="457" y="476"/>
                    <a:pt x="459" y="477"/>
                    <a:pt x="460" y="477"/>
                  </a:cubicBezTo>
                  <a:cubicBezTo>
                    <a:pt x="461" y="477"/>
                    <a:pt x="463" y="476"/>
                    <a:pt x="463" y="476"/>
                  </a:cubicBezTo>
                  <a:cubicBezTo>
                    <a:pt x="465" y="476"/>
                    <a:pt x="467" y="477"/>
                    <a:pt x="468" y="477"/>
                  </a:cubicBezTo>
                  <a:cubicBezTo>
                    <a:pt x="469" y="477"/>
                    <a:pt x="471" y="476"/>
                    <a:pt x="471" y="475"/>
                  </a:cubicBezTo>
                  <a:cubicBezTo>
                    <a:pt x="472" y="475"/>
                    <a:pt x="472" y="473"/>
                    <a:pt x="473" y="472"/>
                  </a:cubicBezTo>
                  <a:cubicBezTo>
                    <a:pt x="473" y="472"/>
                    <a:pt x="473" y="470"/>
                    <a:pt x="474" y="469"/>
                  </a:cubicBezTo>
                  <a:cubicBezTo>
                    <a:pt x="474" y="469"/>
                    <a:pt x="477" y="469"/>
                    <a:pt x="478" y="469"/>
                  </a:cubicBezTo>
                  <a:cubicBezTo>
                    <a:pt x="478" y="469"/>
                    <a:pt x="479" y="471"/>
                    <a:pt x="480" y="471"/>
                  </a:cubicBezTo>
                  <a:cubicBezTo>
                    <a:pt x="480" y="471"/>
                    <a:pt x="481" y="470"/>
                    <a:pt x="482" y="469"/>
                  </a:cubicBezTo>
                  <a:cubicBezTo>
                    <a:pt x="482" y="469"/>
                    <a:pt x="484" y="469"/>
                    <a:pt x="485" y="470"/>
                  </a:cubicBezTo>
                  <a:cubicBezTo>
                    <a:pt x="486" y="470"/>
                    <a:pt x="486" y="472"/>
                    <a:pt x="486" y="472"/>
                  </a:cubicBezTo>
                  <a:cubicBezTo>
                    <a:pt x="487" y="473"/>
                    <a:pt x="489" y="473"/>
                    <a:pt x="489" y="473"/>
                  </a:cubicBezTo>
                  <a:cubicBezTo>
                    <a:pt x="490" y="473"/>
                    <a:pt x="492" y="474"/>
                    <a:pt x="493" y="475"/>
                  </a:cubicBezTo>
                  <a:cubicBezTo>
                    <a:pt x="494" y="475"/>
                    <a:pt x="495" y="476"/>
                    <a:pt x="496" y="476"/>
                  </a:cubicBezTo>
                  <a:cubicBezTo>
                    <a:pt x="497" y="476"/>
                    <a:pt x="499" y="475"/>
                    <a:pt x="499" y="474"/>
                  </a:cubicBezTo>
                  <a:cubicBezTo>
                    <a:pt x="500" y="474"/>
                    <a:pt x="500" y="472"/>
                    <a:pt x="500" y="471"/>
                  </a:cubicBezTo>
                  <a:cubicBezTo>
                    <a:pt x="500" y="470"/>
                    <a:pt x="499" y="468"/>
                    <a:pt x="499" y="466"/>
                  </a:cubicBezTo>
                  <a:cubicBezTo>
                    <a:pt x="499" y="465"/>
                    <a:pt x="500" y="463"/>
                    <a:pt x="500" y="463"/>
                  </a:cubicBezTo>
                  <a:cubicBezTo>
                    <a:pt x="501" y="462"/>
                    <a:pt x="503" y="461"/>
                    <a:pt x="505" y="461"/>
                  </a:cubicBezTo>
                  <a:cubicBezTo>
                    <a:pt x="506" y="461"/>
                    <a:pt x="507" y="463"/>
                    <a:pt x="507" y="464"/>
                  </a:cubicBezTo>
                  <a:cubicBezTo>
                    <a:pt x="508" y="465"/>
                    <a:pt x="508" y="467"/>
                    <a:pt x="509" y="468"/>
                  </a:cubicBezTo>
                  <a:cubicBezTo>
                    <a:pt x="509" y="469"/>
                    <a:pt x="510" y="470"/>
                    <a:pt x="511" y="471"/>
                  </a:cubicBezTo>
                  <a:cubicBezTo>
                    <a:pt x="512" y="471"/>
                    <a:pt x="514" y="469"/>
                    <a:pt x="514" y="469"/>
                  </a:cubicBezTo>
                  <a:cubicBezTo>
                    <a:pt x="515" y="469"/>
                    <a:pt x="516" y="469"/>
                    <a:pt x="517" y="469"/>
                  </a:cubicBezTo>
                  <a:cubicBezTo>
                    <a:pt x="518" y="469"/>
                    <a:pt x="519" y="470"/>
                    <a:pt x="519" y="471"/>
                  </a:cubicBezTo>
                  <a:cubicBezTo>
                    <a:pt x="519" y="472"/>
                    <a:pt x="519" y="474"/>
                    <a:pt x="519" y="475"/>
                  </a:cubicBezTo>
                  <a:cubicBezTo>
                    <a:pt x="520" y="476"/>
                    <a:pt x="521" y="477"/>
                    <a:pt x="521" y="477"/>
                  </a:cubicBezTo>
                  <a:cubicBezTo>
                    <a:pt x="522" y="478"/>
                    <a:pt x="522" y="481"/>
                    <a:pt x="523" y="481"/>
                  </a:cubicBezTo>
                  <a:cubicBezTo>
                    <a:pt x="524" y="482"/>
                    <a:pt x="526" y="482"/>
                    <a:pt x="526" y="483"/>
                  </a:cubicBezTo>
                  <a:cubicBezTo>
                    <a:pt x="527" y="484"/>
                    <a:pt x="526" y="487"/>
                    <a:pt x="526" y="488"/>
                  </a:cubicBezTo>
                  <a:cubicBezTo>
                    <a:pt x="526" y="489"/>
                    <a:pt x="527" y="491"/>
                    <a:pt x="527" y="492"/>
                  </a:cubicBezTo>
                  <a:cubicBezTo>
                    <a:pt x="527" y="493"/>
                    <a:pt x="529" y="494"/>
                    <a:pt x="529" y="495"/>
                  </a:cubicBezTo>
                  <a:cubicBezTo>
                    <a:pt x="530" y="496"/>
                    <a:pt x="528" y="499"/>
                    <a:pt x="529" y="501"/>
                  </a:cubicBezTo>
                  <a:cubicBezTo>
                    <a:pt x="529" y="502"/>
                    <a:pt x="532" y="504"/>
                    <a:pt x="534" y="504"/>
                  </a:cubicBezTo>
                  <a:cubicBezTo>
                    <a:pt x="535" y="504"/>
                    <a:pt x="537" y="503"/>
                    <a:pt x="538" y="504"/>
                  </a:cubicBezTo>
                  <a:cubicBezTo>
                    <a:pt x="539" y="504"/>
                    <a:pt x="539" y="506"/>
                    <a:pt x="540" y="506"/>
                  </a:cubicBezTo>
                  <a:cubicBezTo>
                    <a:pt x="541" y="507"/>
                    <a:pt x="543" y="504"/>
                    <a:pt x="545" y="504"/>
                  </a:cubicBezTo>
                  <a:cubicBezTo>
                    <a:pt x="546" y="504"/>
                    <a:pt x="548" y="507"/>
                    <a:pt x="550" y="507"/>
                  </a:cubicBezTo>
                  <a:cubicBezTo>
                    <a:pt x="551" y="507"/>
                    <a:pt x="554" y="505"/>
                    <a:pt x="555" y="505"/>
                  </a:cubicBezTo>
                  <a:cubicBezTo>
                    <a:pt x="556" y="504"/>
                    <a:pt x="557" y="503"/>
                    <a:pt x="558" y="503"/>
                  </a:cubicBezTo>
                  <a:cubicBezTo>
                    <a:pt x="559" y="503"/>
                    <a:pt x="562" y="504"/>
                    <a:pt x="563" y="504"/>
                  </a:cubicBezTo>
                  <a:cubicBezTo>
                    <a:pt x="565" y="505"/>
                    <a:pt x="567" y="507"/>
                    <a:pt x="568" y="508"/>
                  </a:cubicBezTo>
                  <a:cubicBezTo>
                    <a:pt x="569" y="508"/>
                    <a:pt x="571" y="509"/>
                    <a:pt x="572" y="510"/>
                  </a:cubicBezTo>
                  <a:cubicBezTo>
                    <a:pt x="573" y="510"/>
                    <a:pt x="575" y="511"/>
                    <a:pt x="576" y="512"/>
                  </a:cubicBezTo>
                  <a:cubicBezTo>
                    <a:pt x="576" y="512"/>
                    <a:pt x="577" y="514"/>
                    <a:pt x="578" y="514"/>
                  </a:cubicBezTo>
                  <a:cubicBezTo>
                    <a:pt x="579" y="514"/>
                    <a:pt x="580" y="512"/>
                    <a:pt x="581" y="512"/>
                  </a:cubicBezTo>
                  <a:cubicBezTo>
                    <a:pt x="582" y="511"/>
                    <a:pt x="584" y="512"/>
                    <a:pt x="585" y="512"/>
                  </a:cubicBezTo>
                  <a:cubicBezTo>
                    <a:pt x="587" y="513"/>
                    <a:pt x="589" y="516"/>
                    <a:pt x="590" y="517"/>
                  </a:cubicBezTo>
                  <a:cubicBezTo>
                    <a:pt x="591" y="518"/>
                    <a:pt x="593" y="519"/>
                    <a:pt x="594" y="519"/>
                  </a:cubicBezTo>
                  <a:cubicBezTo>
                    <a:pt x="595" y="519"/>
                    <a:pt x="596" y="518"/>
                    <a:pt x="597" y="518"/>
                  </a:cubicBezTo>
                  <a:cubicBezTo>
                    <a:pt x="599" y="517"/>
                    <a:pt x="602" y="517"/>
                    <a:pt x="603" y="517"/>
                  </a:cubicBezTo>
                  <a:cubicBezTo>
                    <a:pt x="604" y="516"/>
                    <a:pt x="605" y="514"/>
                    <a:pt x="605" y="514"/>
                  </a:cubicBezTo>
                  <a:cubicBezTo>
                    <a:pt x="606" y="513"/>
                    <a:pt x="607" y="512"/>
                    <a:pt x="608" y="511"/>
                  </a:cubicBezTo>
                  <a:cubicBezTo>
                    <a:pt x="609" y="511"/>
                    <a:pt x="611" y="512"/>
                    <a:pt x="612" y="512"/>
                  </a:cubicBezTo>
                  <a:cubicBezTo>
                    <a:pt x="613" y="512"/>
                    <a:pt x="615" y="512"/>
                    <a:pt x="616" y="512"/>
                  </a:cubicBezTo>
                  <a:cubicBezTo>
                    <a:pt x="617" y="512"/>
                    <a:pt x="619" y="514"/>
                    <a:pt x="619" y="515"/>
                  </a:cubicBezTo>
                  <a:cubicBezTo>
                    <a:pt x="620" y="516"/>
                    <a:pt x="622" y="519"/>
                    <a:pt x="622" y="520"/>
                  </a:cubicBezTo>
                  <a:cubicBezTo>
                    <a:pt x="623" y="521"/>
                    <a:pt x="625" y="524"/>
                    <a:pt x="626" y="525"/>
                  </a:cubicBezTo>
                  <a:cubicBezTo>
                    <a:pt x="626" y="526"/>
                    <a:pt x="628" y="529"/>
                    <a:pt x="630" y="529"/>
                  </a:cubicBezTo>
                  <a:cubicBezTo>
                    <a:pt x="631" y="529"/>
                    <a:pt x="633" y="529"/>
                    <a:pt x="634" y="529"/>
                  </a:cubicBezTo>
                  <a:cubicBezTo>
                    <a:pt x="634" y="529"/>
                    <a:pt x="635" y="528"/>
                    <a:pt x="636" y="528"/>
                  </a:cubicBezTo>
                  <a:cubicBezTo>
                    <a:pt x="636" y="527"/>
                    <a:pt x="637" y="525"/>
                    <a:pt x="638" y="525"/>
                  </a:cubicBezTo>
                  <a:cubicBezTo>
                    <a:pt x="639" y="524"/>
                    <a:pt x="642" y="525"/>
                    <a:pt x="643" y="524"/>
                  </a:cubicBezTo>
                  <a:cubicBezTo>
                    <a:pt x="644" y="523"/>
                    <a:pt x="644" y="521"/>
                    <a:pt x="644" y="519"/>
                  </a:cubicBezTo>
                  <a:cubicBezTo>
                    <a:pt x="645" y="518"/>
                    <a:pt x="644" y="517"/>
                    <a:pt x="644" y="516"/>
                  </a:cubicBezTo>
                  <a:cubicBezTo>
                    <a:pt x="645" y="515"/>
                    <a:pt x="646" y="514"/>
                    <a:pt x="647" y="514"/>
                  </a:cubicBezTo>
                  <a:cubicBezTo>
                    <a:pt x="647" y="513"/>
                    <a:pt x="649" y="513"/>
                    <a:pt x="650" y="513"/>
                  </a:cubicBezTo>
                  <a:cubicBezTo>
                    <a:pt x="651" y="513"/>
                    <a:pt x="654" y="513"/>
                    <a:pt x="655" y="514"/>
                  </a:cubicBezTo>
                  <a:cubicBezTo>
                    <a:pt x="656" y="515"/>
                    <a:pt x="657" y="517"/>
                    <a:pt x="658" y="517"/>
                  </a:cubicBezTo>
                  <a:cubicBezTo>
                    <a:pt x="659" y="518"/>
                    <a:pt x="662" y="518"/>
                    <a:pt x="663" y="517"/>
                  </a:cubicBezTo>
                  <a:cubicBezTo>
                    <a:pt x="664" y="517"/>
                    <a:pt x="667" y="516"/>
                    <a:pt x="668" y="517"/>
                  </a:cubicBezTo>
                  <a:cubicBezTo>
                    <a:pt x="669" y="517"/>
                    <a:pt x="670" y="519"/>
                    <a:pt x="671" y="519"/>
                  </a:cubicBezTo>
                  <a:cubicBezTo>
                    <a:pt x="672" y="519"/>
                    <a:pt x="673" y="520"/>
                    <a:pt x="674" y="520"/>
                  </a:cubicBezTo>
                  <a:cubicBezTo>
                    <a:pt x="675" y="520"/>
                    <a:pt x="677" y="520"/>
                    <a:pt x="678" y="519"/>
                  </a:cubicBezTo>
                  <a:cubicBezTo>
                    <a:pt x="679" y="519"/>
                    <a:pt x="680" y="518"/>
                    <a:pt x="680" y="517"/>
                  </a:cubicBezTo>
                  <a:cubicBezTo>
                    <a:pt x="681" y="516"/>
                    <a:pt x="680" y="514"/>
                    <a:pt x="681" y="513"/>
                  </a:cubicBezTo>
                  <a:cubicBezTo>
                    <a:pt x="682" y="513"/>
                    <a:pt x="683" y="513"/>
                    <a:pt x="684" y="513"/>
                  </a:cubicBezTo>
                  <a:cubicBezTo>
                    <a:pt x="685" y="513"/>
                    <a:pt x="687" y="515"/>
                    <a:pt x="687" y="516"/>
                  </a:cubicBezTo>
                  <a:cubicBezTo>
                    <a:pt x="688" y="517"/>
                    <a:pt x="688" y="519"/>
                    <a:pt x="687" y="520"/>
                  </a:cubicBezTo>
                  <a:cubicBezTo>
                    <a:pt x="687" y="521"/>
                    <a:pt x="686" y="522"/>
                    <a:pt x="685" y="523"/>
                  </a:cubicBezTo>
                  <a:cubicBezTo>
                    <a:pt x="685" y="524"/>
                    <a:pt x="684" y="526"/>
                    <a:pt x="684" y="527"/>
                  </a:cubicBezTo>
                  <a:cubicBezTo>
                    <a:pt x="684" y="528"/>
                    <a:pt x="685" y="529"/>
                    <a:pt x="685" y="529"/>
                  </a:cubicBezTo>
                  <a:cubicBezTo>
                    <a:pt x="686" y="531"/>
                    <a:pt x="686" y="534"/>
                    <a:pt x="686" y="535"/>
                  </a:cubicBezTo>
                  <a:cubicBezTo>
                    <a:pt x="687" y="536"/>
                    <a:pt x="689" y="538"/>
                    <a:pt x="690" y="539"/>
                  </a:cubicBezTo>
                  <a:cubicBezTo>
                    <a:pt x="690" y="540"/>
                    <a:pt x="693" y="540"/>
                    <a:pt x="694" y="541"/>
                  </a:cubicBezTo>
                  <a:cubicBezTo>
                    <a:pt x="695" y="541"/>
                    <a:pt x="697" y="541"/>
                    <a:pt x="699" y="541"/>
                  </a:cubicBezTo>
                  <a:cubicBezTo>
                    <a:pt x="699" y="541"/>
                    <a:pt x="701" y="539"/>
                    <a:pt x="701" y="539"/>
                  </a:cubicBezTo>
                  <a:cubicBezTo>
                    <a:pt x="702" y="538"/>
                    <a:pt x="705" y="538"/>
                    <a:pt x="706" y="539"/>
                  </a:cubicBezTo>
                  <a:cubicBezTo>
                    <a:pt x="707" y="539"/>
                    <a:pt x="708" y="541"/>
                    <a:pt x="708" y="542"/>
                  </a:cubicBezTo>
                  <a:cubicBezTo>
                    <a:pt x="709" y="543"/>
                    <a:pt x="709" y="545"/>
                    <a:pt x="708" y="546"/>
                  </a:cubicBezTo>
                  <a:cubicBezTo>
                    <a:pt x="708" y="547"/>
                    <a:pt x="707" y="548"/>
                    <a:pt x="707" y="549"/>
                  </a:cubicBezTo>
                  <a:cubicBezTo>
                    <a:pt x="707" y="550"/>
                    <a:pt x="709" y="550"/>
                    <a:pt x="709" y="551"/>
                  </a:cubicBezTo>
                  <a:cubicBezTo>
                    <a:pt x="709" y="552"/>
                    <a:pt x="708" y="554"/>
                    <a:pt x="708" y="555"/>
                  </a:cubicBezTo>
                  <a:cubicBezTo>
                    <a:pt x="707" y="555"/>
                    <a:pt x="705" y="556"/>
                    <a:pt x="705" y="556"/>
                  </a:cubicBezTo>
                  <a:cubicBezTo>
                    <a:pt x="704" y="557"/>
                    <a:pt x="705" y="559"/>
                    <a:pt x="706" y="560"/>
                  </a:cubicBezTo>
                  <a:cubicBezTo>
                    <a:pt x="706" y="560"/>
                    <a:pt x="708" y="561"/>
                    <a:pt x="709" y="561"/>
                  </a:cubicBezTo>
                  <a:cubicBezTo>
                    <a:pt x="710" y="561"/>
                    <a:pt x="711" y="559"/>
                    <a:pt x="712" y="559"/>
                  </a:cubicBezTo>
                  <a:cubicBezTo>
                    <a:pt x="713" y="559"/>
                    <a:pt x="715" y="560"/>
                    <a:pt x="715" y="561"/>
                  </a:cubicBezTo>
                  <a:cubicBezTo>
                    <a:pt x="716" y="561"/>
                    <a:pt x="718" y="564"/>
                    <a:pt x="719" y="564"/>
                  </a:cubicBezTo>
                  <a:cubicBezTo>
                    <a:pt x="720" y="565"/>
                    <a:pt x="722" y="565"/>
                    <a:pt x="723" y="565"/>
                  </a:cubicBezTo>
                  <a:cubicBezTo>
                    <a:pt x="724" y="565"/>
                    <a:pt x="726" y="563"/>
                    <a:pt x="727" y="562"/>
                  </a:cubicBezTo>
                  <a:cubicBezTo>
                    <a:pt x="728" y="561"/>
                    <a:pt x="729" y="560"/>
                    <a:pt x="730" y="559"/>
                  </a:cubicBezTo>
                  <a:cubicBezTo>
                    <a:pt x="730" y="559"/>
                    <a:pt x="732" y="559"/>
                    <a:pt x="732" y="558"/>
                  </a:cubicBezTo>
                  <a:cubicBezTo>
                    <a:pt x="733" y="558"/>
                    <a:pt x="733" y="556"/>
                    <a:pt x="734" y="555"/>
                  </a:cubicBezTo>
                  <a:cubicBezTo>
                    <a:pt x="734" y="554"/>
                    <a:pt x="735" y="553"/>
                    <a:pt x="736" y="552"/>
                  </a:cubicBezTo>
                  <a:cubicBezTo>
                    <a:pt x="736" y="551"/>
                    <a:pt x="737" y="549"/>
                    <a:pt x="738" y="549"/>
                  </a:cubicBezTo>
                  <a:cubicBezTo>
                    <a:pt x="739" y="549"/>
                    <a:pt x="741" y="549"/>
                    <a:pt x="741" y="548"/>
                  </a:cubicBezTo>
                  <a:cubicBezTo>
                    <a:pt x="742" y="548"/>
                    <a:pt x="743" y="546"/>
                    <a:pt x="744" y="545"/>
                  </a:cubicBezTo>
                  <a:cubicBezTo>
                    <a:pt x="744" y="545"/>
                    <a:pt x="745" y="543"/>
                    <a:pt x="746" y="542"/>
                  </a:cubicBezTo>
                  <a:cubicBezTo>
                    <a:pt x="746" y="541"/>
                    <a:pt x="749" y="540"/>
                    <a:pt x="750" y="540"/>
                  </a:cubicBezTo>
                  <a:cubicBezTo>
                    <a:pt x="750" y="540"/>
                    <a:pt x="752" y="541"/>
                    <a:pt x="752" y="541"/>
                  </a:cubicBezTo>
                  <a:cubicBezTo>
                    <a:pt x="753" y="542"/>
                    <a:pt x="755" y="542"/>
                    <a:pt x="756" y="542"/>
                  </a:cubicBezTo>
                  <a:cubicBezTo>
                    <a:pt x="757" y="543"/>
                    <a:pt x="758" y="544"/>
                    <a:pt x="759" y="545"/>
                  </a:cubicBezTo>
                  <a:cubicBezTo>
                    <a:pt x="759" y="546"/>
                    <a:pt x="760" y="548"/>
                    <a:pt x="760" y="549"/>
                  </a:cubicBezTo>
                  <a:cubicBezTo>
                    <a:pt x="760" y="550"/>
                    <a:pt x="759" y="553"/>
                    <a:pt x="759" y="554"/>
                  </a:cubicBezTo>
                  <a:cubicBezTo>
                    <a:pt x="760" y="555"/>
                    <a:pt x="762" y="555"/>
                    <a:pt x="763" y="556"/>
                  </a:cubicBezTo>
                  <a:cubicBezTo>
                    <a:pt x="764" y="556"/>
                    <a:pt x="765" y="557"/>
                    <a:pt x="766" y="556"/>
                  </a:cubicBezTo>
                  <a:cubicBezTo>
                    <a:pt x="767" y="556"/>
                    <a:pt x="767" y="555"/>
                    <a:pt x="768" y="554"/>
                  </a:cubicBezTo>
                  <a:cubicBezTo>
                    <a:pt x="769" y="554"/>
                    <a:pt x="770" y="552"/>
                    <a:pt x="771" y="551"/>
                  </a:cubicBezTo>
                  <a:cubicBezTo>
                    <a:pt x="773" y="551"/>
                    <a:pt x="776" y="552"/>
                    <a:pt x="777" y="552"/>
                  </a:cubicBezTo>
                  <a:cubicBezTo>
                    <a:pt x="778" y="553"/>
                    <a:pt x="780" y="554"/>
                    <a:pt x="781" y="555"/>
                  </a:cubicBezTo>
                  <a:cubicBezTo>
                    <a:pt x="781" y="555"/>
                    <a:pt x="782" y="558"/>
                    <a:pt x="781" y="559"/>
                  </a:cubicBezTo>
                  <a:cubicBezTo>
                    <a:pt x="781" y="560"/>
                    <a:pt x="780" y="561"/>
                    <a:pt x="780" y="562"/>
                  </a:cubicBezTo>
                  <a:cubicBezTo>
                    <a:pt x="780" y="563"/>
                    <a:pt x="779" y="565"/>
                    <a:pt x="780" y="566"/>
                  </a:cubicBezTo>
                  <a:cubicBezTo>
                    <a:pt x="780" y="566"/>
                    <a:pt x="782" y="567"/>
                    <a:pt x="782" y="567"/>
                  </a:cubicBezTo>
                  <a:cubicBezTo>
                    <a:pt x="783" y="567"/>
                    <a:pt x="783" y="569"/>
                    <a:pt x="784" y="569"/>
                  </a:cubicBezTo>
                  <a:cubicBezTo>
                    <a:pt x="785" y="570"/>
                    <a:pt x="788" y="570"/>
                    <a:pt x="789" y="570"/>
                  </a:cubicBezTo>
                  <a:cubicBezTo>
                    <a:pt x="790" y="570"/>
                    <a:pt x="792" y="569"/>
                    <a:pt x="793" y="568"/>
                  </a:cubicBezTo>
                  <a:cubicBezTo>
                    <a:pt x="794" y="567"/>
                    <a:pt x="795" y="563"/>
                    <a:pt x="795" y="562"/>
                  </a:cubicBezTo>
                  <a:cubicBezTo>
                    <a:pt x="796" y="561"/>
                    <a:pt x="797" y="559"/>
                    <a:pt x="798" y="559"/>
                  </a:cubicBezTo>
                  <a:cubicBezTo>
                    <a:pt x="798" y="558"/>
                    <a:pt x="800" y="558"/>
                    <a:pt x="801" y="558"/>
                  </a:cubicBezTo>
                  <a:cubicBezTo>
                    <a:pt x="802" y="558"/>
                    <a:pt x="804" y="560"/>
                    <a:pt x="805" y="560"/>
                  </a:cubicBezTo>
                  <a:cubicBezTo>
                    <a:pt x="806" y="560"/>
                    <a:pt x="808" y="561"/>
                    <a:pt x="809" y="560"/>
                  </a:cubicBezTo>
                  <a:cubicBezTo>
                    <a:pt x="809" y="559"/>
                    <a:pt x="810" y="557"/>
                    <a:pt x="810" y="556"/>
                  </a:cubicBezTo>
                  <a:cubicBezTo>
                    <a:pt x="810" y="556"/>
                    <a:pt x="809" y="554"/>
                    <a:pt x="810" y="554"/>
                  </a:cubicBezTo>
                  <a:cubicBezTo>
                    <a:pt x="810" y="553"/>
                    <a:pt x="811" y="552"/>
                    <a:pt x="811" y="552"/>
                  </a:cubicBezTo>
                  <a:cubicBezTo>
                    <a:pt x="812" y="551"/>
                    <a:pt x="814" y="551"/>
                    <a:pt x="815" y="551"/>
                  </a:cubicBezTo>
                  <a:cubicBezTo>
                    <a:pt x="816" y="551"/>
                    <a:pt x="818" y="553"/>
                    <a:pt x="819" y="554"/>
                  </a:cubicBezTo>
                  <a:cubicBezTo>
                    <a:pt x="819" y="554"/>
                    <a:pt x="819" y="556"/>
                    <a:pt x="820" y="557"/>
                  </a:cubicBezTo>
                  <a:cubicBezTo>
                    <a:pt x="820" y="557"/>
                    <a:pt x="821" y="559"/>
                    <a:pt x="822" y="560"/>
                  </a:cubicBezTo>
                  <a:cubicBezTo>
                    <a:pt x="822" y="561"/>
                    <a:pt x="822" y="563"/>
                    <a:pt x="822" y="564"/>
                  </a:cubicBezTo>
                  <a:cubicBezTo>
                    <a:pt x="822" y="565"/>
                    <a:pt x="821" y="566"/>
                    <a:pt x="820" y="566"/>
                  </a:cubicBezTo>
                  <a:cubicBezTo>
                    <a:pt x="820" y="567"/>
                    <a:pt x="818" y="566"/>
                    <a:pt x="817" y="567"/>
                  </a:cubicBezTo>
                  <a:cubicBezTo>
                    <a:pt x="816" y="567"/>
                    <a:pt x="816" y="569"/>
                    <a:pt x="816" y="570"/>
                  </a:cubicBezTo>
                  <a:cubicBezTo>
                    <a:pt x="816" y="572"/>
                    <a:pt x="817" y="574"/>
                    <a:pt x="818" y="574"/>
                  </a:cubicBezTo>
                  <a:cubicBezTo>
                    <a:pt x="819" y="575"/>
                    <a:pt x="820" y="577"/>
                    <a:pt x="821" y="578"/>
                  </a:cubicBezTo>
                  <a:cubicBezTo>
                    <a:pt x="821" y="579"/>
                    <a:pt x="822" y="582"/>
                    <a:pt x="823" y="583"/>
                  </a:cubicBezTo>
                  <a:cubicBezTo>
                    <a:pt x="823" y="584"/>
                    <a:pt x="825" y="585"/>
                    <a:pt x="826" y="586"/>
                  </a:cubicBezTo>
                  <a:cubicBezTo>
                    <a:pt x="827" y="586"/>
                    <a:pt x="830" y="586"/>
                    <a:pt x="831" y="585"/>
                  </a:cubicBezTo>
                  <a:cubicBezTo>
                    <a:pt x="832" y="584"/>
                    <a:pt x="834" y="582"/>
                    <a:pt x="834" y="581"/>
                  </a:cubicBezTo>
                  <a:cubicBezTo>
                    <a:pt x="834" y="580"/>
                    <a:pt x="834" y="579"/>
                    <a:pt x="834" y="578"/>
                  </a:cubicBezTo>
                  <a:cubicBezTo>
                    <a:pt x="834" y="577"/>
                    <a:pt x="834" y="576"/>
                    <a:pt x="834" y="575"/>
                  </a:cubicBezTo>
                  <a:cubicBezTo>
                    <a:pt x="834" y="574"/>
                    <a:pt x="832" y="574"/>
                    <a:pt x="832" y="573"/>
                  </a:cubicBezTo>
                  <a:cubicBezTo>
                    <a:pt x="832" y="572"/>
                    <a:pt x="832" y="570"/>
                    <a:pt x="832" y="570"/>
                  </a:cubicBezTo>
                  <a:cubicBezTo>
                    <a:pt x="833" y="569"/>
                    <a:pt x="834" y="570"/>
                    <a:pt x="835" y="569"/>
                  </a:cubicBezTo>
                  <a:cubicBezTo>
                    <a:pt x="836" y="569"/>
                    <a:pt x="838" y="569"/>
                    <a:pt x="839" y="568"/>
                  </a:cubicBezTo>
                  <a:cubicBezTo>
                    <a:pt x="839" y="567"/>
                    <a:pt x="838" y="564"/>
                    <a:pt x="839" y="563"/>
                  </a:cubicBezTo>
                  <a:cubicBezTo>
                    <a:pt x="840" y="562"/>
                    <a:pt x="842" y="563"/>
                    <a:pt x="842" y="562"/>
                  </a:cubicBezTo>
                  <a:cubicBezTo>
                    <a:pt x="843" y="562"/>
                    <a:pt x="845" y="559"/>
                    <a:pt x="845" y="558"/>
                  </a:cubicBezTo>
                  <a:cubicBezTo>
                    <a:pt x="846" y="557"/>
                    <a:pt x="848" y="556"/>
                    <a:pt x="848" y="554"/>
                  </a:cubicBezTo>
                  <a:cubicBezTo>
                    <a:pt x="848" y="554"/>
                    <a:pt x="848" y="552"/>
                    <a:pt x="848" y="552"/>
                  </a:cubicBezTo>
                  <a:cubicBezTo>
                    <a:pt x="848" y="551"/>
                    <a:pt x="847" y="549"/>
                    <a:pt x="847" y="548"/>
                  </a:cubicBezTo>
                  <a:cubicBezTo>
                    <a:pt x="847" y="547"/>
                    <a:pt x="847" y="546"/>
                    <a:pt x="847" y="545"/>
                  </a:cubicBezTo>
                  <a:cubicBezTo>
                    <a:pt x="848" y="545"/>
                    <a:pt x="848" y="544"/>
                    <a:pt x="849" y="544"/>
                  </a:cubicBezTo>
                  <a:cubicBezTo>
                    <a:pt x="850" y="544"/>
                    <a:pt x="850" y="546"/>
                    <a:pt x="851" y="546"/>
                  </a:cubicBezTo>
                  <a:cubicBezTo>
                    <a:pt x="852" y="546"/>
                    <a:pt x="853" y="545"/>
                    <a:pt x="853" y="545"/>
                  </a:cubicBezTo>
                  <a:cubicBezTo>
                    <a:pt x="854" y="544"/>
                    <a:pt x="855" y="542"/>
                    <a:pt x="855" y="542"/>
                  </a:cubicBezTo>
                  <a:cubicBezTo>
                    <a:pt x="856" y="542"/>
                    <a:pt x="858" y="542"/>
                    <a:pt x="859" y="543"/>
                  </a:cubicBezTo>
                  <a:cubicBezTo>
                    <a:pt x="860" y="544"/>
                    <a:pt x="860" y="546"/>
                    <a:pt x="861" y="547"/>
                  </a:cubicBezTo>
                  <a:cubicBezTo>
                    <a:pt x="861" y="548"/>
                    <a:pt x="860" y="551"/>
                    <a:pt x="860" y="552"/>
                  </a:cubicBezTo>
                  <a:cubicBezTo>
                    <a:pt x="861" y="553"/>
                    <a:pt x="862" y="556"/>
                    <a:pt x="862" y="557"/>
                  </a:cubicBezTo>
                  <a:cubicBezTo>
                    <a:pt x="863" y="557"/>
                    <a:pt x="863" y="559"/>
                    <a:pt x="864" y="560"/>
                  </a:cubicBezTo>
                  <a:cubicBezTo>
                    <a:pt x="865" y="560"/>
                    <a:pt x="866" y="561"/>
                    <a:pt x="867" y="561"/>
                  </a:cubicBezTo>
                  <a:cubicBezTo>
                    <a:pt x="867" y="561"/>
                    <a:pt x="868" y="560"/>
                    <a:pt x="869" y="560"/>
                  </a:cubicBezTo>
                  <a:cubicBezTo>
                    <a:pt x="869" y="559"/>
                    <a:pt x="869" y="557"/>
                    <a:pt x="869" y="556"/>
                  </a:cubicBezTo>
                  <a:cubicBezTo>
                    <a:pt x="870" y="556"/>
                    <a:pt x="871" y="556"/>
                    <a:pt x="871" y="556"/>
                  </a:cubicBezTo>
                  <a:cubicBezTo>
                    <a:pt x="872" y="556"/>
                    <a:pt x="874" y="556"/>
                    <a:pt x="875" y="556"/>
                  </a:cubicBezTo>
                  <a:cubicBezTo>
                    <a:pt x="875" y="557"/>
                    <a:pt x="877" y="558"/>
                    <a:pt x="877" y="559"/>
                  </a:cubicBezTo>
                  <a:cubicBezTo>
                    <a:pt x="878" y="560"/>
                    <a:pt x="878" y="562"/>
                    <a:pt x="879" y="563"/>
                  </a:cubicBezTo>
                  <a:cubicBezTo>
                    <a:pt x="879" y="564"/>
                    <a:pt x="880" y="565"/>
                    <a:pt x="881" y="565"/>
                  </a:cubicBezTo>
                  <a:cubicBezTo>
                    <a:pt x="882" y="565"/>
                    <a:pt x="885" y="564"/>
                    <a:pt x="886" y="564"/>
                  </a:cubicBezTo>
                  <a:cubicBezTo>
                    <a:pt x="887" y="563"/>
                    <a:pt x="889" y="562"/>
                    <a:pt x="890" y="561"/>
                  </a:cubicBezTo>
                  <a:cubicBezTo>
                    <a:pt x="890" y="560"/>
                    <a:pt x="890" y="558"/>
                    <a:pt x="891" y="557"/>
                  </a:cubicBezTo>
                  <a:cubicBezTo>
                    <a:pt x="891" y="557"/>
                    <a:pt x="891" y="555"/>
                    <a:pt x="891" y="554"/>
                  </a:cubicBezTo>
                  <a:cubicBezTo>
                    <a:pt x="891" y="553"/>
                    <a:pt x="891" y="552"/>
                    <a:pt x="891" y="551"/>
                  </a:cubicBezTo>
                  <a:cubicBezTo>
                    <a:pt x="891" y="550"/>
                    <a:pt x="892" y="549"/>
                    <a:pt x="893" y="549"/>
                  </a:cubicBezTo>
                  <a:cubicBezTo>
                    <a:pt x="894" y="549"/>
                    <a:pt x="896" y="549"/>
                    <a:pt x="896" y="550"/>
                  </a:cubicBezTo>
                  <a:cubicBezTo>
                    <a:pt x="897" y="550"/>
                    <a:pt x="897" y="552"/>
                    <a:pt x="898" y="552"/>
                  </a:cubicBezTo>
                  <a:cubicBezTo>
                    <a:pt x="899" y="552"/>
                    <a:pt x="900" y="552"/>
                    <a:pt x="901" y="552"/>
                  </a:cubicBezTo>
                  <a:cubicBezTo>
                    <a:pt x="902" y="552"/>
                    <a:pt x="905" y="552"/>
                    <a:pt x="905" y="553"/>
                  </a:cubicBezTo>
                  <a:cubicBezTo>
                    <a:pt x="906" y="554"/>
                    <a:pt x="905" y="555"/>
                    <a:pt x="904" y="556"/>
                  </a:cubicBezTo>
                  <a:cubicBezTo>
                    <a:pt x="904" y="556"/>
                    <a:pt x="903" y="557"/>
                    <a:pt x="902" y="557"/>
                  </a:cubicBezTo>
                  <a:cubicBezTo>
                    <a:pt x="902" y="558"/>
                    <a:pt x="900" y="559"/>
                    <a:pt x="900" y="560"/>
                  </a:cubicBezTo>
                  <a:cubicBezTo>
                    <a:pt x="900" y="560"/>
                    <a:pt x="901" y="562"/>
                    <a:pt x="901" y="562"/>
                  </a:cubicBezTo>
                  <a:cubicBezTo>
                    <a:pt x="902" y="563"/>
                    <a:pt x="904" y="562"/>
                    <a:pt x="905" y="562"/>
                  </a:cubicBezTo>
                  <a:cubicBezTo>
                    <a:pt x="905" y="563"/>
                    <a:pt x="906" y="564"/>
                    <a:pt x="906" y="564"/>
                  </a:cubicBezTo>
                  <a:cubicBezTo>
                    <a:pt x="907" y="565"/>
                    <a:pt x="909" y="565"/>
                    <a:pt x="910" y="565"/>
                  </a:cubicBezTo>
                  <a:cubicBezTo>
                    <a:pt x="911" y="565"/>
                    <a:pt x="913" y="564"/>
                    <a:pt x="914" y="564"/>
                  </a:cubicBezTo>
                  <a:cubicBezTo>
                    <a:pt x="914" y="564"/>
                    <a:pt x="915" y="565"/>
                    <a:pt x="916" y="566"/>
                  </a:cubicBezTo>
                  <a:cubicBezTo>
                    <a:pt x="916" y="567"/>
                    <a:pt x="916" y="569"/>
                    <a:pt x="917" y="570"/>
                  </a:cubicBezTo>
                  <a:cubicBezTo>
                    <a:pt x="917" y="571"/>
                    <a:pt x="918" y="573"/>
                    <a:pt x="919" y="573"/>
                  </a:cubicBezTo>
                  <a:cubicBezTo>
                    <a:pt x="919" y="573"/>
                    <a:pt x="921" y="573"/>
                    <a:pt x="922" y="573"/>
                  </a:cubicBezTo>
                  <a:cubicBezTo>
                    <a:pt x="923" y="573"/>
                    <a:pt x="924" y="572"/>
                    <a:pt x="925" y="572"/>
                  </a:cubicBezTo>
                  <a:cubicBezTo>
                    <a:pt x="926" y="572"/>
                    <a:pt x="928" y="571"/>
                    <a:pt x="929" y="572"/>
                  </a:cubicBezTo>
                  <a:cubicBezTo>
                    <a:pt x="930" y="573"/>
                    <a:pt x="930" y="575"/>
                    <a:pt x="931" y="576"/>
                  </a:cubicBezTo>
                  <a:cubicBezTo>
                    <a:pt x="932" y="576"/>
                    <a:pt x="933" y="578"/>
                    <a:pt x="934" y="579"/>
                  </a:cubicBezTo>
                  <a:cubicBezTo>
                    <a:pt x="935" y="580"/>
                    <a:pt x="936" y="581"/>
                    <a:pt x="937" y="581"/>
                  </a:cubicBezTo>
                  <a:cubicBezTo>
                    <a:pt x="938" y="582"/>
                    <a:pt x="938" y="585"/>
                    <a:pt x="939" y="586"/>
                  </a:cubicBezTo>
                  <a:cubicBezTo>
                    <a:pt x="939" y="586"/>
                    <a:pt x="940" y="587"/>
                    <a:pt x="941" y="587"/>
                  </a:cubicBezTo>
                  <a:cubicBezTo>
                    <a:pt x="942" y="587"/>
                    <a:pt x="944" y="586"/>
                    <a:pt x="945" y="585"/>
                  </a:cubicBezTo>
                  <a:cubicBezTo>
                    <a:pt x="946" y="584"/>
                    <a:pt x="947" y="583"/>
                    <a:pt x="947" y="582"/>
                  </a:cubicBezTo>
                  <a:cubicBezTo>
                    <a:pt x="947" y="581"/>
                    <a:pt x="946" y="579"/>
                    <a:pt x="946" y="578"/>
                  </a:cubicBezTo>
                  <a:cubicBezTo>
                    <a:pt x="946" y="578"/>
                    <a:pt x="947" y="576"/>
                    <a:pt x="947" y="575"/>
                  </a:cubicBezTo>
                  <a:cubicBezTo>
                    <a:pt x="948" y="574"/>
                    <a:pt x="949" y="573"/>
                    <a:pt x="950" y="572"/>
                  </a:cubicBezTo>
                  <a:cubicBezTo>
                    <a:pt x="950" y="572"/>
                    <a:pt x="951" y="572"/>
                    <a:pt x="952" y="572"/>
                  </a:cubicBezTo>
                  <a:cubicBezTo>
                    <a:pt x="953" y="572"/>
                    <a:pt x="954" y="572"/>
                    <a:pt x="954" y="573"/>
                  </a:cubicBezTo>
                  <a:cubicBezTo>
                    <a:pt x="955" y="573"/>
                    <a:pt x="956" y="575"/>
                    <a:pt x="956" y="575"/>
                  </a:cubicBezTo>
                  <a:cubicBezTo>
                    <a:pt x="957" y="576"/>
                    <a:pt x="959" y="575"/>
                    <a:pt x="960" y="575"/>
                  </a:cubicBezTo>
                  <a:cubicBezTo>
                    <a:pt x="961" y="575"/>
                    <a:pt x="963" y="575"/>
                    <a:pt x="963" y="574"/>
                  </a:cubicBezTo>
                  <a:cubicBezTo>
                    <a:pt x="964" y="574"/>
                    <a:pt x="965" y="572"/>
                    <a:pt x="966" y="572"/>
                  </a:cubicBezTo>
                  <a:cubicBezTo>
                    <a:pt x="966" y="571"/>
                    <a:pt x="967" y="570"/>
                    <a:pt x="968" y="570"/>
                  </a:cubicBezTo>
                  <a:cubicBezTo>
                    <a:pt x="968" y="569"/>
                    <a:pt x="968" y="566"/>
                    <a:pt x="967" y="565"/>
                  </a:cubicBezTo>
                  <a:cubicBezTo>
                    <a:pt x="967" y="565"/>
                    <a:pt x="965" y="565"/>
                    <a:pt x="965" y="564"/>
                  </a:cubicBezTo>
                  <a:cubicBezTo>
                    <a:pt x="965" y="563"/>
                    <a:pt x="967" y="563"/>
                    <a:pt x="968" y="562"/>
                  </a:cubicBezTo>
                  <a:cubicBezTo>
                    <a:pt x="968" y="562"/>
                    <a:pt x="969" y="560"/>
                    <a:pt x="969" y="560"/>
                  </a:cubicBezTo>
                  <a:cubicBezTo>
                    <a:pt x="970" y="559"/>
                    <a:pt x="971" y="559"/>
                    <a:pt x="972" y="558"/>
                  </a:cubicBezTo>
                  <a:cubicBezTo>
                    <a:pt x="973" y="558"/>
                    <a:pt x="975" y="559"/>
                    <a:pt x="976" y="559"/>
                  </a:cubicBezTo>
                  <a:cubicBezTo>
                    <a:pt x="976" y="558"/>
                    <a:pt x="977" y="556"/>
                    <a:pt x="978" y="556"/>
                  </a:cubicBezTo>
                  <a:cubicBezTo>
                    <a:pt x="979" y="556"/>
                    <a:pt x="981" y="558"/>
                    <a:pt x="982" y="558"/>
                  </a:cubicBezTo>
                  <a:cubicBezTo>
                    <a:pt x="983" y="558"/>
                    <a:pt x="985" y="558"/>
                    <a:pt x="986" y="558"/>
                  </a:cubicBezTo>
                  <a:cubicBezTo>
                    <a:pt x="987" y="558"/>
                    <a:pt x="989" y="557"/>
                    <a:pt x="990" y="557"/>
                  </a:cubicBezTo>
                  <a:cubicBezTo>
                    <a:pt x="991" y="556"/>
                    <a:pt x="992" y="554"/>
                    <a:pt x="992" y="554"/>
                  </a:cubicBezTo>
                  <a:cubicBezTo>
                    <a:pt x="993" y="554"/>
                    <a:pt x="995" y="556"/>
                    <a:pt x="996" y="556"/>
                  </a:cubicBezTo>
                  <a:cubicBezTo>
                    <a:pt x="997" y="556"/>
                    <a:pt x="998" y="554"/>
                    <a:pt x="999" y="553"/>
                  </a:cubicBezTo>
                  <a:cubicBezTo>
                    <a:pt x="999" y="552"/>
                    <a:pt x="1000" y="551"/>
                    <a:pt x="1001" y="550"/>
                  </a:cubicBezTo>
                  <a:cubicBezTo>
                    <a:pt x="1001" y="550"/>
                    <a:pt x="1003" y="550"/>
                    <a:pt x="1003" y="551"/>
                  </a:cubicBezTo>
                  <a:cubicBezTo>
                    <a:pt x="1004" y="551"/>
                    <a:pt x="1005" y="553"/>
                    <a:pt x="1005" y="553"/>
                  </a:cubicBezTo>
                  <a:cubicBezTo>
                    <a:pt x="1006" y="554"/>
                    <a:pt x="1008" y="554"/>
                    <a:pt x="1008" y="555"/>
                  </a:cubicBezTo>
                  <a:cubicBezTo>
                    <a:pt x="1009" y="555"/>
                    <a:pt x="1011" y="557"/>
                    <a:pt x="1012" y="557"/>
                  </a:cubicBezTo>
                  <a:cubicBezTo>
                    <a:pt x="1013" y="557"/>
                    <a:pt x="1015" y="557"/>
                    <a:pt x="1015" y="557"/>
                  </a:cubicBezTo>
                  <a:cubicBezTo>
                    <a:pt x="1016" y="556"/>
                    <a:pt x="1016" y="555"/>
                    <a:pt x="1016" y="555"/>
                  </a:cubicBezTo>
                  <a:cubicBezTo>
                    <a:pt x="1016" y="554"/>
                    <a:pt x="1017" y="553"/>
                    <a:pt x="1017" y="553"/>
                  </a:cubicBezTo>
                  <a:cubicBezTo>
                    <a:pt x="1018" y="553"/>
                    <a:pt x="1020" y="554"/>
                    <a:pt x="1021" y="554"/>
                  </a:cubicBezTo>
                  <a:cubicBezTo>
                    <a:pt x="1021" y="554"/>
                    <a:pt x="1022" y="556"/>
                    <a:pt x="1023" y="556"/>
                  </a:cubicBezTo>
                  <a:cubicBezTo>
                    <a:pt x="1024" y="556"/>
                    <a:pt x="1025" y="555"/>
                    <a:pt x="1025" y="555"/>
                  </a:cubicBezTo>
                  <a:cubicBezTo>
                    <a:pt x="1026" y="554"/>
                    <a:pt x="1026" y="552"/>
                    <a:pt x="1026" y="552"/>
                  </a:cubicBezTo>
                  <a:cubicBezTo>
                    <a:pt x="1026" y="551"/>
                    <a:pt x="1024" y="551"/>
                    <a:pt x="1023" y="551"/>
                  </a:cubicBezTo>
                  <a:cubicBezTo>
                    <a:pt x="1023" y="550"/>
                    <a:pt x="1023" y="548"/>
                    <a:pt x="1024" y="548"/>
                  </a:cubicBezTo>
                  <a:cubicBezTo>
                    <a:pt x="1024" y="547"/>
                    <a:pt x="1026" y="546"/>
                    <a:pt x="1027" y="546"/>
                  </a:cubicBezTo>
                  <a:cubicBezTo>
                    <a:pt x="1028" y="546"/>
                    <a:pt x="1029" y="547"/>
                    <a:pt x="1030" y="547"/>
                  </a:cubicBezTo>
                  <a:cubicBezTo>
                    <a:pt x="1030" y="548"/>
                    <a:pt x="1031" y="548"/>
                    <a:pt x="1032" y="548"/>
                  </a:cubicBezTo>
                  <a:cubicBezTo>
                    <a:pt x="1033" y="548"/>
                    <a:pt x="1034" y="548"/>
                    <a:pt x="1035" y="547"/>
                  </a:cubicBezTo>
                  <a:cubicBezTo>
                    <a:pt x="1035" y="547"/>
                    <a:pt x="1036" y="546"/>
                    <a:pt x="1036" y="546"/>
                  </a:cubicBezTo>
                  <a:cubicBezTo>
                    <a:pt x="1036" y="545"/>
                    <a:pt x="1037" y="544"/>
                    <a:pt x="1037" y="544"/>
                  </a:cubicBezTo>
                  <a:cubicBezTo>
                    <a:pt x="1038" y="544"/>
                    <a:pt x="1040" y="544"/>
                    <a:pt x="1041" y="544"/>
                  </a:cubicBezTo>
                  <a:cubicBezTo>
                    <a:pt x="1042" y="544"/>
                    <a:pt x="1043" y="544"/>
                    <a:pt x="1043" y="543"/>
                  </a:cubicBezTo>
                  <a:cubicBezTo>
                    <a:pt x="1044" y="543"/>
                    <a:pt x="1044" y="541"/>
                    <a:pt x="1044" y="540"/>
                  </a:cubicBezTo>
                  <a:cubicBezTo>
                    <a:pt x="1045" y="539"/>
                    <a:pt x="1046" y="538"/>
                    <a:pt x="1047" y="538"/>
                  </a:cubicBezTo>
                  <a:cubicBezTo>
                    <a:pt x="1048" y="538"/>
                    <a:pt x="1050" y="539"/>
                    <a:pt x="1051" y="539"/>
                  </a:cubicBezTo>
                  <a:cubicBezTo>
                    <a:pt x="1052" y="540"/>
                    <a:pt x="1054" y="541"/>
                    <a:pt x="1054" y="541"/>
                  </a:cubicBezTo>
                  <a:cubicBezTo>
                    <a:pt x="1054" y="542"/>
                    <a:pt x="1054" y="545"/>
                    <a:pt x="1054" y="546"/>
                  </a:cubicBezTo>
                  <a:cubicBezTo>
                    <a:pt x="1055" y="546"/>
                    <a:pt x="1056" y="548"/>
                    <a:pt x="1057" y="548"/>
                  </a:cubicBezTo>
                  <a:cubicBezTo>
                    <a:pt x="1058" y="548"/>
                    <a:pt x="1059" y="547"/>
                    <a:pt x="1060" y="547"/>
                  </a:cubicBezTo>
                  <a:cubicBezTo>
                    <a:pt x="1061" y="547"/>
                    <a:pt x="1062" y="549"/>
                    <a:pt x="1062" y="549"/>
                  </a:cubicBezTo>
                  <a:cubicBezTo>
                    <a:pt x="1063" y="549"/>
                    <a:pt x="1064" y="548"/>
                    <a:pt x="1064" y="547"/>
                  </a:cubicBezTo>
                  <a:cubicBezTo>
                    <a:pt x="1065" y="547"/>
                    <a:pt x="1066" y="547"/>
                    <a:pt x="1067" y="547"/>
                  </a:cubicBezTo>
                  <a:cubicBezTo>
                    <a:pt x="1067" y="547"/>
                    <a:pt x="1068" y="549"/>
                    <a:pt x="1069" y="549"/>
                  </a:cubicBezTo>
                  <a:cubicBezTo>
                    <a:pt x="1070" y="550"/>
                    <a:pt x="1073" y="550"/>
                    <a:pt x="1075" y="550"/>
                  </a:cubicBezTo>
                  <a:cubicBezTo>
                    <a:pt x="1076" y="550"/>
                    <a:pt x="1079" y="549"/>
                    <a:pt x="1081" y="549"/>
                  </a:cubicBezTo>
                  <a:cubicBezTo>
                    <a:pt x="1082" y="549"/>
                    <a:pt x="1083" y="549"/>
                    <a:pt x="1084" y="549"/>
                  </a:cubicBezTo>
                  <a:cubicBezTo>
                    <a:pt x="1085" y="548"/>
                    <a:pt x="1086" y="547"/>
                    <a:pt x="1086" y="546"/>
                  </a:cubicBezTo>
                  <a:cubicBezTo>
                    <a:pt x="1087" y="546"/>
                    <a:pt x="1088" y="546"/>
                    <a:pt x="1089" y="546"/>
                  </a:cubicBezTo>
                  <a:cubicBezTo>
                    <a:pt x="1090" y="546"/>
                    <a:pt x="1092" y="548"/>
                    <a:pt x="1093" y="548"/>
                  </a:cubicBezTo>
                  <a:cubicBezTo>
                    <a:pt x="1094" y="547"/>
                    <a:pt x="1092" y="544"/>
                    <a:pt x="1093" y="543"/>
                  </a:cubicBezTo>
                  <a:cubicBezTo>
                    <a:pt x="1093" y="542"/>
                    <a:pt x="1095" y="542"/>
                    <a:pt x="1095" y="542"/>
                  </a:cubicBezTo>
                  <a:cubicBezTo>
                    <a:pt x="1096" y="541"/>
                    <a:pt x="1097" y="540"/>
                    <a:pt x="1098" y="539"/>
                  </a:cubicBezTo>
                  <a:cubicBezTo>
                    <a:pt x="1098" y="539"/>
                    <a:pt x="1097" y="537"/>
                    <a:pt x="1098" y="536"/>
                  </a:cubicBezTo>
                  <a:cubicBezTo>
                    <a:pt x="1098" y="535"/>
                    <a:pt x="1098" y="533"/>
                    <a:pt x="1099" y="532"/>
                  </a:cubicBezTo>
                  <a:cubicBezTo>
                    <a:pt x="1100" y="531"/>
                    <a:pt x="1101" y="531"/>
                    <a:pt x="1102" y="531"/>
                  </a:cubicBezTo>
                  <a:cubicBezTo>
                    <a:pt x="1103" y="531"/>
                    <a:pt x="1104" y="532"/>
                    <a:pt x="1105" y="533"/>
                  </a:cubicBezTo>
                  <a:cubicBezTo>
                    <a:pt x="1106" y="533"/>
                    <a:pt x="1108" y="535"/>
                    <a:pt x="1109" y="536"/>
                  </a:cubicBezTo>
                  <a:cubicBezTo>
                    <a:pt x="1110" y="536"/>
                    <a:pt x="1111" y="535"/>
                    <a:pt x="1112" y="536"/>
                  </a:cubicBezTo>
                  <a:cubicBezTo>
                    <a:pt x="1113" y="536"/>
                    <a:pt x="1115" y="536"/>
                    <a:pt x="1116" y="537"/>
                  </a:cubicBezTo>
                  <a:cubicBezTo>
                    <a:pt x="1117" y="537"/>
                    <a:pt x="1119" y="539"/>
                    <a:pt x="1120" y="540"/>
                  </a:cubicBezTo>
                  <a:cubicBezTo>
                    <a:pt x="1120" y="541"/>
                    <a:pt x="1121" y="542"/>
                    <a:pt x="1122" y="542"/>
                  </a:cubicBezTo>
                  <a:cubicBezTo>
                    <a:pt x="1123" y="543"/>
                    <a:pt x="1125" y="542"/>
                    <a:pt x="1126" y="543"/>
                  </a:cubicBezTo>
                  <a:cubicBezTo>
                    <a:pt x="1127" y="543"/>
                    <a:pt x="1126" y="546"/>
                    <a:pt x="1127" y="547"/>
                  </a:cubicBezTo>
                  <a:cubicBezTo>
                    <a:pt x="1128" y="548"/>
                    <a:pt x="1129" y="548"/>
                    <a:pt x="1130" y="548"/>
                  </a:cubicBezTo>
                  <a:cubicBezTo>
                    <a:pt x="1131" y="548"/>
                    <a:pt x="1132" y="547"/>
                    <a:pt x="1133" y="547"/>
                  </a:cubicBezTo>
                  <a:cubicBezTo>
                    <a:pt x="1134" y="547"/>
                    <a:pt x="1137" y="547"/>
                    <a:pt x="1138" y="548"/>
                  </a:cubicBezTo>
                  <a:cubicBezTo>
                    <a:pt x="1139" y="548"/>
                    <a:pt x="1139" y="551"/>
                    <a:pt x="1140" y="552"/>
                  </a:cubicBezTo>
                  <a:cubicBezTo>
                    <a:pt x="1140" y="552"/>
                    <a:pt x="1141" y="553"/>
                    <a:pt x="1142" y="554"/>
                  </a:cubicBezTo>
                  <a:cubicBezTo>
                    <a:pt x="1143" y="555"/>
                    <a:pt x="1144" y="555"/>
                    <a:pt x="1145" y="556"/>
                  </a:cubicBezTo>
                  <a:cubicBezTo>
                    <a:pt x="1146" y="557"/>
                    <a:pt x="1146" y="560"/>
                    <a:pt x="1147" y="561"/>
                  </a:cubicBezTo>
                  <a:cubicBezTo>
                    <a:pt x="1147" y="561"/>
                    <a:pt x="1149" y="561"/>
                    <a:pt x="1150" y="562"/>
                  </a:cubicBezTo>
                  <a:cubicBezTo>
                    <a:pt x="1151" y="563"/>
                    <a:pt x="1151" y="565"/>
                    <a:pt x="1152" y="565"/>
                  </a:cubicBezTo>
                  <a:cubicBezTo>
                    <a:pt x="1153" y="566"/>
                    <a:pt x="1155" y="567"/>
                    <a:pt x="1156" y="568"/>
                  </a:cubicBezTo>
                  <a:cubicBezTo>
                    <a:pt x="1157" y="568"/>
                    <a:pt x="1159" y="568"/>
                    <a:pt x="1160" y="567"/>
                  </a:cubicBezTo>
                  <a:cubicBezTo>
                    <a:pt x="1160" y="567"/>
                    <a:pt x="1160" y="565"/>
                    <a:pt x="1161" y="565"/>
                  </a:cubicBezTo>
                  <a:cubicBezTo>
                    <a:pt x="1162" y="565"/>
                    <a:pt x="1163" y="566"/>
                    <a:pt x="1164" y="566"/>
                  </a:cubicBezTo>
                  <a:cubicBezTo>
                    <a:pt x="1165" y="566"/>
                    <a:pt x="1166" y="564"/>
                    <a:pt x="1167" y="564"/>
                  </a:cubicBezTo>
                  <a:cubicBezTo>
                    <a:pt x="1168" y="565"/>
                    <a:pt x="1169" y="567"/>
                    <a:pt x="1170" y="567"/>
                  </a:cubicBezTo>
                  <a:cubicBezTo>
                    <a:pt x="1171" y="568"/>
                    <a:pt x="1172" y="569"/>
                    <a:pt x="1172" y="569"/>
                  </a:cubicBezTo>
                  <a:cubicBezTo>
                    <a:pt x="1172" y="570"/>
                    <a:pt x="1173" y="572"/>
                    <a:pt x="1173" y="572"/>
                  </a:cubicBezTo>
                  <a:cubicBezTo>
                    <a:pt x="1174" y="573"/>
                    <a:pt x="1175" y="572"/>
                    <a:pt x="1176" y="573"/>
                  </a:cubicBezTo>
                  <a:cubicBezTo>
                    <a:pt x="1176" y="573"/>
                    <a:pt x="1177" y="574"/>
                    <a:pt x="1178" y="575"/>
                  </a:cubicBezTo>
                  <a:cubicBezTo>
                    <a:pt x="1178" y="575"/>
                    <a:pt x="1179" y="576"/>
                    <a:pt x="1180" y="576"/>
                  </a:cubicBezTo>
                  <a:cubicBezTo>
                    <a:pt x="1181" y="576"/>
                    <a:pt x="1181" y="575"/>
                    <a:pt x="1182" y="575"/>
                  </a:cubicBezTo>
                  <a:cubicBezTo>
                    <a:pt x="1183" y="574"/>
                    <a:pt x="1185" y="574"/>
                    <a:pt x="1186" y="575"/>
                  </a:cubicBezTo>
                  <a:cubicBezTo>
                    <a:pt x="1187" y="575"/>
                    <a:pt x="1188" y="578"/>
                    <a:pt x="1189" y="578"/>
                  </a:cubicBezTo>
                  <a:cubicBezTo>
                    <a:pt x="1189" y="578"/>
                    <a:pt x="1190" y="577"/>
                    <a:pt x="1190" y="577"/>
                  </a:cubicBezTo>
                  <a:cubicBezTo>
                    <a:pt x="1191" y="577"/>
                    <a:pt x="1192" y="578"/>
                    <a:pt x="1193" y="578"/>
                  </a:cubicBezTo>
                  <a:cubicBezTo>
                    <a:pt x="1194" y="578"/>
                    <a:pt x="1195" y="577"/>
                    <a:pt x="1196" y="577"/>
                  </a:cubicBezTo>
                  <a:cubicBezTo>
                    <a:pt x="1196" y="577"/>
                    <a:pt x="1197" y="579"/>
                    <a:pt x="1198" y="580"/>
                  </a:cubicBezTo>
                  <a:cubicBezTo>
                    <a:pt x="1199" y="581"/>
                    <a:pt x="1202" y="582"/>
                    <a:pt x="1203" y="583"/>
                  </a:cubicBezTo>
                  <a:cubicBezTo>
                    <a:pt x="1203" y="583"/>
                    <a:pt x="1203" y="585"/>
                    <a:pt x="1204" y="586"/>
                  </a:cubicBezTo>
                  <a:cubicBezTo>
                    <a:pt x="1204" y="586"/>
                    <a:pt x="1206" y="587"/>
                    <a:pt x="1207" y="587"/>
                  </a:cubicBezTo>
                  <a:cubicBezTo>
                    <a:pt x="1208" y="587"/>
                    <a:pt x="1209" y="586"/>
                    <a:pt x="1209" y="585"/>
                  </a:cubicBezTo>
                  <a:lnTo>
                    <a:pt x="1200" y="273"/>
                  </a:lnTo>
                  <a:close/>
                </a:path>
              </a:pathLst>
            </a:custGeom>
            <a:solidFill>
              <a:schemeClr val="accent3"/>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61" name="Freeform 41">
              <a:extLst>
                <a:ext uri="{FF2B5EF4-FFF2-40B4-BE49-F238E27FC236}">
                  <a16:creationId xmlns:a16="http://schemas.microsoft.com/office/drawing/2014/main" id="{6D3EE66D-8708-4B52-9287-0870D45FD482}"/>
                </a:ext>
              </a:extLst>
            </p:cNvPr>
            <p:cNvSpPr>
              <a:spLocks/>
            </p:cNvSpPr>
            <p:nvPr/>
          </p:nvSpPr>
          <p:spPr bwMode="auto">
            <a:xfrm>
              <a:off x="3817938" y="4283078"/>
              <a:ext cx="1587" cy="4763"/>
            </a:xfrm>
            <a:custGeom>
              <a:avLst/>
              <a:gdLst>
                <a:gd name="T0" fmla="*/ 1 w 2"/>
                <a:gd name="T1" fmla="*/ 5 h 5"/>
                <a:gd name="T2" fmla="*/ 1 w 2"/>
                <a:gd name="T3" fmla="*/ 3 h 5"/>
                <a:gd name="T4" fmla="*/ 1 w 2"/>
                <a:gd name="T5" fmla="*/ 1 h 5"/>
                <a:gd name="T6" fmla="*/ 0 w 2"/>
                <a:gd name="T7" fmla="*/ 0 h 5"/>
                <a:gd name="T8" fmla="*/ 1 w 2"/>
                <a:gd name="T9" fmla="*/ 5 h 5"/>
              </a:gdLst>
              <a:ahLst/>
              <a:cxnLst>
                <a:cxn ang="0">
                  <a:pos x="T0" y="T1"/>
                </a:cxn>
                <a:cxn ang="0">
                  <a:pos x="T2" y="T3"/>
                </a:cxn>
                <a:cxn ang="0">
                  <a:pos x="T4" y="T5"/>
                </a:cxn>
                <a:cxn ang="0">
                  <a:pos x="T6" y="T7"/>
                </a:cxn>
                <a:cxn ang="0">
                  <a:pos x="T8" y="T9"/>
                </a:cxn>
              </a:cxnLst>
              <a:rect l="0" t="0" r="r" b="b"/>
              <a:pathLst>
                <a:path w="2" h="5">
                  <a:moveTo>
                    <a:pt x="1" y="5"/>
                  </a:moveTo>
                  <a:cubicBezTo>
                    <a:pt x="1" y="4"/>
                    <a:pt x="1" y="3"/>
                    <a:pt x="1" y="3"/>
                  </a:cubicBezTo>
                  <a:cubicBezTo>
                    <a:pt x="1" y="2"/>
                    <a:pt x="2" y="1"/>
                    <a:pt x="1" y="1"/>
                  </a:cubicBezTo>
                  <a:cubicBezTo>
                    <a:pt x="1" y="0"/>
                    <a:pt x="1" y="0"/>
                    <a:pt x="0" y="0"/>
                  </a:cubicBezTo>
                  <a:lnTo>
                    <a:pt x="1" y="5"/>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62" name="Freeform 42">
              <a:extLst>
                <a:ext uri="{FF2B5EF4-FFF2-40B4-BE49-F238E27FC236}">
                  <a16:creationId xmlns:a16="http://schemas.microsoft.com/office/drawing/2014/main" id="{DB8DCF7B-B676-4A87-A3BC-2DC16D579A22}"/>
                </a:ext>
              </a:extLst>
            </p:cNvPr>
            <p:cNvSpPr>
              <a:spLocks/>
            </p:cNvSpPr>
            <p:nvPr/>
          </p:nvSpPr>
          <p:spPr bwMode="auto">
            <a:xfrm>
              <a:off x="2319337" y="3878266"/>
              <a:ext cx="1639886" cy="1566864"/>
            </a:xfrm>
            <a:custGeom>
              <a:avLst/>
              <a:gdLst>
                <a:gd name="T0" fmla="*/ 1919 w 1944"/>
                <a:gd name="T1" fmla="*/ 885 h 1857"/>
                <a:gd name="T2" fmla="*/ 1892 w 1944"/>
                <a:gd name="T3" fmla="*/ 828 h 1857"/>
                <a:gd name="T4" fmla="*/ 1854 w 1944"/>
                <a:gd name="T5" fmla="*/ 762 h 1857"/>
                <a:gd name="T6" fmla="*/ 1783 w 1944"/>
                <a:gd name="T7" fmla="*/ 492 h 1857"/>
                <a:gd name="T8" fmla="*/ 1732 w 1944"/>
                <a:gd name="T9" fmla="*/ 475 h 1857"/>
                <a:gd name="T10" fmla="*/ 1692 w 1944"/>
                <a:gd name="T11" fmla="*/ 452 h 1857"/>
                <a:gd name="T12" fmla="*/ 1628 w 1944"/>
                <a:gd name="T13" fmla="*/ 453 h 1857"/>
                <a:gd name="T14" fmla="*/ 1575 w 1944"/>
                <a:gd name="T15" fmla="*/ 461 h 1857"/>
                <a:gd name="T16" fmla="*/ 1531 w 1944"/>
                <a:gd name="T17" fmla="*/ 475 h 1857"/>
                <a:gd name="T18" fmla="*/ 1472 w 1944"/>
                <a:gd name="T19" fmla="*/ 469 h 1857"/>
                <a:gd name="T20" fmla="*/ 1411 w 1944"/>
                <a:gd name="T21" fmla="*/ 460 h 1857"/>
                <a:gd name="T22" fmla="*/ 1374 w 1944"/>
                <a:gd name="T23" fmla="*/ 463 h 1857"/>
                <a:gd name="T24" fmla="*/ 1323 w 1944"/>
                <a:gd name="T25" fmla="*/ 459 h 1857"/>
                <a:gd name="T26" fmla="*/ 1292 w 1944"/>
                <a:gd name="T27" fmla="*/ 466 h 1857"/>
                <a:gd name="T28" fmla="*/ 1242 w 1944"/>
                <a:gd name="T29" fmla="*/ 430 h 1857"/>
                <a:gd name="T30" fmla="*/ 1190 w 1944"/>
                <a:gd name="T31" fmla="*/ 433 h 1857"/>
                <a:gd name="T32" fmla="*/ 1140 w 1944"/>
                <a:gd name="T33" fmla="*/ 418 h 1857"/>
                <a:gd name="T34" fmla="*/ 1083 w 1944"/>
                <a:gd name="T35" fmla="*/ 388 h 1857"/>
                <a:gd name="T36" fmla="*/ 1030 w 1944"/>
                <a:gd name="T37" fmla="*/ 381 h 1857"/>
                <a:gd name="T38" fmla="*/ 984 w 1944"/>
                <a:gd name="T39" fmla="*/ 346 h 1857"/>
                <a:gd name="T40" fmla="*/ 9 w 1944"/>
                <a:gd name="T41" fmla="*/ 786 h 1857"/>
                <a:gd name="T42" fmla="*/ 67 w 1944"/>
                <a:gd name="T43" fmla="*/ 863 h 1857"/>
                <a:gd name="T44" fmla="*/ 142 w 1944"/>
                <a:gd name="T45" fmla="*/ 932 h 1857"/>
                <a:gd name="T46" fmla="*/ 223 w 1944"/>
                <a:gd name="T47" fmla="*/ 1001 h 1857"/>
                <a:gd name="T48" fmla="*/ 264 w 1944"/>
                <a:gd name="T49" fmla="*/ 1085 h 1857"/>
                <a:gd name="T50" fmla="*/ 289 w 1944"/>
                <a:gd name="T51" fmla="*/ 1185 h 1857"/>
                <a:gd name="T52" fmla="*/ 371 w 1944"/>
                <a:gd name="T53" fmla="*/ 1250 h 1857"/>
                <a:gd name="T54" fmla="*/ 463 w 1944"/>
                <a:gd name="T55" fmla="*/ 1298 h 1857"/>
                <a:gd name="T56" fmla="*/ 526 w 1944"/>
                <a:gd name="T57" fmla="*/ 1274 h 1857"/>
                <a:gd name="T58" fmla="*/ 559 w 1944"/>
                <a:gd name="T59" fmla="*/ 1198 h 1857"/>
                <a:gd name="T60" fmla="*/ 631 w 1944"/>
                <a:gd name="T61" fmla="*/ 1160 h 1857"/>
                <a:gd name="T62" fmla="*/ 712 w 1944"/>
                <a:gd name="T63" fmla="*/ 1178 h 1857"/>
                <a:gd name="T64" fmla="*/ 776 w 1944"/>
                <a:gd name="T65" fmla="*/ 1200 h 1857"/>
                <a:gd name="T66" fmla="*/ 830 w 1944"/>
                <a:gd name="T67" fmla="*/ 1254 h 1857"/>
                <a:gd name="T68" fmla="*/ 876 w 1944"/>
                <a:gd name="T69" fmla="*/ 1328 h 1857"/>
                <a:gd name="T70" fmla="*/ 922 w 1944"/>
                <a:gd name="T71" fmla="*/ 1400 h 1857"/>
                <a:gd name="T72" fmla="*/ 963 w 1944"/>
                <a:gd name="T73" fmla="*/ 1465 h 1857"/>
                <a:gd name="T74" fmla="*/ 1005 w 1944"/>
                <a:gd name="T75" fmla="*/ 1527 h 1857"/>
                <a:gd name="T76" fmla="*/ 1056 w 1944"/>
                <a:gd name="T77" fmla="*/ 1574 h 1857"/>
                <a:gd name="T78" fmla="*/ 1062 w 1944"/>
                <a:gd name="T79" fmla="*/ 1641 h 1857"/>
                <a:gd name="T80" fmla="*/ 1095 w 1944"/>
                <a:gd name="T81" fmla="*/ 1705 h 1857"/>
                <a:gd name="T82" fmla="*/ 1139 w 1944"/>
                <a:gd name="T83" fmla="*/ 1764 h 1857"/>
                <a:gd name="T84" fmla="*/ 1196 w 1944"/>
                <a:gd name="T85" fmla="*/ 1788 h 1857"/>
                <a:gd name="T86" fmla="*/ 1260 w 1944"/>
                <a:gd name="T87" fmla="*/ 1821 h 1857"/>
                <a:gd name="T88" fmla="*/ 1345 w 1944"/>
                <a:gd name="T89" fmla="*/ 1824 h 1857"/>
                <a:gd name="T90" fmla="*/ 1425 w 1944"/>
                <a:gd name="T91" fmla="*/ 1835 h 1857"/>
                <a:gd name="T92" fmla="*/ 1396 w 1944"/>
                <a:gd name="T93" fmla="*/ 1782 h 1857"/>
                <a:gd name="T94" fmla="*/ 1371 w 1944"/>
                <a:gd name="T95" fmla="*/ 1697 h 1857"/>
                <a:gd name="T96" fmla="*/ 1373 w 1944"/>
                <a:gd name="T97" fmla="*/ 1610 h 1857"/>
                <a:gd name="T98" fmla="*/ 1377 w 1944"/>
                <a:gd name="T99" fmla="*/ 1602 h 1857"/>
                <a:gd name="T100" fmla="*/ 1424 w 1944"/>
                <a:gd name="T101" fmla="*/ 1491 h 1857"/>
                <a:gd name="T102" fmla="*/ 1480 w 1944"/>
                <a:gd name="T103" fmla="*/ 1409 h 1857"/>
                <a:gd name="T104" fmla="*/ 1490 w 1944"/>
                <a:gd name="T105" fmla="*/ 1359 h 1857"/>
                <a:gd name="T106" fmla="*/ 1555 w 1944"/>
                <a:gd name="T107" fmla="*/ 1355 h 1857"/>
                <a:gd name="T108" fmla="*/ 1538 w 1944"/>
                <a:gd name="T109" fmla="*/ 1403 h 1857"/>
                <a:gd name="T110" fmla="*/ 1696 w 1944"/>
                <a:gd name="T111" fmla="*/ 1308 h 1857"/>
                <a:gd name="T112" fmla="*/ 1754 w 1944"/>
                <a:gd name="T113" fmla="*/ 1226 h 1857"/>
                <a:gd name="T114" fmla="*/ 1756 w 1944"/>
                <a:gd name="T115" fmla="*/ 1175 h 1857"/>
                <a:gd name="T116" fmla="*/ 1807 w 1944"/>
                <a:gd name="T117" fmla="*/ 1199 h 1857"/>
                <a:gd name="T118" fmla="*/ 1852 w 1944"/>
                <a:gd name="T119" fmla="*/ 1182 h 1857"/>
                <a:gd name="T120" fmla="*/ 1924 w 1944"/>
                <a:gd name="T121" fmla="*/ 1091 h 1857"/>
                <a:gd name="T122" fmla="*/ 1923 w 1944"/>
                <a:gd name="T123" fmla="*/ 99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44" h="1857">
                  <a:moveTo>
                    <a:pt x="1943" y="943"/>
                  </a:moveTo>
                  <a:cubicBezTo>
                    <a:pt x="1943" y="942"/>
                    <a:pt x="1941" y="940"/>
                    <a:pt x="1940" y="940"/>
                  </a:cubicBezTo>
                  <a:cubicBezTo>
                    <a:pt x="1939" y="939"/>
                    <a:pt x="1938" y="940"/>
                    <a:pt x="1937" y="939"/>
                  </a:cubicBezTo>
                  <a:cubicBezTo>
                    <a:pt x="1936" y="938"/>
                    <a:pt x="1936" y="937"/>
                    <a:pt x="1936" y="936"/>
                  </a:cubicBezTo>
                  <a:cubicBezTo>
                    <a:pt x="1936" y="935"/>
                    <a:pt x="1937" y="934"/>
                    <a:pt x="1937" y="934"/>
                  </a:cubicBezTo>
                  <a:cubicBezTo>
                    <a:pt x="1939" y="932"/>
                    <a:pt x="1942" y="931"/>
                    <a:pt x="1943" y="929"/>
                  </a:cubicBezTo>
                  <a:cubicBezTo>
                    <a:pt x="1943" y="928"/>
                    <a:pt x="1943" y="926"/>
                    <a:pt x="1942" y="925"/>
                  </a:cubicBezTo>
                  <a:cubicBezTo>
                    <a:pt x="1942" y="924"/>
                    <a:pt x="1941" y="922"/>
                    <a:pt x="1940" y="921"/>
                  </a:cubicBezTo>
                  <a:cubicBezTo>
                    <a:pt x="1940" y="921"/>
                    <a:pt x="1938" y="920"/>
                    <a:pt x="1938" y="919"/>
                  </a:cubicBezTo>
                  <a:cubicBezTo>
                    <a:pt x="1938" y="918"/>
                    <a:pt x="1937" y="916"/>
                    <a:pt x="1937" y="915"/>
                  </a:cubicBezTo>
                  <a:cubicBezTo>
                    <a:pt x="1937" y="914"/>
                    <a:pt x="1939" y="913"/>
                    <a:pt x="1939" y="912"/>
                  </a:cubicBezTo>
                  <a:cubicBezTo>
                    <a:pt x="1939" y="911"/>
                    <a:pt x="1938" y="910"/>
                    <a:pt x="1938" y="909"/>
                  </a:cubicBezTo>
                  <a:cubicBezTo>
                    <a:pt x="1938" y="908"/>
                    <a:pt x="1939" y="907"/>
                    <a:pt x="1940" y="906"/>
                  </a:cubicBezTo>
                  <a:cubicBezTo>
                    <a:pt x="1940" y="904"/>
                    <a:pt x="1940" y="901"/>
                    <a:pt x="1938" y="900"/>
                  </a:cubicBezTo>
                  <a:cubicBezTo>
                    <a:pt x="1938" y="899"/>
                    <a:pt x="1937" y="900"/>
                    <a:pt x="1936" y="900"/>
                  </a:cubicBezTo>
                  <a:cubicBezTo>
                    <a:pt x="1936" y="901"/>
                    <a:pt x="1935" y="902"/>
                    <a:pt x="1935" y="903"/>
                  </a:cubicBezTo>
                  <a:cubicBezTo>
                    <a:pt x="1934" y="904"/>
                    <a:pt x="1933" y="905"/>
                    <a:pt x="1933" y="905"/>
                  </a:cubicBezTo>
                  <a:cubicBezTo>
                    <a:pt x="1932" y="906"/>
                    <a:pt x="1930" y="905"/>
                    <a:pt x="1929" y="904"/>
                  </a:cubicBezTo>
                  <a:cubicBezTo>
                    <a:pt x="1929" y="903"/>
                    <a:pt x="1928" y="901"/>
                    <a:pt x="1928" y="900"/>
                  </a:cubicBezTo>
                  <a:cubicBezTo>
                    <a:pt x="1928" y="899"/>
                    <a:pt x="1929" y="896"/>
                    <a:pt x="1928" y="895"/>
                  </a:cubicBezTo>
                  <a:cubicBezTo>
                    <a:pt x="1928" y="894"/>
                    <a:pt x="1926" y="893"/>
                    <a:pt x="1926" y="892"/>
                  </a:cubicBezTo>
                  <a:cubicBezTo>
                    <a:pt x="1926" y="890"/>
                    <a:pt x="1926" y="888"/>
                    <a:pt x="1925" y="887"/>
                  </a:cubicBezTo>
                  <a:cubicBezTo>
                    <a:pt x="1925" y="886"/>
                    <a:pt x="1922" y="888"/>
                    <a:pt x="1921" y="887"/>
                  </a:cubicBezTo>
                  <a:cubicBezTo>
                    <a:pt x="1920" y="887"/>
                    <a:pt x="1919" y="886"/>
                    <a:pt x="1919" y="885"/>
                  </a:cubicBezTo>
                  <a:cubicBezTo>
                    <a:pt x="1918" y="884"/>
                    <a:pt x="1918" y="883"/>
                    <a:pt x="1917" y="883"/>
                  </a:cubicBezTo>
                  <a:cubicBezTo>
                    <a:pt x="1917" y="882"/>
                    <a:pt x="1915" y="882"/>
                    <a:pt x="1915" y="882"/>
                  </a:cubicBezTo>
                  <a:cubicBezTo>
                    <a:pt x="1914" y="881"/>
                    <a:pt x="1915" y="879"/>
                    <a:pt x="1915" y="878"/>
                  </a:cubicBezTo>
                  <a:cubicBezTo>
                    <a:pt x="1915" y="877"/>
                    <a:pt x="1916" y="876"/>
                    <a:pt x="1916" y="876"/>
                  </a:cubicBezTo>
                  <a:cubicBezTo>
                    <a:pt x="1917" y="875"/>
                    <a:pt x="1918" y="873"/>
                    <a:pt x="1917" y="871"/>
                  </a:cubicBezTo>
                  <a:cubicBezTo>
                    <a:pt x="1917" y="871"/>
                    <a:pt x="1916" y="869"/>
                    <a:pt x="1916" y="868"/>
                  </a:cubicBezTo>
                  <a:cubicBezTo>
                    <a:pt x="1916" y="868"/>
                    <a:pt x="1916" y="867"/>
                    <a:pt x="1916" y="866"/>
                  </a:cubicBezTo>
                  <a:cubicBezTo>
                    <a:pt x="1916" y="866"/>
                    <a:pt x="1914" y="864"/>
                    <a:pt x="1913" y="864"/>
                  </a:cubicBezTo>
                  <a:cubicBezTo>
                    <a:pt x="1913" y="863"/>
                    <a:pt x="1911" y="863"/>
                    <a:pt x="1911" y="863"/>
                  </a:cubicBezTo>
                  <a:cubicBezTo>
                    <a:pt x="1910" y="862"/>
                    <a:pt x="1911" y="860"/>
                    <a:pt x="1911" y="859"/>
                  </a:cubicBezTo>
                  <a:cubicBezTo>
                    <a:pt x="1910" y="859"/>
                    <a:pt x="1909" y="857"/>
                    <a:pt x="1909" y="857"/>
                  </a:cubicBezTo>
                  <a:cubicBezTo>
                    <a:pt x="1908" y="857"/>
                    <a:pt x="1906" y="857"/>
                    <a:pt x="1906" y="856"/>
                  </a:cubicBezTo>
                  <a:cubicBezTo>
                    <a:pt x="1905" y="856"/>
                    <a:pt x="1903" y="855"/>
                    <a:pt x="1903" y="854"/>
                  </a:cubicBezTo>
                  <a:cubicBezTo>
                    <a:pt x="1903" y="853"/>
                    <a:pt x="1905" y="852"/>
                    <a:pt x="1906" y="852"/>
                  </a:cubicBezTo>
                  <a:cubicBezTo>
                    <a:pt x="1906" y="851"/>
                    <a:pt x="1906" y="848"/>
                    <a:pt x="1906" y="847"/>
                  </a:cubicBezTo>
                  <a:cubicBezTo>
                    <a:pt x="1906" y="847"/>
                    <a:pt x="1904" y="845"/>
                    <a:pt x="1903" y="844"/>
                  </a:cubicBezTo>
                  <a:cubicBezTo>
                    <a:pt x="1903" y="844"/>
                    <a:pt x="1901" y="844"/>
                    <a:pt x="1901" y="844"/>
                  </a:cubicBezTo>
                  <a:cubicBezTo>
                    <a:pt x="1900" y="844"/>
                    <a:pt x="1898" y="845"/>
                    <a:pt x="1897" y="845"/>
                  </a:cubicBezTo>
                  <a:cubicBezTo>
                    <a:pt x="1896" y="844"/>
                    <a:pt x="1895" y="842"/>
                    <a:pt x="1894" y="841"/>
                  </a:cubicBezTo>
                  <a:cubicBezTo>
                    <a:pt x="1894" y="841"/>
                    <a:pt x="1892" y="840"/>
                    <a:pt x="1891" y="839"/>
                  </a:cubicBezTo>
                  <a:cubicBezTo>
                    <a:pt x="1891" y="838"/>
                    <a:pt x="1891" y="836"/>
                    <a:pt x="1891" y="835"/>
                  </a:cubicBezTo>
                  <a:cubicBezTo>
                    <a:pt x="1890" y="835"/>
                    <a:pt x="1889" y="833"/>
                    <a:pt x="1889" y="833"/>
                  </a:cubicBezTo>
                  <a:cubicBezTo>
                    <a:pt x="1889" y="832"/>
                    <a:pt x="1889" y="830"/>
                    <a:pt x="1890" y="830"/>
                  </a:cubicBezTo>
                  <a:cubicBezTo>
                    <a:pt x="1890" y="829"/>
                    <a:pt x="1892" y="829"/>
                    <a:pt x="1892" y="828"/>
                  </a:cubicBezTo>
                  <a:cubicBezTo>
                    <a:pt x="1893" y="827"/>
                    <a:pt x="1892" y="825"/>
                    <a:pt x="1892" y="824"/>
                  </a:cubicBezTo>
                  <a:cubicBezTo>
                    <a:pt x="1892" y="823"/>
                    <a:pt x="1890" y="822"/>
                    <a:pt x="1890" y="821"/>
                  </a:cubicBezTo>
                  <a:cubicBezTo>
                    <a:pt x="1890" y="821"/>
                    <a:pt x="1890" y="820"/>
                    <a:pt x="1890" y="819"/>
                  </a:cubicBezTo>
                  <a:cubicBezTo>
                    <a:pt x="1891" y="819"/>
                    <a:pt x="1892" y="819"/>
                    <a:pt x="1893" y="818"/>
                  </a:cubicBezTo>
                  <a:cubicBezTo>
                    <a:pt x="1893" y="818"/>
                    <a:pt x="1894" y="816"/>
                    <a:pt x="1894" y="815"/>
                  </a:cubicBezTo>
                  <a:cubicBezTo>
                    <a:pt x="1894" y="814"/>
                    <a:pt x="1892" y="813"/>
                    <a:pt x="1892" y="813"/>
                  </a:cubicBezTo>
                  <a:cubicBezTo>
                    <a:pt x="1892" y="812"/>
                    <a:pt x="1891" y="809"/>
                    <a:pt x="1891" y="808"/>
                  </a:cubicBezTo>
                  <a:cubicBezTo>
                    <a:pt x="1890" y="808"/>
                    <a:pt x="1889" y="807"/>
                    <a:pt x="1888" y="807"/>
                  </a:cubicBezTo>
                  <a:cubicBezTo>
                    <a:pt x="1888" y="806"/>
                    <a:pt x="1889" y="804"/>
                    <a:pt x="1888" y="803"/>
                  </a:cubicBezTo>
                  <a:cubicBezTo>
                    <a:pt x="1888" y="802"/>
                    <a:pt x="1888" y="800"/>
                    <a:pt x="1887" y="799"/>
                  </a:cubicBezTo>
                  <a:cubicBezTo>
                    <a:pt x="1887" y="798"/>
                    <a:pt x="1885" y="797"/>
                    <a:pt x="1885" y="796"/>
                  </a:cubicBezTo>
                  <a:cubicBezTo>
                    <a:pt x="1884" y="796"/>
                    <a:pt x="1882" y="796"/>
                    <a:pt x="1881" y="795"/>
                  </a:cubicBezTo>
                  <a:cubicBezTo>
                    <a:pt x="1880" y="795"/>
                    <a:pt x="1880" y="793"/>
                    <a:pt x="1880" y="793"/>
                  </a:cubicBezTo>
                  <a:cubicBezTo>
                    <a:pt x="1880" y="792"/>
                    <a:pt x="1881" y="790"/>
                    <a:pt x="1880" y="789"/>
                  </a:cubicBezTo>
                  <a:cubicBezTo>
                    <a:pt x="1880" y="789"/>
                    <a:pt x="1879" y="788"/>
                    <a:pt x="1878" y="787"/>
                  </a:cubicBezTo>
                  <a:cubicBezTo>
                    <a:pt x="1878" y="786"/>
                    <a:pt x="1877" y="784"/>
                    <a:pt x="1876" y="783"/>
                  </a:cubicBezTo>
                  <a:cubicBezTo>
                    <a:pt x="1876" y="782"/>
                    <a:pt x="1874" y="782"/>
                    <a:pt x="1874" y="782"/>
                  </a:cubicBezTo>
                  <a:cubicBezTo>
                    <a:pt x="1873" y="781"/>
                    <a:pt x="1872" y="779"/>
                    <a:pt x="1871" y="779"/>
                  </a:cubicBezTo>
                  <a:cubicBezTo>
                    <a:pt x="1870" y="778"/>
                    <a:pt x="1867" y="779"/>
                    <a:pt x="1867" y="778"/>
                  </a:cubicBezTo>
                  <a:cubicBezTo>
                    <a:pt x="1866" y="778"/>
                    <a:pt x="1864" y="776"/>
                    <a:pt x="1864" y="775"/>
                  </a:cubicBezTo>
                  <a:cubicBezTo>
                    <a:pt x="1863" y="773"/>
                    <a:pt x="1862" y="770"/>
                    <a:pt x="1861" y="769"/>
                  </a:cubicBezTo>
                  <a:cubicBezTo>
                    <a:pt x="1860" y="768"/>
                    <a:pt x="1859" y="767"/>
                    <a:pt x="1859" y="766"/>
                  </a:cubicBezTo>
                  <a:cubicBezTo>
                    <a:pt x="1858" y="765"/>
                    <a:pt x="1856" y="765"/>
                    <a:pt x="1855" y="765"/>
                  </a:cubicBezTo>
                  <a:cubicBezTo>
                    <a:pt x="1855" y="764"/>
                    <a:pt x="1854" y="762"/>
                    <a:pt x="1854" y="762"/>
                  </a:cubicBezTo>
                  <a:cubicBezTo>
                    <a:pt x="1843" y="587"/>
                    <a:pt x="1843" y="587"/>
                    <a:pt x="1843" y="587"/>
                  </a:cubicBezTo>
                  <a:cubicBezTo>
                    <a:pt x="1837" y="492"/>
                    <a:pt x="1837" y="492"/>
                    <a:pt x="1837" y="492"/>
                  </a:cubicBezTo>
                  <a:cubicBezTo>
                    <a:pt x="1837" y="492"/>
                    <a:pt x="1834" y="493"/>
                    <a:pt x="1834" y="492"/>
                  </a:cubicBezTo>
                  <a:cubicBezTo>
                    <a:pt x="1833" y="492"/>
                    <a:pt x="1833" y="489"/>
                    <a:pt x="1832" y="489"/>
                  </a:cubicBezTo>
                  <a:cubicBezTo>
                    <a:pt x="1832" y="488"/>
                    <a:pt x="1830" y="488"/>
                    <a:pt x="1830" y="489"/>
                  </a:cubicBezTo>
                  <a:cubicBezTo>
                    <a:pt x="1829" y="489"/>
                    <a:pt x="1828" y="491"/>
                    <a:pt x="1828" y="491"/>
                  </a:cubicBezTo>
                  <a:cubicBezTo>
                    <a:pt x="1827" y="492"/>
                    <a:pt x="1826" y="493"/>
                    <a:pt x="1825" y="493"/>
                  </a:cubicBezTo>
                  <a:cubicBezTo>
                    <a:pt x="1824" y="493"/>
                    <a:pt x="1823" y="492"/>
                    <a:pt x="1823" y="491"/>
                  </a:cubicBezTo>
                  <a:cubicBezTo>
                    <a:pt x="1822" y="490"/>
                    <a:pt x="1821" y="488"/>
                    <a:pt x="1820" y="488"/>
                  </a:cubicBezTo>
                  <a:cubicBezTo>
                    <a:pt x="1820" y="487"/>
                    <a:pt x="1818" y="487"/>
                    <a:pt x="1817" y="487"/>
                  </a:cubicBezTo>
                  <a:cubicBezTo>
                    <a:pt x="1816" y="487"/>
                    <a:pt x="1815" y="488"/>
                    <a:pt x="1814" y="489"/>
                  </a:cubicBezTo>
                  <a:cubicBezTo>
                    <a:pt x="1814" y="490"/>
                    <a:pt x="1814" y="492"/>
                    <a:pt x="1814" y="492"/>
                  </a:cubicBezTo>
                  <a:cubicBezTo>
                    <a:pt x="1813" y="493"/>
                    <a:pt x="1811" y="494"/>
                    <a:pt x="1809" y="494"/>
                  </a:cubicBezTo>
                  <a:cubicBezTo>
                    <a:pt x="1808" y="494"/>
                    <a:pt x="1808" y="492"/>
                    <a:pt x="1807" y="491"/>
                  </a:cubicBezTo>
                  <a:cubicBezTo>
                    <a:pt x="1806" y="491"/>
                    <a:pt x="1804" y="491"/>
                    <a:pt x="1803" y="491"/>
                  </a:cubicBezTo>
                  <a:cubicBezTo>
                    <a:pt x="1802" y="491"/>
                    <a:pt x="1801" y="492"/>
                    <a:pt x="1801" y="492"/>
                  </a:cubicBezTo>
                  <a:cubicBezTo>
                    <a:pt x="1800" y="493"/>
                    <a:pt x="1800" y="494"/>
                    <a:pt x="1799" y="495"/>
                  </a:cubicBezTo>
                  <a:cubicBezTo>
                    <a:pt x="1799" y="495"/>
                    <a:pt x="1797" y="496"/>
                    <a:pt x="1796" y="496"/>
                  </a:cubicBezTo>
                  <a:cubicBezTo>
                    <a:pt x="1795" y="495"/>
                    <a:pt x="1795" y="493"/>
                    <a:pt x="1795" y="493"/>
                  </a:cubicBezTo>
                  <a:cubicBezTo>
                    <a:pt x="1794" y="493"/>
                    <a:pt x="1793" y="495"/>
                    <a:pt x="1792" y="496"/>
                  </a:cubicBezTo>
                  <a:cubicBezTo>
                    <a:pt x="1792" y="496"/>
                    <a:pt x="1790" y="496"/>
                    <a:pt x="1789" y="496"/>
                  </a:cubicBezTo>
                  <a:cubicBezTo>
                    <a:pt x="1788" y="495"/>
                    <a:pt x="1789" y="492"/>
                    <a:pt x="1788" y="492"/>
                  </a:cubicBezTo>
                  <a:cubicBezTo>
                    <a:pt x="1787" y="492"/>
                    <a:pt x="1786" y="494"/>
                    <a:pt x="1786" y="494"/>
                  </a:cubicBezTo>
                  <a:cubicBezTo>
                    <a:pt x="1785" y="494"/>
                    <a:pt x="1783" y="493"/>
                    <a:pt x="1783" y="492"/>
                  </a:cubicBezTo>
                  <a:cubicBezTo>
                    <a:pt x="1782" y="491"/>
                    <a:pt x="1782" y="490"/>
                    <a:pt x="1781" y="490"/>
                  </a:cubicBezTo>
                  <a:cubicBezTo>
                    <a:pt x="1781" y="489"/>
                    <a:pt x="1779" y="489"/>
                    <a:pt x="1778" y="489"/>
                  </a:cubicBezTo>
                  <a:cubicBezTo>
                    <a:pt x="1777" y="488"/>
                    <a:pt x="1777" y="487"/>
                    <a:pt x="1777" y="486"/>
                  </a:cubicBezTo>
                  <a:cubicBezTo>
                    <a:pt x="1777" y="486"/>
                    <a:pt x="1777" y="486"/>
                    <a:pt x="1777" y="486"/>
                  </a:cubicBezTo>
                  <a:cubicBezTo>
                    <a:pt x="1775" y="487"/>
                    <a:pt x="1775" y="487"/>
                    <a:pt x="1775" y="487"/>
                  </a:cubicBezTo>
                  <a:cubicBezTo>
                    <a:pt x="1774" y="489"/>
                    <a:pt x="1773" y="491"/>
                    <a:pt x="1770" y="491"/>
                  </a:cubicBezTo>
                  <a:cubicBezTo>
                    <a:pt x="1770" y="491"/>
                    <a:pt x="1769" y="491"/>
                    <a:pt x="1769" y="491"/>
                  </a:cubicBezTo>
                  <a:cubicBezTo>
                    <a:pt x="1769" y="491"/>
                    <a:pt x="1769" y="491"/>
                    <a:pt x="1769" y="491"/>
                  </a:cubicBezTo>
                  <a:cubicBezTo>
                    <a:pt x="1766" y="491"/>
                    <a:pt x="1763" y="489"/>
                    <a:pt x="1762" y="488"/>
                  </a:cubicBezTo>
                  <a:cubicBezTo>
                    <a:pt x="1761" y="487"/>
                    <a:pt x="1761" y="486"/>
                    <a:pt x="1760" y="485"/>
                  </a:cubicBezTo>
                  <a:cubicBezTo>
                    <a:pt x="1760" y="485"/>
                    <a:pt x="1760" y="485"/>
                    <a:pt x="1760" y="485"/>
                  </a:cubicBezTo>
                  <a:cubicBezTo>
                    <a:pt x="1759" y="484"/>
                    <a:pt x="1757" y="484"/>
                    <a:pt x="1756" y="483"/>
                  </a:cubicBezTo>
                  <a:cubicBezTo>
                    <a:pt x="1756" y="483"/>
                    <a:pt x="1756" y="483"/>
                    <a:pt x="1756" y="482"/>
                  </a:cubicBezTo>
                  <a:cubicBezTo>
                    <a:pt x="1756" y="483"/>
                    <a:pt x="1755" y="483"/>
                    <a:pt x="1755" y="483"/>
                  </a:cubicBezTo>
                  <a:cubicBezTo>
                    <a:pt x="1754" y="483"/>
                    <a:pt x="1754" y="482"/>
                    <a:pt x="1753" y="482"/>
                  </a:cubicBezTo>
                  <a:cubicBezTo>
                    <a:pt x="1752" y="482"/>
                    <a:pt x="1752" y="482"/>
                    <a:pt x="1751" y="482"/>
                  </a:cubicBezTo>
                  <a:cubicBezTo>
                    <a:pt x="1748" y="482"/>
                    <a:pt x="1747" y="481"/>
                    <a:pt x="1746" y="479"/>
                  </a:cubicBezTo>
                  <a:cubicBezTo>
                    <a:pt x="1745" y="480"/>
                    <a:pt x="1744" y="480"/>
                    <a:pt x="1743" y="480"/>
                  </a:cubicBezTo>
                  <a:cubicBezTo>
                    <a:pt x="1743" y="481"/>
                    <a:pt x="1743" y="481"/>
                    <a:pt x="1743" y="481"/>
                  </a:cubicBezTo>
                  <a:cubicBezTo>
                    <a:pt x="1742" y="481"/>
                    <a:pt x="1742" y="481"/>
                    <a:pt x="1742" y="481"/>
                  </a:cubicBezTo>
                  <a:cubicBezTo>
                    <a:pt x="1740" y="481"/>
                    <a:pt x="1738" y="479"/>
                    <a:pt x="1737" y="478"/>
                  </a:cubicBezTo>
                  <a:cubicBezTo>
                    <a:pt x="1736" y="478"/>
                    <a:pt x="1736" y="478"/>
                    <a:pt x="1736" y="478"/>
                  </a:cubicBezTo>
                  <a:cubicBezTo>
                    <a:pt x="1736" y="477"/>
                    <a:pt x="1736" y="477"/>
                    <a:pt x="1735" y="476"/>
                  </a:cubicBezTo>
                  <a:cubicBezTo>
                    <a:pt x="1734" y="476"/>
                    <a:pt x="1733" y="476"/>
                    <a:pt x="1732" y="475"/>
                  </a:cubicBezTo>
                  <a:cubicBezTo>
                    <a:pt x="1731" y="474"/>
                    <a:pt x="1730" y="472"/>
                    <a:pt x="1730" y="471"/>
                  </a:cubicBezTo>
                  <a:cubicBezTo>
                    <a:pt x="1730" y="471"/>
                    <a:pt x="1730" y="471"/>
                    <a:pt x="1730" y="471"/>
                  </a:cubicBezTo>
                  <a:cubicBezTo>
                    <a:pt x="1730" y="471"/>
                    <a:pt x="1729" y="471"/>
                    <a:pt x="1729" y="471"/>
                  </a:cubicBezTo>
                  <a:cubicBezTo>
                    <a:pt x="1729" y="470"/>
                    <a:pt x="1729" y="470"/>
                    <a:pt x="1728" y="470"/>
                  </a:cubicBezTo>
                  <a:cubicBezTo>
                    <a:pt x="1728" y="470"/>
                    <a:pt x="1728" y="470"/>
                    <a:pt x="1728" y="469"/>
                  </a:cubicBezTo>
                  <a:cubicBezTo>
                    <a:pt x="1727" y="470"/>
                    <a:pt x="1727" y="470"/>
                    <a:pt x="1726" y="470"/>
                  </a:cubicBezTo>
                  <a:cubicBezTo>
                    <a:pt x="1726" y="470"/>
                    <a:pt x="1726" y="470"/>
                    <a:pt x="1726" y="470"/>
                  </a:cubicBezTo>
                  <a:cubicBezTo>
                    <a:pt x="1726" y="470"/>
                    <a:pt x="1726" y="470"/>
                    <a:pt x="1726" y="470"/>
                  </a:cubicBezTo>
                  <a:cubicBezTo>
                    <a:pt x="1725" y="470"/>
                    <a:pt x="1725" y="470"/>
                    <a:pt x="1725" y="470"/>
                  </a:cubicBezTo>
                  <a:cubicBezTo>
                    <a:pt x="1724" y="471"/>
                    <a:pt x="1722" y="472"/>
                    <a:pt x="1719" y="472"/>
                  </a:cubicBezTo>
                  <a:cubicBezTo>
                    <a:pt x="1719" y="472"/>
                    <a:pt x="1718" y="472"/>
                    <a:pt x="1717" y="472"/>
                  </a:cubicBezTo>
                  <a:cubicBezTo>
                    <a:pt x="1714" y="471"/>
                    <a:pt x="1711" y="469"/>
                    <a:pt x="1710" y="468"/>
                  </a:cubicBezTo>
                  <a:cubicBezTo>
                    <a:pt x="1709" y="467"/>
                    <a:pt x="1709" y="466"/>
                    <a:pt x="1708" y="465"/>
                  </a:cubicBezTo>
                  <a:cubicBezTo>
                    <a:pt x="1707" y="465"/>
                    <a:pt x="1706" y="464"/>
                    <a:pt x="1705" y="463"/>
                  </a:cubicBezTo>
                  <a:cubicBezTo>
                    <a:pt x="1703" y="462"/>
                    <a:pt x="1703" y="460"/>
                    <a:pt x="1703" y="459"/>
                  </a:cubicBezTo>
                  <a:cubicBezTo>
                    <a:pt x="1703" y="458"/>
                    <a:pt x="1703" y="458"/>
                    <a:pt x="1702" y="458"/>
                  </a:cubicBezTo>
                  <a:cubicBezTo>
                    <a:pt x="1702" y="458"/>
                    <a:pt x="1702" y="458"/>
                    <a:pt x="1702" y="458"/>
                  </a:cubicBezTo>
                  <a:cubicBezTo>
                    <a:pt x="1702" y="458"/>
                    <a:pt x="1701" y="457"/>
                    <a:pt x="1700" y="457"/>
                  </a:cubicBezTo>
                  <a:cubicBezTo>
                    <a:pt x="1700" y="456"/>
                    <a:pt x="1698" y="454"/>
                    <a:pt x="1698" y="454"/>
                  </a:cubicBezTo>
                  <a:cubicBezTo>
                    <a:pt x="1697" y="453"/>
                    <a:pt x="1697" y="452"/>
                    <a:pt x="1697" y="451"/>
                  </a:cubicBezTo>
                  <a:cubicBezTo>
                    <a:pt x="1696" y="451"/>
                    <a:pt x="1696" y="451"/>
                    <a:pt x="1696" y="451"/>
                  </a:cubicBezTo>
                  <a:cubicBezTo>
                    <a:pt x="1696" y="451"/>
                    <a:pt x="1696" y="451"/>
                    <a:pt x="1696" y="452"/>
                  </a:cubicBezTo>
                  <a:cubicBezTo>
                    <a:pt x="1695" y="452"/>
                    <a:pt x="1694" y="452"/>
                    <a:pt x="1692" y="452"/>
                  </a:cubicBezTo>
                  <a:cubicBezTo>
                    <a:pt x="1692" y="452"/>
                    <a:pt x="1692" y="452"/>
                    <a:pt x="1692" y="452"/>
                  </a:cubicBezTo>
                  <a:cubicBezTo>
                    <a:pt x="1690" y="452"/>
                    <a:pt x="1687" y="451"/>
                    <a:pt x="1686" y="450"/>
                  </a:cubicBezTo>
                  <a:cubicBezTo>
                    <a:pt x="1685" y="449"/>
                    <a:pt x="1684" y="448"/>
                    <a:pt x="1684" y="447"/>
                  </a:cubicBezTo>
                  <a:cubicBezTo>
                    <a:pt x="1683" y="447"/>
                    <a:pt x="1682" y="446"/>
                    <a:pt x="1682" y="446"/>
                  </a:cubicBezTo>
                  <a:cubicBezTo>
                    <a:pt x="1680" y="445"/>
                    <a:pt x="1679" y="444"/>
                    <a:pt x="1678" y="443"/>
                  </a:cubicBezTo>
                  <a:cubicBezTo>
                    <a:pt x="1678" y="443"/>
                    <a:pt x="1678" y="443"/>
                    <a:pt x="1678" y="443"/>
                  </a:cubicBezTo>
                  <a:cubicBezTo>
                    <a:pt x="1676" y="441"/>
                    <a:pt x="1675" y="440"/>
                    <a:pt x="1675" y="440"/>
                  </a:cubicBezTo>
                  <a:cubicBezTo>
                    <a:pt x="1675" y="440"/>
                    <a:pt x="1674" y="440"/>
                    <a:pt x="1673" y="440"/>
                  </a:cubicBezTo>
                  <a:cubicBezTo>
                    <a:pt x="1673" y="440"/>
                    <a:pt x="1673" y="440"/>
                    <a:pt x="1673" y="440"/>
                  </a:cubicBezTo>
                  <a:cubicBezTo>
                    <a:pt x="1673" y="440"/>
                    <a:pt x="1672" y="440"/>
                    <a:pt x="1672" y="440"/>
                  </a:cubicBezTo>
                  <a:cubicBezTo>
                    <a:pt x="1671" y="440"/>
                    <a:pt x="1670" y="440"/>
                    <a:pt x="1669" y="439"/>
                  </a:cubicBezTo>
                  <a:cubicBezTo>
                    <a:pt x="1668" y="439"/>
                    <a:pt x="1666" y="438"/>
                    <a:pt x="1665" y="437"/>
                  </a:cubicBezTo>
                  <a:cubicBezTo>
                    <a:pt x="1665" y="437"/>
                    <a:pt x="1665" y="437"/>
                    <a:pt x="1665" y="437"/>
                  </a:cubicBezTo>
                  <a:cubicBezTo>
                    <a:pt x="1665" y="438"/>
                    <a:pt x="1665" y="439"/>
                    <a:pt x="1665" y="440"/>
                  </a:cubicBezTo>
                  <a:cubicBezTo>
                    <a:pt x="1664" y="443"/>
                    <a:pt x="1661" y="445"/>
                    <a:pt x="1660" y="445"/>
                  </a:cubicBezTo>
                  <a:cubicBezTo>
                    <a:pt x="1660" y="447"/>
                    <a:pt x="1660" y="449"/>
                    <a:pt x="1658" y="451"/>
                  </a:cubicBezTo>
                  <a:cubicBezTo>
                    <a:pt x="1657" y="452"/>
                    <a:pt x="1656" y="452"/>
                    <a:pt x="1654" y="452"/>
                  </a:cubicBezTo>
                  <a:cubicBezTo>
                    <a:pt x="1653" y="452"/>
                    <a:pt x="1652" y="451"/>
                    <a:pt x="1651" y="451"/>
                  </a:cubicBezTo>
                  <a:cubicBezTo>
                    <a:pt x="1650" y="451"/>
                    <a:pt x="1650" y="452"/>
                    <a:pt x="1649" y="452"/>
                  </a:cubicBezTo>
                  <a:cubicBezTo>
                    <a:pt x="1647" y="453"/>
                    <a:pt x="1645" y="453"/>
                    <a:pt x="1644" y="453"/>
                  </a:cubicBezTo>
                  <a:cubicBezTo>
                    <a:pt x="1644" y="453"/>
                    <a:pt x="1644" y="453"/>
                    <a:pt x="1643" y="453"/>
                  </a:cubicBezTo>
                  <a:cubicBezTo>
                    <a:pt x="1643" y="453"/>
                    <a:pt x="1642" y="453"/>
                    <a:pt x="1642" y="454"/>
                  </a:cubicBezTo>
                  <a:cubicBezTo>
                    <a:pt x="1640" y="454"/>
                    <a:pt x="1638" y="454"/>
                    <a:pt x="1637" y="454"/>
                  </a:cubicBezTo>
                  <a:cubicBezTo>
                    <a:pt x="1637" y="454"/>
                    <a:pt x="1637" y="454"/>
                    <a:pt x="1637" y="454"/>
                  </a:cubicBezTo>
                  <a:cubicBezTo>
                    <a:pt x="1635" y="454"/>
                    <a:pt x="1631" y="454"/>
                    <a:pt x="1628" y="453"/>
                  </a:cubicBezTo>
                  <a:cubicBezTo>
                    <a:pt x="1628" y="452"/>
                    <a:pt x="1628" y="452"/>
                    <a:pt x="1628" y="452"/>
                  </a:cubicBezTo>
                  <a:cubicBezTo>
                    <a:pt x="1627" y="453"/>
                    <a:pt x="1626" y="453"/>
                    <a:pt x="1624" y="453"/>
                  </a:cubicBezTo>
                  <a:cubicBezTo>
                    <a:pt x="1623" y="453"/>
                    <a:pt x="1622" y="453"/>
                    <a:pt x="1621" y="452"/>
                  </a:cubicBezTo>
                  <a:cubicBezTo>
                    <a:pt x="1620" y="452"/>
                    <a:pt x="1620" y="452"/>
                    <a:pt x="1619" y="452"/>
                  </a:cubicBezTo>
                  <a:cubicBezTo>
                    <a:pt x="1619" y="452"/>
                    <a:pt x="1619" y="452"/>
                    <a:pt x="1618" y="452"/>
                  </a:cubicBezTo>
                  <a:cubicBezTo>
                    <a:pt x="1615" y="452"/>
                    <a:pt x="1613" y="449"/>
                    <a:pt x="1612" y="447"/>
                  </a:cubicBezTo>
                  <a:cubicBezTo>
                    <a:pt x="1611" y="446"/>
                    <a:pt x="1611" y="444"/>
                    <a:pt x="1611" y="443"/>
                  </a:cubicBezTo>
                  <a:cubicBezTo>
                    <a:pt x="1611" y="443"/>
                    <a:pt x="1611" y="443"/>
                    <a:pt x="1611" y="443"/>
                  </a:cubicBezTo>
                  <a:cubicBezTo>
                    <a:pt x="1610" y="444"/>
                    <a:pt x="1610" y="445"/>
                    <a:pt x="1609" y="446"/>
                  </a:cubicBezTo>
                  <a:cubicBezTo>
                    <a:pt x="1607" y="448"/>
                    <a:pt x="1604" y="448"/>
                    <a:pt x="1604" y="448"/>
                  </a:cubicBezTo>
                  <a:cubicBezTo>
                    <a:pt x="1603" y="448"/>
                    <a:pt x="1603" y="448"/>
                    <a:pt x="1603" y="448"/>
                  </a:cubicBezTo>
                  <a:cubicBezTo>
                    <a:pt x="1602" y="448"/>
                    <a:pt x="1602" y="448"/>
                    <a:pt x="1602" y="448"/>
                  </a:cubicBezTo>
                  <a:cubicBezTo>
                    <a:pt x="1601" y="449"/>
                    <a:pt x="1601" y="450"/>
                    <a:pt x="1600" y="450"/>
                  </a:cubicBezTo>
                  <a:cubicBezTo>
                    <a:pt x="1598" y="452"/>
                    <a:pt x="1596" y="453"/>
                    <a:pt x="1594" y="453"/>
                  </a:cubicBezTo>
                  <a:cubicBezTo>
                    <a:pt x="1594" y="453"/>
                    <a:pt x="1594" y="453"/>
                    <a:pt x="1594" y="453"/>
                  </a:cubicBezTo>
                  <a:cubicBezTo>
                    <a:pt x="1594" y="453"/>
                    <a:pt x="1594" y="453"/>
                    <a:pt x="1594" y="453"/>
                  </a:cubicBezTo>
                  <a:cubicBezTo>
                    <a:pt x="1593" y="453"/>
                    <a:pt x="1593" y="453"/>
                    <a:pt x="1593" y="452"/>
                  </a:cubicBezTo>
                  <a:cubicBezTo>
                    <a:pt x="1593" y="454"/>
                    <a:pt x="1592" y="456"/>
                    <a:pt x="1592" y="457"/>
                  </a:cubicBezTo>
                  <a:cubicBezTo>
                    <a:pt x="1590" y="458"/>
                    <a:pt x="1588" y="460"/>
                    <a:pt x="1585" y="460"/>
                  </a:cubicBezTo>
                  <a:cubicBezTo>
                    <a:pt x="1585" y="460"/>
                    <a:pt x="1585" y="460"/>
                    <a:pt x="1585" y="460"/>
                  </a:cubicBezTo>
                  <a:cubicBezTo>
                    <a:pt x="1585" y="460"/>
                    <a:pt x="1585" y="460"/>
                    <a:pt x="1585" y="460"/>
                  </a:cubicBezTo>
                  <a:cubicBezTo>
                    <a:pt x="1583" y="460"/>
                    <a:pt x="1582" y="459"/>
                    <a:pt x="1581" y="459"/>
                  </a:cubicBezTo>
                  <a:cubicBezTo>
                    <a:pt x="1581" y="459"/>
                    <a:pt x="1581" y="459"/>
                    <a:pt x="1580" y="460"/>
                  </a:cubicBezTo>
                  <a:cubicBezTo>
                    <a:pt x="1579" y="461"/>
                    <a:pt x="1577" y="461"/>
                    <a:pt x="1575" y="461"/>
                  </a:cubicBezTo>
                  <a:cubicBezTo>
                    <a:pt x="1574" y="461"/>
                    <a:pt x="1574" y="461"/>
                    <a:pt x="1573" y="461"/>
                  </a:cubicBezTo>
                  <a:cubicBezTo>
                    <a:pt x="1572" y="461"/>
                    <a:pt x="1570" y="460"/>
                    <a:pt x="1569" y="459"/>
                  </a:cubicBezTo>
                  <a:cubicBezTo>
                    <a:pt x="1568" y="458"/>
                    <a:pt x="1568" y="458"/>
                    <a:pt x="1568" y="458"/>
                  </a:cubicBezTo>
                  <a:cubicBezTo>
                    <a:pt x="1568" y="458"/>
                    <a:pt x="1567" y="458"/>
                    <a:pt x="1567" y="458"/>
                  </a:cubicBezTo>
                  <a:cubicBezTo>
                    <a:pt x="1566" y="457"/>
                    <a:pt x="1565" y="457"/>
                    <a:pt x="1564" y="456"/>
                  </a:cubicBezTo>
                  <a:cubicBezTo>
                    <a:pt x="1564" y="456"/>
                    <a:pt x="1564" y="456"/>
                    <a:pt x="1564" y="456"/>
                  </a:cubicBezTo>
                  <a:cubicBezTo>
                    <a:pt x="1563" y="457"/>
                    <a:pt x="1561" y="460"/>
                    <a:pt x="1558" y="460"/>
                  </a:cubicBezTo>
                  <a:cubicBezTo>
                    <a:pt x="1558" y="460"/>
                    <a:pt x="1558" y="460"/>
                    <a:pt x="1558" y="460"/>
                  </a:cubicBezTo>
                  <a:cubicBezTo>
                    <a:pt x="1558" y="460"/>
                    <a:pt x="1558" y="460"/>
                    <a:pt x="1558" y="460"/>
                  </a:cubicBezTo>
                  <a:cubicBezTo>
                    <a:pt x="1557" y="460"/>
                    <a:pt x="1556" y="460"/>
                    <a:pt x="1556" y="460"/>
                  </a:cubicBezTo>
                  <a:cubicBezTo>
                    <a:pt x="1555" y="460"/>
                    <a:pt x="1555" y="460"/>
                    <a:pt x="1555" y="460"/>
                  </a:cubicBezTo>
                  <a:cubicBezTo>
                    <a:pt x="1553" y="461"/>
                    <a:pt x="1551" y="461"/>
                    <a:pt x="1549" y="462"/>
                  </a:cubicBezTo>
                  <a:cubicBezTo>
                    <a:pt x="1549" y="462"/>
                    <a:pt x="1549" y="462"/>
                    <a:pt x="1549" y="462"/>
                  </a:cubicBezTo>
                  <a:cubicBezTo>
                    <a:pt x="1548" y="462"/>
                    <a:pt x="1547" y="462"/>
                    <a:pt x="1545" y="462"/>
                  </a:cubicBezTo>
                  <a:cubicBezTo>
                    <a:pt x="1545" y="462"/>
                    <a:pt x="1544" y="462"/>
                    <a:pt x="1544" y="462"/>
                  </a:cubicBezTo>
                  <a:cubicBezTo>
                    <a:pt x="1543" y="462"/>
                    <a:pt x="1542" y="462"/>
                    <a:pt x="1541" y="461"/>
                  </a:cubicBezTo>
                  <a:cubicBezTo>
                    <a:pt x="1541" y="462"/>
                    <a:pt x="1540" y="462"/>
                    <a:pt x="1539" y="462"/>
                  </a:cubicBezTo>
                  <a:cubicBezTo>
                    <a:pt x="1539" y="463"/>
                    <a:pt x="1538" y="463"/>
                    <a:pt x="1537" y="463"/>
                  </a:cubicBezTo>
                  <a:cubicBezTo>
                    <a:pt x="1536" y="463"/>
                    <a:pt x="1536" y="463"/>
                    <a:pt x="1535" y="463"/>
                  </a:cubicBezTo>
                  <a:cubicBezTo>
                    <a:pt x="1535" y="463"/>
                    <a:pt x="1535" y="463"/>
                    <a:pt x="1534" y="464"/>
                  </a:cubicBezTo>
                  <a:cubicBezTo>
                    <a:pt x="1535" y="466"/>
                    <a:pt x="1535" y="468"/>
                    <a:pt x="1535" y="470"/>
                  </a:cubicBezTo>
                  <a:cubicBezTo>
                    <a:pt x="1534" y="472"/>
                    <a:pt x="1532" y="473"/>
                    <a:pt x="1531" y="474"/>
                  </a:cubicBezTo>
                  <a:cubicBezTo>
                    <a:pt x="1531" y="474"/>
                    <a:pt x="1531" y="474"/>
                    <a:pt x="1531" y="474"/>
                  </a:cubicBezTo>
                  <a:cubicBezTo>
                    <a:pt x="1531" y="474"/>
                    <a:pt x="1531" y="474"/>
                    <a:pt x="1531" y="475"/>
                  </a:cubicBezTo>
                  <a:cubicBezTo>
                    <a:pt x="1530" y="476"/>
                    <a:pt x="1529" y="477"/>
                    <a:pt x="1528" y="478"/>
                  </a:cubicBezTo>
                  <a:cubicBezTo>
                    <a:pt x="1526" y="479"/>
                    <a:pt x="1524" y="479"/>
                    <a:pt x="1523" y="479"/>
                  </a:cubicBezTo>
                  <a:cubicBezTo>
                    <a:pt x="1522" y="479"/>
                    <a:pt x="1521" y="480"/>
                    <a:pt x="1520" y="480"/>
                  </a:cubicBezTo>
                  <a:cubicBezTo>
                    <a:pt x="1518" y="480"/>
                    <a:pt x="1517" y="479"/>
                    <a:pt x="1516" y="479"/>
                  </a:cubicBezTo>
                  <a:cubicBezTo>
                    <a:pt x="1515" y="478"/>
                    <a:pt x="1514" y="478"/>
                    <a:pt x="1514" y="477"/>
                  </a:cubicBezTo>
                  <a:cubicBezTo>
                    <a:pt x="1514" y="477"/>
                    <a:pt x="1514" y="477"/>
                    <a:pt x="1514" y="478"/>
                  </a:cubicBezTo>
                  <a:cubicBezTo>
                    <a:pt x="1514" y="478"/>
                    <a:pt x="1514" y="478"/>
                    <a:pt x="1514" y="478"/>
                  </a:cubicBezTo>
                  <a:cubicBezTo>
                    <a:pt x="1514" y="479"/>
                    <a:pt x="1514" y="481"/>
                    <a:pt x="1514" y="483"/>
                  </a:cubicBezTo>
                  <a:cubicBezTo>
                    <a:pt x="1513" y="485"/>
                    <a:pt x="1511" y="487"/>
                    <a:pt x="1511" y="488"/>
                  </a:cubicBezTo>
                  <a:cubicBezTo>
                    <a:pt x="1509" y="489"/>
                    <a:pt x="1506" y="491"/>
                    <a:pt x="1503" y="491"/>
                  </a:cubicBezTo>
                  <a:cubicBezTo>
                    <a:pt x="1500" y="491"/>
                    <a:pt x="1498" y="489"/>
                    <a:pt x="1497" y="488"/>
                  </a:cubicBezTo>
                  <a:cubicBezTo>
                    <a:pt x="1496" y="487"/>
                    <a:pt x="1495" y="485"/>
                    <a:pt x="1495" y="484"/>
                  </a:cubicBezTo>
                  <a:cubicBezTo>
                    <a:pt x="1495" y="484"/>
                    <a:pt x="1495" y="483"/>
                    <a:pt x="1495" y="483"/>
                  </a:cubicBezTo>
                  <a:cubicBezTo>
                    <a:pt x="1494" y="483"/>
                    <a:pt x="1494" y="483"/>
                    <a:pt x="1494" y="483"/>
                  </a:cubicBezTo>
                  <a:cubicBezTo>
                    <a:pt x="1494" y="482"/>
                    <a:pt x="1493" y="482"/>
                    <a:pt x="1493" y="482"/>
                  </a:cubicBezTo>
                  <a:cubicBezTo>
                    <a:pt x="1491" y="480"/>
                    <a:pt x="1489" y="478"/>
                    <a:pt x="1489" y="477"/>
                  </a:cubicBezTo>
                  <a:cubicBezTo>
                    <a:pt x="1488" y="477"/>
                    <a:pt x="1488" y="476"/>
                    <a:pt x="1488" y="476"/>
                  </a:cubicBezTo>
                  <a:cubicBezTo>
                    <a:pt x="1488" y="476"/>
                    <a:pt x="1488" y="476"/>
                    <a:pt x="1488" y="476"/>
                  </a:cubicBezTo>
                  <a:cubicBezTo>
                    <a:pt x="1487" y="476"/>
                    <a:pt x="1486" y="477"/>
                    <a:pt x="1485" y="477"/>
                  </a:cubicBezTo>
                  <a:cubicBezTo>
                    <a:pt x="1484" y="477"/>
                    <a:pt x="1483" y="477"/>
                    <a:pt x="1483" y="477"/>
                  </a:cubicBezTo>
                  <a:cubicBezTo>
                    <a:pt x="1481" y="477"/>
                    <a:pt x="1479" y="477"/>
                    <a:pt x="1478" y="476"/>
                  </a:cubicBezTo>
                  <a:cubicBezTo>
                    <a:pt x="1477" y="475"/>
                    <a:pt x="1475" y="474"/>
                    <a:pt x="1474" y="471"/>
                  </a:cubicBezTo>
                  <a:cubicBezTo>
                    <a:pt x="1474" y="470"/>
                    <a:pt x="1474" y="470"/>
                    <a:pt x="1473" y="469"/>
                  </a:cubicBezTo>
                  <a:cubicBezTo>
                    <a:pt x="1473" y="469"/>
                    <a:pt x="1472" y="469"/>
                    <a:pt x="1472" y="469"/>
                  </a:cubicBezTo>
                  <a:cubicBezTo>
                    <a:pt x="1470" y="469"/>
                    <a:pt x="1467" y="469"/>
                    <a:pt x="1466" y="468"/>
                  </a:cubicBezTo>
                  <a:cubicBezTo>
                    <a:pt x="1465" y="467"/>
                    <a:pt x="1465" y="467"/>
                    <a:pt x="1464" y="467"/>
                  </a:cubicBezTo>
                  <a:cubicBezTo>
                    <a:pt x="1464" y="467"/>
                    <a:pt x="1464" y="467"/>
                    <a:pt x="1464" y="467"/>
                  </a:cubicBezTo>
                  <a:cubicBezTo>
                    <a:pt x="1462" y="467"/>
                    <a:pt x="1461" y="466"/>
                    <a:pt x="1460" y="465"/>
                  </a:cubicBezTo>
                  <a:cubicBezTo>
                    <a:pt x="1459" y="464"/>
                    <a:pt x="1458" y="463"/>
                    <a:pt x="1457" y="461"/>
                  </a:cubicBezTo>
                  <a:cubicBezTo>
                    <a:pt x="1457" y="461"/>
                    <a:pt x="1457" y="462"/>
                    <a:pt x="1456" y="463"/>
                  </a:cubicBezTo>
                  <a:cubicBezTo>
                    <a:pt x="1455" y="466"/>
                    <a:pt x="1451" y="468"/>
                    <a:pt x="1450" y="468"/>
                  </a:cubicBezTo>
                  <a:cubicBezTo>
                    <a:pt x="1449" y="468"/>
                    <a:pt x="1446" y="469"/>
                    <a:pt x="1444" y="469"/>
                  </a:cubicBezTo>
                  <a:cubicBezTo>
                    <a:pt x="1443" y="469"/>
                    <a:pt x="1443" y="469"/>
                    <a:pt x="1442" y="469"/>
                  </a:cubicBezTo>
                  <a:cubicBezTo>
                    <a:pt x="1439" y="468"/>
                    <a:pt x="1437" y="465"/>
                    <a:pt x="1437" y="465"/>
                  </a:cubicBezTo>
                  <a:cubicBezTo>
                    <a:pt x="1436" y="464"/>
                    <a:pt x="1435" y="462"/>
                    <a:pt x="1435" y="461"/>
                  </a:cubicBezTo>
                  <a:cubicBezTo>
                    <a:pt x="1435" y="461"/>
                    <a:pt x="1435" y="461"/>
                    <a:pt x="1435" y="461"/>
                  </a:cubicBezTo>
                  <a:cubicBezTo>
                    <a:pt x="1434" y="463"/>
                    <a:pt x="1432" y="465"/>
                    <a:pt x="1429" y="465"/>
                  </a:cubicBezTo>
                  <a:cubicBezTo>
                    <a:pt x="1429" y="465"/>
                    <a:pt x="1429" y="465"/>
                    <a:pt x="1429" y="465"/>
                  </a:cubicBezTo>
                  <a:cubicBezTo>
                    <a:pt x="1426" y="465"/>
                    <a:pt x="1423" y="463"/>
                    <a:pt x="1423" y="462"/>
                  </a:cubicBezTo>
                  <a:cubicBezTo>
                    <a:pt x="1421" y="461"/>
                    <a:pt x="1421" y="460"/>
                    <a:pt x="1420" y="458"/>
                  </a:cubicBezTo>
                  <a:cubicBezTo>
                    <a:pt x="1419" y="458"/>
                    <a:pt x="1419" y="458"/>
                    <a:pt x="1419" y="458"/>
                  </a:cubicBezTo>
                  <a:cubicBezTo>
                    <a:pt x="1418" y="456"/>
                    <a:pt x="1418" y="454"/>
                    <a:pt x="1417" y="452"/>
                  </a:cubicBezTo>
                  <a:cubicBezTo>
                    <a:pt x="1417" y="451"/>
                    <a:pt x="1417" y="450"/>
                    <a:pt x="1417" y="448"/>
                  </a:cubicBezTo>
                  <a:cubicBezTo>
                    <a:pt x="1417" y="449"/>
                    <a:pt x="1416" y="449"/>
                    <a:pt x="1415" y="449"/>
                  </a:cubicBezTo>
                  <a:cubicBezTo>
                    <a:pt x="1415" y="449"/>
                    <a:pt x="1415" y="450"/>
                    <a:pt x="1415" y="450"/>
                  </a:cubicBezTo>
                  <a:cubicBezTo>
                    <a:pt x="1416" y="451"/>
                    <a:pt x="1416" y="454"/>
                    <a:pt x="1415" y="455"/>
                  </a:cubicBezTo>
                  <a:cubicBezTo>
                    <a:pt x="1414" y="457"/>
                    <a:pt x="1413" y="458"/>
                    <a:pt x="1412" y="459"/>
                  </a:cubicBezTo>
                  <a:cubicBezTo>
                    <a:pt x="1412" y="460"/>
                    <a:pt x="1412" y="460"/>
                    <a:pt x="1411" y="460"/>
                  </a:cubicBezTo>
                  <a:cubicBezTo>
                    <a:pt x="1411" y="461"/>
                    <a:pt x="1411" y="461"/>
                    <a:pt x="1411" y="461"/>
                  </a:cubicBezTo>
                  <a:cubicBezTo>
                    <a:pt x="1410" y="463"/>
                    <a:pt x="1409" y="465"/>
                    <a:pt x="1407" y="466"/>
                  </a:cubicBezTo>
                  <a:cubicBezTo>
                    <a:pt x="1407" y="466"/>
                    <a:pt x="1406" y="466"/>
                    <a:pt x="1406" y="466"/>
                  </a:cubicBezTo>
                  <a:cubicBezTo>
                    <a:pt x="1406" y="467"/>
                    <a:pt x="1406" y="469"/>
                    <a:pt x="1405" y="470"/>
                  </a:cubicBezTo>
                  <a:cubicBezTo>
                    <a:pt x="1404" y="471"/>
                    <a:pt x="1402" y="472"/>
                    <a:pt x="1401" y="473"/>
                  </a:cubicBezTo>
                  <a:cubicBezTo>
                    <a:pt x="1401" y="474"/>
                    <a:pt x="1401" y="475"/>
                    <a:pt x="1401" y="476"/>
                  </a:cubicBezTo>
                  <a:cubicBezTo>
                    <a:pt x="1401" y="476"/>
                    <a:pt x="1401" y="476"/>
                    <a:pt x="1401" y="477"/>
                  </a:cubicBezTo>
                  <a:cubicBezTo>
                    <a:pt x="1401" y="477"/>
                    <a:pt x="1401" y="477"/>
                    <a:pt x="1401" y="477"/>
                  </a:cubicBezTo>
                  <a:cubicBezTo>
                    <a:pt x="1401" y="478"/>
                    <a:pt x="1402" y="480"/>
                    <a:pt x="1401" y="481"/>
                  </a:cubicBezTo>
                  <a:cubicBezTo>
                    <a:pt x="1400" y="484"/>
                    <a:pt x="1398" y="487"/>
                    <a:pt x="1395" y="489"/>
                  </a:cubicBezTo>
                  <a:cubicBezTo>
                    <a:pt x="1393" y="490"/>
                    <a:pt x="1391" y="490"/>
                    <a:pt x="1389" y="490"/>
                  </a:cubicBezTo>
                  <a:cubicBezTo>
                    <a:pt x="1389" y="490"/>
                    <a:pt x="1388" y="490"/>
                    <a:pt x="1387" y="490"/>
                  </a:cubicBezTo>
                  <a:cubicBezTo>
                    <a:pt x="1385" y="489"/>
                    <a:pt x="1382" y="487"/>
                    <a:pt x="1381" y="486"/>
                  </a:cubicBezTo>
                  <a:cubicBezTo>
                    <a:pt x="1380" y="484"/>
                    <a:pt x="1379" y="483"/>
                    <a:pt x="1379" y="481"/>
                  </a:cubicBezTo>
                  <a:cubicBezTo>
                    <a:pt x="1378" y="480"/>
                    <a:pt x="1378" y="480"/>
                    <a:pt x="1378" y="480"/>
                  </a:cubicBezTo>
                  <a:cubicBezTo>
                    <a:pt x="1378" y="479"/>
                    <a:pt x="1377" y="479"/>
                    <a:pt x="1377" y="478"/>
                  </a:cubicBezTo>
                  <a:cubicBezTo>
                    <a:pt x="1377" y="478"/>
                    <a:pt x="1376" y="477"/>
                    <a:pt x="1376" y="476"/>
                  </a:cubicBezTo>
                  <a:cubicBezTo>
                    <a:pt x="1374" y="474"/>
                    <a:pt x="1373" y="472"/>
                    <a:pt x="1373" y="470"/>
                  </a:cubicBezTo>
                  <a:cubicBezTo>
                    <a:pt x="1373" y="470"/>
                    <a:pt x="1373" y="465"/>
                    <a:pt x="1376" y="462"/>
                  </a:cubicBezTo>
                  <a:cubicBezTo>
                    <a:pt x="1377" y="461"/>
                    <a:pt x="1378" y="460"/>
                    <a:pt x="1379" y="460"/>
                  </a:cubicBezTo>
                  <a:cubicBezTo>
                    <a:pt x="1379" y="460"/>
                    <a:pt x="1379" y="460"/>
                    <a:pt x="1379" y="460"/>
                  </a:cubicBezTo>
                  <a:cubicBezTo>
                    <a:pt x="1378" y="460"/>
                    <a:pt x="1378" y="459"/>
                    <a:pt x="1377" y="458"/>
                  </a:cubicBezTo>
                  <a:cubicBezTo>
                    <a:pt x="1377" y="458"/>
                    <a:pt x="1377" y="458"/>
                    <a:pt x="1377" y="457"/>
                  </a:cubicBezTo>
                  <a:cubicBezTo>
                    <a:pt x="1376" y="460"/>
                    <a:pt x="1375" y="462"/>
                    <a:pt x="1374" y="463"/>
                  </a:cubicBezTo>
                  <a:cubicBezTo>
                    <a:pt x="1372" y="464"/>
                    <a:pt x="1371" y="464"/>
                    <a:pt x="1369" y="464"/>
                  </a:cubicBezTo>
                  <a:cubicBezTo>
                    <a:pt x="1367" y="464"/>
                    <a:pt x="1366" y="464"/>
                    <a:pt x="1365" y="464"/>
                  </a:cubicBezTo>
                  <a:cubicBezTo>
                    <a:pt x="1364" y="464"/>
                    <a:pt x="1363" y="463"/>
                    <a:pt x="1362" y="462"/>
                  </a:cubicBezTo>
                  <a:cubicBezTo>
                    <a:pt x="1362" y="463"/>
                    <a:pt x="1362" y="463"/>
                    <a:pt x="1362" y="463"/>
                  </a:cubicBezTo>
                  <a:cubicBezTo>
                    <a:pt x="1362" y="464"/>
                    <a:pt x="1362" y="464"/>
                    <a:pt x="1361" y="465"/>
                  </a:cubicBezTo>
                  <a:cubicBezTo>
                    <a:pt x="1361" y="467"/>
                    <a:pt x="1360" y="469"/>
                    <a:pt x="1359" y="470"/>
                  </a:cubicBezTo>
                  <a:cubicBezTo>
                    <a:pt x="1357" y="472"/>
                    <a:pt x="1354" y="474"/>
                    <a:pt x="1352" y="474"/>
                  </a:cubicBezTo>
                  <a:cubicBezTo>
                    <a:pt x="1352" y="474"/>
                    <a:pt x="1351" y="474"/>
                    <a:pt x="1350" y="474"/>
                  </a:cubicBezTo>
                  <a:cubicBezTo>
                    <a:pt x="1349" y="474"/>
                    <a:pt x="1346" y="474"/>
                    <a:pt x="1343" y="472"/>
                  </a:cubicBezTo>
                  <a:cubicBezTo>
                    <a:pt x="1342" y="472"/>
                    <a:pt x="1341" y="471"/>
                    <a:pt x="1341" y="470"/>
                  </a:cubicBezTo>
                  <a:cubicBezTo>
                    <a:pt x="1340" y="470"/>
                    <a:pt x="1338" y="469"/>
                    <a:pt x="1337" y="467"/>
                  </a:cubicBezTo>
                  <a:cubicBezTo>
                    <a:pt x="1336" y="465"/>
                    <a:pt x="1336" y="463"/>
                    <a:pt x="1337" y="460"/>
                  </a:cubicBezTo>
                  <a:cubicBezTo>
                    <a:pt x="1337" y="459"/>
                    <a:pt x="1338" y="458"/>
                    <a:pt x="1338" y="457"/>
                  </a:cubicBezTo>
                  <a:cubicBezTo>
                    <a:pt x="1338" y="457"/>
                    <a:pt x="1338" y="457"/>
                    <a:pt x="1338" y="457"/>
                  </a:cubicBezTo>
                  <a:cubicBezTo>
                    <a:pt x="1338" y="457"/>
                    <a:pt x="1338" y="457"/>
                    <a:pt x="1338" y="456"/>
                  </a:cubicBezTo>
                  <a:cubicBezTo>
                    <a:pt x="1338" y="456"/>
                    <a:pt x="1338" y="456"/>
                    <a:pt x="1337" y="456"/>
                  </a:cubicBezTo>
                  <a:cubicBezTo>
                    <a:pt x="1337" y="456"/>
                    <a:pt x="1336" y="455"/>
                    <a:pt x="1335" y="455"/>
                  </a:cubicBezTo>
                  <a:cubicBezTo>
                    <a:pt x="1335" y="455"/>
                    <a:pt x="1335" y="456"/>
                    <a:pt x="1334" y="456"/>
                  </a:cubicBezTo>
                  <a:cubicBezTo>
                    <a:pt x="1334" y="456"/>
                    <a:pt x="1334" y="457"/>
                    <a:pt x="1334" y="457"/>
                  </a:cubicBezTo>
                  <a:cubicBezTo>
                    <a:pt x="1333" y="457"/>
                    <a:pt x="1333" y="457"/>
                    <a:pt x="1333" y="457"/>
                  </a:cubicBezTo>
                  <a:cubicBezTo>
                    <a:pt x="1333" y="458"/>
                    <a:pt x="1331" y="460"/>
                    <a:pt x="1329" y="460"/>
                  </a:cubicBezTo>
                  <a:cubicBezTo>
                    <a:pt x="1329" y="461"/>
                    <a:pt x="1328" y="461"/>
                    <a:pt x="1328" y="461"/>
                  </a:cubicBezTo>
                  <a:cubicBezTo>
                    <a:pt x="1326" y="461"/>
                    <a:pt x="1324" y="460"/>
                    <a:pt x="1323" y="459"/>
                  </a:cubicBezTo>
                  <a:cubicBezTo>
                    <a:pt x="1323" y="459"/>
                    <a:pt x="1323" y="459"/>
                    <a:pt x="1323" y="459"/>
                  </a:cubicBezTo>
                  <a:cubicBezTo>
                    <a:pt x="1323" y="459"/>
                    <a:pt x="1323" y="459"/>
                    <a:pt x="1323" y="459"/>
                  </a:cubicBezTo>
                  <a:cubicBezTo>
                    <a:pt x="1321" y="458"/>
                    <a:pt x="1318" y="457"/>
                    <a:pt x="1317" y="455"/>
                  </a:cubicBezTo>
                  <a:cubicBezTo>
                    <a:pt x="1316" y="453"/>
                    <a:pt x="1316" y="450"/>
                    <a:pt x="1317" y="449"/>
                  </a:cubicBezTo>
                  <a:cubicBezTo>
                    <a:pt x="1317" y="449"/>
                    <a:pt x="1317" y="448"/>
                    <a:pt x="1317" y="448"/>
                  </a:cubicBezTo>
                  <a:cubicBezTo>
                    <a:pt x="1317" y="448"/>
                    <a:pt x="1317" y="447"/>
                    <a:pt x="1316" y="447"/>
                  </a:cubicBezTo>
                  <a:cubicBezTo>
                    <a:pt x="1316" y="446"/>
                    <a:pt x="1316" y="446"/>
                    <a:pt x="1316" y="446"/>
                  </a:cubicBezTo>
                  <a:cubicBezTo>
                    <a:pt x="1316" y="446"/>
                    <a:pt x="1315" y="446"/>
                    <a:pt x="1315" y="446"/>
                  </a:cubicBezTo>
                  <a:cubicBezTo>
                    <a:pt x="1314" y="446"/>
                    <a:pt x="1313" y="445"/>
                    <a:pt x="1312" y="445"/>
                  </a:cubicBezTo>
                  <a:cubicBezTo>
                    <a:pt x="1312" y="445"/>
                    <a:pt x="1312" y="445"/>
                    <a:pt x="1311" y="445"/>
                  </a:cubicBezTo>
                  <a:cubicBezTo>
                    <a:pt x="1311" y="445"/>
                    <a:pt x="1311" y="445"/>
                    <a:pt x="1311" y="445"/>
                  </a:cubicBezTo>
                  <a:cubicBezTo>
                    <a:pt x="1311" y="446"/>
                    <a:pt x="1310" y="447"/>
                    <a:pt x="1310" y="447"/>
                  </a:cubicBezTo>
                  <a:cubicBezTo>
                    <a:pt x="1310" y="447"/>
                    <a:pt x="1310" y="447"/>
                    <a:pt x="1310" y="447"/>
                  </a:cubicBezTo>
                  <a:cubicBezTo>
                    <a:pt x="1309" y="449"/>
                    <a:pt x="1307" y="451"/>
                    <a:pt x="1306" y="452"/>
                  </a:cubicBezTo>
                  <a:cubicBezTo>
                    <a:pt x="1305" y="453"/>
                    <a:pt x="1304" y="453"/>
                    <a:pt x="1303" y="453"/>
                  </a:cubicBezTo>
                  <a:cubicBezTo>
                    <a:pt x="1302" y="453"/>
                    <a:pt x="1302" y="453"/>
                    <a:pt x="1302" y="454"/>
                  </a:cubicBezTo>
                  <a:cubicBezTo>
                    <a:pt x="1302" y="454"/>
                    <a:pt x="1302" y="454"/>
                    <a:pt x="1302" y="454"/>
                  </a:cubicBezTo>
                  <a:cubicBezTo>
                    <a:pt x="1301" y="454"/>
                    <a:pt x="1301" y="456"/>
                    <a:pt x="1300" y="457"/>
                  </a:cubicBezTo>
                  <a:cubicBezTo>
                    <a:pt x="1300" y="457"/>
                    <a:pt x="1300" y="457"/>
                    <a:pt x="1300" y="457"/>
                  </a:cubicBezTo>
                  <a:cubicBezTo>
                    <a:pt x="1300" y="458"/>
                    <a:pt x="1299" y="460"/>
                    <a:pt x="1298" y="461"/>
                  </a:cubicBezTo>
                  <a:cubicBezTo>
                    <a:pt x="1297" y="462"/>
                    <a:pt x="1295" y="462"/>
                    <a:pt x="1295" y="463"/>
                  </a:cubicBezTo>
                  <a:cubicBezTo>
                    <a:pt x="1295" y="463"/>
                    <a:pt x="1294" y="463"/>
                    <a:pt x="1294" y="463"/>
                  </a:cubicBezTo>
                  <a:cubicBezTo>
                    <a:pt x="1294" y="463"/>
                    <a:pt x="1294" y="463"/>
                    <a:pt x="1294" y="464"/>
                  </a:cubicBezTo>
                  <a:cubicBezTo>
                    <a:pt x="1293" y="464"/>
                    <a:pt x="1293" y="465"/>
                    <a:pt x="1292" y="465"/>
                  </a:cubicBezTo>
                  <a:cubicBezTo>
                    <a:pt x="1292" y="465"/>
                    <a:pt x="1292" y="465"/>
                    <a:pt x="1292" y="466"/>
                  </a:cubicBezTo>
                  <a:cubicBezTo>
                    <a:pt x="1290" y="467"/>
                    <a:pt x="1289" y="468"/>
                    <a:pt x="1286" y="469"/>
                  </a:cubicBezTo>
                  <a:cubicBezTo>
                    <a:pt x="1286" y="469"/>
                    <a:pt x="1285" y="469"/>
                    <a:pt x="1284" y="469"/>
                  </a:cubicBezTo>
                  <a:cubicBezTo>
                    <a:pt x="1283" y="469"/>
                    <a:pt x="1280" y="469"/>
                    <a:pt x="1278" y="468"/>
                  </a:cubicBezTo>
                  <a:cubicBezTo>
                    <a:pt x="1277" y="467"/>
                    <a:pt x="1276" y="466"/>
                    <a:pt x="1275" y="464"/>
                  </a:cubicBezTo>
                  <a:cubicBezTo>
                    <a:pt x="1275" y="464"/>
                    <a:pt x="1274" y="464"/>
                    <a:pt x="1274" y="464"/>
                  </a:cubicBezTo>
                  <a:cubicBezTo>
                    <a:pt x="1273" y="464"/>
                    <a:pt x="1272" y="465"/>
                    <a:pt x="1271" y="465"/>
                  </a:cubicBezTo>
                  <a:cubicBezTo>
                    <a:pt x="1271" y="465"/>
                    <a:pt x="1271" y="465"/>
                    <a:pt x="1271" y="465"/>
                  </a:cubicBezTo>
                  <a:cubicBezTo>
                    <a:pt x="1271" y="465"/>
                    <a:pt x="1271" y="465"/>
                    <a:pt x="1271" y="465"/>
                  </a:cubicBezTo>
                  <a:cubicBezTo>
                    <a:pt x="1269" y="465"/>
                    <a:pt x="1266" y="464"/>
                    <a:pt x="1264" y="462"/>
                  </a:cubicBezTo>
                  <a:cubicBezTo>
                    <a:pt x="1263" y="461"/>
                    <a:pt x="1260" y="457"/>
                    <a:pt x="1262" y="454"/>
                  </a:cubicBezTo>
                  <a:cubicBezTo>
                    <a:pt x="1262" y="452"/>
                    <a:pt x="1263" y="451"/>
                    <a:pt x="1264" y="451"/>
                  </a:cubicBezTo>
                  <a:cubicBezTo>
                    <a:pt x="1264" y="450"/>
                    <a:pt x="1264" y="450"/>
                    <a:pt x="1264" y="449"/>
                  </a:cubicBezTo>
                  <a:cubicBezTo>
                    <a:pt x="1263" y="447"/>
                    <a:pt x="1265" y="445"/>
                    <a:pt x="1265" y="443"/>
                  </a:cubicBezTo>
                  <a:cubicBezTo>
                    <a:pt x="1265" y="443"/>
                    <a:pt x="1265" y="443"/>
                    <a:pt x="1265" y="443"/>
                  </a:cubicBezTo>
                  <a:cubicBezTo>
                    <a:pt x="1265" y="443"/>
                    <a:pt x="1266" y="443"/>
                    <a:pt x="1266" y="443"/>
                  </a:cubicBezTo>
                  <a:cubicBezTo>
                    <a:pt x="1265" y="443"/>
                    <a:pt x="1265" y="443"/>
                    <a:pt x="1265" y="443"/>
                  </a:cubicBezTo>
                  <a:cubicBezTo>
                    <a:pt x="1265" y="443"/>
                    <a:pt x="1265" y="443"/>
                    <a:pt x="1265" y="443"/>
                  </a:cubicBezTo>
                  <a:cubicBezTo>
                    <a:pt x="1265" y="443"/>
                    <a:pt x="1264" y="444"/>
                    <a:pt x="1262" y="445"/>
                  </a:cubicBezTo>
                  <a:cubicBezTo>
                    <a:pt x="1261" y="445"/>
                    <a:pt x="1260" y="445"/>
                    <a:pt x="1259" y="445"/>
                  </a:cubicBezTo>
                  <a:cubicBezTo>
                    <a:pt x="1257" y="445"/>
                    <a:pt x="1256" y="445"/>
                    <a:pt x="1255" y="445"/>
                  </a:cubicBezTo>
                  <a:cubicBezTo>
                    <a:pt x="1254" y="445"/>
                    <a:pt x="1251" y="444"/>
                    <a:pt x="1249" y="442"/>
                  </a:cubicBezTo>
                  <a:cubicBezTo>
                    <a:pt x="1247" y="441"/>
                    <a:pt x="1245" y="439"/>
                    <a:pt x="1244" y="436"/>
                  </a:cubicBezTo>
                  <a:cubicBezTo>
                    <a:pt x="1243" y="435"/>
                    <a:pt x="1243" y="433"/>
                    <a:pt x="1243" y="431"/>
                  </a:cubicBezTo>
                  <a:cubicBezTo>
                    <a:pt x="1242" y="431"/>
                    <a:pt x="1242" y="431"/>
                    <a:pt x="1242" y="430"/>
                  </a:cubicBezTo>
                  <a:cubicBezTo>
                    <a:pt x="1242" y="430"/>
                    <a:pt x="1242" y="430"/>
                    <a:pt x="1242" y="430"/>
                  </a:cubicBezTo>
                  <a:cubicBezTo>
                    <a:pt x="1242" y="429"/>
                    <a:pt x="1241" y="428"/>
                    <a:pt x="1241" y="426"/>
                  </a:cubicBezTo>
                  <a:cubicBezTo>
                    <a:pt x="1241" y="425"/>
                    <a:pt x="1241" y="424"/>
                    <a:pt x="1241" y="423"/>
                  </a:cubicBezTo>
                  <a:cubicBezTo>
                    <a:pt x="1240" y="424"/>
                    <a:pt x="1237" y="424"/>
                    <a:pt x="1237" y="424"/>
                  </a:cubicBezTo>
                  <a:cubicBezTo>
                    <a:pt x="1236" y="424"/>
                    <a:pt x="1236" y="424"/>
                    <a:pt x="1236" y="424"/>
                  </a:cubicBezTo>
                  <a:cubicBezTo>
                    <a:pt x="1234" y="424"/>
                    <a:pt x="1232" y="423"/>
                    <a:pt x="1230" y="422"/>
                  </a:cubicBezTo>
                  <a:cubicBezTo>
                    <a:pt x="1230" y="422"/>
                    <a:pt x="1229" y="421"/>
                    <a:pt x="1229" y="421"/>
                  </a:cubicBezTo>
                  <a:cubicBezTo>
                    <a:pt x="1228" y="421"/>
                    <a:pt x="1228" y="421"/>
                    <a:pt x="1228" y="421"/>
                  </a:cubicBezTo>
                  <a:cubicBezTo>
                    <a:pt x="1227" y="421"/>
                    <a:pt x="1226" y="422"/>
                    <a:pt x="1225" y="422"/>
                  </a:cubicBezTo>
                  <a:cubicBezTo>
                    <a:pt x="1225" y="422"/>
                    <a:pt x="1225" y="422"/>
                    <a:pt x="1225" y="422"/>
                  </a:cubicBezTo>
                  <a:cubicBezTo>
                    <a:pt x="1224" y="422"/>
                    <a:pt x="1223" y="422"/>
                    <a:pt x="1221" y="422"/>
                  </a:cubicBezTo>
                  <a:cubicBezTo>
                    <a:pt x="1220" y="422"/>
                    <a:pt x="1219" y="422"/>
                    <a:pt x="1217" y="421"/>
                  </a:cubicBezTo>
                  <a:cubicBezTo>
                    <a:pt x="1216" y="420"/>
                    <a:pt x="1214" y="419"/>
                    <a:pt x="1214" y="418"/>
                  </a:cubicBezTo>
                  <a:cubicBezTo>
                    <a:pt x="1214" y="417"/>
                    <a:pt x="1214" y="417"/>
                    <a:pt x="1214" y="417"/>
                  </a:cubicBezTo>
                  <a:cubicBezTo>
                    <a:pt x="1213" y="417"/>
                    <a:pt x="1213" y="417"/>
                    <a:pt x="1212" y="417"/>
                  </a:cubicBezTo>
                  <a:cubicBezTo>
                    <a:pt x="1212" y="417"/>
                    <a:pt x="1212" y="417"/>
                    <a:pt x="1212" y="417"/>
                  </a:cubicBezTo>
                  <a:cubicBezTo>
                    <a:pt x="1212" y="418"/>
                    <a:pt x="1212" y="419"/>
                    <a:pt x="1211" y="419"/>
                  </a:cubicBezTo>
                  <a:cubicBezTo>
                    <a:pt x="1211" y="422"/>
                    <a:pt x="1210" y="425"/>
                    <a:pt x="1208" y="427"/>
                  </a:cubicBezTo>
                  <a:cubicBezTo>
                    <a:pt x="1206" y="429"/>
                    <a:pt x="1204" y="429"/>
                    <a:pt x="1203" y="429"/>
                  </a:cubicBezTo>
                  <a:cubicBezTo>
                    <a:pt x="1203" y="429"/>
                    <a:pt x="1203" y="429"/>
                    <a:pt x="1203" y="429"/>
                  </a:cubicBezTo>
                  <a:cubicBezTo>
                    <a:pt x="1202" y="430"/>
                    <a:pt x="1202" y="430"/>
                    <a:pt x="1201" y="431"/>
                  </a:cubicBezTo>
                  <a:cubicBezTo>
                    <a:pt x="1199" y="432"/>
                    <a:pt x="1198" y="433"/>
                    <a:pt x="1197" y="433"/>
                  </a:cubicBezTo>
                  <a:cubicBezTo>
                    <a:pt x="1196" y="433"/>
                    <a:pt x="1195" y="434"/>
                    <a:pt x="1194" y="434"/>
                  </a:cubicBezTo>
                  <a:cubicBezTo>
                    <a:pt x="1192" y="434"/>
                    <a:pt x="1191" y="433"/>
                    <a:pt x="1190" y="433"/>
                  </a:cubicBezTo>
                  <a:cubicBezTo>
                    <a:pt x="1188" y="432"/>
                    <a:pt x="1186" y="430"/>
                    <a:pt x="1184" y="427"/>
                  </a:cubicBezTo>
                  <a:cubicBezTo>
                    <a:pt x="1183" y="426"/>
                    <a:pt x="1181" y="424"/>
                    <a:pt x="1180" y="422"/>
                  </a:cubicBezTo>
                  <a:cubicBezTo>
                    <a:pt x="1180" y="422"/>
                    <a:pt x="1180" y="422"/>
                    <a:pt x="1180" y="422"/>
                  </a:cubicBezTo>
                  <a:cubicBezTo>
                    <a:pt x="1179" y="421"/>
                    <a:pt x="1179" y="420"/>
                    <a:pt x="1179" y="419"/>
                  </a:cubicBezTo>
                  <a:cubicBezTo>
                    <a:pt x="1178" y="418"/>
                    <a:pt x="1178" y="417"/>
                    <a:pt x="1177" y="417"/>
                  </a:cubicBezTo>
                  <a:cubicBezTo>
                    <a:pt x="1177" y="417"/>
                    <a:pt x="1177" y="416"/>
                    <a:pt x="1177" y="416"/>
                  </a:cubicBezTo>
                  <a:cubicBezTo>
                    <a:pt x="1177" y="416"/>
                    <a:pt x="1177" y="416"/>
                    <a:pt x="1177" y="416"/>
                  </a:cubicBezTo>
                  <a:cubicBezTo>
                    <a:pt x="1176" y="416"/>
                    <a:pt x="1175" y="416"/>
                    <a:pt x="1174" y="416"/>
                  </a:cubicBezTo>
                  <a:cubicBezTo>
                    <a:pt x="1174" y="416"/>
                    <a:pt x="1174" y="416"/>
                    <a:pt x="1174" y="416"/>
                  </a:cubicBezTo>
                  <a:cubicBezTo>
                    <a:pt x="1173" y="416"/>
                    <a:pt x="1172" y="416"/>
                    <a:pt x="1171" y="416"/>
                  </a:cubicBezTo>
                  <a:cubicBezTo>
                    <a:pt x="1171" y="416"/>
                    <a:pt x="1171" y="416"/>
                    <a:pt x="1171" y="416"/>
                  </a:cubicBezTo>
                  <a:cubicBezTo>
                    <a:pt x="1171" y="416"/>
                    <a:pt x="1171" y="416"/>
                    <a:pt x="1171" y="416"/>
                  </a:cubicBezTo>
                  <a:cubicBezTo>
                    <a:pt x="1170" y="417"/>
                    <a:pt x="1170" y="419"/>
                    <a:pt x="1168" y="420"/>
                  </a:cubicBezTo>
                  <a:cubicBezTo>
                    <a:pt x="1166" y="421"/>
                    <a:pt x="1164" y="421"/>
                    <a:pt x="1162" y="421"/>
                  </a:cubicBezTo>
                  <a:cubicBezTo>
                    <a:pt x="1162" y="421"/>
                    <a:pt x="1161" y="421"/>
                    <a:pt x="1161" y="421"/>
                  </a:cubicBezTo>
                  <a:cubicBezTo>
                    <a:pt x="1161" y="421"/>
                    <a:pt x="1161" y="422"/>
                    <a:pt x="1161" y="422"/>
                  </a:cubicBezTo>
                  <a:cubicBezTo>
                    <a:pt x="1160" y="422"/>
                    <a:pt x="1158" y="424"/>
                    <a:pt x="1156" y="424"/>
                  </a:cubicBezTo>
                  <a:cubicBezTo>
                    <a:pt x="1153" y="424"/>
                    <a:pt x="1151" y="422"/>
                    <a:pt x="1149" y="421"/>
                  </a:cubicBezTo>
                  <a:cubicBezTo>
                    <a:pt x="1149" y="420"/>
                    <a:pt x="1149" y="420"/>
                    <a:pt x="1149" y="420"/>
                  </a:cubicBezTo>
                  <a:cubicBezTo>
                    <a:pt x="1148" y="420"/>
                    <a:pt x="1147" y="419"/>
                    <a:pt x="1146" y="418"/>
                  </a:cubicBezTo>
                  <a:cubicBezTo>
                    <a:pt x="1146" y="417"/>
                    <a:pt x="1145" y="416"/>
                    <a:pt x="1145" y="416"/>
                  </a:cubicBezTo>
                  <a:cubicBezTo>
                    <a:pt x="1145" y="416"/>
                    <a:pt x="1145" y="416"/>
                    <a:pt x="1144" y="416"/>
                  </a:cubicBezTo>
                  <a:cubicBezTo>
                    <a:pt x="1143" y="417"/>
                    <a:pt x="1142" y="418"/>
                    <a:pt x="1140" y="418"/>
                  </a:cubicBezTo>
                  <a:cubicBezTo>
                    <a:pt x="1140" y="418"/>
                    <a:pt x="1140" y="418"/>
                    <a:pt x="1140" y="418"/>
                  </a:cubicBezTo>
                  <a:cubicBezTo>
                    <a:pt x="1137" y="418"/>
                    <a:pt x="1135" y="416"/>
                    <a:pt x="1135" y="415"/>
                  </a:cubicBezTo>
                  <a:cubicBezTo>
                    <a:pt x="1135" y="415"/>
                    <a:pt x="1135" y="415"/>
                    <a:pt x="1135" y="415"/>
                  </a:cubicBezTo>
                  <a:cubicBezTo>
                    <a:pt x="1134" y="415"/>
                    <a:pt x="1132" y="414"/>
                    <a:pt x="1132" y="413"/>
                  </a:cubicBezTo>
                  <a:cubicBezTo>
                    <a:pt x="1131" y="413"/>
                    <a:pt x="1131" y="413"/>
                    <a:pt x="1130" y="413"/>
                  </a:cubicBezTo>
                  <a:cubicBezTo>
                    <a:pt x="1129" y="412"/>
                    <a:pt x="1128" y="412"/>
                    <a:pt x="1128" y="411"/>
                  </a:cubicBezTo>
                  <a:cubicBezTo>
                    <a:pt x="1127" y="411"/>
                    <a:pt x="1126" y="410"/>
                    <a:pt x="1125" y="409"/>
                  </a:cubicBezTo>
                  <a:cubicBezTo>
                    <a:pt x="1124" y="409"/>
                    <a:pt x="1123" y="408"/>
                    <a:pt x="1123" y="408"/>
                  </a:cubicBezTo>
                  <a:cubicBezTo>
                    <a:pt x="1123" y="408"/>
                    <a:pt x="1122" y="407"/>
                    <a:pt x="1121" y="407"/>
                  </a:cubicBezTo>
                  <a:cubicBezTo>
                    <a:pt x="1121" y="407"/>
                    <a:pt x="1120" y="408"/>
                    <a:pt x="1120" y="408"/>
                  </a:cubicBezTo>
                  <a:cubicBezTo>
                    <a:pt x="1119" y="408"/>
                    <a:pt x="1119" y="408"/>
                    <a:pt x="1119" y="409"/>
                  </a:cubicBezTo>
                  <a:cubicBezTo>
                    <a:pt x="1116" y="410"/>
                    <a:pt x="1114" y="411"/>
                    <a:pt x="1112" y="411"/>
                  </a:cubicBezTo>
                  <a:cubicBezTo>
                    <a:pt x="1112" y="411"/>
                    <a:pt x="1112" y="411"/>
                    <a:pt x="1112" y="411"/>
                  </a:cubicBezTo>
                  <a:cubicBezTo>
                    <a:pt x="1111" y="411"/>
                    <a:pt x="1111" y="411"/>
                    <a:pt x="1111" y="411"/>
                  </a:cubicBezTo>
                  <a:cubicBezTo>
                    <a:pt x="1109" y="411"/>
                    <a:pt x="1108" y="410"/>
                    <a:pt x="1107" y="409"/>
                  </a:cubicBezTo>
                  <a:cubicBezTo>
                    <a:pt x="1105" y="410"/>
                    <a:pt x="1104" y="411"/>
                    <a:pt x="1102" y="411"/>
                  </a:cubicBezTo>
                  <a:cubicBezTo>
                    <a:pt x="1102" y="411"/>
                    <a:pt x="1101" y="411"/>
                    <a:pt x="1101" y="410"/>
                  </a:cubicBezTo>
                  <a:cubicBezTo>
                    <a:pt x="1099" y="410"/>
                    <a:pt x="1098" y="409"/>
                    <a:pt x="1097" y="408"/>
                  </a:cubicBezTo>
                  <a:cubicBezTo>
                    <a:pt x="1097" y="408"/>
                    <a:pt x="1096" y="408"/>
                    <a:pt x="1096" y="408"/>
                  </a:cubicBezTo>
                  <a:cubicBezTo>
                    <a:pt x="1095" y="408"/>
                    <a:pt x="1095" y="408"/>
                    <a:pt x="1094" y="408"/>
                  </a:cubicBezTo>
                  <a:cubicBezTo>
                    <a:pt x="1092" y="408"/>
                    <a:pt x="1088" y="405"/>
                    <a:pt x="1086" y="402"/>
                  </a:cubicBezTo>
                  <a:cubicBezTo>
                    <a:pt x="1085" y="399"/>
                    <a:pt x="1085" y="397"/>
                    <a:pt x="1086" y="395"/>
                  </a:cubicBezTo>
                  <a:cubicBezTo>
                    <a:pt x="1086" y="395"/>
                    <a:pt x="1086" y="395"/>
                    <a:pt x="1086" y="395"/>
                  </a:cubicBezTo>
                  <a:cubicBezTo>
                    <a:pt x="1085" y="395"/>
                    <a:pt x="1085" y="394"/>
                    <a:pt x="1084" y="393"/>
                  </a:cubicBezTo>
                  <a:cubicBezTo>
                    <a:pt x="1083" y="391"/>
                    <a:pt x="1083" y="388"/>
                    <a:pt x="1083" y="388"/>
                  </a:cubicBezTo>
                  <a:cubicBezTo>
                    <a:pt x="1083" y="387"/>
                    <a:pt x="1083" y="386"/>
                    <a:pt x="1083" y="385"/>
                  </a:cubicBezTo>
                  <a:cubicBezTo>
                    <a:pt x="1082" y="385"/>
                    <a:pt x="1082" y="385"/>
                    <a:pt x="1081" y="384"/>
                  </a:cubicBezTo>
                  <a:cubicBezTo>
                    <a:pt x="1080" y="382"/>
                    <a:pt x="1079" y="381"/>
                    <a:pt x="1079" y="379"/>
                  </a:cubicBezTo>
                  <a:cubicBezTo>
                    <a:pt x="1079" y="379"/>
                    <a:pt x="1079" y="379"/>
                    <a:pt x="1079" y="379"/>
                  </a:cubicBezTo>
                  <a:cubicBezTo>
                    <a:pt x="1078" y="379"/>
                    <a:pt x="1077" y="378"/>
                    <a:pt x="1077" y="377"/>
                  </a:cubicBezTo>
                  <a:cubicBezTo>
                    <a:pt x="1076" y="376"/>
                    <a:pt x="1076" y="375"/>
                    <a:pt x="1076" y="374"/>
                  </a:cubicBezTo>
                  <a:cubicBezTo>
                    <a:pt x="1075" y="374"/>
                    <a:pt x="1074" y="375"/>
                    <a:pt x="1073" y="375"/>
                  </a:cubicBezTo>
                  <a:cubicBezTo>
                    <a:pt x="1073" y="375"/>
                    <a:pt x="1073" y="375"/>
                    <a:pt x="1073" y="375"/>
                  </a:cubicBezTo>
                  <a:cubicBezTo>
                    <a:pt x="1071" y="374"/>
                    <a:pt x="1069" y="373"/>
                    <a:pt x="1067" y="371"/>
                  </a:cubicBezTo>
                  <a:cubicBezTo>
                    <a:pt x="1067" y="372"/>
                    <a:pt x="1067" y="375"/>
                    <a:pt x="1065" y="377"/>
                  </a:cubicBezTo>
                  <a:cubicBezTo>
                    <a:pt x="1063" y="379"/>
                    <a:pt x="1060" y="380"/>
                    <a:pt x="1058" y="380"/>
                  </a:cubicBezTo>
                  <a:cubicBezTo>
                    <a:pt x="1058" y="380"/>
                    <a:pt x="1058" y="380"/>
                    <a:pt x="1058" y="380"/>
                  </a:cubicBezTo>
                  <a:cubicBezTo>
                    <a:pt x="1056" y="380"/>
                    <a:pt x="1054" y="379"/>
                    <a:pt x="1053" y="378"/>
                  </a:cubicBezTo>
                  <a:cubicBezTo>
                    <a:pt x="1053" y="378"/>
                    <a:pt x="1053" y="378"/>
                    <a:pt x="1053" y="378"/>
                  </a:cubicBezTo>
                  <a:cubicBezTo>
                    <a:pt x="1052" y="378"/>
                    <a:pt x="1052" y="378"/>
                    <a:pt x="1051" y="377"/>
                  </a:cubicBezTo>
                  <a:cubicBezTo>
                    <a:pt x="1051" y="377"/>
                    <a:pt x="1050" y="377"/>
                    <a:pt x="1050" y="377"/>
                  </a:cubicBezTo>
                  <a:cubicBezTo>
                    <a:pt x="1050" y="377"/>
                    <a:pt x="1050" y="377"/>
                    <a:pt x="1050" y="377"/>
                  </a:cubicBezTo>
                  <a:cubicBezTo>
                    <a:pt x="1049" y="377"/>
                    <a:pt x="1047" y="376"/>
                    <a:pt x="1046" y="375"/>
                  </a:cubicBezTo>
                  <a:cubicBezTo>
                    <a:pt x="1045" y="375"/>
                    <a:pt x="1045" y="375"/>
                    <a:pt x="1044" y="374"/>
                  </a:cubicBezTo>
                  <a:cubicBezTo>
                    <a:pt x="1044" y="375"/>
                    <a:pt x="1043" y="375"/>
                    <a:pt x="1042" y="375"/>
                  </a:cubicBezTo>
                  <a:cubicBezTo>
                    <a:pt x="1041" y="375"/>
                    <a:pt x="1040" y="375"/>
                    <a:pt x="1039" y="374"/>
                  </a:cubicBezTo>
                  <a:cubicBezTo>
                    <a:pt x="1039" y="375"/>
                    <a:pt x="1038" y="377"/>
                    <a:pt x="1037" y="378"/>
                  </a:cubicBezTo>
                  <a:cubicBezTo>
                    <a:pt x="1035" y="379"/>
                    <a:pt x="1032" y="381"/>
                    <a:pt x="1031" y="381"/>
                  </a:cubicBezTo>
                  <a:cubicBezTo>
                    <a:pt x="1030" y="381"/>
                    <a:pt x="1030" y="381"/>
                    <a:pt x="1030" y="381"/>
                  </a:cubicBezTo>
                  <a:cubicBezTo>
                    <a:pt x="1029" y="381"/>
                    <a:pt x="1027" y="381"/>
                    <a:pt x="1026" y="380"/>
                  </a:cubicBezTo>
                  <a:cubicBezTo>
                    <a:pt x="1026" y="380"/>
                    <a:pt x="1026" y="380"/>
                    <a:pt x="1026" y="380"/>
                  </a:cubicBezTo>
                  <a:cubicBezTo>
                    <a:pt x="1025" y="380"/>
                    <a:pt x="1025" y="380"/>
                    <a:pt x="1025" y="380"/>
                  </a:cubicBezTo>
                  <a:cubicBezTo>
                    <a:pt x="1024" y="380"/>
                    <a:pt x="1023" y="381"/>
                    <a:pt x="1022" y="381"/>
                  </a:cubicBezTo>
                  <a:cubicBezTo>
                    <a:pt x="1022" y="381"/>
                    <a:pt x="1022" y="381"/>
                    <a:pt x="1022" y="381"/>
                  </a:cubicBezTo>
                  <a:cubicBezTo>
                    <a:pt x="1018" y="381"/>
                    <a:pt x="1016" y="380"/>
                    <a:pt x="1016" y="379"/>
                  </a:cubicBezTo>
                  <a:cubicBezTo>
                    <a:pt x="1014" y="378"/>
                    <a:pt x="1013" y="377"/>
                    <a:pt x="1013" y="375"/>
                  </a:cubicBezTo>
                  <a:cubicBezTo>
                    <a:pt x="1013" y="375"/>
                    <a:pt x="1013" y="375"/>
                    <a:pt x="1013" y="375"/>
                  </a:cubicBezTo>
                  <a:cubicBezTo>
                    <a:pt x="1012" y="374"/>
                    <a:pt x="1011" y="373"/>
                    <a:pt x="1010" y="372"/>
                  </a:cubicBezTo>
                  <a:cubicBezTo>
                    <a:pt x="1009" y="372"/>
                    <a:pt x="1008" y="371"/>
                    <a:pt x="1007" y="370"/>
                  </a:cubicBezTo>
                  <a:cubicBezTo>
                    <a:pt x="1006" y="370"/>
                    <a:pt x="1006" y="369"/>
                    <a:pt x="1005" y="368"/>
                  </a:cubicBezTo>
                  <a:cubicBezTo>
                    <a:pt x="1005" y="368"/>
                    <a:pt x="1005" y="368"/>
                    <a:pt x="1005" y="368"/>
                  </a:cubicBezTo>
                  <a:cubicBezTo>
                    <a:pt x="1003" y="367"/>
                    <a:pt x="1002" y="366"/>
                    <a:pt x="1001" y="365"/>
                  </a:cubicBezTo>
                  <a:cubicBezTo>
                    <a:pt x="1000" y="364"/>
                    <a:pt x="999" y="363"/>
                    <a:pt x="998" y="362"/>
                  </a:cubicBezTo>
                  <a:cubicBezTo>
                    <a:pt x="998" y="361"/>
                    <a:pt x="998" y="360"/>
                    <a:pt x="997" y="360"/>
                  </a:cubicBezTo>
                  <a:cubicBezTo>
                    <a:pt x="997" y="360"/>
                    <a:pt x="997" y="359"/>
                    <a:pt x="995" y="357"/>
                  </a:cubicBezTo>
                  <a:cubicBezTo>
                    <a:pt x="994" y="357"/>
                    <a:pt x="994" y="357"/>
                    <a:pt x="993" y="356"/>
                  </a:cubicBezTo>
                  <a:cubicBezTo>
                    <a:pt x="992" y="355"/>
                    <a:pt x="991" y="354"/>
                    <a:pt x="990" y="353"/>
                  </a:cubicBezTo>
                  <a:cubicBezTo>
                    <a:pt x="989" y="352"/>
                    <a:pt x="989" y="351"/>
                    <a:pt x="988" y="350"/>
                  </a:cubicBezTo>
                  <a:cubicBezTo>
                    <a:pt x="988" y="349"/>
                    <a:pt x="988" y="349"/>
                    <a:pt x="988" y="349"/>
                  </a:cubicBezTo>
                  <a:cubicBezTo>
                    <a:pt x="987" y="348"/>
                    <a:pt x="987" y="347"/>
                    <a:pt x="987" y="347"/>
                  </a:cubicBezTo>
                  <a:cubicBezTo>
                    <a:pt x="986" y="347"/>
                    <a:pt x="985" y="347"/>
                    <a:pt x="985" y="346"/>
                  </a:cubicBezTo>
                  <a:cubicBezTo>
                    <a:pt x="985" y="346"/>
                    <a:pt x="985" y="346"/>
                    <a:pt x="985" y="346"/>
                  </a:cubicBezTo>
                  <a:cubicBezTo>
                    <a:pt x="984" y="346"/>
                    <a:pt x="984" y="346"/>
                    <a:pt x="984" y="346"/>
                  </a:cubicBezTo>
                  <a:cubicBezTo>
                    <a:pt x="984" y="346"/>
                    <a:pt x="984" y="346"/>
                    <a:pt x="984" y="346"/>
                  </a:cubicBezTo>
                  <a:cubicBezTo>
                    <a:pt x="983" y="347"/>
                    <a:pt x="981" y="347"/>
                    <a:pt x="979" y="348"/>
                  </a:cubicBezTo>
                  <a:cubicBezTo>
                    <a:pt x="979" y="348"/>
                    <a:pt x="978" y="348"/>
                    <a:pt x="975" y="348"/>
                  </a:cubicBezTo>
                  <a:cubicBezTo>
                    <a:pt x="975" y="348"/>
                    <a:pt x="974" y="348"/>
                    <a:pt x="974" y="348"/>
                  </a:cubicBezTo>
                  <a:cubicBezTo>
                    <a:pt x="969" y="348"/>
                    <a:pt x="969" y="348"/>
                    <a:pt x="969" y="348"/>
                  </a:cubicBezTo>
                  <a:cubicBezTo>
                    <a:pt x="969" y="7"/>
                    <a:pt x="969" y="7"/>
                    <a:pt x="969" y="7"/>
                  </a:cubicBezTo>
                  <a:cubicBezTo>
                    <a:pt x="562" y="0"/>
                    <a:pt x="562" y="0"/>
                    <a:pt x="562" y="0"/>
                  </a:cubicBezTo>
                  <a:cubicBezTo>
                    <a:pt x="562" y="0"/>
                    <a:pt x="562" y="0"/>
                    <a:pt x="562" y="0"/>
                  </a:cubicBezTo>
                  <a:cubicBezTo>
                    <a:pt x="560" y="0"/>
                    <a:pt x="560" y="0"/>
                    <a:pt x="560" y="0"/>
                  </a:cubicBezTo>
                  <a:cubicBezTo>
                    <a:pt x="557" y="0"/>
                    <a:pt x="557" y="0"/>
                    <a:pt x="557" y="0"/>
                  </a:cubicBezTo>
                  <a:cubicBezTo>
                    <a:pt x="528" y="789"/>
                    <a:pt x="528" y="789"/>
                    <a:pt x="528" y="789"/>
                  </a:cubicBezTo>
                  <a:cubicBezTo>
                    <a:pt x="5" y="763"/>
                    <a:pt x="5" y="763"/>
                    <a:pt x="5" y="763"/>
                  </a:cubicBezTo>
                  <a:cubicBezTo>
                    <a:pt x="4" y="763"/>
                    <a:pt x="4" y="763"/>
                    <a:pt x="3" y="763"/>
                  </a:cubicBezTo>
                  <a:cubicBezTo>
                    <a:pt x="3" y="763"/>
                    <a:pt x="3" y="764"/>
                    <a:pt x="3" y="764"/>
                  </a:cubicBezTo>
                  <a:cubicBezTo>
                    <a:pt x="3" y="765"/>
                    <a:pt x="3" y="766"/>
                    <a:pt x="2" y="767"/>
                  </a:cubicBezTo>
                  <a:cubicBezTo>
                    <a:pt x="3" y="767"/>
                    <a:pt x="3" y="768"/>
                    <a:pt x="3" y="769"/>
                  </a:cubicBezTo>
                  <a:cubicBezTo>
                    <a:pt x="3" y="770"/>
                    <a:pt x="3" y="773"/>
                    <a:pt x="1" y="775"/>
                  </a:cubicBezTo>
                  <a:cubicBezTo>
                    <a:pt x="1" y="776"/>
                    <a:pt x="1" y="776"/>
                    <a:pt x="1" y="776"/>
                  </a:cubicBezTo>
                  <a:cubicBezTo>
                    <a:pt x="1" y="777"/>
                    <a:pt x="1" y="779"/>
                    <a:pt x="0" y="780"/>
                  </a:cubicBezTo>
                  <a:cubicBezTo>
                    <a:pt x="1" y="780"/>
                    <a:pt x="2" y="781"/>
                    <a:pt x="3" y="782"/>
                  </a:cubicBezTo>
                  <a:cubicBezTo>
                    <a:pt x="3" y="782"/>
                    <a:pt x="3" y="783"/>
                    <a:pt x="4" y="783"/>
                  </a:cubicBezTo>
                  <a:cubicBezTo>
                    <a:pt x="4" y="783"/>
                    <a:pt x="5" y="784"/>
                    <a:pt x="5" y="784"/>
                  </a:cubicBezTo>
                  <a:cubicBezTo>
                    <a:pt x="6" y="784"/>
                    <a:pt x="6" y="785"/>
                    <a:pt x="7" y="786"/>
                  </a:cubicBezTo>
                  <a:cubicBezTo>
                    <a:pt x="7" y="786"/>
                    <a:pt x="8" y="786"/>
                    <a:pt x="9" y="786"/>
                  </a:cubicBezTo>
                  <a:cubicBezTo>
                    <a:pt x="10" y="787"/>
                    <a:pt x="11" y="789"/>
                    <a:pt x="12" y="789"/>
                  </a:cubicBezTo>
                  <a:cubicBezTo>
                    <a:pt x="12" y="790"/>
                    <a:pt x="13" y="791"/>
                    <a:pt x="13" y="792"/>
                  </a:cubicBezTo>
                  <a:cubicBezTo>
                    <a:pt x="14" y="792"/>
                    <a:pt x="14" y="792"/>
                    <a:pt x="14" y="793"/>
                  </a:cubicBezTo>
                  <a:cubicBezTo>
                    <a:pt x="18" y="801"/>
                    <a:pt x="18" y="801"/>
                    <a:pt x="18" y="801"/>
                  </a:cubicBezTo>
                  <a:cubicBezTo>
                    <a:pt x="19" y="800"/>
                    <a:pt x="19" y="800"/>
                    <a:pt x="19" y="800"/>
                  </a:cubicBezTo>
                  <a:cubicBezTo>
                    <a:pt x="20" y="800"/>
                    <a:pt x="22" y="800"/>
                    <a:pt x="22" y="800"/>
                  </a:cubicBezTo>
                  <a:cubicBezTo>
                    <a:pt x="23" y="801"/>
                    <a:pt x="25" y="803"/>
                    <a:pt x="26" y="803"/>
                  </a:cubicBezTo>
                  <a:cubicBezTo>
                    <a:pt x="27" y="804"/>
                    <a:pt x="30" y="804"/>
                    <a:pt x="31" y="805"/>
                  </a:cubicBezTo>
                  <a:cubicBezTo>
                    <a:pt x="32" y="806"/>
                    <a:pt x="32" y="808"/>
                    <a:pt x="32" y="810"/>
                  </a:cubicBezTo>
                  <a:cubicBezTo>
                    <a:pt x="33" y="811"/>
                    <a:pt x="35" y="813"/>
                    <a:pt x="36" y="814"/>
                  </a:cubicBezTo>
                  <a:cubicBezTo>
                    <a:pt x="36" y="815"/>
                    <a:pt x="36" y="817"/>
                    <a:pt x="37" y="818"/>
                  </a:cubicBezTo>
                  <a:cubicBezTo>
                    <a:pt x="37" y="819"/>
                    <a:pt x="38" y="821"/>
                    <a:pt x="38" y="823"/>
                  </a:cubicBezTo>
                  <a:cubicBezTo>
                    <a:pt x="39" y="824"/>
                    <a:pt x="41" y="827"/>
                    <a:pt x="42" y="828"/>
                  </a:cubicBezTo>
                  <a:cubicBezTo>
                    <a:pt x="42" y="829"/>
                    <a:pt x="42" y="831"/>
                    <a:pt x="43" y="833"/>
                  </a:cubicBezTo>
                  <a:cubicBezTo>
                    <a:pt x="43" y="834"/>
                    <a:pt x="43" y="836"/>
                    <a:pt x="44" y="837"/>
                  </a:cubicBezTo>
                  <a:cubicBezTo>
                    <a:pt x="45" y="838"/>
                    <a:pt x="48" y="838"/>
                    <a:pt x="48" y="839"/>
                  </a:cubicBezTo>
                  <a:cubicBezTo>
                    <a:pt x="49" y="840"/>
                    <a:pt x="49" y="842"/>
                    <a:pt x="49" y="843"/>
                  </a:cubicBezTo>
                  <a:cubicBezTo>
                    <a:pt x="50" y="844"/>
                    <a:pt x="51" y="847"/>
                    <a:pt x="52" y="848"/>
                  </a:cubicBezTo>
                  <a:cubicBezTo>
                    <a:pt x="52" y="849"/>
                    <a:pt x="51" y="851"/>
                    <a:pt x="52" y="852"/>
                  </a:cubicBezTo>
                  <a:cubicBezTo>
                    <a:pt x="52" y="853"/>
                    <a:pt x="54" y="855"/>
                    <a:pt x="55" y="856"/>
                  </a:cubicBezTo>
                  <a:cubicBezTo>
                    <a:pt x="56" y="857"/>
                    <a:pt x="59" y="856"/>
                    <a:pt x="60" y="857"/>
                  </a:cubicBezTo>
                  <a:cubicBezTo>
                    <a:pt x="60" y="857"/>
                    <a:pt x="61" y="859"/>
                    <a:pt x="61" y="860"/>
                  </a:cubicBezTo>
                  <a:cubicBezTo>
                    <a:pt x="62" y="861"/>
                    <a:pt x="63" y="862"/>
                    <a:pt x="64" y="863"/>
                  </a:cubicBezTo>
                  <a:cubicBezTo>
                    <a:pt x="65" y="863"/>
                    <a:pt x="67" y="863"/>
                    <a:pt x="67" y="863"/>
                  </a:cubicBezTo>
                  <a:cubicBezTo>
                    <a:pt x="68" y="863"/>
                    <a:pt x="69" y="865"/>
                    <a:pt x="70" y="866"/>
                  </a:cubicBezTo>
                  <a:cubicBezTo>
                    <a:pt x="71" y="866"/>
                    <a:pt x="73" y="868"/>
                    <a:pt x="74" y="869"/>
                  </a:cubicBezTo>
                  <a:cubicBezTo>
                    <a:pt x="75" y="869"/>
                    <a:pt x="78" y="868"/>
                    <a:pt x="79" y="868"/>
                  </a:cubicBezTo>
                  <a:cubicBezTo>
                    <a:pt x="80" y="869"/>
                    <a:pt x="82" y="869"/>
                    <a:pt x="83" y="870"/>
                  </a:cubicBezTo>
                  <a:cubicBezTo>
                    <a:pt x="84" y="871"/>
                    <a:pt x="85" y="874"/>
                    <a:pt x="86" y="874"/>
                  </a:cubicBezTo>
                  <a:cubicBezTo>
                    <a:pt x="87" y="875"/>
                    <a:pt x="89" y="874"/>
                    <a:pt x="90" y="875"/>
                  </a:cubicBezTo>
                  <a:cubicBezTo>
                    <a:pt x="91" y="875"/>
                    <a:pt x="92" y="877"/>
                    <a:pt x="92" y="878"/>
                  </a:cubicBezTo>
                  <a:cubicBezTo>
                    <a:pt x="92" y="879"/>
                    <a:pt x="92" y="882"/>
                    <a:pt x="92" y="882"/>
                  </a:cubicBezTo>
                  <a:cubicBezTo>
                    <a:pt x="93" y="883"/>
                    <a:pt x="95" y="884"/>
                    <a:pt x="96" y="885"/>
                  </a:cubicBezTo>
                  <a:cubicBezTo>
                    <a:pt x="97" y="886"/>
                    <a:pt x="98" y="887"/>
                    <a:pt x="98" y="888"/>
                  </a:cubicBezTo>
                  <a:cubicBezTo>
                    <a:pt x="100" y="888"/>
                    <a:pt x="103" y="888"/>
                    <a:pt x="103" y="889"/>
                  </a:cubicBezTo>
                  <a:cubicBezTo>
                    <a:pt x="105" y="890"/>
                    <a:pt x="105" y="893"/>
                    <a:pt x="106" y="894"/>
                  </a:cubicBezTo>
                  <a:cubicBezTo>
                    <a:pt x="106" y="896"/>
                    <a:pt x="107" y="899"/>
                    <a:pt x="108" y="900"/>
                  </a:cubicBezTo>
                  <a:cubicBezTo>
                    <a:pt x="109" y="901"/>
                    <a:pt x="112" y="903"/>
                    <a:pt x="112" y="904"/>
                  </a:cubicBezTo>
                  <a:cubicBezTo>
                    <a:pt x="113" y="906"/>
                    <a:pt x="113" y="909"/>
                    <a:pt x="114" y="910"/>
                  </a:cubicBezTo>
                  <a:cubicBezTo>
                    <a:pt x="115" y="911"/>
                    <a:pt x="117" y="912"/>
                    <a:pt x="118" y="912"/>
                  </a:cubicBezTo>
                  <a:cubicBezTo>
                    <a:pt x="118" y="912"/>
                    <a:pt x="120" y="913"/>
                    <a:pt x="121" y="913"/>
                  </a:cubicBezTo>
                  <a:cubicBezTo>
                    <a:pt x="121" y="914"/>
                    <a:pt x="122" y="916"/>
                    <a:pt x="123" y="916"/>
                  </a:cubicBezTo>
                  <a:cubicBezTo>
                    <a:pt x="124" y="917"/>
                    <a:pt x="127" y="918"/>
                    <a:pt x="128" y="919"/>
                  </a:cubicBezTo>
                  <a:cubicBezTo>
                    <a:pt x="129" y="919"/>
                    <a:pt x="130" y="920"/>
                    <a:pt x="131" y="920"/>
                  </a:cubicBezTo>
                  <a:cubicBezTo>
                    <a:pt x="132" y="921"/>
                    <a:pt x="132" y="923"/>
                    <a:pt x="133" y="923"/>
                  </a:cubicBezTo>
                  <a:cubicBezTo>
                    <a:pt x="134" y="924"/>
                    <a:pt x="136" y="924"/>
                    <a:pt x="137" y="925"/>
                  </a:cubicBezTo>
                  <a:cubicBezTo>
                    <a:pt x="138" y="926"/>
                    <a:pt x="140" y="928"/>
                    <a:pt x="140" y="929"/>
                  </a:cubicBezTo>
                  <a:cubicBezTo>
                    <a:pt x="141" y="930"/>
                    <a:pt x="141" y="932"/>
                    <a:pt x="142" y="932"/>
                  </a:cubicBezTo>
                  <a:cubicBezTo>
                    <a:pt x="142" y="934"/>
                    <a:pt x="141" y="936"/>
                    <a:pt x="141" y="938"/>
                  </a:cubicBezTo>
                  <a:cubicBezTo>
                    <a:pt x="142" y="939"/>
                    <a:pt x="143" y="942"/>
                    <a:pt x="145" y="943"/>
                  </a:cubicBezTo>
                  <a:cubicBezTo>
                    <a:pt x="146" y="943"/>
                    <a:pt x="149" y="944"/>
                    <a:pt x="150" y="944"/>
                  </a:cubicBezTo>
                  <a:cubicBezTo>
                    <a:pt x="151" y="945"/>
                    <a:pt x="153" y="948"/>
                    <a:pt x="154" y="949"/>
                  </a:cubicBezTo>
                  <a:cubicBezTo>
                    <a:pt x="154" y="951"/>
                    <a:pt x="156" y="953"/>
                    <a:pt x="157" y="954"/>
                  </a:cubicBezTo>
                  <a:cubicBezTo>
                    <a:pt x="158" y="955"/>
                    <a:pt x="160" y="958"/>
                    <a:pt x="162" y="959"/>
                  </a:cubicBezTo>
                  <a:cubicBezTo>
                    <a:pt x="163" y="959"/>
                    <a:pt x="166" y="960"/>
                    <a:pt x="167" y="961"/>
                  </a:cubicBezTo>
                  <a:cubicBezTo>
                    <a:pt x="168" y="962"/>
                    <a:pt x="169" y="964"/>
                    <a:pt x="169" y="965"/>
                  </a:cubicBezTo>
                  <a:cubicBezTo>
                    <a:pt x="169" y="966"/>
                    <a:pt x="168" y="968"/>
                    <a:pt x="169" y="969"/>
                  </a:cubicBezTo>
                  <a:cubicBezTo>
                    <a:pt x="170" y="970"/>
                    <a:pt x="173" y="969"/>
                    <a:pt x="174" y="970"/>
                  </a:cubicBezTo>
                  <a:cubicBezTo>
                    <a:pt x="175" y="970"/>
                    <a:pt x="176" y="972"/>
                    <a:pt x="177" y="973"/>
                  </a:cubicBezTo>
                  <a:cubicBezTo>
                    <a:pt x="177" y="973"/>
                    <a:pt x="178" y="975"/>
                    <a:pt x="178" y="975"/>
                  </a:cubicBezTo>
                  <a:cubicBezTo>
                    <a:pt x="179" y="976"/>
                    <a:pt x="182" y="974"/>
                    <a:pt x="183" y="975"/>
                  </a:cubicBezTo>
                  <a:cubicBezTo>
                    <a:pt x="184" y="975"/>
                    <a:pt x="185" y="978"/>
                    <a:pt x="186" y="978"/>
                  </a:cubicBezTo>
                  <a:cubicBezTo>
                    <a:pt x="186" y="979"/>
                    <a:pt x="187" y="980"/>
                    <a:pt x="188" y="980"/>
                  </a:cubicBezTo>
                  <a:cubicBezTo>
                    <a:pt x="189" y="980"/>
                    <a:pt x="191" y="978"/>
                    <a:pt x="192" y="979"/>
                  </a:cubicBezTo>
                  <a:cubicBezTo>
                    <a:pt x="192" y="979"/>
                    <a:pt x="193" y="981"/>
                    <a:pt x="194" y="981"/>
                  </a:cubicBezTo>
                  <a:cubicBezTo>
                    <a:pt x="195" y="982"/>
                    <a:pt x="197" y="983"/>
                    <a:pt x="198" y="983"/>
                  </a:cubicBezTo>
                  <a:cubicBezTo>
                    <a:pt x="199" y="984"/>
                    <a:pt x="201" y="987"/>
                    <a:pt x="202" y="988"/>
                  </a:cubicBezTo>
                  <a:cubicBezTo>
                    <a:pt x="204" y="989"/>
                    <a:pt x="207" y="988"/>
                    <a:pt x="209" y="989"/>
                  </a:cubicBezTo>
                  <a:cubicBezTo>
                    <a:pt x="210" y="990"/>
                    <a:pt x="210" y="993"/>
                    <a:pt x="211" y="995"/>
                  </a:cubicBezTo>
                  <a:cubicBezTo>
                    <a:pt x="211" y="996"/>
                    <a:pt x="213" y="997"/>
                    <a:pt x="214" y="998"/>
                  </a:cubicBezTo>
                  <a:cubicBezTo>
                    <a:pt x="215" y="999"/>
                    <a:pt x="217" y="1000"/>
                    <a:pt x="218" y="1000"/>
                  </a:cubicBezTo>
                  <a:cubicBezTo>
                    <a:pt x="219" y="1001"/>
                    <a:pt x="222" y="1000"/>
                    <a:pt x="223" y="1001"/>
                  </a:cubicBezTo>
                  <a:cubicBezTo>
                    <a:pt x="224" y="1001"/>
                    <a:pt x="226" y="1003"/>
                    <a:pt x="226" y="1004"/>
                  </a:cubicBezTo>
                  <a:cubicBezTo>
                    <a:pt x="227" y="1005"/>
                    <a:pt x="227" y="1007"/>
                    <a:pt x="227" y="1008"/>
                  </a:cubicBezTo>
                  <a:cubicBezTo>
                    <a:pt x="227" y="1008"/>
                    <a:pt x="226" y="1010"/>
                    <a:pt x="227" y="1011"/>
                  </a:cubicBezTo>
                  <a:cubicBezTo>
                    <a:pt x="227" y="1012"/>
                    <a:pt x="228" y="1014"/>
                    <a:pt x="229" y="1015"/>
                  </a:cubicBezTo>
                  <a:cubicBezTo>
                    <a:pt x="230" y="1016"/>
                    <a:pt x="232" y="1016"/>
                    <a:pt x="233" y="1016"/>
                  </a:cubicBezTo>
                  <a:cubicBezTo>
                    <a:pt x="233" y="1016"/>
                    <a:pt x="235" y="1016"/>
                    <a:pt x="235" y="1016"/>
                  </a:cubicBezTo>
                  <a:cubicBezTo>
                    <a:pt x="236" y="1016"/>
                    <a:pt x="237" y="1019"/>
                    <a:pt x="238" y="1020"/>
                  </a:cubicBezTo>
                  <a:cubicBezTo>
                    <a:pt x="238" y="1021"/>
                    <a:pt x="240" y="1023"/>
                    <a:pt x="240" y="1025"/>
                  </a:cubicBezTo>
                  <a:cubicBezTo>
                    <a:pt x="240" y="1026"/>
                    <a:pt x="240" y="1030"/>
                    <a:pt x="241" y="1032"/>
                  </a:cubicBezTo>
                  <a:cubicBezTo>
                    <a:pt x="241" y="1034"/>
                    <a:pt x="243" y="1037"/>
                    <a:pt x="244" y="1038"/>
                  </a:cubicBezTo>
                  <a:cubicBezTo>
                    <a:pt x="244" y="1039"/>
                    <a:pt x="243" y="1041"/>
                    <a:pt x="243" y="1042"/>
                  </a:cubicBezTo>
                  <a:cubicBezTo>
                    <a:pt x="243" y="1044"/>
                    <a:pt x="244" y="1046"/>
                    <a:pt x="244" y="1047"/>
                  </a:cubicBezTo>
                  <a:cubicBezTo>
                    <a:pt x="244" y="1048"/>
                    <a:pt x="243" y="1051"/>
                    <a:pt x="243" y="1052"/>
                  </a:cubicBezTo>
                  <a:cubicBezTo>
                    <a:pt x="243" y="1053"/>
                    <a:pt x="244" y="1054"/>
                    <a:pt x="245" y="1055"/>
                  </a:cubicBezTo>
                  <a:cubicBezTo>
                    <a:pt x="246" y="1056"/>
                    <a:pt x="248" y="1056"/>
                    <a:pt x="249" y="1056"/>
                  </a:cubicBezTo>
                  <a:cubicBezTo>
                    <a:pt x="249" y="1057"/>
                    <a:pt x="250" y="1058"/>
                    <a:pt x="251" y="1059"/>
                  </a:cubicBezTo>
                  <a:cubicBezTo>
                    <a:pt x="251" y="1060"/>
                    <a:pt x="250" y="1062"/>
                    <a:pt x="251" y="1063"/>
                  </a:cubicBezTo>
                  <a:cubicBezTo>
                    <a:pt x="251" y="1064"/>
                    <a:pt x="253" y="1064"/>
                    <a:pt x="254" y="1065"/>
                  </a:cubicBezTo>
                  <a:cubicBezTo>
                    <a:pt x="254" y="1066"/>
                    <a:pt x="256" y="1067"/>
                    <a:pt x="257" y="1068"/>
                  </a:cubicBezTo>
                  <a:cubicBezTo>
                    <a:pt x="257" y="1069"/>
                    <a:pt x="259" y="1071"/>
                    <a:pt x="259" y="1072"/>
                  </a:cubicBezTo>
                  <a:cubicBezTo>
                    <a:pt x="259" y="1073"/>
                    <a:pt x="257" y="1076"/>
                    <a:pt x="258" y="1077"/>
                  </a:cubicBezTo>
                  <a:cubicBezTo>
                    <a:pt x="258" y="1077"/>
                    <a:pt x="261" y="1077"/>
                    <a:pt x="262" y="1078"/>
                  </a:cubicBezTo>
                  <a:cubicBezTo>
                    <a:pt x="262" y="1078"/>
                    <a:pt x="263" y="1080"/>
                    <a:pt x="264" y="1081"/>
                  </a:cubicBezTo>
                  <a:cubicBezTo>
                    <a:pt x="264" y="1082"/>
                    <a:pt x="264" y="1084"/>
                    <a:pt x="264" y="1085"/>
                  </a:cubicBezTo>
                  <a:cubicBezTo>
                    <a:pt x="265" y="1087"/>
                    <a:pt x="267" y="1088"/>
                    <a:pt x="268" y="1090"/>
                  </a:cubicBezTo>
                  <a:cubicBezTo>
                    <a:pt x="268" y="1091"/>
                    <a:pt x="268" y="1093"/>
                    <a:pt x="268" y="1094"/>
                  </a:cubicBezTo>
                  <a:cubicBezTo>
                    <a:pt x="268" y="1095"/>
                    <a:pt x="267" y="1096"/>
                    <a:pt x="266" y="1097"/>
                  </a:cubicBezTo>
                  <a:cubicBezTo>
                    <a:pt x="266" y="1097"/>
                    <a:pt x="265" y="1099"/>
                    <a:pt x="265" y="1100"/>
                  </a:cubicBezTo>
                  <a:cubicBezTo>
                    <a:pt x="265" y="1102"/>
                    <a:pt x="268" y="1104"/>
                    <a:pt x="268" y="1106"/>
                  </a:cubicBezTo>
                  <a:cubicBezTo>
                    <a:pt x="268" y="1107"/>
                    <a:pt x="268" y="1108"/>
                    <a:pt x="267" y="1109"/>
                  </a:cubicBezTo>
                  <a:cubicBezTo>
                    <a:pt x="267" y="1110"/>
                    <a:pt x="265" y="1110"/>
                    <a:pt x="265" y="1111"/>
                  </a:cubicBezTo>
                  <a:cubicBezTo>
                    <a:pt x="264" y="1111"/>
                    <a:pt x="264" y="1113"/>
                    <a:pt x="263" y="1113"/>
                  </a:cubicBezTo>
                  <a:cubicBezTo>
                    <a:pt x="263" y="1115"/>
                    <a:pt x="263" y="1117"/>
                    <a:pt x="264" y="1119"/>
                  </a:cubicBezTo>
                  <a:cubicBezTo>
                    <a:pt x="264" y="1120"/>
                    <a:pt x="266" y="1121"/>
                    <a:pt x="266" y="1122"/>
                  </a:cubicBezTo>
                  <a:cubicBezTo>
                    <a:pt x="267" y="1123"/>
                    <a:pt x="267" y="1124"/>
                    <a:pt x="267" y="1124"/>
                  </a:cubicBezTo>
                  <a:cubicBezTo>
                    <a:pt x="268" y="1126"/>
                    <a:pt x="266" y="1128"/>
                    <a:pt x="266" y="1129"/>
                  </a:cubicBezTo>
                  <a:cubicBezTo>
                    <a:pt x="265" y="1130"/>
                    <a:pt x="267" y="1132"/>
                    <a:pt x="267" y="1134"/>
                  </a:cubicBezTo>
                  <a:cubicBezTo>
                    <a:pt x="268" y="1135"/>
                    <a:pt x="268" y="1138"/>
                    <a:pt x="269" y="1139"/>
                  </a:cubicBezTo>
                  <a:cubicBezTo>
                    <a:pt x="269" y="1140"/>
                    <a:pt x="269" y="1142"/>
                    <a:pt x="269" y="1143"/>
                  </a:cubicBezTo>
                  <a:cubicBezTo>
                    <a:pt x="270" y="1144"/>
                    <a:pt x="271" y="1144"/>
                    <a:pt x="272" y="1145"/>
                  </a:cubicBezTo>
                  <a:cubicBezTo>
                    <a:pt x="272" y="1146"/>
                    <a:pt x="273" y="1148"/>
                    <a:pt x="274" y="1149"/>
                  </a:cubicBezTo>
                  <a:cubicBezTo>
                    <a:pt x="274" y="1150"/>
                    <a:pt x="274" y="1151"/>
                    <a:pt x="275" y="1152"/>
                  </a:cubicBezTo>
                  <a:cubicBezTo>
                    <a:pt x="276" y="1154"/>
                    <a:pt x="279" y="1155"/>
                    <a:pt x="280" y="1157"/>
                  </a:cubicBezTo>
                  <a:cubicBezTo>
                    <a:pt x="281" y="1158"/>
                    <a:pt x="283" y="1163"/>
                    <a:pt x="283" y="1165"/>
                  </a:cubicBezTo>
                  <a:cubicBezTo>
                    <a:pt x="284" y="1166"/>
                    <a:pt x="283" y="1170"/>
                    <a:pt x="283" y="1172"/>
                  </a:cubicBezTo>
                  <a:cubicBezTo>
                    <a:pt x="284" y="1173"/>
                    <a:pt x="285" y="1175"/>
                    <a:pt x="286" y="1176"/>
                  </a:cubicBezTo>
                  <a:cubicBezTo>
                    <a:pt x="286" y="1177"/>
                    <a:pt x="286" y="1179"/>
                    <a:pt x="287" y="1180"/>
                  </a:cubicBezTo>
                  <a:cubicBezTo>
                    <a:pt x="287" y="1181"/>
                    <a:pt x="288" y="1184"/>
                    <a:pt x="289" y="1185"/>
                  </a:cubicBezTo>
                  <a:cubicBezTo>
                    <a:pt x="290" y="1186"/>
                    <a:pt x="293" y="1188"/>
                    <a:pt x="295" y="1189"/>
                  </a:cubicBezTo>
                  <a:cubicBezTo>
                    <a:pt x="296" y="1190"/>
                    <a:pt x="297" y="1193"/>
                    <a:pt x="299" y="1195"/>
                  </a:cubicBezTo>
                  <a:cubicBezTo>
                    <a:pt x="300" y="1196"/>
                    <a:pt x="303" y="1196"/>
                    <a:pt x="304" y="1197"/>
                  </a:cubicBezTo>
                  <a:cubicBezTo>
                    <a:pt x="305" y="1198"/>
                    <a:pt x="307" y="1200"/>
                    <a:pt x="307" y="1201"/>
                  </a:cubicBezTo>
                  <a:cubicBezTo>
                    <a:pt x="308" y="1202"/>
                    <a:pt x="309" y="1204"/>
                    <a:pt x="310" y="1205"/>
                  </a:cubicBezTo>
                  <a:cubicBezTo>
                    <a:pt x="310" y="1206"/>
                    <a:pt x="312" y="1206"/>
                    <a:pt x="313" y="1206"/>
                  </a:cubicBezTo>
                  <a:cubicBezTo>
                    <a:pt x="314" y="1207"/>
                    <a:pt x="316" y="1208"/>
                    <a:pt x="316" y="1209"/>
                  </a:cubicBezTo>
                  <a:cubicBezTo>
                    <a:pt x="317" y="1209"/>
                    <a:pt x="319" y="1208"/>
                    <a:pt x="320" y="1208"/>
                  </a:cubicBezTo>
                  <a:cubicBezTo>
                    <a:pt x="322" y="1208"/>
                    <a:pt x="324" y="1209"/>
                    <a:pt x="325" y="1209"/>
                  </a:cubicBezTo>
                  <a:cubicBezTo>
                    <a:pt x="326" y="1210"/>
                    <a:pt x="329" y="1212"/>
                    <a:pt x="330" y="1213"/>
                  </a:cubicBezTo>
                  <a:cubicBezTo>
                    <a:pt x="331" y="1214"/>
                    <a:pt x="332" y="1216"/>
                    <a:pt x="333" y="1218"/>
                  </a:cubicBezTo>
                  <a:cubicBezTo>
                    <a:pt x="333" y="1219"/>
                    <a:pt x="333" y="1221"/>
                    <a:pt x="334" y="1222"/>
                  </a:cubicBezTo>
                  <a:cubicBezTo>
                    <a:pt x="335" y="1223"/>
                    <a:pt x="337" y="1223"/>
                    <a:pt x="337" y="1224"/>
                  </a:cubicBezTo>
                  <a:cubicBezTo>
                    <a:pt x="338" y="1224"/>
                    <a:pt x="338" y="1225"/>
                    <a:pt x="339" y="1226"/>
                  </a:cubicBezTo>
                  <a:cubicBezTo>
                    <a:pt x="339" y="1227"/>
                    <a:pt x="339" y="1229"/>
                    <a:pt x="339" y="1229"/>
                  </a:cubicBezTo>
                  <a:cubicBezTo>
                    <a:pt x="339" y="1230"/>
                    <a:pt x="340" y="1230"/>
                    <a:pt x="341" y="1231"/>
                  </a:cubicBezTo>
                  <a:cubicBezTo>
                    <a:pt x="342" y="1232"/>
                    <a:pt x="343" y="1234"/>
                    <a:pt x="344" y="1234"/>
                  </a:cubicBezTo>
                  <a:cubicBezTo>
                    <a:pt x="345" y="1235"/>
                    <a:pt x="347" y="1234"/>
                    <a:pt x="348" y="1235"/>
                  </a:cubicBezTo>
                  <a:cubicBezTo>
                    <a:pt x="349" y="1235"/>
                    <a:pt x="350" y="1238"/>
                    <a:pt x="351" y="1238"/>
                  </a:cubicBezTo>
                  <a:cubicBezTo>
                    <a:pt x="351" y="1239"/>
                    <a:pt x="352" y="1241"/>
                    <a:pt x="353" y="1241"/>
                  </a:cubicBezTo>
                  <a:cubicBezTo>
                    <a:pt x="354" y="1242"/>
                    <a:pt x="356" y="1242"/>
                    <a:pt x="357" y="1243"/>
                  </a:cubicBezTo>
                  <a:cubicBezTo>
                    <a:pt x="358" y="1244"/>
                    <a:pt x="361" y="1246"/>
                    <a:pt x="362" y="1247"/>
                  </a:cubicBezTo>
                  <a:cubicBezTo>
                    <a:pt x="363" y="1248"/>
                    <a:pt x="365" y="1249"/>
                    <a:pt x="366" y="1250"/>
                  </a:cubicBezTo>
                  <a:cubicBezTo>
                    <a:pt x="368" y="1250"/>
                    <a:pt x="370" y="1250"/>
                    <a:pt x="371" y="1250"/>
                  </a:cubicBezTo>
                  <a:cubicBezTo>
                    <a:pt x="372" y="1250"/>
                    <a:pt x="375" y="1250"/>
                    <a:pt x="376" y="1251"/>
                  </a:cubicBezTo>
                  <a:cubicBezTo>
                    <a:pt x="378" y="1251"/>
                    <a:pt x="380" y="1252"/>
                    <a:pt x="381" y="1252"/>
                  </a:cubicBezTo>
                  <a:cubicBezTo>
                    <a:pt x="382" y="1253"/>
                    <a:pt x="385" y="1254"/>
                    <a:pt x="386" y="1254"/>
                  </a:cubicBezTo>
                  <a:cubicBezTo>
                    <a:pt x="387" y="1255"/>
                    <a:pt x="391" y="1254"/>
                    <a:pt x="392" y="1255"/>
                  </a:cubicBezTo>
                  <a:cubicBezTo>
                    <a:pt x="394" y="1255"/>
                    <a:pt x="396" y="1257"/>
                    <a:pt x="396" y="1258"/>
                  </a:cubicBezTo>
                  <a:cubicBezTo>
                    <a:pt x="397" y="1258"/>
                    <a:pt x="398" y="1260"/>
                    <a:pt x="398" y="1261"/>
                  </a:cubicBezTo>
                  <a:cubicBezTo>
                    <a:pt x="399" y="1262"/>
                    <a:pt x="400" y="1265"/>
                    <a:pt x="401" y="1266"/>
                  </a:cubicBezTo>
                  <a:cubicBezTo>
                    <a:pt x="402" y="1267"/>
                    <a:pt x="404" y="1268"/>
                    <a:pt x="406" y="1269"/>
                  </a:cubicBezTo>
                  <a:cubicBezTo>
                    <a:pt x="407" y="1270"/>
                    <a:pt x="409" y="1271"/>
                    <a:pt x="410" y="1272"/>
                  </a:cubicBezTo>
                  <a:cubicBezTo>
                    <a:pt x="411" y="1272"/>
                    <a:pt x="414" y="1272"/>
                    <a:pt x="415" y="1273"/>
                  </a:cubicBezTo>
                  <a:cubicBezTo>
                    <a:pt x="416" y="1273"/>
                    <a:pt x="416" y="1275"/>
                    <a:pt x="417" y="1276"/>
                  </a:cubicBezTo>
                  <a:cubicBezTo>
                    <a:pt x="419" y="1276"/>
                    <a:pt x="421" y="1275"/>
                    <a:pt x="422" y="1276"/>
                  </a:cubicBezTo>
                  <a:cubicBezTo>
                    <a:pt x="423" y="1276"/>
                    <a:pt x="425" y="1278"/>
                    <a:pt x="426" y="1278"/>
                  </a:cubicBezTo>
                  <a:cubicBezTo>
                    <a:pt x="427" y="1279"/>
                    <a:pt x="429" y="1277"/>
                    <a:pt x="430" y="1277"/>
                  </a:cubicBezTo>
                  <a:cubicBezTo>
                    <a:pt x="431" y="1277"/>
                    <a:pt x="433" y="1278"/>
                    <a:pt x="434" y="1279"/>
                  </a:cubicBezTo>
                  <a:cubicBezTo>
                    <a:pt x="435" y="1279"/>
                    <a:pt x="436" y="1281"/>
                    <a:pt x="436" y="1282"/>
                  </a:cubicBezTo>
                  <a:cubicBezTo>
                    <a:pt x="438" y="1283"/>
                    <a:pt x="441" y="1285"/>
                    <a:pt x="442" y="1286"/>
                  </a:cubicBezTo>
                  <a:cubicBezTo>
                    <a:pt x="442" y="1287"/>
                    <a:pt x="443" y="1290"/>
                    <a:pt x="444" y="1291"/>
                  </a:cubicBezTo>
                  <a:cubicBezTo>
                    <a:pt x="445" y="1292"/>
                    <a:pt x="447" y="1293"/>
                    <a:pt x="448" y="1294"/>
                  </a:cubicBezTo>
                  <a:cubicBezTo>
                    <a:pt x="448" y="1294"/>
                    <a:pt x="449" y="1295"/>
                    <a:pt x="450" y="1296"/>
                  </a:cubicBezTo>
                  <a:cubicBezTo>
                    <a:pt x="450" y="1297"/>
                    <a:pt x="451" y="1298"/>
                    <a:pt x="451" y="1299"/>
                  </a:cubicBezTo>
                  <a:cubicBezTo>
                    <a:pt x="453" y="1299"/>
                    <a:pt x="455" y="1299"/>
                    <a:pt x="457" y="1300"/>
                  </a:cubicBezTo>
                  <a:cubicBezTo>
                    <a:pt x="458" y="1300"/>
                    <a:pt x="459" y="1301"/>
                    <a:pt x="460" y="1301"/>
                  </a:cubicBezTo>
                  <a:cubicBezTo>
                    <a:pt x="461" y="1301"/>
                    <a:pt x="462" y="1298"/>
                    <a:pt x="463" y="1298"/>
                  </a:cubicBezTo>
                  <a:cubicBezTo>
                    <a:pt x="464" y="1298"/>
                    <a:pt x="466" y="1300"/>
                    <a:pt x="466" y="1300"/>
                  </a:cubicBezTo>
                  <a:cubicBezTo>
                    <a:pt x="467" y="1301"/>
                    <a:pt x="466" y="1303"/>
                    <a:pt x="467" y="1303"/>
                  </a:cubicBezTo>
                  <a:cubicBezTo>
                    <a:pt x="467" y="1304"/>
                    <a:pt x="469" y="1304"/>
                    <a:pt x="470" y="1305"/>
                  </a:cubicBezTo>
                  <a:cubicBezTo>
                    <a:pt x="470" y="1305"/>
                    <a:pt x="471" y="1307"/>
                    <a:pt x="472" y="1307"/>
                  </a:cubicBezTo>
                  <a:cubicBezTo>
                    <a:pt x="473" y="1308"/>
                    <a:pt x="475" y="1308"/>
                    <a:pt x="476" y="1308"/>
                  </a:cubicBezTo>
                  <a:cubicBezTo>
                    <a:pt x="477" y="1308"/>
                    <a:pt x="479" y="1308"/>
                    <a:pt x="481" y="1307"/>
                  </a:cubicBezTo>
                  <a:cubicBezTo>
                    <a:pt x="482" y="1307"/>
                    <a:pt x="485" y="1307"/>
                    <a:pt x="486" y="1308"/>
                  </a:cubicBezTo>
                  <a:cubicBezTo>
                    <a:pt x="487" y="1308"/>
                    <a:pt x="488" y="1309"/>
                    <a:pt x="489" y="1309"/>
                  </a:cubicBezTo>
                  <a:cubicBezTo>
                    <a:pt x="490" y="1310"/>
                    <a:pt x="492" y="1311"/>
                    <a:pt x="493" y="1311"/>
                  </a:cubicBezTo>
                  <a:cubicBezTo>
                    <a:pt x="494" y="1311"/>
                    <a:pt x="496" y="1310"/>
                    <a:pt x="496" y="1309"/>
                  </a:cubicBezTo>
                  <a:cubicBezTo>
                    <a:pt x="497" y="1308"/>
                    <a:pt x="497" y="1306"/>
                    <a:pt x="498" y="1305"/>
                  </a:cubicBezTo>
                  <a:cubicBezTo>
                    <a:pt x="498" y="1304"/>
                    <a:pt x="500" y="1303"/>
                    <a:pt x="500" y="1303"/>
                  </a:cubicBezTo>
                  <a:cubicBezTo>
                    <a:pt x="500" y="1302"/>
                    <a:pt x="501" y="1300"/>
                    <a:pt x="501" y="1299"/>
                  </a:cubicBezTo>
                  <a:cubicBezTo>
                    <a:pt x="501" y="1298"/>
                    <a:pt x="501" y="1296"/>
                    <a:pt x="502" y="1296"/>
                  </a:cubicBezTo>
                  <a:cubicBezTo>
                    <a:pt x="502" y="1295"/>
                    <a:pt x="503" y="1295"/>
                    <a:pt x="504" y="1294"/>
                  </a:cubicBezTo>
                  <a:cubicBezTo>
                    <a:pt x="504" y="1294"/>
                    <a:pt x="505" y="1292"/>
                    <a:pt x="506" y="1291"/>
                  </a:cubicBezTo>
                  <a:cubicBezTo>
                    <a:pt x="506" y="1291"/>
                    <a:pt x="508" y="1291"/>
                    <a:pt x="508" y="1291"/>
                  </a:cubicBezTo>
                  <a:cubicBezTo>
                    <a:pt x="509" y="1290"/>
                    <a:pt x="511" y="1290"/>
                    <a:pt x="512" y="1289"/>
                  </a:cubicBezTo>
                  <a:cubicBezTo>
                    <a:pt x="512" y="1288"/>
                    <a:pt x="513" y="1286"/>
                    <a:pt x="513" y="1285"/>
                  </a:cubicBezTo>
                  <a:cubicBezTo>
                    <a:pt x="514" y="1284"/>
                    <a:pt x="516" y="1283"/>
                    <a:pt x="516" y="1282"/>
                  </a:cubicBezTo>
                  <a:cubicBezTo>
                    <a:pt x="517" y="1281"/>
                    <a:pt x="516" y="1278"/>
                    <a:pt x="517" y="1277"/>
                  </a:cubicBezTo>
                  <a:cubicBezTo>
                    <a:pt x="517" y="1276"/>
                    <a:pt x="518" y="1275"/>
                    <a:pt x="519" y="1275"/>
                  </a:cubicBezTo>
                  <a:cubicBezTo>
                    <a:pt x="520" y="1275"/>
                    <a:pt x="522" y="1276"/>
                    <a:pt x="523" y="1276"/>
                  </a:cubicBezTo>
                  <a:cubicBezTo>
                    <a:pt x="524" y="1276"/>
                    <a:pt x="525" y="1274"/>
                    <a:pt x="526" y="1274"/>
                  </a:cubicBezTo>
                  <a:cubicBezTo>
                    <a:pt x="527" y="1274"/>
                    <a:pt x="528" y="1274"/>
                    <a:pt x="528" y="1274"/>
                  </a:cubicBezTo>
                  <a:cubicBezTo>
                    <a:pt x="529" y="1273"/>
                    <a:pt x="529" y="1271"/>
                    <a:pt x="530" y="1271"/>
                  </a:cubicBezTo>
                  <a:cubicBezTo>
                    <a:pt x="531" y="1270"/>
                    <a:pt x="532" y="1271"/>
                    <a:pt x="533" y="1271"/>
                  </a:cubicBezTo>
                  <a:cubicBezTo>
                    <a:pt x="534" y="1271"/>
                    <a:pt x="535" y="1270"/>
                    <a:pt x="536" y="1270"/>
                  </a:cubicBezTo>
                  <a:cubicBezTo>
                    <a:pt x="536" y="1269"/>
                    <a:pt x="537" y="1267"/>
                    <a:pt x="537" y="1266"/>
                  </a:cubicBezTo>
                  <a:cubicBezTo>
                    <a:pt x="537" y="1266"/>
                    <a:pt x="535" y="1265"/>
                    <a:pt x="535" y="1265"/>
                  </a:cubicBezTo>
                  <a:cubicBezTo>
                    <a:pt x="534" y="1264"/>
                    <a:pt x="532" y="1264"/>
                    <a:pt x="532" y="1263"/>
                  </a:cubicBezTo>
                  <a:cubicBezTo>
                    <a:pt x="531" y="1263"/>
                    <a:pt x="530" y="1261"/>
                    <a:pt x="531" y="1260"/>
                  </a:cubicBezTo>
                  <a:cubicBezTo>
                    <a:pt x="531" y="1259"/>
                    <a:pt x="533" y="1258"/>
                    <a:pt x="534" y="1257"/>
                  </a:cubicBezTo>
                  <a:cubicBezTo>
                    <a:pt x="534" y="1256"/>
                    <a:pt x="535" y="1254"/>
                    <a:pt x="535" y="1253"/>
                  </a:cubicBezTo>
                  <a:cubicBezTo>
                    <a:pt x="536" y="1252"/>
                    <a:pt x="535" y="1249"/>
                    <a:pt x="536" y="1248"/>
                  </a:cubicBezTo>
                  <a:cubicBezTo>
                    <a:pt x="537" y="1247"/>
                    <a:pt x="539" y="1247"/>
                    <a:pt x="540" y="1247"/>
                  </a:cubicBezTo>
                  <a:cubicBezTo>
                    <a:pt x="541" y="1246"/>
                    <a:pt x="543" y="1244"/>
                    <a:pt x="543" y="1242"/>
                  </a:cubicBezTo>
                  <a:cubicBezTo>
                    <a:pt x="544" y="1241"/>
                    <a:pt x="545" y="1239"/>
                    <a:pt x="545" y="1238"/>
                  </a:cubicBezTo>
                  <a:cubicBezTo>
                    <a:pt x="545" y="1237"/>
                    <a:pt x="544" y="1234"/>
                    <a:pt x="544" y="1233"/>
                  </a:cubicBezTo>
                  <a:cubicBezTo>
                    <a:pt x="544" y="1231"/>
                    <a:pt x="546" y="1227"/>
                    <a:pt x="547" y="1225"/>
                  </a:cubicBezTo>
                  <a:cubicBezTo>
                    <a:pt x="547" y="1224"/>
                    <a:pt x="548" y="1222"/>
                    <a:pt x="548" y="1221"/>
                  </a:cubicBezTo>
                  <a:cubicBezTo>
                    <a:pt x="548" y="1220"/>
                    <a:pt x="548" y="1218"/>
                    <a:pt x="549" y="1217"/>
                  </a:cubicBezTo>
                  <a:cubicBezTo>
                    <a:pt x="549" y="1216"/>
                    <a:pt x="551" y="1215"/>
                    <a:pt x="551" y="1215"/>
                  </a:cubicBezTo>
                  <a:cubicBezTo>
                    <a:pt x="552" y="1214"/>
                    <a:pt x="553" y="1213"/>
                    <a:pt x="553" y="1212"/>
                  </a:cubicBezTo>
                  <a:cubicBezTo>
                    <a:pt x="554" y="1211"/>
                    <a:pt x="554" y="1210"/>
                    <a:pt x="554" y="1209"/>
                  </a:cubicBezTo>
                  <a:cubicBezTo>
                    <a:pt x="554" y="1208"/>
                    <a:pt x="555" y="1207"/>
                    <a:pt x="555" y="1206"/>
                  </a:cubicBezTo>
                  <a:cubicBezTo>
                    <a:pt x="556" y="1205"/>
                    <a:pt x="559" y="1205"/>
                    <a:pt x="560" y="1204"/>
                  </a:cubicBezTo>
                  <a:cubicBezTo>
                    <a:pt x="560" y="1203"/>
                    <a:pt x="558" y="1199"/>
                    <a:pt x="559" y="1198"/>
                  </a:cubicBezTo>
                  <a:cubicBezTo>
                    <a:pt x="559" y="1197"/>
                    <a:pt x="561" y="1196"/>
                    <a:pt x="562" y="1196"/>
                  </a:cubicBezTo>
                  <a:cubicBezTo>
                    <a:pt x="563" y="1195"/>
                    <a:pt x="564" y="1193"/>
                    <a:pt x="565" y="1193"/>
                  </a:cubicBezTo>
                  <a:cubicBezTo>
                    <a:pt x="565" y="1191"/>
                    <a:pt x="565" y="1189"/>
                    <a:pt x="565" y="1187"/>
                  </a:cubicBezTo>
                  <a:cubicBezTo>
                    <a:pt x="565" y="1186"/>
                    <a:pt x="566" y="1184"/>
                    <a:pt x="567" y="1183"/>
                  </a:cubicBezTo>
                  <a:cubicBezTo>
                    <a:pt x="568" y="1182"/>
                    <a:pt x="569" y="1180"/>
                    <a:pt x="570" y="1180"/>
                  </a:cubicBezTo>
                  <a:cubicBezTo>
                    <a:pt x="572" y="1180"/>
                    <a:pt x="574" y="1182"/>
                    <a:pt x="575" y="1182"/>
                  </a:cubicBezTo>
                  <a:cubicBezTo>
                    <a:pt x="575" y="1182"/>
                    <a:pt x="577" y="1181"/>
                    <a:pt x="577" y="1181"/>
                  </a:cubicBezTo>
                  <a:cubicBezTo>
                    <a:pt x="578" y="1180"/>
                    <a:pt x="578" y="1179"/>
                    <a:pt x="579" y="1179"/>
                  </a:cubicBezTo>
                  <a:cubicBezTo>
                    <a:pt x="580" y="1178"/>
                    <a:pt x="582" y="1178"/>
                    <a:pt x="583" y="1178"/>
                  </a:cubicBezTo>
                  <a:cubicBezTo>
                    <a:pt x="583" y="1177"/>
                    <a:pt x="585" y="1176"/>
                    <a:pt x="586" y="1176"/>
                  </a:cubicBezTo>
                  <a:cubicBezTo>
                    <a:pt x="587" y="1176"/>
                    <a:pt x="588" y="1178"/>
                    <a:pt x="589" y="1178"/>
                  </a:cubicBezTo>
                  <a:cubicBezTo>
                    <a:pt x="590" y="1179"/>
                    <a:pt x="592" y="1178"/>
                    <a:pt x="592" y="1177"/>
                  </a:cubicBezTo>
                  <a:cubicBezTo>
                    <a:pt x="593" y="1176"/>
                    <a:pt x="594" y="1174"/>
                    <a:pt x="595" y="1173"/>
                  </a:cubicBezTo>
                  <a:cubicBezTo>
                    <a:pt x="596" y="1173"/>
                    <a:pt x="598" y="1173"/>
                    <a:pt x="599" y="1173"/>
                  </a:cubicBezTo>
                  <a:cubicBezTo>
                    <a:pt x="599" y="1173"/>
                    <a:pt x="600" y="1173"/>
                    <a:pt x="601" y="1173"/>
                  </a:cubicBezTo>
                  <a:cubicBezTo>
                    <a:pt x="602" y="1174"/>
                    <a:pt x="605" y="1174"/>
                    <a:pt x="606" y="1174"/>
                  </a:cubicBezTo>
                  <a:cubicBezTo>
                    <a:pt x="607" y="1175"/>
                    <a:pt x="608" y="1177"/>
                    <a:pt x="609" y="1177"/>
                  </a:cubicBezTo>
                  <a:cubicBezTo>
                    <a:pt x="610" y="1177"/>
                    <a:pt x="612" y="1176"/>
                    <a:pt x="613" y="1175"/>
                  </a:cubicBezTo>
                  <a:cubicBezTo>
                    <a:pt x="614" y="1174"/>
                    <a:pt x="615" y="1172"/>
                    <a:pt x="615" y="1170"/>
                  </a:cubicBezTo>
                  <a:cubicBezTo>
                    <a:pt x="615" y="1169"/>
                    <a:pt x="615" y="1167"/>
                    <a:pt x="616" y="1165"/>
                  </a:cubicBezTo>
                  <a:cubicBezTo>
                    <a:pt x="616" y="1164"/>
                    <a:pt x="617" y="1162"/>
                    <a:pt x="618" y="1161"/>
                  </a:cubicBezTo>
                  <a:cubicBezTo>
                    <a:pt x="619" y="1160"/>
                    <a:pt x="621" y="1157"/>
                    <a:pt x="623" y="1157"/>
                  </a:cubicBezTo>
                  <a:cubicBezTo>
                    <a:pt x="624" y="1157"/>
                    <a:pt x="627" y="1156"/>
                    <a:pt x="628" y="1157"/>
                  </a:cubicBezTo>
                  <a:cubicBezTo>
                    <a:pt x="629" y="1157"/>
                    <a:pt x="630" y="1159"/>
                    <a:pt x="631" y="1160"/>
                  </a:cubicBezTo>
                  <a:cubicBezTo>
                    <a:pt x="632" y="1161"/>
                    <a:pt x="633" y="1162"/>
                    <a:pt x="634" y="1162"/>
                  </a:cubicBezTo>
                  <a:cubicBezTo>
                    <a:pt x="636" y="1163"/>
                    <a:pt x="640" y="1165"/>
                    <a:pt x="642" y="1165"/>
                  </a:cubicBezTo>
                  <a:cubicBezTo>
                    <a:pt x="642" y="1165"/>
                    <a:pt x="644" y="1163"/>
                    <a:pt x="644" y="1163"/>
                  </a:cubicBezTo>
                  <a:cubicBezTo>
                    <a:pt x="646" y="1163"/>
                    <a:pt x="647" y="1166"/>
                    <a:pt x="647" y="1167"/>
                  </a:cubicBezTo>
                  <a:cubicBezTo>
                    <a:pt x="648" y="1167"/>
                    <a:pt x="648" y="1169"/>
                    <a:pt x="648" y="1169"/>
                  </a:cubicBezTo>
                  <a:cubicBezTo>
                    <a:pt x="649" y="1170"/>
                    <a:pt x="651" y="1171"/>
                    <a:pt x="652" y="1172"/>
                  </a:cubicBezTo>
                  <a:cubicBezTo>
                    <a:pt x="654" y="1172"/>
                    <a:pt x="657" y="1171"/>
                    <a:pt x="659" y="1171"/>
                  </a:cubicBezTo>
                  <a:cubicBezTo>
                    <a:pt x="659" y="1172"/>
                    <a:pt x="660" y="1173"/>
                    <a:pt x="661" y="1173"/>
                  </a:cubicBezTo>
                  <a:cubicBezTo>
                    <a:pt x="662" y="1174"/>
                    <a:pt x="664" y="1173"/>
                    <a:pt x="664" y="1173"/>
                  </a:cubicBezTo>
                  <a:cubicBezTo>
                    <a:pt x="666" y="1173"/>
                    <a:pt x="668" y="1171"/>
                    <a:pt x="669" y="1171"/>
                  </a:cubicBezTo>
                  <a:cubicBezTo>
                    <a:pt x="670" y="1171"/>
                    <a:pt x="671" y="1171"/>
                    <a:pt x="672" y="1171"/>
                  </a:cubicBezTo>
                  <a:cubicBezTo>
                    <a:pt x="673" y="1171"/>
                    <a:pt x="675" y="1170"/>
                    <a:pt x="676" y="1170"/>
                  </a:cubicBezTo>
                  <a:cubicBezTo>
                    <a:pt x="677" y="1171"/>
                    <a:pt x="680" y="1172"/>
                    <a:pt x="681" y="1172"/>
                  </a:cubicBezTo>
                  <a:cubicBezTo>
                    <a:pt x="681" y="1173"/>
                    <a:pt x="682" y="1175"/>
                    <a:pt x="683" y="1175"/>
                  </a:cubicBezTo>
                  <a:cubicBezTo>
                    <a:pt x="684" y="1175"/>
                    <a:pt x="685" y="1172"/>
                    <a:pt x="687" y="1172"/>
                  </a:cubicBezTo>
                  <a:cubicBezTo>
                    <a:pt x="687" y="1172"/>
                    <a:pt x="688" y="1173"/>
                    <a:pt x="689" y="1173"/>
                  </a:cubicBezTo>
                  <a:cubicBezTo>
                    <a:pt x="690" y="1173"/>
                    <a:pt x="691" y="1172"/>
                    <a:pt x="692" y="1172"/>
                  </a:cubicBezTo>
                  <a:cubicBezTo>
                    <a:pt x="693" y="1172"/>
                    <a:pt x="694" y="1172"/>
                    <a:pt x="695" y="1172"/>
                  </a:cubicBezTo>
                  <a:cubicBezTo>
                    <a:pt x="695" y="1172"/>
                    <a:pt x="696" y="1173"/>
                    <a:pt x="696" y="1173"/>
                  </a:cubicBezTo>
                  <a:cubicBezTo>
                    <a:pt x="697" y="1174"/>
                    <a:pt x="699" y="1173"/>
                    <a:pt x="700" y="1173"/>
                  </a:cubicBezTo>
                  <a:cubicBezTo>
                    <a:pt x="701" y="1174"/>
                    <a:pt x="702" y="1175"/>
                    <a:pt x="704" y="1175"/>
                  </a:cubicBezTo>
                  <a:cubicBezTo>
                    <a:pt x="704" y="1175"/>
                    <a:pt x="705" y="1174"/>
                    <a:pt x="706" y="1174"/>
                  </a:cubicBezTo>
                  <a:cubicBezTo>
                    <a:pt x="707" y="1174"/>
                    <a:pt x="709" y="1175"/>
                    <a:pt x="709" y="1175"/>
                  </a:cubicBezTo>
                  <a:cubicBezTo>
                    <a:pt x="710" y="1176"/>
                    <a:pt x="711" y="1178"/>
                    <a:pt x="712" y="1178"/>
                  </a:cubicBezTo>
                  <a:cubicBezTo>
                    <a:pt x="714" y="1179"/>
                    <a:pt x="717" y="1179"/>
                    <a:pt x="718" y="1179"/>
                  </a:cubicBezTo>
                  <a:cubicBezTo>
                    <a:pt x="719" y="1179"/>
                    <a:pt x="721" y="1178"/>
                    <a:pt x="722" y="1178"/>
                  </a:cubicBezTo>
                  <a:cubicBezTo>
                    <a:pt x="723" y="1179"/>
                    <a:pt x="725" y="1180"/>
                    <a:pt x="726" y="1180"/>
                  </a:cubicBezTo>
                  <a:cubicBezTo>
                    <a:pt x="727" y="1180"/>
                    <a:pt x="729" y="1178"/>
                    <a:pt x="730" y="1177"/>
                  </a:cubicBezTo>
                  <a:cubicBezTo>
                    <a:pt x="731" y="1177"/>
                    <a:pt x="734" y="1177"/>
                    <a:pt x="735" y="1177"/>
                  </a:cubicBezTo>
                  <a:cubicBezTo>
                    <a:pt x="736" y="1177"/>
                    <a:pt x="738" y="1175"/>
                    <a:pt x="738" y="1175"/>
                  </a:cubicBezTo>
                  <a:cubicBezTo>
                    <a:pt x="739" y="1174"/>
                    <a:pt x="740" y="1173"/>
                    <a:pt x="741" y="1173"/>
                  </a:cubicBezTo>
                  <a:cubicBezTo>
                    <a:pt x="742" y="1173"/>
                    <a:pt x="742" y="1175"/>
                    <a:pt x="742" y="1176"/>
                  </a:cubicBezTo>
                  <a:cubicBezTo>
                    <a:pt x="742" y="1177"/>
                    <a:pt x="742" y="1179"/>
                    <a:pt x="742" y="1179"/>
                  </a:cubicBezTo>
                  <a:cubicBezTo>
                    <a:pt x="743" y="1180"/>
                    <a:pt x="745" y="1180"/>
                    <a:pt x="746" y="1180"/>
                  </a:cubicBezTo>
                  <a:cubicBezTo>
                    <a:pt x="746" y="1180"/>
                    <a:pt x="748" y="1179"/>
                    <a:pt x="748" y="1179"/>
                  </a:cubicBezTo>
                  <a:cubicBezTo>
                    <a:pt x="749" y="1178"/>
                    <a:pt x="750" y="1177"/>
                    <a:pt x="751" y="1176"/>
                  </a:cubicBezTo>
                  <a:cubicBezTo>
                    <a:pt x="751" y="1176"/>
                    <a:pt x="752" y="1176"/>
                    <a:pt x="753" y="1176"/>
                  </a:cubicBezTo>
                  <a:cubicBezTo>
                    <a:pt x="753" y="1177"/>
                    <a:pt x="754" y="1178"/>
                    <a:pt x="754" y="1179"/>
                  </a:cubicBezTo>
                  <a:cubicBezTo>
                    <a:pt x="754" y="1179"/>
                    <a:pt x="754" y="1180"/>
                    <a:pt x="755" y="1180"/>
                  </a:cubicBezTo>
                  <a:cubicBezTo>
                    <a:pt x="756" y="1181"/>
                    <a:pt x="758" y="1181"/>
                    <a:pt x="759" y="1181"/>
                  </a:cubicBezTo>
                  <a:cubicBezTo>
                    <a:pt x="760" y="1181"/>
                    <a:pt x="762" y="1183"/>
                    <a:pt x="762" y="1184"/>
                  </a:cubicBezTo>
                  <a:cubicBezTo>
                    <a:pt x="762" y="1185"/>
                    <a:pt x="762" y="1186"/>
                    <a:pt x="762" y="1186"/>
                  </a:cubicBezTo>
                  <a:cubicBezTo>
                    <a:pt x="763" y="1187"/>
                    <a:pt x="764" y="1189"/>
                    <a:pt x="764" y="1190"/>
                  </a:cubicBezTo>
                  <a:cubicBezTo>
                    <a:pt x="765" y="1190"/>
                    <a:pt x="766" y="1192"/>
                    <a:pt x="766" y="1192"/>
                  </a:cubicBezTo>
                  <a:cubicBezTo>
                    <a:pt x="767" y="1194"/>
                    <a:pt x="766" y="1196"/>
                    <a:pt x="767" y="1197"/>
                  </a:cubicBezTo>
                  <a:cubicBezTo>
                    <a:pt x="768" y="1198"/>
                    <a:pt x="770" y="1199"/>
                    <a:pt x="771" y="1199"/>
                  </a:cubicBezTo>
                  <a:cubicBezTo>
                    <a:pt x="772" y="1199"/>
                    <a:pt x="773" y="1198"/>
                    <a:pt x="774" y="1198"/>
                  </a:cubicBezTo>
                  <a:cubicBezTo>
                    <a:pt x="775" y="1198"/>
                    <a:pt x="776" y="1199"/>
                    <a:pt x="776" y="1200"/>
                  </a:cubicBezTo>
                  <a:cubicBezTo>
                    <a:pt x="776" y="1201"/>
                    <a:pt x="777" y="1203"/>
                    <a:pt x="777" y="1204"/>
                  </a:cubicBezTo>
                  <a:cubicBezTo>
                    <a:pt x="777" y="1205"/>
                    <a:pt x="774" y="1206"/>
                    <a:pt x="774" y="1207"/>
                  </a:cubicBezTo>
                  <a:cubicBezTo>
                    <a:pt x="774" y="1208"/>
                    <a:pt x="775" y="1211"/>
                    <a:pt x="776" y="1211"/>
                  </a:cubicBezTo>
                  <a:cubicBezTo>
                    <a:pt x="777" y="1211"/>
                    <a:pt x="778" y="1211"/>
                    <a:pt x="779" y="1211"/>
                  </a:cubicBezTo>
                  <a:cubicBezTo>
                    <a:pt x="780" y="1210"/>
                    <a:pt x="781" y="1208"/>
                    <a:pt x="781" y="1208"/>
                  </a:cubicBezTo>
                  <a:cubicBezTo>
                    <a:pt x="782" y="1207"/>
                    <a:pt x="785" y="1208"/>
                    <a:pt x="786" y="1209"/>
                  </a:cubicBezTo>
                  <a:cubicBezTo>
                    <a:pt x="786" y="1209"/>
                    <a:pt x="786" y="1211"/>
                    <a:pt x="786" y="1212"/>
                  </a:cubicBezTo>
                  <a:cubicBezTo>
                    <a:pt x="786" y="1213"/>
                    <a:pt x="787" y="1215"/>
                    <a:pt x="786" y="1216"/>
                  </a:cubicBezTo>
                  <a:cubicBezTo>
                    <a:pt x="786" y="1216"/>
                    <a:pt x="784" y="1217"/>
                    <a:pt x="784" y="1217"/>
                  </a:cubicBezTo>
                  <a:cubicBezTo>
                    <a:pt x="783" y="1218"/>
                    <a:pt x="783" y="1220"/>
                    <a:pt x="784" y="1220"/>
                  </a:cubicBezTo>
                  <a:cubicBezTo>
                    <a:pt x="784" y="1221"/>
                    <a:pt x="786" y="1223"/>
                    <a:pt x="787" y="1223"/>
                  </a:cubicBezTo>
                  <a:cubicBezTo>
                    <a:pt x="788" y="1224"/>
                    <a:pt x="790" y="1223"/>
                    <a:pt x="791" y="1223"/>
                  </a:cubicBezTo>
                  <a:cubicBezTo>
                    <a:pt x="793" y="1223"/>
                    <a:pt x="796" y="1223"/>
                    <a:pt x="797" y="1224"/>
                  </a:cubicBezTo>
                  <a:cubicBezTo>
                    <a:pt x="797" y="1225"/>
                    <a:pt x="797" y="1227"/>
                    <a:pt x="798" y="1228"/>
                  </a:cubicBezTo>
                  <a:cubicBezTo>
                    <a:pt x="799" y="1229"/>
                    <a:pt x="800" y="1230"/>
                    <a:pt x="801" y="1230"/>
                  </a:cubicBezTo>
                  <a:cubicBezTo>
                    <a:pt x="802" y="1231"/>
                    <a:pt x="805" y="1230"/>
                    <a:pt x="806" y="1231"/>
                  </a:cubicBezTo>
                  <a:cubicBezTo>
                    <a:pt x="807" y="1231"/>
                    <a:pt x="809" y="1231"/>
                    <a:pt x="810" y="1231"/>
                  </a:cubicBezTo>
                  <a:cubicBezTo>
                    <a:pt x="811" y="1232"/>
                    <a:pt x="814" y="1234"/>
                    <a:pt x="815" y="1235"/>
                  </a:cubicBezTo>
                  <a:cubicBezTo>
                    <a:pt x="816" y="1236"/>
                    <a:pt x="815" y="1239"/>
                    <a:pt x="816" y="1240"/>
                  </a:cubicBezTo>
                  <a:cubicBezTo>
                    <a:pt x="816" y="1241"/>
                    <a:pt x="817" y="1245"/>
                    <a:pt x="818" y="1246"/>
                  </a:cubicBezTo>
                  <a:cubicBezTo>
                    <a:pt x="818" y="1247"/>
                    <a:pt x="821" y="1248"/>
                    <a:pt x="822" y="1249"/>
                  </a:cubicBezTo>
                  <a:cubicBezTo>
                    <a:pt x="823" y="1249"/>
                    <a:pt x="824" y="1250"/>
                    <a:pt x="825" y="1250"/>
                  </a:cubicBezTo>
                  <a:cubicBezTo>
                    <a:pt x="826" y="1250"/>
                    <a:pt x="827" y="1252"/>
                    <a:pt x="827" y="1252"/>
                  </a:cubicBezTo>
                  <a:cubicBezTo>
                    <a:pt x="828" y="1253"/>
                    <a:pt x="830" y="1253"/>
                    <a:pt x="830" y="1254"/>
                  </a:cubicBezTo>
                  <a:cubicBezTo>
                    <a:pt x="831" y="1254"/>
                    <a:pt x="832" y="1255"/>
                    <a:pt x="833" y="1256"/>
                  </a:cubicBezTo>
                  <a:cubicBezTo>
                    <a:pt x="834" y="1256"/>
                    <a:pt x="834" y="1258"/>
                    <a:pt x="835" y="1258"/>
                  </a:cubicBezTo>
                  <a:cubicBezTo>
                    <a:pt x="836" y="1259"/>
                    <a:pt x="839" y="1259"/>
                    <a:pt x="840" y="1260"/>
                  </a:cubicBezTo>
                  <a:cubicBezTo>
                    <a:pt x="840" y="1261"/>
                    <a:pt x="840" y="1262"/>
                    <a:pt x="840" y="1263"/>
                  </a:cubicBezTo>
                  <a:cubicBezTo>
                    <a:pt x="841" y="1264"/>
                    <a:pt x="842" y="1265"/>
                    <a:pt x="842" y="1266"/>
                  </a:cubicBezTo>
                  <a:cubicBezTo>
                    <a:pt x="843" y="1267"/>
                    <a:pt x="846" y="1267"/>
                    <a:pt x="848" y="1268"/>
                  </a:cubicBezTo>
                  <a:cubicBezTo>
                    <a:pt x="849" y="1268"/>
                    <a:pt x="852" y="1269"/>
                    <a:pt x="853" y="1270"/>
                  </a:cubicBezTo>
                  <a:cubicBezTo>
                    <a:pt x="854" y="1271"/>
                    <a:pt x="856" y="1274"/>
                    <a:pt x="856" y="1276"/>
                  </a:cubicBezTo>
                  <a:cubicBezTo>
                    <a:pt x="857" y="1276"/>
                    <a:pt x="858" y="1278"/>
                    <a:pt x="858" y="1279"/>
                  </a:cubicBezTo>
                  <a:cubicBezTo>
                    <a:pt x="858" y="1280"/>
                    <a:pt x="857" y="1282"/>
                    <a:pt x="857" y="1284"/>
                  </a:cubicBezTo>
                  <a:cubicBezTo>
                    <a:pt x="857" y="1285"/>
                    <a:pt x="858" y="1286"/>
                    <a:pt x="859" y="1287"/>
                  </a:cubicBezTo>
                  <a:cubicBezTo>
                    <a:pt x="859" y="1287"/>
                    <a:pt x="861" y="1286"/>
                    <a:pt x="861" y="1287"/>
                  </a:cubicBezTo>
                  <a:cubicBezTo>
                    <a:pt x="862" y="1287"/>
                    <a:pt x="862" y="1290"/>
                    <a:pt x="863" y="1291"/>
                  </a:cubicBezTo>
                  <a:cubicBezTo>
                    <a:pt x="864" y="1291"/>
                    <a:pt x="865" y="1292"/>
                    <a:pt x="866" y="1292"/>
                  </a:cubicBezTo>
                  <a:cubicBezTo>
                    <a:pt x="867" y="1293"/>
                    <a:pt x="870" y="1294"/>
                    <a:pt x="871" y="1294"/>
                  </a:cubicBezTo>
                  <a:cubicBezTo>
                    <a:pt x="872" y="1295"/>
                    <a:pt x="873" y="1297"/>
                    <a:pt x="873" y="1298"/>
                  </a:cubicBezTo>
                  <a:cubicBezTo>
                    <a:pt x="873" y="1299"/>
                    <a:pt x="874" y="1301"/>
                    <a:pt x="874" y="1301"/>
                  </a:cubicBezTo>
                  <a:cubicBezTo>
                    <a:pt x="874" y="1302"/>
                    <a:pt x="873" y="1304"/>
                    <a:pt x="873" y="1305"/>
                  </a:cubicBezTo>
                  <a:cubicBezTo>
                    <a:pt x="873" y="1306"/>
                    <a:pt x="874" y="1309"/>
                    <a:pt x="874" y="1310"/>
                  </a:cubicBezTo>
                  <a:cubicBezTo>
                    <a:pt x="875" y="1311"/>
                    <a:pt x="875" y="1313"/>
                    <a:pt x="876" y="1314"/>
                  </a:cubicBezTo>
                  <a:cubicBezTo>
                    <a:pt x="876" y="1315"/>
                    <a:pt x="876" y="1318"/>
                    <a:pt x="876" y="1319"/>
                  </a:cubicBezTo>
                  <a:cubicBezTo>
                    <a:pt x="876" y="1320"/>
                    <a:pt x="875" y="1322"/>
                    <a:pt x="875" y="1322"/>
                  </a:cubicBezTo>
                  <a:cubicBezTo>
                    <a:pt x="875" y="1323"/>
                    <a:pt x="876" y="1325"/>
                    <a:pt x="876" y="1325"/>
                  </a:cubicBezTo>
                  <a:cubicBezTo>
                    <a:pt x="876" y="1326"/>
                    <a:pt x="876" y="1328"/>
                    <a:pt x="876" y="1328"/>
                  </a:cubicBezTo>
                  <a:cubicBezTo>
                    <a:pt x="877" y="1329"/>
                    <a:pt x="880" y="1330"/>
                    <a:pt x="881" y="1330"/>
                  </a:cubicBezTo>
                  <a:cubicBezTo>
                    <a:pt x="881" y="1331"/>
                    <a:pt x="882" y="1332"/>
                    <a:pt x="882" y="1332"/>
                  </a:cubicBezTo>
                  <a:cubicBezTo>
                    <a:pt x="883" y="1334"/>
                    <a:pt x="883" y="1337"/>
                    <a:pt x="884" y="1338"/>
                  </a:cubicBezTo>
                  <a:cubicBezTo>
                    <a:pt x="884" y="1339"/>
                    <a:pt x="886" y="1339"/>
                    <a:pt x="887" y="1340"/>
                  </a:cubicBezTo>
                  <a:cubicBezTo>
                    <a:pt x="887" y="1341"/>
                    <a:pt x="886" y="1342"/>
                    <a:pt x="886" y="1343"/>
                  </a:cubicBezTo>
                  <a:cubicBezTo>
                    <a:pt x="887" y="1344"/>
                    <a:pt x="889" y="1344"/>
                    <a:pt x="890" y="1345"/>
                  </a:cubicBezTo>
                  <a:cubicBezTo>
                    <a:pt x="891" y="1346"/>
                    <a:pt x="893" y="1347"/>
                    <a:pt x="893" y="1348"/>
                  </a:cubicBezTo>
                  <a:cubicBezTo>
                    <a:pt x="893" y="1349"/>
                    <a:pt x="893" y="1351"/>
                    <a:pt x="893" y="1352"/>
                  </a:cubicBezTo>
                  <a:cubicBezTo>
                    <a:pt x="893" y="1353"/>
                    <a:pt x="893" y="1355"/>
                    <a:pt x="894" y="1356"/>
                  </a:cubicBezTo>
                  <a:cubicBezTo>
                    <a:pt x="894" y="1356"/>
                    <a:pt x="896" y="1357"/>
                    <a:pt x="896" y="1358"/>
                  </a:cubicBezTo>
                  <a:cubicBezTo>
                    <a:pt x="897" y="1359"/>
                    <a:pt x="897" y="1360"/>
                    <a:pt x="897" y="1361"/>
                  </a:cubicBezTo>
                  <a:cubicBezTo>
                    <a:pt x="897" y="1362"/>
                    <a:pt x="895" y="1364"/>
                    <a:pt x="895" y="1365"/>
                  </a:cubicBezTo>
                  <a:cubicBezTo>
                    <a:pt x="895" y="1367"/>
                    <a:pt x="896" y="1371"/>
                    <a:pt x="898" y="1372"/>
                  </a:cubicBezTo>
                  <a:cubicBezTo>
                    <a:pt x="898" y="1373"/>
                    <a:pt x="900" y="1374"/>
                    <a:pt x="901" y="1374"/>
                  </a:cubicBezTo>
                  <a:cubicBezTo>
                    <a:pt x="902" y="1375"/>
                    <a:pt x="905" y="1375"/>
                    <a:pt x="906" y="1376"/>
                  </a:cubicBezTo>
                  <a:cubicBezTo>
                    <a:pt x="907" y="1376"/>
                    <a:pt x="906" y="1378"/>
                    <a:pt x="906" y="1379"/>
                  </a:cubicBezTo>
                  <a:cubicBezTo>
                    <a:pt x="907" y="1380"/>
                    <a:pt x="907" y="1382"/>
                    <a:pt x="908" y="1383"/>
                  </a:cubicBezTo>
                  <a:cubicBezTo>
                    <a:pt x="908" y="1383"/>
                    <a:pt x="910" y="1384"/>
                    <a:pt x="911" y="1384"/>
                  </a:cubicBezTo>
                  <a:cubicBezTo>
                    <a:pt x="911" y="1385"/>
                    <a:pt x="913" y="1386"/>
                    <a:pt x="913" y="1386"/>
                  </a:cubicBezTo>
                  <a:cubicBezTo>
                    <a:pt x="913" y="1387"/>
                    <a:pt x="912" y="1389"/>
                    <a:pt x="912" y="1391"/>
                  </a:cubicBezTo>
                  <a:cubicBezTo>
                    <a:pt x="912" y="1391"/>
                    <a:pt x="912" y="1393"/>
                    <a:pt x="913" y="1394"/>
                  </a:cubicBezTo>
                  <a:cubicBezTo>
                    <a:pt x="913" y="1395"/>
                    <a:pt x="914" y="1397"/>
                    <a:pt x="915" y="1398"/>
                  </a:cubicBezTo>
                  <a:cubicBezTo>
                    <a:pt x="916" y="1398"/>
                    <a:pt x="918" y="1399"/>
                    <a:pt x="919" y="1399"/>
                  </a:cubicBezTo>
                  <a:cubicBezTo>
                    <a:pt x="920" y="1399"/>
                    <a:pt x="921" y="1399"/>
                    <a:pt x="922" y="1400"/>
                  </a:cubicBezTo>
                  <a:cubicBezTo>
                    <a:pt x="922" y="1400"/>
                    <a:pt x="922" y="1401"/>
                    <a:pt x="922" y="1402"/>
                  </a:cubicBezTo>
                  <a:cubicBezTo>
                    <a:pt x="922" y="1403"/>
                    <a:pt x="919" y="1404"/>
                    <a:pt x="918" y="1405"/>
                  </a:cubicBezTo>
                  <a:cubicBezTo>
                    <a:pt x="918" y="1406"/>
                    <a:pt x="919" y="1408"/>
                    <a:pt x="920" y="1409"/>
                  </a:cubicBezTo>
                  <a:cubicBezTo>
                    <a:pt x="920" y="1409"/>
                    <a:pt x="923" y="1409"/>
                    <a:pt x="924" y="1410"/>
                  </a:cubicBezTo>
                  <a:cubicBezTo>
                    <a:pt x="924" y="1410"/>
                    <a:pt x="924" y="1412"/>
                    <a:pt x="924" y="1413"/>
                  </a:cubicBezTo>
                  <a:cubicBezTo>
                    <a:pt x="923" y="1413"/>
                    <a:pt x="922" y="1414"/>
                    <a:pt x="921" y="1415"/>
                  </a:cubicBezTo>
                  <a:cubicBezTo>
                    <a:pt x="921" y="1416"/>
                    <a:pt x="921" y="1418"/>
                    <a:pt x="921" y="1419"/>
                  </a:cubicBezTo>
                  <a:cubicBezTo>
                    <a:pt x="921" y="1420"/>
                    <a:pt x="923" y="1421"/>
                    <a:pt x="924" y="1422"/>
                  </a:cubicBezTo>
                  <a:cubicBezTo>
                    <a:pt x="924" y="1423"/>
                    <a:pt x="925" y="1425"/>
                    <a:pt x="926" y="1426"/>
                  </a:cubicBezTo>
                  <a:cubicBezTo>
                    <a:pt x="926" y="1427"/>
                    <a:pt x="927" y="1428"/>
                    <a:pt x="928" y="1429"/>
                  </a:cubicBezTo>
                  <a:cubicBezTo>
                    <a:pt x="928" y="1430"/>
                    <a:pt x="929" y="1431"/>
                    <a:pt x="929" y="1432"/>
                  </a:cubicBezTo>
                  <a:cubicBezTo>
                    <a:pt x="930" y="1434"/>
                    <a:pt x="929" y="1437"/>
                    <a:pt x="929" y="1438"/>
                  </a:cubicBezTo>
                  <a:cubicBezTo>
                    <a:pt x="929" y="1440"/>
                    <a:pt x="931" y="1441"/>
                    <a:pt x="932" y="1442"/>
                  </a:cubicBezTo>
                  <a:cubicBezTo>
                    <a:pt x="933" y="1443"/>
                    <a:pt x="933" y="1445"/>
                    <a:pt x="934" y="1446"/>
                  </a:cubicBezTo>
                  <a:cubicBezTo>
                    <a:pt x="936" y="1446"/>
                    <a:pt x="939" y="1445"/>
                    <a:pt x="940" y="1445"/>
                  </a:cubicBezTo>
                  <a:cubicBezTo>
                    <a:pt x="940" y="1446"/>
                    <a:pt x="941" y="1447"/>
                    <a:pt x="942" y="1448"/>
                  </a:cubicBezTo>
                  <a:cubicBezTo>
                    <a:pt x="942" y="1449"/>
                    <a:pt x="941" y="1451"/>
                    <a:pt x="941" y="1452"/>
                  </a:cubicBezTo>
                  <a:cubicBezTo>
                    <a:pt x="941" y="1453"/>
                    <a:pt x="942" y="1454"/>
                    <a:pt x="943" y="1455"/>
                  </a:cubicBezTo>
                  <a:cubicBezTo>
                    <a:pt x="943" y="1455"/>
                    <a:pt x="944" y="1454"/>
                    <a:pt x="945" y="1454"/>
                  </a:cubicBezTo>
                  <a:cubicBezTo>
                    <a:pt x="946" y="1454"/>
                    <a:pt x="948" y="1457"/>
                    <a:pt x="949" y="1458"/>
                  </a:cubicBezTo>
                  <a:cubicBezTo>
                    <a:pt x="950" y="1458"/>
                    <a:pt x="952" y="1458"/>
                    <a:pt x="953" y="1458"/>
                  </a:cubicBezTo>
                  <a:cubicBezTo>
                    <a:pt x="954" y="1459"/>
                    <a:pt x="956" y="1460"/>
                    <a:pt x="957" y="1460"/>
                  </a:cubicBezTo>
                  <a:cubicBezTo>
                    <a:pt x="958" y="1461"/>
                    <a:pt x="960" y="1462"/>
                    <a:pt x="961" y="1462"/>
                  </a:cubicBezTo>
                  <a:cubicBezTo>
                    <a:pt x="962" y="1463"/>
                    <a:pt x="963" y="1464"/>
                    <a:pt x="963" y="1465"/>
                  </a:cubicBezTo>
                  <a:cubicBezTo>
                    <a:pt x="964" y="1466"/>
                    <a:pt x="964" y="1469"/>
                    <a:pt x="965" y="1470"/>
                  </a:cubicBezTo>
                  <a:cubicBezTo>
                    <a:pt x="965" y="1471"/>
                    <a:pt x="966" y="1473"/>
                    <a:pt x="967" y="1473"/>
                  </a:cubicBezTo>
                  <a:cubicBezTo>
                    <a:pt x="968" y="1474"/>
                    <a:pt x="970" y="1474"/>
                    <a:pt x="971" y="1474"/>
                  </a:cubicBezTo>
                  <a:cubicBezTo>
                    <a:pt x="972" y="1475"/>
                    <a:pt x="972" y="1476"/>
                    <a:pt x="973" y="1477"/>
                  </a:cubicBezTo>
                  <a:cubicBezTo>
                    <a:pt x="973" y="1478"/>
                    <a:pt x="973" y="1480"/>
                    <a:pt x="973" y="1481"/>
                  </a:cubicBezTo>
                  <a:cubicBezTo>
                    <a:pt x="974" y="1482"/>
                    <a:pt x="974" y="1485"/>
                    <a:pt x="975" y="1486"/>
                  </a:cubicBezTo>
                  <a:cubicBezTo>
                    <a:pt x="976" y="1486"/>
                    <a:pt x="977" y="1488"/>
                    <a:pt x="977" y="1489"/>
                  </a:cubicBezTo>
                  <a:cubicBezTo>
                    <a:pt x="978" y="1489"/>
                    <a:pt x="980" y="1489"/>
                    <a:pt x="981" y="1489"/>
                  </a:cubicBezTo>
                  <a:cubicBezTo>
                    <a:pt x="982" y="1489"/>
                    <a:pt x="983" y="1490"/>
                    <a:pt x="984" y="1490"/>
                  </a:cubicBezTo>
                  <a:cubicBezTo>
                    <a:pt x="985" y="1491"/>
                    <a:pt x="986" y="1494"/>
                    <a:pt x="986" y="1495"/>
                  </a:cubicBezTo>
                  <a:cubicBezTo>
                    <a:pt x="986" y="1496"/>
                    <a:pt x="985" y="1498"/>
                    <a:pt x="986" y="1499"/>
                  </a:cubicBezTo>
                  <a:cubicBezTo>
                    <a:pt x="986" y="1500"/>
                    <a:pt x="987" y="1501"/>
                    <a:pt x="988" y="1502"/>
                  </a:cubicBezTo>
                  <a:cubicBezTo>
                    <a:pt x="989" y="1502"/>
                    <a:pt x="990" y="1502"/>
                    <a:pt x="991" y="1503"/>
                  </a:cubicBezTo>
                  <a:cubicBezTo>
                    <a:pt x="991" y="1504"/>
                    <a:pt x="992" y="1506"/>
                    <a:pt x="992" y="1507"/>
                  </a:cubicBezTo>
                  <a:cubicBezTo>
                    <a:pt x="992" y="1507"/>
                    <a:pt x="991" y="1508"/>
                    <a:pt x="990" y="1508"/>
                  </a:cubicBezTo>
                  <a:cubicBezTo>
                    <a:pt x="990" y="1509"/>
                    <a:pt x="990" y="1511"/>
                    <a:pt x="991" y="1512"/>
                  </a:cubicBezTo>
                  <a:cubicBezTo>
                    <a:pt x="991" y="1512"/>
                    <a:pt x="993" y="1512"/>
                    <a:pt x="994" y="1513"/>
                  </a:cubicBezTo>
                  <a:cubicBezTo>
                    <a:pt x="994" y="1514"/>
                    <a:pt x="995" y="1516"/>
                    <a:pt x="995" y="1517"/>
                  </a:cubicBezTo>
                  <a:cubicBezTo>
                    <a:pt x="995" y="1518"/>
                    <a:pt x="993" y="1519"/>
                    <a:pt x="993" y="1520"/>
                  </a:cubicBezTo>
                  <a:cubicBezTo>
                    <a:pt x="994" y="1521"/>
                    <a:pt x="995" y="1523"/>
                    <a:pt x="996" y="1523"/>
                  </a:cubicBezTo>
                  <a:cubicBezTo>
                    <a:pt x="997" y="1524"/>
                    <a:pt x="998" y="1524"/>
                    <a:pt x="999" y="1524"/>
                  </a:cubicBezTo>
                  <a:cubicBezTo>
                    <a:pt x="999" y="1525"/>
                    <a:pt x="999" y="1527"/>
                    <a:pt x="1000" y="1528"/>
                  </a:cubicBezTo>
                  <a:cubicBezTo>
                    <a:pt x="1000" y="1528"/>
                    <a:pt x="1002" y="1529"/>
                    <a:pt x="1003" y="1528"/>
                  </a:cubicBezTo>
                  <a:cubicBezTo>
                    <a:pt x="1003" y="1528"/>
                    <a:pt x="1004" y="1527"/>
                    <a:pt x="1005" y="1527"/>
                  </a:cubicBezTo>
                  <a:cubicBezTo>
                    <a:pt x="1006" y="1528"/>
                    <a:pt x="1006" y="1530"/>
                    <a:pt x="1007" y="1531"/>
                  </a:cubicBezTo>
                  <a:cubicBezTo>
                    <a:pt x="1007" y="1532"/>
                    <a:pt x="1007" y="1534"/>
                    <a:pt x="1007" y="1534"/>
                  </a:cubicBezTo>
                  <a:cubicBezTo>
                    <a:pt x="1008" y="1535"/>
                    <a:pt x="1011" y="1534"/>
                    <a:pt x="1012" y="1535"/>
                  </a:cubicBezTo>
                  <a:cubicBezTo>
                    <a:pt x="1012" y="1536"/>
                    <a:pt x="1013" y="1538"/>
                    <a:pt x="1013" y="1539"/>
                  </a:cubicBezTo>
                  <a:cubicBezTo>
                    <a:pt x="1014" y="1540"/>
                    <a:pt x="1017" y="1542"/>
                    <a:pt x="1017" y="1543"/>
                  </a:cubicBezTo>
                  <a:cubicBezTo>
                    <a:pt x="1018" y="1544"/>
                    <a:pt x="1019" y="1546"/>
                    <a:pt x="1020" y="1547"/>
                  </a:cubicBezTo>
                  <a:cubicBezTo>
                    <a:pt x="1020" y="1547"/>
                    <a:pt x="1021" y="1547"/>
                    <a:pt x="1022" y="1547"/>
                  </a:cubicBezTo>
                  <a:cubicBezTo>
                    <a:pt x="1023" y="1546"/>
                    <a:pt x="1024" y="1545"/>
                    <a:pt x="1024" y="1545"/>
                  </a:cubicBezTo>
                  <a:cubicBezTo>
                    <a:pt x="1025" y="1545"/>
                    <a:pt x="1027" y="1547"/>
                    <a:pt x="1027" y="1547"/>
                  </a:cubicBezTo>
                  <a:cubicBezTo>
                    <a:pt x="1028" y="1548"/>
                    <a:pt x="1027" y="1550"/>
                    <a:pt x="1027" y="1550"/>
                  </a:cubicBezTo>
                  <a:cubicBezTo>
                    <a:pt x="1028" y="1551"/>
                    <a:pt x="1030" y="1553"/>
                    <a:pt x="1031" y="1553"/>
                  </a:cubicBezTo>
                  <a:cubicBezTo>
                    <a:pt x="1032" y="1553"/>
                    <a:pt x="1034" y="1551"/>
                    <a:pt x="1035" y="1550"/>
                  </a:cubicBezTo>
                  <a:cubicBezTo>
                    <a:pt x="1035" y="1550"/>
                    <a:pt x="1036" y="1549"/>
                    <a:pt x="1037" y="1550"/>
                  </a:cubicBezTo>
                  <a:cubicBezTo>
                    <a:pt x="1038" y="1550"/>
                    <a:pt x="1038" y="1551"/>
                    <a:pt x="1039" y="1552"/>
                  </a:cubicBezTo>
                  <a:cubicBezTo>
                    <a:pt x="1039" y="1553"/>
                    <a:pt x="1039" y="1555"/>
                    <a:pt x="1040" y="1556"/>
                  </a:cubicBezTo>
                  <a:cubicBezTo>
                    <a:pt x="1041" y="1556"/>
                    <a:pt x="1042" y="1554"/>
                    <a:pt x="1043" y="1554"/>
                  </a:cubicBezTo>
                  <a:cubicBezTo>
                    <a:pt x="1044" y="1554"/>
                    <a:pt x="1047" y="1556"/>
                    <a:pt x="1048" y="1557"/>
                  </a:cubicBezTo>
                  <a:cubicBezTo>
                    <a:pt x="1048" y="1557"/>
                    <a:pt x="1048" y="1560"/>
                    <a:pt x="1049" y="1561"/>
                  </a:cubicBezTo>
                  <a:cubicBezTo>
                    <a:pt x="1049" y="1561"/>
                    <a:pt x="1051" y="1562"/>
                    <a:pt x="1051" y="1562"/>
                  </a:cubicBezTo>
                  <a:cubicBezTo>
                    <a:pt x="1051" y="1563"/>
                    <a:pt x="1051" y="1565"/>
                    <a:pt x="1050" y="1565"/>
                  </a:cubicBezTo>
                  <a:cubicBezTo>
                    <a:pt x="1050" y="1566"/>
                    <a:pt x="1049" y="1567"/>
                    <a:pt x="1049" y="1568"/>
                  </a:cubicBezTo>
                  <a:cubicBezTo>
                    <a:pt x="1049" y="1569"/>
                    <a:pt x="1048" y="1571"/>
                    <a:pt x="1049" y="1571"/>
                  </a:cubicBezTo>
                  <a:cubicBezTo>
                    <a:pt x="1049" y="1572"/>
                    <a:pt x="1051" y="1573"/>
                    <a:pt x="1052" y="1574"/>
                  </a:cubicBezTo>
                  <a:cubicBezTo>
                    <a:pt x="1053" y="1574"/>
                    <a:pt x="1056" y="1573"/>
                    <a:pt x="1056" y="1574"/>
                  </a:cubicBezTo>
                  <a:cubicBezTo>
                    <a:pt x="1057" y="1575"/>
                    <a:pt x="1057" y="1576"/>
                    <a:pt x="1057" y="1577"/>
                  </a:cubicBezTo>
                  <a:cubicBezTo>
                    <a:pt x="1057" y="1578"/>
                    <a:pt x="1055" y="1579"/>
                    <a:pt x="1054" y="1580"/>
                  </a:cubicBezTo>
                  <a:cubicBezTo>
                    <a:pt x="1054" y="1581"/>
                    <a:pt x="1053" y="1582"/>
                    <a:pt x="1054" y="1583"/>
                  </a:cubicBezTo>
                  <a:cubicBezTo>
                    <a:pt x="1054" y="1584"/>
                    <a:pt x="1054" y="1585"/>
                    <a:pt x="1054" y="1586"/>
                  </a:cubicBezTo>
                  <a:cubicBezTo>
                    <a:pt x="1055" y="1587"/>
                    <a:pt x="1056" y="1590"/>
                    <a:pt x="1056" y="1591"/>
                  </a:cubicBezTo>
                  <a:cubicBezTo>
                    <a:pt x="1056" y="1592"/>
                    <a:pt x="1055" y="1594"/>
                    <a:pt x="1055" y="1595"/>
                  </a:cubicBezTo>
                  <a:cubicBezTo>
                    <a:pt x="1054" y="1595"/>
                    <a:pt x="1053" y="1596"/>
                    <a:pt x="1053" y="1597"/>
                  </a:cubicBezTo>
                  <a:cubicBezTo>
                    <a:pt x="1053" y="1598"/>
                    <a:pt x="1053" y="1600"/>
                    <a:pt x="1052" y="1601"/>
                  </a:cubicBezTo>
                  <a:cubicBezTo>
                    <a:pt x="1052" y="1602"/>
                    <a:pt x="1049" y="1603"/>
                    <a:pt x="1049" y="1604"/>
                  </a:cubicBezTo>
                  <a:cubicBezTo>
                    <a:pt x="1048" y="1604"/>
                    <a:pt x="1047" y="1606"/>
                    <a:pt x="1047" y="1607"/>
                  </a:cubicBezTo>
                  <a:cubicBezTo>
                    <a:pt x="1048" y="1608"/>
                    <a:pt x="1050" y="1608"/>
                    <a:pt x="1051" y="1608"/>
                  </a:cubicBezTo>
                  <a:cubicBezTo>
                    <a:pt x="1052" y="1609"/>
                    <a:pt x="1053" y="1608"/>
                    <a:pt x="1054" y="1609"/>
                  </a:cubicBezTo>
                  <a:cubicBezTo>
                    <a:pt x="1055" y="1609"/>
                    <a:pt x="1055" y="1610"/>
                    <a:pt x="1055" y="1611"/>
                  </a:cubicBezTo>
                  <a:cubicBezTo>
                    <a:pt x="1055" y="1612"/>
                    <a:pt x="1054" y="1613"/>
                    <a:pt x="1054" y="1614"/>
                  </a:cubicBezTo>
                  <a:cubicBezTo>
                    <a:pt x="1054" y="1615"/>
                    <a:pt x="1055" y="1617"/>
                    <a:pt x="1055" y="1617"/>
                  </a:cubicBezTo>
                  <a:cubicBezTo>
                    <a:pt x="1056" y="1617"/>
                    <a:pt x="1057" y="1614"/>
                    <a:pt x="1058" y="1614"/>
                  </a:cubicBezTo>
                  <a:cubicBezTo>
                    <a:pt x="1059" y="1614"/>
                    <a:pt x="1060" y="1616"/>
                    <a:pt x="1061" y="1616"/>
                  </a:cubicBezTo>
                  <a:cubicBezTo>
                    <a:pt x="1062" y="1617"/>
                    <a:pt x="1062" y="1619"/>
                    <a:pt x="1062" y="1619"/>
                  </a:cubicBezTo>
                  <a:cubicBezTo>
                    <a:pt x="1062" y="1621"/>
                    <a:pt x="1062" y="1623"/>
                    <a:pt x="1062" y="1624"/>
                  </a:cubicBezTo>
                  <a:cubicBezTo>
                    <a:pt x="1062" y="1625"/>
                    <a:pt x="1064" y="1626"/>
                    <a:pt x="1064" y="1627"/>
                  </a:cubicBezTo>
                  <a:cubicBezTo>
                    <a:pt x="1065" y="1628"/>
                    <a:pt x="1065" y="1632"/>
                    <a:pt x="1064" y="1633"/>
                  </a:cubicBezTo>
                  <a:cubicBezTo>
                    <a:pt x="1064" y="1634"/>
                    <a:pt x="1063" y="1634"/>
                    <a:pt x="1063" y="1635"/>
                  </a:cubicBezTo>
                  <a:cubicBezTo>
                    <a:pt x="1063" y="1636"/>
                    <a:pt x="1064" y="1637"/>
                    <a:pt x="1064" y="1638"/>
                  </a:cubicBezTo>
                  <a:cubicBezTo>
                    <a:pt x="1064" y="1639"/>
                    <a:pt x="1063" y="1640"/>
                    <a:pt x="1062" y="1641"/>
                  </a:cubicBezTo>
                  <a:cubicBezTo>
                    <a:pt x="1062" y="1642"/>
                    <a:pt x="1063" y="1643"/>
                    <a:pt x="1063" y="1644"/>
                  </a:cubicBezTo>
                  <a:cubicBezTo>
                    <a:pt x="1063" y="1645"/>
                    <a:pt x="1062" y="1646"/>
                    <a:pt x="1062" y="1647"/>
                  </a:cubicBezTo>
                  <a:cubicBezTo>
                    <a:pt x="1062" y="1647"/>
                    <a:pt x="1061" y="1649"/>
                    <a:pt x="1061" y="1649"/>
                  </a:cubicBezTo>
                  <a:cubicBezTo>
                    <a:pt x="1061" y="1650"/>
                    <a:pt x="1061" y="1652"/>
                    <a:pt x="1061" y="1653"/>
                  </a:cubicBezTo>
                  <a:cubicBezTo>
                    <a:pt x="1061" y="1654"/>
                    <a:pt x="1062" y="1657"/>
                    <a:pt x="1062" y="1658"/>
                  </a:cubicBezTo>
                  <a:cubicBezTo>
                    <a:pt x="1063" y="1658"/>
                    <a:pt x="1064" y="1658"/>
                    <a:pt x="1065" y="1658"/>
                  </a:cubicBezTo>
                  <a:cubicBezTo>
                    <a:pt x="1066" y="1659"/>
                    <a:pt x="1067" y="1659"/>
                    <a:pt x="1068" y="1660"/>
                  </a:cubicBezTo>
                  <a:cubicBezTo>
                    <a:pt x="1068" y="1661"/>
                    <a:pt x="1068" y="1663"/>
                    <a:pt x="1069" y="1664"/>
                  </a:cubicBezTo>
                  <a:cubicBezTo>
                    <a:pt x="1070" y="1664"/>
                    <a:pt x="1071" y="1663"/>
                    <a:pt x="1072" y="1664"/>
                  </a:cubicBezTo>
                  <a:cubicBezTo>
                    <a:pt x="1073" y="1665"/>
                    <a:pt x="1071" y="1667"/>
                    <a:pt x="1071" y="1668"/>
                  </a:cubicBezTo>
                  <a:cubicBezTo>
                    <a:pt x="1071" y="1669"/>
                    <a:pt x="1071" y="1671"/>
                    <a:pt x="1072" y="1672"/>
                  </a:cubicBezTo>
                  <a:cubicBezTo>
                    <a:pt x="1073" y="1673"/>
                    <a:pt x="1075" y="1673"/>
                    <a:pt x="1077" y="1673"/>
                  </a:cubicBezTo>
                  <a:cubicBezTo>
                    <a:pt x="1077" y="1673"/>
                    <a:pt x="1079" y="1672"/>
                    <a:pt x="1080" y="1673"/>
                  </a:cubicBezTo>
                  <a:cubicBezTo>
                    <a:pt x="1081" y="1673"/>
                    <a:pt x="1081" y="1674"/>
                    <a:pt x="1081" y="1675"/>
                  </a:cubicBezTo>
                  <a:cubicBezTo>
                    <a:pt x="1081" y="1676"/>
                    <a:pt x="1079" y="1678"/>
                    <a:pt x="1079" y="1679"/>
                  </a:cubicBezTo>
                  <a:cubicBezTo>
                    <a:pt x="1079" y="1680"/>
                    <a:pt x="1079" y="1682"/>
                    <a:pt x="1080" y="1682"/>
                  </a:cubicBezTo>
                  <a:cubicBezTo>
                    <a:pt x="1081" y="1683"/>
                    <a:pt x="1083" y="1683"/>
                    <a:pt x="1084" y="1684"/>
                  </a:cubicBezTo>
                  <a:cubicBezTo>
                    <a:pt x="1085" y="1684"/>
                    <a:pt x="1087" y="1684"/>
                    <a:pt x="1087" y="1684"/>
                  </a:cubicBezTo>
                  <a:cubicBezTo>
                    <a:pt x="1088" y="1685"/>
                    <a:pt x="1090" y="1687"/>
                    <a:pt x="1091" y="1688"/>
                  </a:cubicBezTo>
                  <a:cubicBezTo>
                    <a:pt x="1091" y="1689"/>
                    <a:pt x="1091" y="1691"/>
                    <a:pt x="1091" y="1692"/>
                  </a:cubicBezTo>
                  <a:cubicBezTo>
                    <a:pt x="1091" y="1693"/>
                    <a:pt x="1094" y="1695"/>
                    <a:pt x="1095" y="1696"/>
                  </a:cubicBezTo>
                  <a:cubicBezTo>
                    <a:pt x="1095" y="1697"/>
                    <a:pt x="1095" y="1698"/>
                    <a:pt x="1095" y="1699"/>
                  </a:cubicBezTo>
                  <a:cubicBezTo>
                    <a:pt x="1095" y="1700"/>
                    <a:pt x="1094" y="1702"/>
                    <a:pt x="1094" y="1703"/>
                  </a:cubicBezTo>
                  <a:cubicBezTo>
                    <a:pt x="1094" y="1704"/>
                    <a:pt x="1095" y="1705"/>
                    <a:pt x="1095" y="1705"/>
                  </a:cubicBezTo>
                  <a:cubicBezTo>
                    <a:pt x="1096" y="1706"/>
                    <a:pt x="1098" y="1706"/>
                    <a:pt x="1098" y="1707"/>
                  </a:cubicBezTo>
                  <a:cubicBezTo>
                    <a:pt x="1099" y="1707"/>
                    <a:pt x="1099" y="1710"/>
                    <a:pt x="1099" y="1711"/>
                  </a:cubicBezTo>
                  <a:cubicBezTo>
                    <a:pt x="1099" y="1712"/>
                    <a:pt x="1098" y="1713"/>
                    <a:pt x="1098" y="1714"/>
                  </a:cubicBezTo>
                  <a:cubicBezTo>
                    <a:pt x="1099" y="1715"/>
                    <a:pt x="1100" y="1717"/>
                    <a:pt x="1101" y="1718"/>
                  </a:cubicBezTo>
                  <a:cubicBezTo>
                    <a:pt x="1101" y="1719"/>
                    <a:pt x="1101" y="1721"/>
                    <a:pt x="1102" y="1722"/>
                  </a:cubicBezTo>
                  <a:cubicBezTo>
                    <a:pt x="1102" y="1723"/>
                    <a:pt x="1104" y="1724"/>
                    <a:pt x="1105" y="1725"/>
                  </a:cubicBezTo>
                  <a:cubicBezTo>
                    <a:pt x="1105" y="1726"/>
                    <a:pt x="1105" y="1728"/>
                    <a:pt x="1105" y="1729"/>
                  </a:cubicBezTo>
                  <a:cubicBezTo>
                    <a:pt x="1105" y="1730"/>
                    <a:pt x="1104" y="1732"/>
                    <a:pt x="1104" y="1733"/>
                  </a:cubicBezTo>
                  <a:cubicBezTo>
                    <a:pt x="1104" y="1735"/>
                    <a:pt x="1105" y="1738"/>
                    <a:pt x="1106" y="1739"/>
                  </a:cubicBezTo>
                  <a:cubicBezTo>
                    <a:pt x="1106" y="1740"/>
                    <a:pt x="1107" y="1741"/>
                    <a:pt x="1108" y="1741"/>
                  </a:cubicBezTo>
                  <a:cubicBezTo>
                    <a:pt x="1109" y="1742"/>
                    <a:pt x="1111" y="1742"/>
                    <a:pt x="1112" y="1742"/>
                  </a:cubicBezTo>
                  <a:cubicBezTo>
                    <a:pt x="1113" y="1743"/>
                    <a:pt x="1114" y="1744"/>
                    <a:pt x="1115" y="1745"/>
                  </a:cubicBezTo>
                  <a:cubicBezTo>
                    <a:pt x="1116" y="1746"/>
                    <a:pt x="1118" y="1748"/>
                    <a:pt x="1119" y="1750"/>
                  </a:cubicBezTo>
                  <a:cubicBezTo>
                    <a:pt x="1119" y="1751"/>
                    <a:pt x="1118" y="1753"/>
                    <a:pt x="1117" y="1754"/>
                  </a:cubicBezTo>
                  <a:cubicBezTo>
                    <a:pt x="1116" y="1755"/>
                    <a:pt x="1115" y="1756"/>
                    <a:pt x="1114" y="1757"/>
                  </a:cubicBezTo>
                  <a:cubicBezTo>
                    <a:pt x="1114" y="1758"/>
                    <a:pt x="1115" y="1760"/>
                    <a:pt x="1115" y="1761"/>
                  </a:cubicBezTo>
                  <a:cubicBezTo>
                    <a:pt x="1116" y="1761"/>
                    <a:pt x="1118" y="1761"/>
                    <a:pt x="1118" y="1762"/>
                  </a:cubicBezTo>
                  <a:cubicBezTo>
                    <a:pt x="1119" y="1763"/>
                    <a:pt x="1120" y="1765"/>
                    <a:pt x="1121" y="1765"/>
                  </a:cubicBezTo>
                  <a:cubicBezTo>
                    <a:pt x="1121" y="1765"/>
                    <a:pt x="1123" y="1765"/>
                    <a:pt x="1124" y="1764"/>
                  </a:cubicBezTo>
                  <a:cubicBezTo>
                    <a:pt x="1125" y="1764"/>
                    <a:pt x="1125" y="1762"/>
                    <a:pt x="1126" y="1761"/>
                  </a:cubicBezTo>
                  <a:cubicBezTo>
                    <a:pt x="1127" y="1761"/>
                    <a:pt x="1129" y="1762"/>
                    <a:pt x="1130" y="1762"/>
                  </a:cubicBezTo>
                  <a:cubicBezTo>
                    <a:pt x="1130" y="1762"/>
                    <a:pt x="1131" y="1764"/>
                    <a:pt x="1132" y="1764"/>
                  </a:cubicBezTo>
                  <a:cubicBezTo>
                    <a:pt x="1132" y="1765"/>
                    <a:pt x="1134" y="1765"/>
                    <a:pt x="1135" y="1765"/>
                  </a:cubicBezTo>
                  <a:cubicBezTo>
                    <a:pt x="1136" y="1765"/>
                    <a:pt x="1138" y="1764"/>
                    <a:pt x="1139" y="1764"/>
                  </a:cubicBezTo>
                  <a:cubicBezTo>
                    <a:pt x="1139" y="1764"/>
                    <a:pt x="1140" y="1765"/>
                    <a:pt x="1140" y="1765"/>
                  </a:cubicBezTo>
                  <a:cubicBezTo>
                    <a:pt x="1140" y="1766"/>
                    <a:pt x="1141" y="1768"/>
                    <a:pt x="1141" y="1768"/>
                  </a:cubicBezTo>
                  <a:cubicBezTo>
                    <a:pt x="1142" y="1768"/>
                    <a:pt x="1144" y="1766"/>
                    <a:pt x="1145" y="1767"/>
                  </a:cubicBezTo>
                  <a:cubicBezTo>
                    <a:pt x="1146" y="1767"/>
                    <a:pt x="1147" y="1768"/>
                    <a:pt x="1147" y="1769"/>
                  </a:cubicBezTo>
                  <a:cubicBezTo>
                    <a:pt x="1148" y="1769"/>
                    <a:pt x="1149" y="1770"/>
                    <a:pt x="1150" y="1770"/>
                  </a:cubicBezTo>
                  <a:cubicBezTo>
                    <a:pt x="1151" y="1770"/>
                    <a:pt x="1153" y="1769"/>
                    <a:pt x="1154" y="1769"/>
                  </a:cubicBezTo>
                  <a:cubicBezTo>
                    <a:pt x="1155" y="1769"/>
                    <a:pt x="1156" y="1770"/>
                    <a:pt x="1157" y="1770"/>
                  </a:cubicBezTo>
                  <a:cubicBezTo>
                    <a:pt x="1158" y="1770"/>
                    <a:pt x="1159" y="1768"/>
                    <a:pt x="1160" y="1768"/>
                  </a:cubicBezTo>
                  <a:cubicBezTo>
                    <a:pt x="1161" y="1768"/>
                    <a:pt x="1164" y="1768"/>
                    <a:pt x="1165" y="1769"/>
                  </a:cubicBezTo>
                  <a:cubicBezTo>
                    <a:pt x="1165" y="1769"/>
                    <a:pt x="1165" y="1771"/>
                    <a:pt x="1165" y="1772"/>
                  </a:cubicBezTo>
                  <a:cubicBezTo>
                    <a:pt x="1165" y="1773"/>
                    <a:pt x="1166" y="1775"/>
                    <a:pt x="1167" y="1775"/>
                  </a:cubicBezTo>
                  <a:cubicBezTo>
                    <a:pt x="1168" y="1776"/>
                    <a:pt x="1170" y="1775"/>
                    <a:pt x="1171" y="1776"/>
                  </a:cubicBezTo>
                  <a:cubicBezTo>
                    <a:pt x="1172" y="1776"/>
                    <a:pt x="1172" y="1777"/>
                    <a:pt x="1172" y="1778"/>
                  </a:cubicBezTo>
                  <a:cubicBezTo>
                    <a:pt x="1173" y="1778"/>
                    <a:pt x="1172" y="1780"/>
                    <a:pt x="1173" y="1781"/>
                  </a:cubicBezTo>
                  <a:cubicBezTo>
                    <a:pt x="1173" y="1781"/>
                    <a:pt x="1175" y="1780"/>
                    <a:pt x="1176" y="1780"/>
                  </a:cubicBezTo>
                  <a:cubicBezTo>
                    <a:pt x="1177" y="1781"/>
                    <a:pt x="1177" y="1782"/>
                    <a:pt x="1177" y="1782"/>
                  </a:cubicBezTo>
                  <a:cubicBezTo>
                    <a:pt x="1178" y="1783"/>
                    <a:pt x="1178" y="1785"/>
                    <a:pt x="1179" y="1785"/>
                  </a:cubicBezTo>
                  <a:cubicBezTo>
                    <a:pt x="1179" y="1786"/>
                    <a:pt x="1181" y="1785"/>
                    <a:pt x="1182" y="1785"/>
                  </a:cubicBezTo>
                  <a:cubicBezTo>
                    <a:pt x="1182" y="1786"/>
                    <a:pt x="1184" y="1786"/>
                    <a:pt x="1185" y="1787"/>
                  </a:cubicBezTo>
                  <a:cubicBezTo>
                    <a:pt x="1185" y="1788"/>
                    <a:pt x="1184" y="1790"/>
                    <a:pt x="1185" y="1791"/>
                  </a:cubicBezTo>
                  <a:cubicBezTo>
                    <a:pt x="1185" y="1792"/>
                    <a:pt x="1187" y="1791"/>
                    <a:pt x="1187" y="1791"/>
                  </a:cubicBezTo>
                  <a:cubicBezTo>
                    <a:pt x="1188" y="1791"/>
                    <a:pt x="1189" y="1790"/>
                    <a:pt x="1190" y="1790"/>
                  </a:cubicBezTo>
                  <a:cubicBezTo>
                    <a:pt x="1191" y="1789"/>
                    <a:pt x="1191" y="1788"/>
                    <a:pt x="1192" y="1788"/>
                  </a:cubicBezTo>
                  <a:cubicBezTo>
                    <a:pt x="1193" y="1787"/>
                    <a:pt x="1195" y="1787"/>
                    <a:pt x="1196" y="1788"/>
                  </a:cubicBezTo>
                  <a:cubicBezTo>
                    <a:pt x="1197" y="1788"/>
                    <a:pt x="1199" y="1789"/>
                    <a:pt x="1200" y="1789"/>
                  </a:cubicBezTo>
                  <a:cubicBezTo>
                    <a:pt x="1201" y="1790"/>
                    <a:pt x="1202" y="1792"/>
                    <a:pt x="1203" y="1792"/>
                  </a:cubicBezTo>
                  <a:cubicBezTo>
                    <a:pt x="1203" y="1793"/>
                    <a:pt x="1205" y="1792"/>
                    <a:pt x="1206" y="1792"/>
                  </a:cubicBezTo>
                  <a:cubicBezTo>
                    <a:pt x="1207" y="1792"/>
                    <a:pt x="1209" y="1793"/>
                    <a:pt x="1210" y="1794"/>
                  </a:cubicBezTo>
                  <a:cubicBezTo>
                    <a:pt x="1211" y="1794"/>
                    <a:pt x="1213" y="1794"/>
                    <a:pt x="1214" y="1794"/>
                  </a:cubicBezTo>
                  <a:cubicBezTo>
                    <a:pt x="1215" y="1794"/>
                    <a:pt x="1217" y="1793"/>
                    <a:pt x="1218" y="1793"/>
                  </a:cubicBezTo>
                  <a:cubicBezTo>
                    <a:pt x="1218" y="1793"/>
                    <a:pt x="1219" y="1793"/>
                    <a:pt x="1220" y="1793"/>
                  </a:cubicBezTo>
                  <a:cubicBezTo>
                    <a:pt x="1220" y="1793"/>
                    <a:pt x="1220" y="1795"/>
                    <a:pt x="1221" y="1796"/>
                  </a:cubicBezTo>
                  <a:cubicBezTo>
                    <a:pt x="1221" y="1797"/>
                    <a:pt x="1223" y="1798"/>
                    <a:pt x="1224" y="1799"/>
                  </a:cubicBezTo>
                  <a:cubicBezTo>
                    <a:pt x="1225" y="1799"/>
                    <a:pt x="1227" y="1800"/>
                    <a:pt x="1228" y="1801"/>
                  </a:cubicBezTo>
                  <a:cubicBezTo>
                    <a:pt x="1229" y="1802"/>
                    <a:pt x="1230" y="1804"/>
                    <a:pt x="1232" y="1805"/>
                  </a:cubicBezTo>
                  <a:cubicBezTo>
                    <a:pt x="1232" y="1805"/>
                    <a:pt x="1233" y="1805"/>
                    <a:pt x="1234" y="1805"/>
                  </a:cubicBezTo>
                  <a:cubicBezTo>
                    <a:pt x="1235" y="1805"/>
                    <a:pt x="1235" y="1803"/>
                    <a:pt x="1236" y="1803"/>
                  </a:cubicBezTo>
                  <a:cubicBezTo>
                    <a:pt x="1237" y="1803"/>
                    <a:pt x="1238" y="1804"/>
                    <a:pt x="1238" y="1804"/>
                  </a:cubicBezTo>
                  <a:cubicBezTo>
                    <a:pt x="1239" y="1805"/>
                    <a:pt x="1238" y="1807"/>
                    <a:pt x="1238" y="1808"/>
                  </a:cubicBezTo>
                  <a:cubicBezTo>
                    <a:pt x="1239" y="1809"/>
                    <a:pt x="1240" y="1810"/>
                    <a:pt x="1241" y="1811"/>
                  </a:cubicBezTo>
                  <a:cubicBezTo>
                    <a:pt x="1242" y="1811"/>
                    <a:pt x="1244" y="1812"/>
                    <a:pt x="1245" y="1812"/>
                  </a:cubicBezTo>
                  <a:cubicBezTo>
                    <a:pt x="1245" y="1812"/>
                    <a:pt x="1247" y="1810"/>
                    <a:pt x="1248" y="1811"/>
                  </a:cubicBezTo>
                  <a:cubicBezTo>
                    <a:pt x="1248" y="1811"/>
                    <a:pt x="1249" y="1811"/>
                    <a:pt x="1249" y="1812"/>
                  </a:cubicBezTo>
                  <a:cubicBezTo>
                    <a:pt x="1250" y="1812"/>
                    <a:pt x="1249" y="1814"/>
                    <a:pt x="1249" y="1815"/>
                  </a:cubicBezTo>
                  <a:cubicBezTo>
                    <a:pt x="1249" y="1816"/>
                    <a:pt x="1251" y="1818"/>
                    <a:pt x="1251" y="1818"/>
                  </a:cubicBezTo>
                  <a:cubicBezTo>
                    <a:pt x="1253" y="1819"/>
                    <a:pt x="1255" y="1817"/>
                    <a:pt x="1256" y="1817"/>
                  </a:cubicBezTo>
                  <a:cubicBezTo>
                    <a:pt x="1257" y="1817"/>
                    <a:pt x="1258" y="1818"/>
                    <a:pt x="1258" y="1819"/>
                  </a:cubicBezTo>
                  <a:cubicBezTo>
                    <a:pt x="1259" y="1819"/>
                    <a:pt x="1260" y="1821"/>
                    <a:pt x="1260" y="1821"/>
                  </a:cubicBezTo>
                  <a:cubicBezTo>
                    <a:pt x="1261" y="1821"/>
                    <a:pt x="1262" y="1819"/>
                    <a:pt x="1263" y="1819"/>
                  </a:cubicBezTo>
                  <a:cubicBezTo>
                    <a:pt x="1263" y="1819"/>
                    <a:pt x="1264" y="1818"/>
                    <a:pt x="1265" y="1818"/>
                  </a:cubicBezTo>
                  <a:cubicBezTo>
                    <a:pt x="1266" y="1818"/>
                    <a:pt x="1266" y="1821"/>
                    <a:pt x="1267" y="1821"/>
                  </a:cubicBezTo>
                  <a:cubicBezTo>
                    <a:pt x="1268" y="1821"/>
                    <a:pt x="1270" y="1821"/>
                    <a:pt x="1271" y="1820"/>
                  </a:cubicBezTo>
                  <a:cubicBezTo>
                    <a:pt x="1272" y="1820"/>
                    <a:pt x="1273" y="1818"/>
                    <a:pt x="1274" y="1818"/>
                  </a:cubicBezTo>
                  <a:cubicBezTo>
                    <a:pt x="1275" y="1818"/>
                    <a:pt x="1277" y="1818"/>
                    <a:pt x="1278" y="1819"/>
                  </a:cubicBezTo>
                  <a:cubicBezTo>
                    <a:pt x="1278" y="1819"/>
                    <a:pt x="1279" y="1820"/>
                    <a:pt x="1280" y="1820"/>
                  </a:cubicBezTo>
                  <a:cubicBezTo>
                    <a:pt x="1281" y="1821"/>
                    <a:pt x="1283" y="1822"/>
                    <a:pt x="1284" y="1822"/>
                  </a:cubicBezTo>
                  <a:cubicBezTo>
                    <a:pt x="1285" y="1822"/>
                    <a:pt x="1286" y="1819"/>
                    <a:pt x="1287" y="1819"/>
                  </a:cubicBezTo>
                  <a:cubicBezTo>
                    <a:pt x="1287" y="1819"/>
                    <a:pt x="1289" y="1819"/>
                    <a:pt x="1290" y="1819"/>
                  </a:cubicBezTo>
                  <a:cubicBezTo>
                    <a:pt x="1291" y="1819"/>
                    <a:pt x="1294" y="1820"/>
                    <a:pt x="1295" y="1820"/>
                  </a:cubicBezTo>
                  <a:cubicBezTo>
                    <a:pt x="1296" y="1820"/>
                    <a:pt x="1298" y="1821"/>
                    <a:pt x="1299" y="1821"/>
                  </a:cubicBezTo>
                  <a:cubicBezTo>
                    <a:pt x="1299" y="1820"/>
                    <a:pt x="1300" y="1818"/>
                    <a:pt x="1301" y="1818"/>
                  </a:cubicBezTo>
                  <a:cubicBezTo>
                    <a:pt x="1302" y="1818"/>
                    <a:pt x="1304" y="1821"/>
                    <a:pt x="1306" y="1820"/>
                  </a:cubicBezTo>
                  <a:cubicBezTo>
                    <a:pt x="1306" y="1820"/>
                    <a:pt x="1307" y="1819"/>
                    <a:pt x="1308" y="1818"/>
                  </a:cubicBezTo>
                  <a:cubicBezTo>
                    <a:pt x="1308" y="1818"/>
                    <a:pt x="1310" y="1818"/>
                    <a:pt x="1311" y="1819"/>
                  </a:cubicBezTo>
                  <a:cubicBezTo>
                    <a:pt x="1312" y="1819"/>
                    <a:pt x="1313" y="1821"/>
                    <a:pt x="1314" y="1821"/>
                  </a:cubicBezTo>
                  <a:cubicBezTo>
                    <a:pt x="1315" y="1822"/>
                    <a:pt x="1318" y="1821"/>
                    <a:pt x="1319" y="1820"/>
                  </a:cubicBezTo>
                  <a:cubicBezTo>
                    <a:pt x="1320" y="1820"/>
                    <a:pt x="1322" y="1818"/>
                    <a:pt x="1323" y="1818"/>
                  </a:cubicBezTo>
                  <a:cubicBezTo>
                    <a:pt x="1323" y="1819"/>
                    <a:pt x="1324" y="1819"/>
                    <a:pt x="1324" y="1820"/>
                  </a:cubicBezTo>
                  <a:cubicBezTo>
                    <a:pt x="1325" y="1820"/>
                    <a:pt x="1325" y="1822"/>
                    <a:pt x="1326" y="1823"/>
                  </a:cubicBezTo>
                  <a:cubicBezTo>
                    <a:pt x="1327" y="1824"/>
                    <a:pt x="1330" y="1824"/>
                    <a:pt x="1331" y="1824"/>
                  </a:cubicBezTo>
                  <a:cubicBezTo>
                    <a:pt x="1333" y="1824"/>
                    <a:pt x="1335" y="1824"/>
                    <a:pt x="1337" y="1824"/>
                  </a:cubicBezTo>
                  <a:cubicBezTo>
                    <a:pt x="1339" y="1824"/>
                    <a:pt x="1343" y="1824"/>
                    <a:pt x="1345" y="1824"/>
                  </a:cubicBezTo>
                  <a:cubicBezTo>
                    <a:pt x="1346" y="1825"/>
                    <a:pt x="1348" y="1826"/>
                    <a:pt x="1349" y="1827"/>
                  </a:cubicBezTo>
                  <a:cubicBezTo>
                    <a:pt x="1350" y="1828"/>
                    <a:pt x="1352" y="1830"/>
                    <a:pt x="1353" y="1832"/>
                  </a:cubicBezTo>
                  <a:cubicBezTo>
                    <a:pt x="1354" y="1833"/>
                    <a:pt x="1356" y="1837"/>
                    <a:pt x="1357" y="1839"/>
                  </a:cubicBezTo>
                  <a:cubicBezTo>
                    <a:pt x="1359" y="1840"/>
                    <a:pt x="1362" y="1840"/>
                    <a:pt x="1364" y="1840"/>
                  </a:cubicBezTo>
                  <a:cubicBezTo>
                    <a:pt x="1365" y="1841"/>
                    <a:pt x="1366" y="1842"/>
                    <a:pt x="1367" y="1843"/>
                  </a:cubicBezTo>
                  <a:cubicBezTo>
                    <a:pt x="1367" y="1844"/>
                    <a:pt x="1367" y="1846"/>
                    <a:pt x="1367" y="1846"/>
                  </a:cubicBezTo>
                  <a:cubicBezTo>
                    <a:pt x="1368" y="1847"/>
                    <a:pt x="1371" y="1849"/>
                    <a:pt x="1372" y="1849"/>
                  </a:cubicBezTo>
                  <a:cubicBezTo>
                    <a:pt x="1373" y="1849"/>
                    <a:pt x="1375" y="1849"/>
                    <a:pt x="1377" y="1849"/>
                  </a:cubicBezTo>
                  <a:cubicBezTo>
                    <a:pt x="1377" y="1849"/>
                    <a:pt x="1379" y="1849"/>
                    <a:pt x="1380" y="1850"/>
                  </a:cubicBezTo>
                  <a:cubicBezTo>
                    <a:pt x="1381" y="1850"/>
                    <a:pt x="1380" y="1852"/>
                    <a:pt x="1380" y="1853"/>
                  </a:cubicBezTo>
                  <a:cubicBezTo>
                    <a:pt x="1381" y="1854"/>
                    <a:pt x="1384" y="1856"/>
                    <a:pt x="1385" y="1857"/>
                  </a:cubicBezTo>
                  <a:cubicBezTo>
                    <a:pt x="1386" y="1857"/>
                    <a:pt x="1389" y="1857"/>
                    <a:pt x="1390" y="1856"/>
                  </a:cubicBezTo>
                  <a:cubicBezTo>
                    <a:pt x="1391" y="1856"/>
                    <a:pt x="1393" y="1854"/>
                    <a:pt x="1393" y="1853"/>
                  </a:cubicBezTo>
                  <a:cubicBezTo>
                    <a:pt x="1394" y="1852"/>
                    <a:pt x="1394" y="1849"/>
                    <a:pt x="1394" y="1848"/>
                  </a:cubicBezTo>
                  <a:cubicBezTo>
                    <a:pt x="1394" y="1847"/>
                    <a:pt x="1392" y="1846"/>
                    <a:pt x="1392" y="1845"/>
                  </a:cubicBezTo>
                  <a:cubicBezTo>
                    <a:pt x="1392" y="1844"/>
                    <a:pt x="1393" y="1842"/>
                    <a:pt x="1394" y="1841"/>
                  </a:cubicBezTo>
                  <a:cubicBezTo>
                    <a:pt x="1395" y="1841"/>
                    <a:pt x="1397" y="1841"/>
                    <a:pt x="1398" y="1841"/>
                  </a:cubicBezTo>
                  <a:cubicBezTo>
                    <a:pt x="1399" y="1840"/>
                    <a:pt x="1400" y="1839"/>
                    <a:pt x="1401" y="1838"/>
                  </a:cubicBezTo>
                  <a:cubicBezTo>
                    <a:pt x="1402" y="1838"/>
                    <a:pt x="1403" y="1838"/>
                    <a:pt x="1404" y="1838"/>
                  </a:cubicBezTo>
                  <a:cubicBezTo>
                    <a:pt x="1405" y="1837"/>
                    <a:pt x="1406" y="1835"/>
                    <a:pt x="1407" y="1835"/>
                  </a:cubicBezTo>
                  <a:cubicBezTo>
                    <a:pt x="1408" y="1835"/>
                    <a:pt x="1410" y="1835"/>
                    <a:pt x="1411" y="1835"/>
                  </a:cubicBezTo>
                  <a:cubicBezTo>
                    <a:pt x="1412" y="1835"/>
                    <a:pt x="1413" y="1836"/>
                    <a:pt x="1414" y="1836"/>
                  </a:cubicBezTo>
                  <a:cubicBezTo>
                    <a:pt x="1415" y="1836"/>
                    <a:pt x="1417" y="1834"/>
                    <a:pt x="1418" y="1834"/>
                  </a:cubicBezTo>
                  <a:cubicBezTo>
                    <a:pt x="1420" y="1834"/>
                    <a:pt x="1423" y="1835"/>
                    <a:pt x="1425" y="1835"/>
                  </a:cubicBezTo>
                  <a:cubicBezTo>
                    <a:pt x="1426" y="1835"/>
                    <a:pt x="1427" y="1835"/>
                    <a:pt x="1428" y="1835"/>
                  </a:cubicBezTo>
                  <a:cubicBezTo>
                    <a:pt x="1429" y="1834"/>
                    <a:pt x="1429" y="1832"/>
                    <a:pt x="1429" y="1831"/>
                  </a:cubicBezTo>
                  <a:cubicBezTo>
                    <a:pt x="1430" y="1830"/>
                    <a:pt x="1429" y="1828"/>
                    <a:pt x="1428" y="1827"/>
                  </a:cubicBezTo>
                  <a:cubicBezTo>
                    <a:pt x="1428" y="1826"/>
                    <a:pt x="1425" y="1826"/>
                    <a:pt x="1424" y="1826"/>
                  </a:cubicBezTo>
                  <a:cubicBezTo>
                    <a:pt x="1423" y="1826"/>
                    <a:pt x="1422" y="1828"/>
                    <a:pt x="1421" y="1828"/>
                  </a:cubicBezTo>
                  <a:cubicBezTo>
                    <a:pt x="1420" y="1829"/>
                    <a:pt x="1418" y="1829"/>
                    <a:pt x="1417" y="1829"/>
                  </a:cubicBezTo>
                  <a:cubicBezTo>
                    <a:pt x="1416" y="1828"/>
                    <a:pt x="1415" y="1826"/>
                    <a:pt x="1416" y="1825"/>
                  </a:cubicBezTo>
                  <a:cubicBezTo>
                    <a:pt x="1416" y="1824"/>
                    <a:pt x="1417" y="1823"/>
                    <a:pt x="1418" y="1822"/>
                  </a:cubicBezTo>
                  <a:cubicBezTo>
                    <a:pt x="1418" y="1822"/>
                    <a:pt x="1420" y="1820"/>
                    <a:pt x="1420" y="1820"/>
                  </a:cubicBezTo>
                  <a:cubicBezTo>
                    <a:pt x="1420" y="1818"/>
                    <a:pt x="1420" y="1815"/>
                    <a:pt x="1419" y="1814"/>
                  </a:cubicBezTo>
                  <a:cubicBezTo>
                    <a:pt x="1418" y="1813"/>
                    <a:pt x="1416" y="1813"/>
                    <a:pt x="1415" y="1813"/>
                  </a:cubicBezTo>
                  <a:cubicBezTo>
                    <a:pt x="1415" y="1813"/>
                    <a:pt x="1413" y="1814"/>
                    <a:pt x="1413" y="1814"/>
                  </a:cubicBezTo>
                  <a:cubicBezTo>
                    <a:pt x="1412" y="1814"/>
                    <a:pt x="1410" y="1814"/>
                    <a:pt x="1409" y="1813"/>
                  </a:cubicBezTo>
                  <a:cubicBezTo>
                    <a:pt x="1408" y="1813"/>
                    <a:pt x="1406" y="1812"/>
                    <a:pt x="1405" y="1811"/>
                  </a:cubicBezTo>
                  <a:cubicBezTo>
                    <a:pt x="1404" y="1810"/>
                    <a:pt x="1404" y="1807"/>
                    <a:pt x="1404" y="1806"/>
                  </a:cubicBezTo>
                  <a:cubicBezTo>
                    <a:pt x="1404" y="1805"/>
                    <a:pt x="1403" y="1804"/>
                    <a:pt x="1403" y="1803"/>
                  </a:cubicBezTo>
                  <a:cubicBezTo>
                    <a:pt x="1402" y="1802"/>
                    <a:pt x="1401" y="1801"/>
                    <a:pt x="1401" y="1800"/>
                  </a:cubicBezTo>
                  <a:cubicBezTo>
                    <a:pt x="1401" y="1800"/>
                    <a:pt x="1403" y="1798"/>
                    <a:pt x="1403" y="1798"/>
                  </a:cubicBezTo>
                  <a:cubicBezTo>
                    <a:pt x="1403" y="1797"/>
                    <a:pt x="1403" y="1795"/>
                    <a:pt x="1403" y="1794"/>
                  </a:cubicBezTo>
                  <a:cubicBezTo>
                    <a:pt x="1402" y="1793"/>
                    <a:pt x="1401" y="1792"/>
                    <a:pt x="1401" y="1792"/>
                  </a:cubicBezTo>
                  <a:cubicBezTo>
                    <a:pt x="1400" y="1791"/>
                    <a:pt x="1399" y="1789"/>
                    <a:pt x="1399" y="1788"/>
                  </a:cubicBezTo>
                  <a:cubicBezTo>
                    <a:pt x="1399" y="1787"/>
                    <a:pt x="1401" y="1786"/>
                    <a:pt x="1401" y="1785"/>
                  </a:cubicBezTo>
                  <a:cubicBezTo>
                    <a:pt x="1401" y="1784"/>
                    <a:pt x="1401" y="1781"/>
                    <a:pt x="1400" y="1781"/>
                  </a:cubicBezTo>
                  <a:cubicBezTo>
                    <a:pt x="1399" y="1780"/>
                    <a:pt x="1397" y="1782"/>
                    <a:pt x="1396" y="1782"/>
                  </a:cubicBezTo>
                  <a:cubicBezTo>
                    <a:pt x="1395" y="1782"/>
                    <a:pt x="1395" y="1779"/>
                    <a:pt x="1394" y="1778"/>
                  </a:cubicBezTo>
                  <a:cubicBezTo>
                    <a:pt x="1394" y="1777"/>
                    <a:pt x="1394" y="1774"/>
                    <a:pt x="1395" y="1773"/>
                  </a:cubicBezTo>
                  <a:cubicBezTo>
                    <a:pt x="1395" y="1772"/>
                    <a:pt x="1398" y="1771"/>
                    <a:pt x="1398" y="1769"/>
                  </a:cubicBezTo>
                  <a:cubicBezTo>
                    <a:pt x="1398" y="1768"/>
                    <a:pt x="1397" y="1767"/>
                    <a:pt x="1396" y="1766"/>
                  </a:cubicBezTo>
                  <a:cubicBezTo>
                    <a:pt x="1396" y="1766"/>
                    <a:pt x="1394" y="1766"/>
                    <a:pt x="1393" y="1767"/>
                  </a:cubicBezTo>
                  <a:cubicBezTo>
                    <a:pt x="1392" y="1768"/>
                    <a:pt x="1392" y="1769"/>
                    <a:pt x="1392" y="1770"/>
                  </a:cubicBezTo>
                  <a:cubicBezTo>
                    <a:pt x="1391" y="1771"/>
                    <a:pt x="1390" y="1772"/>
                    <a:pt x="1389" y="1772"/>
                  </a:cubicBezTo>
                  <a:cubicBezTo>
                    <a:pt x="1388" y="1772"/>
                    <a:pt x="1387" y="1770"/>
                    <a:pt x="1387" y="1769"/>
                  </a:cubicBezTo>
                  <a:cubicBezTo>
                    <a:pt x="1387" y="1768"/>
                    <a:pt x="1388" y="1766"/>
                    <a:pt x="1388" y="1765"/>
                  </a:cubicBezTo>
                  <a:cubicBezTo>
                    <a:pt x="1389" y="1764"/>
                    <a:pt x="1390" y="1761"/>
                    <a:pt x="1390" y="1760"/>
                  </a:cubicBezTo>
                  <a:cubicBezTo>
                    <a:pt x="1390" y="1759"/>
                    <a:pt x="1389" y="1757"/>
                    <a:pt x="1388" y="1757"/>
                  </a:cubicBezTo>
                  <a:cubicBezTo>
                    <a:pt x="1387" y="1756"/>
                    <a:pt x="1386" y="1759"/>
                    <a:pt x="1385" y="1758"/>
                  </a:cubicBezTo>
                  <a:cubicBezTo>
                    <a:pt x="1384" y="1758"/>
                    <a:pt x="1383" y="1757"/>
                    <a:pt x="1383" y="1756"/>
                  </a:cubicBezTo>
                  <a:cubicBezTo>
                    <a:pt x="1383" y="1755"/>
                    <a:pt x="1384" y="1753"/>
                    <a:pt x="1384" y="1752"/>
                  </a:cubicBezTo>
                  <a:cubicBezTo>
                    <a:pt x="1383" y="1751"/>
                    <a:pt x="1381" y="1751"/>
                    <a:pt x="1380" y="1750"/>
                  </a:cubicBezTo>
                  <a:cubicBezTo>
                    <a:pt x="1380" y="1749"/>
                    <a:pt x="1380" y="1747"/>
                    <a:pt x="1380" y="1746"/>
                  </a:cubicBezTo>
                  <a:cubicBezTo>
                    <a:pt x="1380" y="1745"/>
                    <a:pt x="1381" y="1743"/>
                    <a:pt x="1382" y="1742"/>
                  </a:cubicBezTo>
                  <a:cubicBezTo>
                    <a:pt x="1382" y="1741"/>
                    <a:pt x="1382" y="1738"/>
                    <a:pt x="1382" y="1737"/>
                  </a:cubicBezTo>
                  <a:cubicBezTo>
                    <a:pt x="1382" y="1735"/>
                    <a:pt x="1382" y="1733"/>
                    <a:pt x="1381" y="1732"/>
                  </a:cubicBezTo>
                  <a:cubicBezTo>
                    <a:pt x="1381" y="1730"/>
                    <a:pt x="1377" y="1727"/>
                    <a:pt x="1377" y="1725"/>
                  </a:cubicBezTo>
                  <a:cubicBezTo>
                    <a:pt x="1376" y="1723"/>
                    <a:pt x="1377" y="1719"/>
                    <a:pt x="1377" y="1717"/>
                  </a:cubicBezTo>
                  <a:cubicBezTo>
                    <a:pt x="1377" y="1715"/>
                    <a:pt x="1376" y="1713"/>
                    <a:pt x="1376" y="1711"/>
                  </a:cubicBezTo>
                  <a:cubicBezTo>
                    <a:pt x="1375" y="1710"/>
                    <a:pt x="1374" y="1706"/>
                    <a:pt x="1373" y="1704"/>
                  </a:cubicBezTo>
                  <a:cubicBezTo>
                    <a:pt x="1373" y="1703"/>
                    <a:pt x="1371" y="1699"/>
                    <a:pt x="1371" y="1697"/>
                  </a:cubicBezTo>
                  <a:cubicBezTo>
                    <a:pt x="1370" y="1696"/>
                    <a:pt x="1367" y="1692"/>
                    <a:pt x="1366" y="1690"/>
                  </a:cubicBezTo>
                  <a:cubicBezTo>
                    <a:pt x="1365" y="1690"/>
                    <a:pt x="1363" y="1688"/>
                    <a:pt x="1362" y="1687"/>
                  </a:cubicBezTo>
                  <a:cubicBezTo>
                    <a:pt x="1361" y="1687"/>
                    <a:pt x="1359" y="1686"/>
                    <a:pt x="1359" y="1685"/>
                  </a:cubicBezTo>
                  <a:cubicBezTo>
                    <a:pt x="1358" y="1684"/>
                    <a:pt x="1360" y="1681"/>
                    <a:pt x="1360" y="1680"/>
                  </a:cubicBezTo>
                  <a:cubicBezTo>
                    <a:pt x="1360" y="1678"/>
                    <a:pt x="1361" y="1674"/>
                    <a:pt x="1361" y="1672"/>
                  </a:cubicBezTo>
                  <a:cubicBezTo>
                    <a:pt x="1360" y="1670"/>
                    <a:pt x="1359" y="1667"/>
                    <a:pt x="1358" y="1666"/>
                  </a:cubicBezTo>
                  <a:cubicBezTo>
                    <a:pt x="1358" y="1665"/>
                    <a:pt x="1358" y="1663"/>
                    <a:pt x="1359" y="1662"/>
                  </a:cubicBezTo>
                  <a:cubicBezTo>
                    <a:pt x="1359" y="1661"/>
                    <a:pt x="1359" y="1658"/>
                    <a:pt x="1360" y="1657"/>
                  </a:cubicBezTo>
                  <a:cubicBezTo>
                    <a:pt x="1361" y="1656"/>
                    <a:pt x="1363" y="1655"/>
                    <a:pt x="1365" y="1655"/>
                  </a:cubicBezTo>
                  <a:cubicBezTo>
                    <a:pt x="1366" y="1655"/>
                    <a:pt x="1368" y="1657"/>
                    <a:pt x="1370" y="1656"/>
                  </a:cubicBezTo>
                  <a:cubicBezTo>
                    <a:pt x="1370" y="1656"/>
                    <a:pt x="1371" y="1654"/>
                    <a:pt x="1371" y="1654"/>
                  </a:cubicBezTo>
                  <a:cubicBezTo>
                    <a:pt x="1372" y="1653"/>
                    <a:pt x="1371" y="1651"/>
                    <a:pt x="1370" y="1650"/>
                  </a:cubicBezTo>
                  <a:cubicBezTo>
                    <a:pt x="1370" y="1650"/>
                    <a:pt x="1370" y="1649"/>
                    <a:pt x="1369" y="1649"/>
                  </a:cubicBezTo>
                  <a:cubicBezTo>
                    <a:pt x="1369" y="1648"/>
                    <a:pt x="1368" y="1647"/>
                    <a:pt x="1368" y="1647"/>
                  </a:cubicBezTo>
                  <a:cubicBezTo>
                    <a:pt x="1368" y="1646"/>
                    <a:pt x="1370" y="1646"/>
                    <a:pt x="1370" y="1645"/>
                  </a:cubicBezTo>
                  <a:cubicBezTo>
                    <a:pt x="1370" y="1644"/>
                    <a:pt x="1368" y="1643"/>
                    <a:pt x="1367" y="1642"/>
                  </a:cubicBezTo>
                  <a:cubicBezTo>
                    <a:pt x="1367" y="1642"/>
                    <a:pt x="1367" y="1640"/>
                    <a:pt x="1368" y="1639"/>
                  </a:cubicBezTo>
                  <a:cubicBezTo>
                    <a:pt x="1368" y="1639"/>
                    <a:pt x="1371" y="1639"/>
                    <a:pt x="1372" y="1639"/>
                  </a:cubicBezTo>
                  <a:cubicBezTo>
                    <a:pt x="1373" y="1638"/>
                    <a:pt x="1375" y="1636"/>
                    <a:pt x="1376" y="1635"/>
                  </a:cubicBezTo>
                  <a:cubicBezTo>
                    <a:pt x="1376" y="1633"/>
                    <a:pt x="1376" y="1630"/>
                    <a:pt x="1377" y="1628"/>
                  </a:cubicBezTo>
                  <a:cubicBezTo>
                    <a:pt x="1377" y="1626"/>
                    <a:pt x="1376" y="1622"/>
                    <a:pt x="1376" y="1621"/>
                  </a:cubicBezTo>
                  <a:cubicBezTo>
                    <a:pt x="1376" y="1619"/>
                    <a:pt x="1378" y="1616"/>
                    <a:pt x="1378" y="1614"/>
                  </a:cubicBezTo>
                  <a:cubicBezTo>
                    <a:pt x="1378" y="1613"/>
                    <a:pt x="1379" y="1611"/>
                    <a:pt x="1379" y="1610"/>
                  </a:cubicBezTo>
                  <a:cubicBezTo>
                    <a:pt x="1378" y="1609"/>
                    <a:pt x="1375" y="1610"/>
                    <a:pt x="1373" y="1610"/>
                  </a:cubicBezTo>
                  <a:cubicBezTo>
                    <a:pt x="1372" y="1611"/>
                    <a:pt x="1370" y="1612"/>
                    <a:pt x="1369" y="1613"/>
                  </a:cubicBezTo>
                  <a:cubicBezTo>
                    <a:pt x="1368" y="1614"/>
                    <a:pt x="1367" y="1615"/>
                    <a:pt x="1367" y="1616"/>
                  </a:cubicBezTo>
                  <a:cubicBezTo>
                    <a:pt x="1366" y="1617"/>
                    <a:pt x="1363" y="1617"/>
                    <a:pt x="1362" y="1617"/>
                  </a:cubicBezTo>
                  <a:cubicBezTo>
                    <a:pt x="1360" y="1617"/>
                    <a:pt x="1358" y="1615"/>
                    <a:pt x="1357" y="1615"/>
                  </a:cubicBezTo>
                  <a:cubicBezTo>
                    <a:pt x="1355" y="1615"/>
                    <a:pt x="1353" y="1616"/>
                    <a:pt x="1351" y="1616"/>
                  </a:cubicBezTo>
                  <a:cubicBezTo>
                    <a:pt x="1350" y="1616"/>
                    <a:pt x="1348" y="1616"/>
                    <a:pt x="1347" y="1615"/>
                  </a:cubicBezTo>
                  <a:cubicBezTo>
                    <a:pt x="1346" y="1614"/>
                    <a:pt x="1344" y="1612"/>
                    <a:pt x="1344" y="1611"/>
                  </a:cubicBezTo>
                  <a:cubicBezTo>
                    <a:pt x="1344" y="1610"/>
                    <a:pt x="1345" y="1607"/>
                    <a:pt x="1346" y="1606"/>
                  </a:cubicBezTo>
                  <a:cubicBezTo>
                    <a:pt x="1346" y="1606"/>
                    <a:pt x="1348" y="1606"/>
                    <a:pt x="1349" y="1606"/>
                  </a:cubicBezTo>
                  <a:cubicBezTo>
                    <a:pt x="1351" y="1605"/>
                    <a:pt x="1353" y="1603"/>
                    <a:pt x="1354" y="1602"/>
                  </a:cubicBezTo>
                  <a:cubicBezTo>
                    <a:pt x="1355" y="1602"/>
                    <a:pt x="1357" y="1600"/>
                    <a:pt x="1358" y="1599"/>
                  </a:cubicBezTo>
                  <a:cubicBezTo>
                    <a:pt x="1359" y="1598"/>
                    <a:pt x="1361" y="1597"/>
                    <a:pt x="1362" y="1597"/>
                  </a:cubicBezTo>
                  <a:cubicBezTo>
                    <a:pt x="1363" y="1596"/>
                    <a:pt x="1363" y="1594"/>
                    <a:pt x="1364" y="1593"/>
                  </a:cubicBezTo>
                  <a:cubicBezTo>
                    <a:pt x="1364" y="1593"/>
                    <a:pt x="1367" y="1593"/>
                    <a:pt x="1367" y="1593"/>
                  </a:cubicBezTo>
                  <a:cubicBezTo>
                    <a:pt x="1368" y="1594"/>
                    <a:pt x="1368" y="1596"/>
                    <a:pt x="1368" y="1596"/>
                  </a:cubicBezTo>
                  <a:cubicBezTo>
                    <a:pt x="1368" y="1597"/>
                    <a:pt x="1367" y="1599"/>
                    <a:pt x="1367" y="1599"/>
                  </a:cubicBezTo>
                  <a:cubicBezTo>
                    <a:pt x="1367" y="1600"/>
                    <a:pt x="1365" y="1600"/>
                    <a:pt x="1365" y="1601"/>
                  </a:cubicBezTo>
                  <a:cubicBezTo>
                    <a:pt x="1364" y="1602"/>
                    <a:pt x="1361" y="1603"/>
                    <a:pt x="1360" y="1604"/>
                  </a:cubicBezTo>
                  <a:cubicBezTo>
                    <a:pt x="1360" y="1605"/>
                    <a:pt x="1358" y="1605"/>
                    <a:pt x="1358" y="1606"/>
                  </a:cubicBezTo>
                  <a:cubicBezTo>
                    <a:pt x="1358" y="1607"/>
                    <a:pt x="1359" y="1607"/>
                    <a:pt x="1360" y="1607"/>
                  </a:cubicBezTo>
                  <a:cubicBezTo>
                    <a:pt x="1361" y="1608"/>
                    <a:pt x="1363" y="1608"/>
                    <a:pt x="1363" y="1608"/>
                  </a:cubicBezTo>
                  <a:cubicBezTo>
                    <a:pt x="1365" y="1607"/>
                    <a:pt x="1367" y="1607"/>
                    <a:pt x="1368" y="1607"/>
                  </a:cubicBezTo>
                  <a:cubicBezTo>
                    <a:pt x="1369" y="1606"/>
                    <a:pt x="1370" y="1603"/>
                    <a:pt x="1371" y="1603"/>
                  </a:cubicBezTo>
                  <a:cubicBezTo>
                    <a:pt x="1372" y="1602"/>
                    <a:pt x="1375" y="1602"/>
                    <a:pt x="1377" y="1602"/>
                  </a:cubicBezTo>
                  <a:cubicBezTo>
                    <a:pt x="1377" y="1601"/>
                    <a:pt x="1379" y="1600"/>
                    <a:pt x="1379" y="1599"/>
                  </a:cubicBezTo>
                  <a:cubicBezTo>
                    <a:pt x="1380" y="1598"/>
                    <a:pt x="1381" y="1595"/>
                    <a:pt x="1382" y="1594"/>
                  </a:cubicBezTo>
                  <a:cubicBezTo>
                    <a:pt x="1383" y="1592"/>
                    <a:pt x="1384" y="1588"/>
                    <a:pt x="1384" y="1585"/>
                  </a:cubicBezTo>
                  <a:cubicBezTo>
                    <a:pt x="1385" y="1582"/>
                    <a:pt x="1386" y="1577"/>
                    <a:pt x="1386" y="1574"/>
                  </a:cubicBezTo>
                  <a:cubicBezTo>
                    <a:pt x="1387" y="1571"/>
                    <a:pt x="1389" y="1567"/>
                    <a:pt x="1390" y="1565"/>
                  </a:cubicBezTo>
                  <a:cubicBezTo>
                    <a:pt x="1391" y="1561"/>
                    <a:pt x="1393" y="1555"/>
                    <a:pt x="1395" y="1551"/>
                  </a:cubicBezTo>
                  <a:cubicBezTo>
                    <a:pt x="1396" y="1549"/>
                    <a:pt x="1398" y="1545"/>
                    <a:pt x="1399" y="1542"/>
                  </a:cubicBezTo>
                  <a:cubicBezTo>
                    <a:pt x="1400" y="1541"/>
                    <a:pt x="1402" y="1538"/>
                    <a:pt x="1402" y="1536"/>
                  </a:cubicBezTo>
                  <a:cubicBezTo>
                    <a:pt x="1402" y="1535"/>
                    <a:pt x="1400" y="1534"/>
                    <a:pt x="1399" y="1533"/>
                  </a:cubicBezTo>
                  <a:cubicBezTo>
                    <a:pt x="1398" y="1533"/>
                    <a:pt x="1395" y="1534"/>
                    <a:pt x="1393" y="1533"/>
                  </a:cubicBezTo>
                  <a:cubicBezTo>
                    <a:pt x="1392" y="1533"/>
                    <a:pt x="1389" y="1530"/>
                    <a:pt x="1387" y="1529"/>
                  </a:cubicBezTo>
                  <a:cubicBezTo>
                    <a:pt x="1386" y="1528"/>
                    <a:pt x="1382" y="1525"/>
                    <a:pt x="1381" y="1523"/>
                  </a:cubicBezTo>
                  <a:cubicBezTo>
                    <a:pt x="1380" y="1522"/>
                    <a:pt x="1379" y="1519"/>
                    <a:pt x="1379" y="1517"/>
                  </a:cubicBezTo>
                  <a:cubicBezTo>
                    <a:pt x="1380" y="1515"/>
                    <a:pt x="1382" y="1511"/>
                    <a:pt x="1384" y="1510"/>
                  </a:cubicBezTo>
                  <a:cubicBezTo>
                    <a:pt x="1385" y="1508"/>
                    <a:pt x="1388" y="1505"/>
                    <a:pt x="1390" y="1505"/>
                  </a:cubicBezTo>
                  <a:cubicBezTo>
                    <a:pt x="1391" y="1504"/>
                    <a:pt x="1394" y="1504"/>
                    <a:pt x="1395" y="1504"/>
                  </a:cubicBezTo>
                  <a:cubicBezTo>
                    <a:pt x="1397" y="1504"/>
                    <a:pt x="1400" y="1502"/>
                    <a:pt x="1401" y="1503"/>
                  </a:cubicBezTo>
                  <a:cubicBezTo>
                    <a:pt x="1402" y="1503"/>
                    <a:pt x="1403" y="1505"/>
                    <a:pt x="1404" y="1506"/>
                  </a:cubicBezTo>
                  <a:cubicBezTo>
                    <a:pt x="1404" y="1507"/>
                    <a:pt x="1404" y="1510"/>
                    <a:pt x="1405" y="1511"/>
                  </a:cubicBezTo>
                  <a:cubicBezTo>
                    <a:pt x="1406" y="1512"/>
                    <a:pt x="1409" y="1514"/>
                    <a:pt x="1410" y="1514"/>
                  </a:cubicBezTo>
                  <a:cubicBezTo>
                    <a:pt x="1412" y="1513"/>
                    <a:pt x="1414" y="1510"/>
                    <a:pt x="1415" y="1508"/>
                  </a:cubicBezTo>
                  <a:cubicBezTo>
                    <a:pt x="1415" y="1507"/>
                    <a:pt x="1415" y="1504"/>
                    <a:pt x="1416" y="1503"/>
                  </a:cubicBezTo>
                  <a:cubicBezTo>
                    <a:pt x="1416" y="1502"/>
                    <a:pt x="1418" y="1500"/>
                    <a:pt x="1419" y="1499"/>
                  </a:cubicBezTo>
                  <a:cubicBezTo>
                    <a:pt x="1420" y="1497"/>
                    <a:pt x="1422" y="1493"/>
                    <a:pt x="1424" y="1491"/>
                  </a:cubicBezTo>
                  <a:cubicBezTo>
                    <a:pt x="1426" y="1488"/>
                    <a:pt x="1429" y="1483"/>
                    <a:pt x="1431" y="1480"/>
                  </a:cubicBezTo>
                  <a:cubicBezTo>
                    <a:pt x="1432" y="1479"/>
                    <a:pt x="1434" y="1477"/>
                    <a:pt x="1434" y="1476"/>
                  </a:cubicBezTo>
                  <a:cubicBezTo>
                    <a:pt x="1435" y="1475"/>
                    <a:pt x="1435" y="1473"/>
                    <a:pt x="1435" y="1471"/>
                  </a:cubicBezTo>
                  <a:cubicBezTo>
                    <a:pt x="1435" y="1471"/>
                    <a:pt x="1434" y="1469"/>
                    <a:pt x="1434" y="1468"/>
                  </a:cubicBezTo>
                  <a:cubicBezTo>
                    <a:pt x="1434" y="1467"/>
                    <a:pt x="1436" y="1465"/>
                    <a:pt x="1436" y="1464"/>
                  </a:cubicBezTo>
                  <a:cubicBezTo>
                    <a:pt x="1436" y="1463"/>
                    <a:pt x="1434" y="1461"/>
                    <a:pt x="1434" y="1460"/>
                  </a:cubicBezTo>
                  <a:cubicBezTo>
                    <a:pt x="1434" y="1459"/>
                    <a:pt x="1436" y="1457"/>
                    <a:pt x="1437" y="1457"/>
                  </a:cubicBezTo>
                  <a:cubicBezTo>
                    <a:pt x="1438" y="1457"/>
                    <a:pt x="1440" y="1457"/>
                    <a:pt x="1441" y="1458"/>
                  </a:cubicBezTo>
                  <a:cubicBezTo>
                    <a:pt x="1441" y="1458"/>
                    <a:pt x="1442" y="1460"/>
                    <a:pt x="1443" y="1460"/>
                  </a:cubicBezTo>
                  <a:cubicBezTo>
                    <a:pt x="1444" y="1460"/>
                    <a:pt x="1447" y="1460"/>
                    <a:pt x="1448" y="1459"/>
                  </a:cubicBezTo>
                  <a:cubicBezTo>
                    <a:pt x="1449" y="1459"/>
                    <a:pt x="1451" y="1458"/>
                    <a:pt x="1452" y="1457"/>
                  </a:cubicBezTo>
                  <a:cubicBezTo>
                    <a:pt x="1453" y="1456"/>
                    <a:pt x="1454" y="1452"/>
                    <a:pt x="1456" y="1451"/>
                  </a:cubicBezTo>
                  <a:cubicBezTo>
                    <a:pt x="1457" y="1450"/>
                    <a:pt x="1461" y="1448"/>
                    <a:pt x="1462" y="1447"/>
                  </a:cubicBezTo>
                  <a:cubicBezTo>
                    <a:pt x="1464" y="1446"/>
                    <a:pt x="1467" y="1445"/>
                    <a:pt x="1468" y="1444"/>
                  </a:cubicBezTo>
                  <a:cubicBezTo>
                    <a:pt x="1469" y="1443"/>
                    <a:pt x="1470" y="1441"/>
                    <a:pt x="1470" y="1440"/>
                  </a:cubicBezTo>
                  <a:cubicBezTo>
                    <a:pt x="1471" y="1439"/>
                    <a:pt x="1473" y="1437"/>
                    <a:pt x="1472" y="1435"/>
                  </a:cubicBezTo>
                  <a:cubicBezTo>
                    <a:pt x="1472" y="1434"/>
                    <a:pt x="1469" y="1433"/>
                    <a:pt x="1469" y="1432"/>
                  </a:cubicBezTo>
                  <a:cubicBezTo>
                    <a:pt x="1468" y="1431"/>
                    <a:pt x="1467" y="1430"/>
                    <a:pt x="1467" y="1429"/>
                  </a:cubicBezTo>
                  <a:cubicBezTo>
                    <a:pt x="1468" y="1428"/>
                    <a:pt x="1469" y="1427"/>
                    <a:pt x="1470" y="1426"/>
                  </a:cubicBezTo>
                  <a:cubicBezTo>
                    <a:pt x="1470" y="1425"/>
                    <a:pt x="1471" y="1422"/>
                    <a:pt x="1470" y="1421"/>
                  </a:cubicBezTo>
                  <a:cubicBezTo>
                    <a:pt x="1470" y="1420"/>
                    <a:pt x="1469" y="1419"/>
                    <a:pt x="1469" y="1418"/>
                  </a:cubicBezTo>
                  <a:cubicBezTo>
                    <a:pt x="1469" y="1416"/>
                    <a:pt x="1469" y="1414"/>
                    <a:pt x="1470" y="1412"/>
                  </a:cubicBezTo>
                  <a:cubicBezTo>
                    <a:pt x="1470" y="1411"/>
                    <a:pt x="1472" y="1410"/>
                    <a:pt x="1473" y="1410"/>
                  </a:cubicBezTo>
                  <a:cubicBezTo>
                    <a:pt x="1475" y="1409"/>
                    <a:pt x="1478" y="1409"/>
                    <a:pt x="1480" y="1409"/>
                  </a:cubicBezTo>
                  <a:cubicBezTo>
                    <a:pt x="1480" y="1409"/>
                    <a:pt x="1481" y="1409"/>
                    <a:pt x="1482" y="1409"/>
                  </a:cubicBezTo>
                  <a:cubicBezTo>
                    <a:pt x="1482" y="1409"/>
                    <a:pt x="1483" y="1411"/>
                    <a:pt x="1484" y="1411"/>
                  </a:cubicBezTo>
                  <a:cubicBezTo>
                    <a:pt x="1484" y="1412"/>
                    <a:pt x="1484" y="1414"/>
                    <a:pt x="1484" y="1415"/>
                  </a:cubicBezTo>
                  <a:cubicBezTo>
                    <a:pt x="1484" y="1416"/>
                    <a:pt x="1483" y="1418"/>
                    <a:pt x="1484" y="1419"/>
                  </a:cubicBezTo>
                  <a:cubicBezTo>
                    <a:pt x="1485" y="1420"/>
                    <a:pt x="1487" y="1421"/>
                    <a:pt x="1488" y="1421"/>
                  </a:cubicBezTo>
                  <a:cubicBezTo>
                    <a:pt x="1490" y="1421"/>
                    <a:pt x="1493" y="1419"/>
                    <a:pt x="1495" y="1418"/>
                  </a:cubicBezTo>
                  <a:cubicBezTo>
                    <a:pt x="1496" y="1418"/>
                    <a:pt x="1499" y="1418"/>
                    <a:pt x="1500" y="1418"/>
                  </a:cubicBezTo>
                  <a:cubicBezTo>
                    <a:pt x="1502" y="1417"/>
                    <a:pt x="1503" y="1415"/>
                    <a:pt x="1504" y="1414"/>
                  </a:cubicBezTo>
                  <a:cubicBezTo>
                    <a:pt x="1505" y="1413"/>
                    <a:pt x="1508" y="1412"/>
                    <a:pt x="1509" y="1411"/>
                  </a:cubicBezTo>
                  <a:cubicBezTo>
                    <a:pt x="1511" y="1410"/>
                    <a:pt x="1516" y="1408"/>
                    <a:pt x="1518" y="1407"/>
                  </a:cubicBezTo>
                  <a:cubicBezTo>
                    <a:pt x="1520" y="1406"/>
                    <a:pt x="1523" y="1405"/>
                    <a:pt x="1524" y="1404"/>
                  </a:cubicBezTo>
                  <a:cubicBezTo>
                    <a:pt x="1526" y="1403"/>
                    <a:pt x="1528" y="1402"/>
                    <a:pt x="1529" y="1401"/>
                  </a:cubicBezTo>
                  <a:cubicBezTo>
                    <a:pt x="1529" y="1401"/>
                    <a:pt x="1529" y="1399"/>
                    <a:pt x="1529" y="1399"/>
                  </a:cubicBezTo>
                  <a:cubicBezTo>
                    <a:pt x="1528" y="1397"/>
                    <a:pt x="1526" y="1395"/>
                    <a:pt x="1525" y="1394"/>
                  </a:cubicBezTo>
                  <a:cubicBezTo>
                    <a:pt x="1523" y="1393"/>
                    <a:pt x="1520" y="1391"/>
                    <a:pt x="1519" y="1390"/>
                  </a:cubicBezTo>
                  <a:cubicBezTo>
                    <a:pt x="1517" y="1389"/>
                    <a:pt x="1514" y="1387"/>
                    <a:pt x="1512" y="1386"/>
                  </a:cubicBezTo>
                  <a:cubicBezTo>
                    <a:pt x="1511" y="1385"/>
                    <a:pt x="1509" y="1383"/>
                    <a:pt x="1507" y="1382"/>
                  </a:cubicBezTo>
                  <a:cubicBezTo>
                    <a:pt x="1507" y="1381"/>
                    <a:pt x="1505" y="1379"/>
                    <a:pt x="1504" y="1378"/>
                  </a:cubicBezTo>
                  <a:cubicBezTo>
                    <a:pt x="1503" y="1378"/>
                    <a:pt x="1501" y="1378"/>
                    <a:pt x="1499" y="1378"/>
                  </a:cubicBezTo>
                  <a:cubicBezTo>
                    <a:pt x="1499" y="1377"/>
                    <a:pt x="1497" y="1376"/>
                    <a:pt x="1497" y="1375"/>
                  </a:cubicBezTo>
                  <a:cubicBezTo>
                    <a:pt x="1496" y="1375"/>
                    <a:pt x="1495" y="1373"/>
                    <a:pt x="1495" y="1372"/>
                  </a:cubicBezTo>
                  <a:cubicBezTo>
                    <a:pt x="1495" y="1371"/>
                    <a:pt x="1496" y="1369"/>
                    <a:pt x="1496" y="1368"/>
                  </a:cubicBezTo>
                  <a:cubicBezTo>
                    <a:pt x="1495" y="1366"/>
                    <a:pt x="1492" y="1365"/>
                    <a:pt x="1491" y="1364"/>
                  </a:cubicBezTo>
                  <a:cubicBezTo>
                    <a:pt x="1491" y="1363"/>
                    <a:pt x="1490" y="1360"/>
                    <a:pt x="1490" y="1359"/>
                  </a:cubicBezTo>
                  <a:cubicBezTo>
                    <a:pt x="1490" y="1358"/>
                    <a:pt x="1491" y="1357"/>
                    <a:pt x="1491" y="1356"/>
                  </a:cubicBezTo>
                  <a:cubicBezTo>
                    <a:pt x="1492" y="1355"/>
                    <a:pt x="1494" y="1355"/>
                    <a:pt x="1495" y="1355"/>
                  </a:cubicBezTo>
                  <a:cubicBezTo>
                    <a:pt x="1496" y="1354"/>
                    <a:pt x="1498" y="1353"/>
                    <a:pt x="1499" y="1353"/>
                  </a:cubicBezTo>
                  <a:cubicBezTo>
                    <a:pt x="1500" y="1353"/>
                    <a:pt x="1501" y="1355"/>
                    <a:pt x="1502" y="1356"/>
                  </a:cubicBezTo>
                  <a:cubicBezTo>
                    <a:pt x="1502" y="1357"/>
                    <a:pt x="1504" y="1357"/>
                    <a:pt x="1504" y="1357"/>
                  </a:cubicBezTo>
                  <a:cubicBezTo>
                    <a:pt x="1504" y="1358"/>
                    <a:pt x="1504" y="1359"/>
                    <a:pt x="1503" y="1360"/>
                  </a:cubicBezTo>
                  <a:cubicBezTo>
                    <a:pt x="1503" y="1360"/>
                    <a:pt x="1502" y="1361"/>
                    <a:pt x="1502" y="1361"/>
                  </a:cubicBezTo>
                  <a:cubicBezTo>
                    <a:pt x="1502" y="1362"/>
                    <a:pt x="1502" y="1364"/>
                    <a:pt x="1502" y="1365"/>
                  </a:cubicBezTo>
                  <a:cubicBezTo>
                    <a:pt x="1503" y="1366"/>
                    <a:pt x="1505" y="1366"/>
                    <a:pt x="1506" y="1367"/>
                  </a:cubicBezTo>
                  <a:cubicBezTo>
                    <a:pt x="1508" y="1367"/>
                    <a:pt x="1512" y="1365"/>
                    <a:pt x="1514" y="1366"/>
                  </a:cubicBezTo>
                  <a:cubicBezTo>
                    <a:pt x="1514" y="1367"/>
                    <a:pt x="1513" y="1369"/>
                    <a:pt x="1513" y="1369"/>
                  </a:cubicBezTo>
                  <a:cubicBezTo>
                    <a:pt x="1513" y="1370"/>
                    <a:pt x="1514" y="1371"/>
                    <a:pt x="1514" y="1372"/>
                  </a:cubicBezTo>
                  <a:cubicBezTo>
                    <a:pt x="1515" y="1372"/>
                    <a:pt x="1516" y="1373"/>
                    <a:pt x="1516" y="1373"/>
                  </a:cubicBezTo>
                  <a:cubicBezTo>
                    <a:pt x="1517" y="1374"/>
                    <a:pt x="1516" y="1376"/>
                    <a:pt x="1516" y="1377"/>
                  </a:cubicBezTo>
                  <a:cubicBezTo>
                    <a:pt x="1516" y="1377"/>
                    <a:pt x="1515" y="1379"/>
                    <a:pt x="1516" y="1380"/>
                  </a:cubicBezTo>
                  <a:cubicBezTo>
                    <a:pt x="1516" y="1380"/>
                    <a:pt x="1518" y="1379"/>
                    <a:pt x="1519" y="1378"/>
                  </a:cubicBezTo>
                  <a:cubicBezTo>
                    <a:pt x="1520" y="1378"/>
                    <a:pt x="1524" y="1376"/>
                    <a:pt x="1525" y="1375"/>
                  </a:cubicBezTo>
                  <a:cubicBezTo>
                    <a:pt x="1527" y="1374"/>
                    <a:pt x="1530" y="1370"/>
                    <a:pt x="1532" y="1368"/>
                  </a:cubicBezTo>
                  <a:cubicBezTo>
                    <a:pt x="1534" y="1368"/>
                    <a:pt x="1537" y="1368"/>
                    <a:pt x="1538" y="1367"/>
                  </a:cubicBezTo>
                  <a:cubicBezTo>
                    <a:pt x="1539" y="1367"/>
                    <a:pt x="1541" y="1365"/>
                    <a:pt x="1542" y="1364"/>
                  </a:cubicBezTo>
                  <a:cubicBezTo>
                    <a:pt x="1543" y="1364"/>
                    <a:pt x="1543" y="1361"/>
                    <a:pt x="1544" y="1360"/>
                  </a:cubicBezTo>
                  <a:cubicBezTo>
                    <a:pt x="1545" y="1359"/>
                    <a:pt x="1546" y="1358"/>
                    <a:pt x="1547" y="1357"/>
                  </a:cubicBezTo>
                  <a:cubicBezTo>
                    <a:pt x="1548" y="1357"/>
                    <a:pt x="1550" y="1357"/>
                    <a:pt x="1551" y="1356"/>
                  </a:cubicBezTo>
                  <a:cubicBezTo>
                    <a:pt x="1552" y="1356"/>
                    <a:pt x="1554" y="1356"/>
                    <a:pt x="1555" y="1355"/>
                  </a:cubicBezTo>
                  <a:cubicBezTo>
                    <a:pt x="1556" y="1355"/>
                    <a:pt x="1559" y="1355"/>
                    <a:pt x="1559" y="1356"/>
                  </a:cubicBezTo>
                  <a:cubicBezTo>
                    <a:pt x="1560" y="1356"/>
                    <a:pt x="1559" y="1359"/>
                    <a:pt x="1559" y="1360"/>
                  </a:cubicBezTo>
                  <a:cubicBezTo>
                    <a:pt x="1558" y="1360"/>
                    <a:pt x="1557" y="1361"/>
                    <a:pt x="1556" y="1362"/>
                  </a:cubicBezTo>
                  <a:cubicBezTo>
                    <a:pt x="1556" y="1363"/>
                    <a:pt x="1555" y="1364"/>
                    <a:pt x="1555" y="1365"/>
                  </a:cubicBezTo>
                  <a:cubicBezTo>
                    <a:pt x="1555" y="1365"/>
                    <a:pt x="1557" y="1366"/>
                    <a:pt x="1557" y="1367"/>
                  </a:cubicBezTo>
                  <a:cubicBezTo>
                    <a:pt x="1557" y="1368"/>
                    <a:pt x="1557" y="1369"/>
                    <a:pt x="1557" y="1370"/>
                  </a:cubicBezTo>
                  <a:cubicBezTo>
                    <a:pt x="1557" y="1370"/>
                    <a:pt x="1555" y="1370"/>
                    <a:pt x="1555" y="1370"/>
                  </a:cubicBezTo>
                  <a:cubicBezTo>
                    <a:pt x="1554" y="1371"/>
                    <a:pt x="1554" y="1373"/>
                    <a:pt x="1554" y="1373"/>
                  </a:cubicBezTo>
                  <a:cubicBezTo>
                    <a:pt x="1554" y="1374"/>
                    <a:pt x="1555" y="1376"/>
                    <a:pt x="1556" y="1376"/>
                  </a:cubicBezTo>
                  <a:cubicBezTo>
                    <a:pt x="1557" y="1377"/>
                    <a:pt x="1558" y="1376"/>
                    <a:pt x="1559" y="1376"/>
                  </a:cubicBezTo>
                  <a:cubicBezTo>
                    <a:pt x="1561" y="1375"/>
                    <a:pt x="1564" y="1371"/>
                    <a:pt x="1567" y="1370"/>
                  </a:cubicBezTo>
                  <a:cubicBezTo>
                    <a:pt x="1568" y="1369"/>
                    <a:pt x="1572" y="1368"/>
                    <a:pt x="1574" y="1368"/>
                  </a:cubicBezTo>
                  <a:cubicBezTo>
                    <a:pt x="1576" y="1367"/>
                    <a:pt x="1578" y="1366"/>
                    <a:pt x="1579" y="1365"/>
                  </a:cubicBezTo>
                  <a:cubicBezTo>
                    <a:pt x="1580" y="1364"/>
                    <a:pt x="1582" y="1363"/>
                    <a:pt x="1583" y="1362"/>
                  </a:cubicBezTo>
                  <a:cubicBezTo>
                    <a:pt x="1584" y="1362"/>
                    <a:pt x="1586" y="1361"/>
                    <a:pt x="1587" y="1361"/>
                  </a:cubicBezTo>
                  <a:cubicBezTo>
                    <a:pt x="1588" y="1361"/>
                    <a:pt x="1590" y="1361"/>
                    <a:pt x="1591" y="1362"/>
                  </a:cubicBezTo>
                  <a:cubicBezTo>
                    <a:pt x="1592" y="1362"/>
                    <a:pt x="1592" y="1364"/>
                    <a:pt x="1592" y="1365"/>
                  </a:cubicBezTo>
                  <a:cubicBezTo>
                    <a:pt x="1592" y="1366"/>
                    <a:pt x="1592" y="1368"/>
                    <a:pt x="1592" y="1369"/>
                  </a:cubicBezTo>
                  <a:cubicBezTo>
                    <a:pt x="1591" y="1370"/>
                    <a:pt x="1589" y="1370"/>
                    <a:pt x="1588" y="1370"/>
                  </a:cubicBezTo>
                  <a:cubicBezTo>
                    <a:pt x="1586" y="1371"/>
                    <a:pt x="1582" y="1373"/>
                    <a:pt x="1581" y="1374"/>
                  </a:cubicBezTo>
                  <a:cubicBezTo>
                    <a:pt x="1578" y="1375"/>
                    <a:pt x="1574" y="1377"/>
                    <a:pt x="1572" y="1378"/>
                  </a:cubicBezTo>
                  <a:cubicBezTo>
                    <a:pt x="1568" y="1381"/>
                    <a:pt x="1560" y="1385"/>
                    <a:pt x="1556" y="1388"/>
                  </a:cubicBezTo>
                  <a:cubicBezTo>
                    <a:pt x="1553" y="1389"/>
                    <a:pt x="1548" y="1393"/>
                    <a:pt x="1545" y="1395"/>
                  </a:cubicBezTo>
                  <a:cubicBezTo>
                    <a:pt x="1543" y="1397"/>
                    <a:pt x="1540" y="1401"/>
                    <a:pt x="1538" y="1403"/>
                  </a:cubicBezTo>
                  <a:cubicBezTo>
                    <a:pt x="1537" y="1403"/>
                    <a:pt x="1535" y="1405"/>
                    <a:pt x="1534" y="1406"/>
                  </a:cubicBezTo>
                  <a:cubicBezTo>
                    <a:pt x="1534" y="1407"/>
                    <a:pt x="1532" y="1408"/>
                    <a:pt x="1533" y="1409"/>
                  </a:cubicBezTo>
                  <a:cubicBezTo>
                    <a:pt x="1533" y="1409"/>
                    <a:pt x="1533" y="1410"/>
                    <a:pt x="1534" y="1410"/>
                  </a:cubicBezTo>
                  <a:cubicBezTo>
                    <a:pt x="1534" y="1410"/>
                    <a:pt x="1535" y="1410"/>
                    <a:pt x="1535" y="1410"/>
                  </a:cubicBezTo>
                  <a:cubicBezTo>
                    <a:pt x="1536" y="1410"/>
                    <a:pt x="1538" y="1409"/>
                    <a:pt x="1538" y="1409"/>
                  </a:cubicBezTo>
                  <a:cubicBezTo>
                    <a:pt x="1540" y="1408"/>
                    <a:pt x="1542" y="1406"/>
                    <a:pt x="1543" y="1405"/>
                  </a:cubicBezTo>
                  <a:cubicBezTo>
                    <a:pt x="1545" y="1403"/>
                    <a:pt x="1547" y="1401"/>
                    <a:pt x="1549" y="1399"/>
                  </a:cubicBezTo>
                  <a:cubicBezTo>
                    <a:pt x="1550" y="1399"/>
                    <a:pt x="1552" y="1397"/>
                    <a:pt x="1553" y="1397"/>
                  </a:cubicBezTo>
                  <a:cubicBezTo>
                    <a:pt x="1556" y="1395"/>
                    <a:pt x="1561" y="1391"/>
                    <a:pt x="1564" y="1389"/>
                  </a:cubicBezTo>
                  <a:cubicBezTo>
                    <a:pt x="1566" y="1388"/>
                    <a:pt x="1570" y="1385"/>
                    <a:pt x="1573" y="1384"/>
                  </a:cubicBezTo>
                  <a:cubicBezTo>
                    <a:pt x="1575" y="1383"/>
                    <a:pt x="1579" y="1381"/>
                    <a:pt x="1581" y="1380"/>
                  </a:cubicBezTo>
                  <a:cubicBezTo>
                    <a:pt x="1583" y="1379"/>
                    <a:pt x="1587" y="1377"/>
                    <a:pt x="1589" y="1376"/>
                  </a:cubicBezTo>
                  <a:cubicBezTo>
                    <a:pt x="1592" y="1374"/>
                    <a:pt x="1599" y="1370"/>
                    <a:pt x="1602" y="1369"/>
                  </a:cubicBezTo>
                  <a:cubicBezTo>
                    <a:pt x="1606" y="1367"/>
                    <a:pt x="1613" y="1364"/>
                    <a:pt x="1617" y="1362"/>
                  </a:cubicBezTo>
                  <a:cubicBezTo>
                    <a:pt x="1621" y="1359"/>
                    <a:pt x="1628" y="1354"/>
                    <a:pt x="1631" y="1351"/>
                  </a:cubicBezTo>
                  <a:cubicBezTo>
                    <a:pt x="1634" y="1350"/>
                    <a:pt x="1640" y="1347"/>
                    <a:pt x="1643" y="1345"/>
                  </a:cubicBezTo>
                  <a:cubicBezTo>
                    <a:pt x="1647" y="1343"/>
                    <a:pt x="1654" y="1337"/>
                    <a:pt x="1658" y="1335"/>
                  </a:cubicBezTo>
                  <a:cubicBezTo>
                    <a:pt x="1660" y="1333"/>
                    <a:pt x="1664" y="1331"/>
                    <a:pt x="1666" y="1329"/>
                  </a:cubicBezTo>
                  <a:cubicBezTo>
                    <a:pt x="1668" y="1328"/>
                    <a:pt x="1671" y="1325"/>
                    <a:pt x="1673" y="1324"/>
                  </a:cubicBezTo>
                  <a:cubicBezTo>
                    <a:pt x="1674" y="1324"/>
                    <a:pt x="1676" y="1324"/>
                    <a:pt x="1677" y="1323"/>
                  </a:cubicBezTo>
                  <a:cubicBezTo>
                    <a:pt x="1679" y="1323"/>
                    <a:pt x="1681" y="1323"/>
                    <a:pt x="1682" y="1322"/>
                  </a:cubicBezTo>
                  <a:cubicBezTo>
                    <a:pt x="1683" y="1321"/>
                    <a:pt x="1684" y="1320"/>
                    <a:pt x="1685" y="1319"/>
                  </a:cubicBezTo>
                  <a:cubicBezTo>
                    <a:pt x="1686" y="1318"/>
                    <a:pt x="1688" y="1316"/>
                    <a:pt x="1689" y="1314"/>
                  </a:cubicBezTo>
                  <a:cubicBezTo>
                    <a:pt x="1691" y="1313"/>
                    <a:pt x="1694" y="1310"/>
                    <a:pt x="1696" y="1308"/>
                  </a:cubicBezTo>
                  <a:cubicBezTo>
                    <a:pt x="1699" y="1306"/>
                    <a:pt x="1705" y="1300"/>
                    <a:pt x="1708" y="1297"/>
                  </a:cubicBezTo>
                  <a:cubicBezTo>
                    <a:pt x="1710" y="1295"/>
                    <a:pt x="1716" y="1291"/>
                    <a:pt x="1718" y="1289"/>
                  </a:cubicBezTo>
                  <a:cubicBezTo>
                    <a:pt x="1720" y="1286"/>
                    <a:pt x="1723" y="1282"/>
                    <a:pt x="1725" y="1280"/>
                  </a:cubicBezTo>
                  <a:cubicBezTo>
                    <a:pt x="1727" y="1278"/>
                    <a:pt x="1730" y="1274"/>
                    <a:pt x="1732" y="1272"/>
                  </a:cubicBezTo>
                  <a:cubicBezTo>
                    <a:pt x="1735" y="1270"/>
                    <a:pt x="1740" y="1267"/>
                    <a:pt x="1742" y="1265"/>
                  </a:cubicBezTo>
                  <a:cubicBezTo>
                    <a:pt x="1744" y="1263"/>
                    <a:pt x="1749" y="1260"/>
                    <a:pt x="1751" y="1258"/>
                  </a:cubicBezTo>
                  <a:cubicBezTo>
                    <a:pt x="1753" y="1256"/>
                    <a:pt x="1758" y="1253"/>
                    <a:pt x="1760" y="1251"/>
                  </a:cubicBezTo>
                  <a:cubicBezTo>
                    <a:pt x="1762" y="1250"/>
                    <a:pt x="1765" y="1247"/>
                    <a:pt x="1767" y="1246"/>
                  </a:cubicBezTo>
                  <a:cubicBezTo>
                    <a:pt x="1769" y="1245"/>
                    <a:pt x="1772" y="1242"/>
                    <a:pt x="1773" y="1241"/>
                  </a:cubicBezTo>
                  <a:cubicBezTo>
                    <a:pt x="1774" y="1240"/>
                    <a:pt x="1778" y="1239"/>
                    <a:pt x="1778" y="1238"/>
                  </a:cubicBezTo>
                  <a:cubicBezTo>
                    <a:pt x="1779" y="1237"/>
                    <a:pt x="1780" y="1235"/>
                    <a:pt x="1779" y="1234"/>
                  </a:cubicBezTo>
                  <a:cubicBezTo>
                    <a:pt x="1779" y="1233"/>
                    <a:pt x="1777" y="1233"/>
                    <a:pt x="1776" y="1233"/>
                  </a:cubicBezTo>
                  <a:cubicBezTo>
                    <a:pt x="1775" y="1233"/>
                    <a:pt x="1772" y="1234"/>
                    <a:pt x="1771" y="1234"/>
                  </a:cubicBezTo>
                  <a:cubicBezTo>
                    <a:pt x="1770" y="1234"/>
                    <a:pt x="1768" y="1233"/>
                    <a:pt x="1767" y="1232"/>
                  </a:cubicBezTo>
                  <a:cubicBezTo>
                    <a:pt x="1767" y="1231"/>
                    <a:pt x="1766" y="1230"/>
                    <a:pt x="1765" y="1230"/>
                  </a:cubicBezTo>
                  <a:cubicBezTo>
                    <a:pt x="1764" y="1230"/>
                    <a:pt x="1763" y="1232"/>
                    <a:pt x="1763" y="1233"/>
                  </a:cubicBezTo>
                  <a:cubicBezTo>
                    <a:pt x="1763" y="1234"/>
                    <a:pt x="1764" y="1236"/>
                    <a:pt x="1764" y="1237"/>
                  </a:cubicBezTo>
                  <a:cubicBezTo>
                    <a:pt x="1764" y="1238"/>
                    <a:pt x="1764" y="1240"/>
                    <a:pt x="1763" y="1241"/>
                  </a:cubicBezTo>
                  <a:cubicBezTo>
                    <a:pt x="1762" y="1241"/>
                    <a:pt x="1761" y="1241"/>
                    <a:pt x="1760" y="1241"/>
                  </a:cubicBezTo>
                  <a:cubicBezTo>
                    <a:pt x="1759" y="1241"/>
                    <a:pt x="1758" y="1242"/>
                    <a:pt x="1757" y="1242"/>
                  </a:cubicBezTo>
                  <a:cubicBezTo>
                    <a:pt x="1756" y="1242"/>
                    <a:pt x="1755" y="1241"/>
                    <a:pt x="1754" y="1241"/>
                  </a:cubicBezTo>
                  <a:cubicBezTo>
                    <a:pt x="1754" y="1240"/>
                    <a:pt x="1753" y="1237"/>
                    <a:pt x="1753" y="1236"/>
                  </a:cubicBezTo>
                  <a:cubicBezTo>
                    <a:pt x="1753" y="1235"/>
                    <a:pt x="1754" y="1233"/>
                    <a:pt x="1754" y="1232"/>
                  </a:cubicBezTo>
                  <a:cubicBezTo>
                    <a:pt x="1754" y="1230"/>
                    <a:pt x="1754" y="1228"/>
                    <a:pt x="1754" y="1226"/>
                  </a:cubicBezTo>
                  <a:cubicBezTo>
                    <a:pt x="1754" y="1225"/>
                    <a:pt x="1754" y="1221"/>
                    <a:pt x="1753" y="1219"/>
                  </a:cubicBezTo>
                  <a:cubicBezTo>
                    <a:pt x="1753" y="1219"/>
                    <a:pt x="1751" y="1218"/>
                    <a:pt x="1750" y="1217"/>
                  </a:cubicBezTo>
                  <a:cubicBezTo>
                    <a:pt x="1749" y="1217"/>
                    <a:pt x="1748" y="1215"/>
                    <a:pt x="1747" y="1214"/>
                  </a:cubicBezTo>
                  <a:cubicBezTo>
                    <a:pt x="1747" y="1214"/>
                    <a:pt x="1749" y="1212"/>
                    <a:pt x="1749" y="1211"/>
                  </a:cubicBezTo>
                  <a:cubicBezTo>
                    <a:pt x="1749" y="1210"/>
                    <a:pt x="1750" y="1208"/>
                    <a:pt x="1749" y="1207"/>
                  </a:cubicBezTo>
                  <a:cubicBezTo>
                    <a:pt x="1749" y="1206"/>
                    <a:pt x="1745" y="1206"/>
                    <a:pt x="1743" y="1206"/>
                  </a:cubicBezTo>
                  <a:cubicBezTo>
                    <a:pt x="1742" y="1206"/>
                    <a:pt x="1739" y="1206"/>
                    <a:pt x="1738" y="1205"/>
                  </a:cubicBezTo>
                  <a:cubicBezTo>
                    <a:pt x="1737" y="1205"/>
                    <a:pt x="1736" y="1203"/>
                    <a:pt x="1735" y="1202"/>
                  </a:cubicBezTo>
                  <a:cubicBezTo>
                    <a:pt x="1734" y="1201"/>
                    <a:pt x="1733" y="1200"/>
                    <a:pt x="1733" y="1199"/>
                  </a:cubicBezTo>
                  <a:cubicBezTo>
                    <a:pt x="1733" y="1198"/>
                    <a:pt x="1734" y="1196"/>
                    <a:pt x="1734" y="1195"/>
                  </a:cubicBezTo>
                  <a:cubicBezTo>
                    <a:pt x="1735" y="1194"/>
                    <a:pt x="1737" y="1193"/>
                    <a:pt x="1737" y="1192"/>
                  </a:cubicBezTo>
                  <a:cubicBezTo>
                    <a:pt x="1738" y="1191"/>
                    <a:pt x="1738" y="1188"/>
                    <a:pt x="1737" y="1187"/>
                  </a:cubicBezTo>
                  <a:cubicBezTo>
                    <a:pt x="1737" y="1186"/>
                    <a:pt x="1735" y="1186"/>
                    <a:pt x="1734" y="1185"/>
                  </a:cubicBezTo>
                  <a:cubicBezTo>
                    <a:pt x="1733" y="1185"/>
                    <a:pt x="1733" y="1183"/>
                    <a:pt x="1733" y="1183"/>
                  </a:cubicBezTo>
                  <a:cubicBezTo>
                    <a:pt x="1733" y="1182"/>
                    <a:pt x="1735" y="1180"/>
                    <a:pt x="1736" y="1179"/>
                  </a:cubicBezTo>
                  <a:cubicBezTo>
                    <a:pt x="1737" y="1178"/>
                    <a:pt x="1738" y="1174"/>
                    <a:pt x="1739" y="1173"/>
                  </a:cubicBezTo>
                  <a:cubicBezTo>
                    <a:pt x="1739" y="1172"/>
                    <a:pt x="1740" y="1171"/>
                    <a:pt x="1741" y="1171"/>
                  </a:cubicBezTo>
                  <a:cubicBezTo>
                    <a:pt x="1742" y="1170"/>
                    <a:pt x="1744" y="1171"/>
                    <a:pt x="1745" y="1171"/>
                  </a:cubicBezTo>
                  <a:cubicBezTo>
                    <a:pt x="1745" y="1172"/>
                    <a:pt x="1746" y="1173"/>
                    <a:pt x="1746" y="1173"/>
                  </a:cubicBezTo>
                  <a:cubicBezTo>
                    <a:pt x="1746" y="1174"/>
                    <a:pt x="1744" y="1175"/>
                    <a:pt x="1744" y="1176"/>
                  </a:cubicBezTo>
                  <a:cubicBezTo>
                    <a:pt x="1744" y="1176"/>
                    <a:pt x="1744" y="1178"/>
                    <a:pt x="1745" y="1179"/>
                  </a:cubicBezTo>
                  <a:cubicBezTo>
                    <a:pt x="1745" y="1180"/>
                    <a:pt x="1747" y="1181"/>
                    <a:pt x="1748" y="1181"/>
                  </a:cubicBezTo>
                  <a:cubicBezTo>
                    <a:pt x="1749" y="1181"/>
                    <a:pt x="1751" y="1179"/>
                    <a:pt x="1752" y="1179"/>
                  </a:cubicBezTo>
                  <a:cubicBezTo>
                    <a:pt x="1753" y="1178"/>
                    <a:pt x="1755" y="1176"/>
                    <a:pt x="1756" y="1175"/>
                  </a:cubicBezTo>
                  <a:cubicBezTo>
                    <a:pt x="1756" y="1174"/>
                    <a:pt x="1755" y="1170"/>
                    <a:pt x="1756" y="1169"/>
                  </a:cubicBezTo>
                  <a:cubicBezTo>
                    <a:pt x="1756" y="1168"/>
                    <a:pt x="1758" y="1166"/>
                    <a:pt x="1759" y="1165"/>
                  </a:cubicBezTo>
                  <a:cubicBezTo>
                    <a:pt x="1761" y="1163"/>
                    <a:pt x="1763" y="1160"/>
                    <a:pt x="1765" y="1159"/>
                  </a:cubicBezTo>
                  <a:cubicBezTo>
                    <a:pt x="1766" y="1159"/>
                    <a:pt x="1768" y="1158"/>
                    <a:pt x="1769" y="1158"/>
                  </a:cubicBezTo>
                  <a:cubicBezTo>
                    <a:pt x="1770" y="1157"/>
                    <a:pt x="1771" y="1155"/>
                    <a:pt x="1772" y="1155"/>
                  </a:cubicBezTo>
                  <a:cubicBezTo>
                    <a:pt x="1773" y="1155"/>
                    <a:pt x="1774" y="1157"/>
                    <a:pt x="1775" y="1158"/>
                  </a:cubicBezTo>
                  <a:cubicBezTo>
                    <a:pt x="1777" y="1160"/>
                    <a:pt x="1780" y="1164"/>
                    <a:pt x="1780" y="1167"/>
                  </a:cubicBezTo>
                  <a:cubicBezTo>
                    <a:pt x="1780" y="1168"/>
                    <a:pt x="1779" y="1171"/>
                    <a:pt x="1779" y="1173"/>
                  </a:cubicBezTo>
                  <a:cubicBezTo>
                    <a:pt x="1779" y="1175"/>
                    <a:pt x="1780" y="1179"/>
                    <a:pt x="1780" y="1181"/>
                  </a:cubicBezTo>
                  <a:cubicBezTo>
                    <a:pt x="1780" y="1182"/>
                    <a:pt x="1778" y="1184"/>
                    <a:pt x="1778" y="1186"/>
                  </a:cubicBezTo>
                  <a:cubicBezTo>
                    <a:pt x="1777" y="1187"/>
                    <a:pt x="1775" y="1189"/>
                    <a:pt x="1774" y="1191"/>
                  </a:cubicBezTo>
                  <a:cubicBezTo>
                    <a:pt x="1773" y="1192"/>
                    <a:pt x="1770" y="1193"/>
                    <a:pt x="1769" y="1195"/>
                  </a:cubicBezTo>
                  <a:cubicBezTo>
                    <a:pt x="1768" y="1195"/>
                    <a:pt x="1768" y="1198"/>
                    <a:pt x="1768" y="1199"/>
                  </a:cubicBezTo>
                  <a:cubicBezTo>
                    <a:pt x="1769" y="1200"/>
                    <a:pt x="1772" y="1201"/>
                    <a:pt x="1774" y="1201"/>
                  </a:cubicBezTo>
                  <a:cubicBezTo>
                    <a:pt x="1776" y="1201"/>
                    <a:pt x="1780" y="1199"/>
                    <a:pt x="1782" y="1198"/>
                  </a:cubicBezTo>
                  <a:cubicBezTo>
                    <a:pt x="1784" y="1198"/>
                    <a:pt x="1788" y="1198"/>
                    <a:pt x="1790" y="1197"/>
                  </a:cubicBezTo>
                  <a:cubicBezTo>
                    <a:pt x="1791" y="1197"/>
                    <a:pt x="1793" y="1195"/>
                    <a:pt x="1794" y="1195"/>
                  </a:cubicBezTo>
                  <a:cubicBezTo>
                    <a:pt x="1796" y="1194"/>
                    <a:pt x="1798" y="1192"/>
                    <a:pt x="1800" y="1191"/>
                  </a:cubicBezTo>
                  <a:cubicBezTo>
                    <a:pt x="1801" y="1191"/>
                    <a:pt x="1802" y="1191"/>
                    <a:pt x="1803" y="1191"/>
                  </a:cubicBezTo>
                  <a:cubicBezTo>
                    <a:pt x="1804" y="1191"/>
                    <a:pt x="1805" y="1192"/>
                    <a:pt x="1806" y="1192"/>
                  </a:cubicBezTo>
                  <a:cubicBezTo>
                    <a:pt x="1806" y="1193"/>
                    <a:pt x="1807" y="1194"/>
                    <a:pt x="1808" y="1194"/>
                  </a:cubicBezTo>
                  <a:cubicBezTo>
                    <a:pt x="1809" y="1194"/>
                    <a:pt x="1812" y="1194"/>
                    <a:pt x="1812" y="1195"/>
                  </a:cubicBezTo>
                  <a:cubicBezTo>
                    <a:pt x="1813" y="1196"/>
                    <a:pt x="1812" y="1198"/>
                    <a:pt x="1811" y="1198"/>
                  </a:cubicBezTo>
                  <a:cubicBezTo>
                    <a:pt x="1810" y="1199"/>
                    <a:pt x="1808" y="1199"/>
                    <a:pt x="1807" y="1199"/>
                  </a:cubicBezTo>
                  <a:cubicBezTo>
                    <a:pt x="1806" y="1199"/>
                    <a:pt x="1803" y="1198"/>
                    <a:pt x="1802" y="1198"/>
                  </a:cubicBezTo>
                  <a:cubicBezTo>
                    <a:pt x="1801" y="1198"/>
                    <a:pt x="1799" y="1199"/>
                    <a:pt x="1799" y="1200"/>
                  </a:cubicBezTo>
                  <a:cubicBezTo>
                    <a:pt x="1798" y="1200"/>
                    <a:pt x="1797" y="1203"/>
                    <a:pt x="1797" y="1203"/>
                  </a:cubicBezTo>
                  <a:cubicBezTo>
                    <a:pt x="1796" y="1204"/>
                    <a:pt x="1795" y="1206"/>
                    <a:pt x="1795" y="1207"/>
                  </a:cubicBezTo>
                  <a:cubicBezTo>
                    <a:pt x="1794" y="1207"/>
                    <a:pt x="1792" y="1208"/>
                    <a:pt x="1791" y="1208"/>
                  </a:cubicBezTo>
                  <a:cubicBezTo>
                    <a:pt x="1789" y="1208"/>
                    <a:pt x="1787" y="1208"/>
                    <a:pt x="1786" y="1209"/>
                  </a:cubicBezTo>
                  <a:cubicBezTo>
                    <a:pt x="1785" y="1209"/>
                    <a:pt x="1784" y="1211"/>
                    <a:pt x="1783" y="1212"/>
                  </a:cubicBezTo>
                  <a:cubicBezTo>
                    <a:pt x="1782" y="1213"/>
                    <a:pt x="1780" y="1216"/>
                    <a:pt x="1778" y="1217"/>
                  </a:cubicBezTo>
                  <a:cubicBezTo>
                    <a:pt x="1778" y="1218"/>
                    <a:pt x="1776" y="1219"/>
                    <a:pt x="1775" y="1220"/>
                  </a:cubicBezTo>
                  <a:cubicBezTo>
                    <a:pt x="1774" y="1221"/>
                    <a:pt x="1773" y="1222"/>
                    <a:pt x="1772" y="1223"/>
                  </a:cubicBezTo>
                  <a:cubicBezTo>
                    <a:pt x="1771" y="1224"/>
                    <a:pt x="1770" y="1225"/>
                    <a:pt x="1770" y="1226"/>
                  </a:cubicBezTo>
                  <a:cubicBezTo>
                    <a:pt x="1770" y="1226"/>
                    <a:pt x="1770" y="1228"/>
                    <a:pt x="1770" y="1228"/>
                  </a:cubicBezTo>
                  <a:cubicBezTo>
                    <a:pt x="1771" y="1229"/>
                    <a:pt x="1772" y="1229"/>
                    <a:pt x="1773" y="1229"/>
                  </a:cubicBezTo>
                  <a:cubicBezTo>
                    <a:pt x="1774" y="1230"/>
                    <a:pt x="1776" y="1230"/>
                    <a:pt x="1776" y="1229"/>
                  </a:cubicBezTo>
                  <a:cubicBezTo>
                    <a:pt x="1777" y="1229"/>
                    <a:pt x="1778" y="1228"/>
                    <a:pt x="1779" y="1227"/>
                  </a:cubicBezTo>
                  <a:cubicBezTo>
                    <a:pt x="1780" y="1226"/>
                    <a:pt x="1780" y="1224"/>
                    <a:pt x="1781" y="1223"/>
                  </a:cubicBezTo>
                  <a:cubicBezTo>
                    <a:pt x="1782" y="1222"/>
                    <a:pt x="1784" y="1221"/>
                    <a:pt x="1785" y="1220"/>
                  </a:cubicBezTo>
                  <a:cubicBezTo>
                    <a:pt x="1786" y="1219"/>
                    <a:pt x="1789" y="1217"/>
                    <a:pt x="1790" y="1216"/>
                  </a:cubicBezTo>
                  <a:cubicBezTo>
                    <a:pt x="1792" y="1214"/>
                    <a:pt x="1795" y="1212"/>
                    <a:pt x="1797" y="1210"/>
                  </a:cubicBezTo>
                  <a:cubicBezTo>
                    <a:pt x="1799" y="1209"/>
                    <a:pt x="1803" y="1207"/>
                    <a:pt x="1805" y="1206"/>
                  </a:cubicBezTo>
                  <a:cubicBezTo>
                    <a:pt x="1807" y="1204"/>
                    <a:pt x="1813" y="1202"/>
                    <a:pt x="1816" y="1200"/>
                  </a:cubicBezTo>
                  <a:cubicBezTo>
                    <a:pt x="1819" y="1199"/>
                    <a:pt x="1824" y="1196"/>
                    <a:pt x="1826" y="1195"/>
                  </a:cubicBezTo>
                  <a:cubicBezTo>
                    <a:pt x="1829" y="1193"/>
                    <a:pt x="1836" y="1191"/>
                    <a:pt x="1839" y="1189"/>
                  </a:cubicBezTo>
                  <a:cubicBezTo>
                    <a:pt x="1842" y="1188"/>
                    <a:pt x="1849" y="1184"/>
                    <a:pt x="1852" y="1182"/>
                  </a:cubicBezTo>
                  <a:cubicBezTo>
                    <a:pt x="1856" y="1180"/>
                    <a:pt x="1864" y="1176"/>
                    <a:pt x="1868" y="1174"/>
                  </a:cubicBezTo>
                  <a:cubicBezTo>
                    <a:pt x="1870" y="1173"/>
                    <a:pt x="1875" y="1170"/>
                    <a:pt x="1878" y="1169"/>
                  </a:cubicBezTo>
                  <a:cubicBezTo>
                    <a:pt x="1880" y="1168"/>
                    <a:pt x="1885" y="1167"/>
                    <a:pt x="1887" y="1167"/>
                  </a:cubicBezTo>
                  <a:cubicBezTo>
                    <a:pt x="1889" y="1166"/>
                    <a:pt x="1894" y="1167"/>
                    <a:pt x="1896" y="1167"/>
                  </a:cubicBezTo>
                  <a:cubicBezTo>
                    <a:pt x="1897" y="1167"/>
                    <a:pt x="1900" y="1168"/>
                    <a:pt x="1902" y="1167"/>
                  </a:cubicBezTo>
                  <a:cubicBezTo>
                    <a:pt x="1904" y="1167"/>
                    <a:pt x="1907" y="1165"/>
                    <a:pt x="1908" y="1165"/>
                  </a:cubicBezTo>
                  <a:cubicBezTo>
                    <a:pt x="1909" y="1164"/>
                    <a:pt x="1910" y="1164"/>
                    <a:pt x="1911" y="1163"/>
                  </a:cubicBezTo>
                  <a:cubicBezTo>
                    <a:pt x="1910" y="1161"/>
                    <a:pt x="1909" y="1160"/>
                    <a:pt x="1908" y="1159"/>
                  </a:cubicBezTo>
                  <a:cubicBezTo>
                    <a:pt x="1907" y="1157"/>
                    <a:pt x="1904" y="1155"/>
                    <a:pt x="1903" y="1154"/>
                  </a:cubicBezTo>
                  <a:cubicBezTo>
                    <a:pt x="1902" y="1153"/>
                    <a:pt x="1901" y="1151"/>
                    <a:pt x="1900" y="1150"/>
                  </a:cubicBezTo>
                  <a:cubicBezTo>
                    <a:pt x="1899" y="1150"/>
                    <a:pt x="1896" y="1150"/>
                    <a:pt x="1895" y="1149"/>
                  </a:cubicBezTo>
                  <a:cubicBezTo>
                    <a:pt x="1895" y="1147"/>
                    <a:pt x="1895" y="1144"/>
                    <a:pt x="1896" y="1143"/>
                  </a:cubicBezTo>
                  <a:cubicBezTo>
                    <a:pt x="1896" y="1142"/>
                    <a:pt x="1899" y="1141"/>
                    <a:pt x="1900" y="1140"/>
                  </a:cubicBezTo>
                  <a:cubicBezTo>
                    <a:pt x="1901" y="1139"/>
                    <a:pt x="1903" y="1137"/>
                    <a:pt x="1904" y="1136"/>
                  </a:cubicBezTo>
                  <a:cubicBezTo>
                    <a:pt x="1905" y="1134"/>
                    <a:pt x="1909" y="1132"/>
                    <a:pt x="1910" y="1130"/>
                  </a:cubicBezTo>
                  <a:cubicBezTo>
                    <a:pt x="1911" y="1129"/>
                    <a:pt x="1911" y="1125"/>
                    <a:pt x="1912" y="1124"/>
                  </a:cubicBezTo>
                  <a:cubicBezTo>
                    <a:pt x="1912" y="1122"/>
                    <a:pt x="1912" y="1118"/>
                    <a:pt x="1912" y="1117"/>
                  </a:cubicBezTo>
                  <a:cubicBezTo>
                    <a:pt x="1913" y="1115"/>
                    <a:pt x="1915" y="1112"/>
                    <a:pt x="1916" y="1110"/>
                  </a:cubicBezTo>
                  <a:cubicBezTo>
                    <a:pt x="1916" y="1109"/>
                    <a:pt x="1918" y="1108"/>
                    <a:pt x="1919" y="1107"/>
                  </a:cubicBezTo>
                  <a:cubicBezTo>
                    <a:pt x="1920" y="1106"/>
                    <a:pt x="1922" y="1103"/>
                    <a:pt x="1923" y="1102"/>
                  </a:cubicBezTo>
                  <a:cubicBezTo>
                    <a:pt x="1923" y="1101"/>
                    <a:pt x="1925" y="1100"/>
                    <a:pt x="1925" y="1099"/>
                  </a:cubicBezTo>
                  <a:cubicBezTo>
                    <a:pt x="1926" y="1099"/>
                    <a:pt x="1926" y="1097"/>
                    <a:pt x="1925" y="1097"/>
                  </a:cubicBezTo>
                  <a:cubicBezTo>
                    <a:pt x="1925" y="1096"/>
                    <a:pt x="1923" y="1095"/>
                    <a:pt x="1923" y="1095"/>
                  </a:cubicBezTo>
                  <a:cubicBezTo>
                    <a:pt x="1923" y="1094"/>
                    <a:pt x="1923" y="1092"/>
                    <a:pt x="1924" y="1091"/>
                  </a:cubicBezTo>
                  <a:cubicBezTo>
                    <a:pt x="1924" y="1091"/>
                    <a:pt x="1926" y="1090"/>
                    <a:pt x="1927" y="1089"/>
                  </a:cubicBezTo>
                  <a:cubicBezTo>
                    <a:pt x="1928" y="1088"/>
                    <a:pt x="1928" y="1084"/>
                    <a:pt x="1927" y="1083"/>
                  </a:cubicBezTo>
                  <a:cubicBezTo>
                    <a:pt x="1927" y="1081"/>
                    <a:pt x="1925" y="1079"/>
                    <a:pt x="1924" y="1078"/>
                  </a:cubicBezTo>
                  <a:cubicBezTo>
                    <a:pt x="1923" y="1077"/>
                    <a:pt x="1922" y="1075"/>
                    <a:pt x="1922" y="1074"/>
                  </a:cubicBezTo>
                  <a:cubicBezTo>
                    <a:pt x="1921" y="1073"/>
                    <a:pt x="1924" y="1070"/>
                    <a:pt x="1924" y="1068"/>
                  </a:cubicBezTo>
                  <a:cubicBezTo>
                    <a:pt x="1924" y="1067"/>
                    <a:pt x="1923" y="1064"/>
                    <a:pt x="1923" y="1063"/>
                  </a:cubicBezTo>
                  <a:cubicBezTo>
                    <a:pt x="1922" y="1062"/>
                    <a:pt x="1921" y="1060"/>
                    <a:pt x="1921" y="1059"/>
                  </a:cubicBezTo>
                  <a:cubicBezTo>
                    <a:pt x="1920" y="1058"/>
                    <a:pt x="1918" y="1056"/>
                    <a:pt x="1917" y="1055"/>
                  </a:cubicBezTo>
                  <a:cubicBezTo>
                    <a:pt x="1916" y="1054"/>
                    <a:pt x="1914" y="1053"/>
                    <a:pt x="1914" y="1052"/>
                  </a:cubicBezTo>
                  <a:cubicBezTo>
                    <a:pt x="1914" y="1051"/>
                    <a:pt x="1915" y="1049"/>
                    <a:pt x="1915" y="1047"/>
                  </a:cubicBezTo>
                  <a:cubicBezTo>
                    <a:pt x="1915" y="1046"/>
                    <a:pt x="1914" y="1044"/>
                    <a:pt x="1915" y="1043"/>
                  </a:cubicBezTo>
                  <a:cubicBezTo>
                    <a:pt x="1915" y="1041"/>
                    <a:pt x="1918" y="1038"/>
                    <a:pt x="1919" y="1037"/>
                  </a:cubicBezTo>
                  <a:cubicBezTo>
                    <a:pt x="1920" y="1036"/>
                    <a:pt x="1923" y="1035"/>
                    <a:pt x="1923" y="1035"/>
                  </a:cubicBezTo>
                  <a:cubicBezTo>
                    <a:pt x="1923" y="1034"/>
                    <a:pt x="1923" y="1032"/>
                    <a:pt x="1923" y="1032"/>
                  </a:cubicBezTo>
                  <a:cubicBezTo>
                    <a:pt x="1923" y="1031"/>
                    <a:pt x="1922" y="1030"/>
                    <a:pt x="1922" y="1029"/>
                  </a:cubicBezTo>
                  <a:cubicBezTo>
                    <a:pt x="1921" y="1028"/>
                    <a:pt x="1920" y="1026"/>
                    <a:pt x="1919" y="1025"/>
                  </a:cubicBezTo>
                  <a:cubicBezTo>
                    <a:pt x="1919" y="1024"/>
                    <a:pt x="1920" y="1021"/>
                    <a:pt x="1919" y="1019"/>
                  </a:cubicBezTo>
                  <a:cubicBezTo>
                    <a:pt x="1919" y="1018"/>
                    <a:pt x="1917" y="1018"/>
                    <a:pt x="1917" y="1017"/>
                  </a:cubicBezTo>
                  <a:cubicBezTo>
                    <a:pt x="1916" y="1016"/>
                    <a:pt x="1916" y="1014"/>
                    <a:pt x="1917" y="1013"/>
                  </a:cubicBezTo>
                  <a:cubicBezTo>
                    <a:pt x="1917" y="1012"/>
                    <a:pt x="1917" y="1009"/>
                    <a:pt x="1918" y="1008"/>
                  </a:cubicBezTo>
                  <a:cubicBezTo>
                    <a:pt x="1918" y="1007"/>
                    <a:pt x="1920" y="1007"/>
                    <a:pt x="1920" y="1006"/>
                  </a:cubicBezTo>
                  <a:cubicBezTo>
                    <a:pt x="1921" y="1006"/>
                    <a:pt x="1923" y="1005"/>
                    <a:pt x="1923" y="1004"/>
                  </a:cubicBezTo>
                  <a:cubicBezTo>
                    <a:pt x="1924" y="1003"/>
                    <a:pt x="1923" y="1001"/>
                    <a:pt x="1923" y="1000"/>
                  </a:cubicBezTo>
                  <a:cubicBezTo>
                    <a:pt x="1923" y="1000"/>
                    <a:pt x="1923" y="998"/>
                    <a:pt x="1923" y="997"/>
                  </a:cubicBezTo>
                  <a:cubicBezTo>
                    <a:pt x="1923" y="996"/>
                    <a:pt x="1924" y="994"/>
                    <a:pt x="1925" y="993"/>
                  </a:cubicBezTo>
                  <a:cubicBezTo>
                    <a:pt x="1926" y="993"/>
                    <a:pt x="1928" y="992"/>
                    <a:pt x="1929" y="992"/>
                  </a:cubicBezTo>
                  <a:cubicBezTo>
                    <a:pt x="1930" y="991"/>
                    <a:pt x="1931" y="990"/>
                    <a:pt x="1932" y="989"/>
                  </a:cubicBezTo>
                  <a:cubicBezTo>
                    <a:pt x="1932" y="988"/>
                    <a:pt x="1932" y="986"/>
                    <a:pt x="1932" y="985"/>
                  </a:cubicBezTo>
                  <a:cubicBezTo>
                    <a:pt x="1932" y="984"/>
                    <a:pt x="1932" y="983"/>
                    <a:pt x="1932" y="982"/>
                  </a:cubicBezTo>
                  <a:cubicBezTo>
                    <a:pt x="1932" y="981"/>
                    <a:pt x="1931" y="980"/>
                    <a:pt x="1931" y="979"/>
                  </a:cubicBezTo>
                  <a:cubicBezTo>
                    <a:pt x="1931" y="978"/>
                    <a:pt x="1933" y="977"/>
                    <a:pt x="1933" y="976"/>
                  </a:cubicBezTo>
                  <a:cubicBezTo>
                    <a:pt x="1934" y="976"/>
                    <a:pt x="1935" y="975"/>
                    <a:pt x="1935" y="974"/>
                  </a:cubicBezTo>
                  <a:cubicBezTo>
                    <a:pt x="1935" y="973"/>
                    <a:pt x="1935" y="971"/>
                    <a:pt x="1935" y="970"/>
                  </a:cubicBezTo>
                  <a:cubicBezTo>
                    <a:pt x="1935" y="969"/>
                    <a:pt x="1937" y="968"/>
                    <a:pt x="1938" y="968"/>
                  </a:cubicBezTo>
                  <a:cubicBezTo>
                    <a:pt x="1938" y="967"/>
                    <a:pt x="1939" y="965"/>
                    <a:pt x="1939" y="964"/>
                  </a:cubicBezTo>
                  <a:cubicBezTo>
                    <a:pt x="1939" y="963"/>
                    <a:pt x="1939" y="961"/>
                    <a:pt x="1939" y="960"/>
                  </a:cubicBezTo>
                  <a:cubicBezTo>
                    <a:pt x="1939" y="959"/>
                    <a:pt x="1938" y="957"/>
                    <a:pt x="1938" y="956"/>
                  </a:cubicBezTo>
                  <a:cubicBezTo>
                    <a:pt x="1937" y="954"/>
                    <a:pt x="1937" y="952"/>
                    <a:pt x="1938" y="951"/>
                  </a:cubicBezTo>
                  <a:cubicBezTo>
                    <a:pt x="1938" y="950"/>
                    <a:pt x="1939" y="949"/>
                    <a:pt x="1940" y="948"/>
                  </a:cubicBezTo>
                  <a:cubicBezTo>
                    <a:pt x="1941" y="948"/>
                    <a:pt x="1943" y="948"/>
                    <a:pt x="1943" y="947"/>
                  </a:cubicBezTo>
                  <a:cubicBezTo>
                    <a:pt x="1944" y="946"/>
                    <a:pt x="1944" y="944"/>
                    <a:pt x="1943" y="943"/>
                  </a:cubicBezTo>
                  <a:close/>
                </a:path>
              </a:pathLst>
            </a:custGeom>
            <a:solidFill>
              <a:schemeClr val="accent3"/>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63" name="Freeform 43">
              <a:extLst>
                <a:ext uri="{FF2B5EF4-FFF2-40B4-BE49-F238E27FC236}">
                  <a16:creationId xmlns:a16="http://schemas.microsoft.com/office/drawing/2014/main" id="{7E24EE56-D659-4BC9-9291-5CBF9865BFBA}"/>
                </a:ext>
              </a:extLst>
            </p:cNvPr>
            <p:cNvSpPr>
              <a:spLocks/>
            </p:cNvSpPr>
            <p:nvPr/>
          </p:nvSpPr>
          <p:spPr bwMode="auto">
            <a:xfrm>
              <a:off x="3878261" y="4346578"/>
              <a:ext cx="679449" cy="577850"/>
            </a:xfrm>
            <a:custGeom>
              <a:avLst/>
              <a:gdLst>
                <a:gd name="T0" fmla="*/ 769 w 805"/>
                <a:gd name="T1" fmla="*/ 607 h 685"/>
                <a:gd name="T2" fmla="*/ 718 w 805"/>
                <a:gd name="T3" fmla="*/ 594 h 685"/>
                <a:gd name="T4" fmla="*/ 698 w 805"/>
                <a:gd name="T5" fmla="*/ 564 h 685"/>
                <a:gd name="T6" fmla="*/ 703 w 805"/>
                <a:gd name="T7" fmla="*/ 551 h 685"/>
                <a:gd name="T8" fmla="*/ 730 w 805"/>
                <a:gd name="T9" fmla="*/ 545 h 685"/>
                <a:gd name="T10" fmla="*/ 744 w 805"/>
                <a:gd name="T11" fmla="*/ 530 h 685"/>
                <a:gd name="T12" fmla="*/ 742 w 805"/>
                <a:gd name="T13" fmla="*/ 511 h 685"/>
                <a:gd name="T14" fmla="*/ 733 w 805"/>
                <a:gd name="T15" fmla="*/ 509 h 685"/>
                <a:gd name="T16" fmla="*/ 711 w 805"/>
                <a:gd name="T17" fmla="*/ 492 h 685"/>
                <a:gd name="T18" fmla="*/ 681 w 805"/>
                <a:gd name="T19" fmla="*/ 511 h 685"/>
                <a:gd name="T20" fmla="*/ 674 w 805"/>
                <a:gd name="T21" fmla="*/ 497 h 685"/>
                <a:gd name="T22" fmla="*/ 700 w 805"/>
                <a:gd name="T23" fmla="*/ 466 h 685"/>
                <a:gd name="T24" fmla="*/ 673 w 805"/>
                <a:gd name="T25" fmla="*/ 419 h 685"/>
                <a:gd name="T26" fmla="*/ 655 w 805"/>
                <a:gd name="T27" fmla="*/ 360 h 685"/>
                <a:gd name="T28" fmla="*/ 386 w 805"/>
                <a:gd name="T29" fmla="*/ 345 h 685"/>
                <a:gd name="T30" fmla="*/ 389 w 805"/>
                <a:gd name="T31" fmla="*/ 307 h 685"/>
                <a:gd name="T32" fmla="*/ 392 w 805"/>
                <a:gd name="T33" fmla="*/ 290 h 685"/>
                <a:gd name="T34" fmla="*/ 394 w 805"/>
                <a:gd name="T35" fmla="*/ 251 h 685"/>
                <a:gd name="T36" fmla="*/ 405 w 805"/>
                <a:gd name="T37" fmla="*/ 223 h 685"/>
                <a:gd name="T38" fmla="*/ 421 w 805"/>
                <a:gd name="T39" fmla="*/ 197 h 685"/>
                <a:gd name="T40" fmla="*/ 431 w 805"/>
                <a:gd name="T41" fmla="*/ 161 h 685"/>
                <a:gd name="T42" fmla="*/ 445 w 805"/>
                <a:gd name="T43" fmla="*/ 151 h 685"/>
                <a:gd name="T44" fmla="*/ 450 w 805"/>
                <a:gd name="T45" fmla="*/ 136 h 685"/>
                <a:gd name="T46" fmla="*/ 451 w 805"/>
                <a:gd name="T47" fmla="*/ 102 h 685"/>
                <a:gd name="T48" fmla="*/ 438 w 805"/>
                <a:gd name="T49" fmla="*/ 88 h 685"/>
                <a:gd name="T50" fmla="*/ 435 w 805"/>
                <a:gd name="T51" fmla="*/ 67 h 685"/>
                <a:gd name="T52" fmla="*/ 422 w 805"/>
                <a:gd name="T53" fmla="*/ 25 h 685"/>
                <a:gd name="T54" fmla="*/ 413 w 805"/>
                <a:gd name="T55" fmla="*/ 2 h 685"/>
                <a:gd name="T56" fmla="*/ 25 w 805"/>
                <a:gd name="T57" fmla="*/ 218 h 685"/>
                <a:gd name="T58" fmla="*/ 48 w 805"/>
                <a:gd name="T59" fmla="*/ 254 h 685"/>
                <a:gd name="T60" fmla="*/ 54 w 805"/>
                <a:gd name="T61" fmla="*/ 283 h 685"/>
                <a:gd name="T62" fmla="*/ 72 w 805"/>
                <a:gd name="T63" fmla="*/ 323 h 685"/>
                <a:gd name="T64" fmla="*/ 96 w 805"/>
                <a:gd name="T65" fmla="*/ 353 h 685"/>
                <a:gd name="T66" fmla="*/ 94 w 805"/>
                <a:gd name="T67" fmla="*/ 415 h 685"/>
                <a:gd name="T68" fmla="*/ 80 w 805"/>
                <a:gd name="T69" fmla="*/ 444 h 685"/>
                <a:gd name="T70" fmla="*/ 80 w 805"/>
                <a:gd name="T71" fmla="*/ 474 h 685"/>
                <a:gd name="T72" fmla="*/ 79 w 805"/>
                <a:gd name="T73" fmla="*/ 518 h 685"/>
                <a:gd name="T74" fmla="*/ 72 w 805"/>
                <a:gd name="T75" fmla="*/ 557 h 685"/>
                <a:gd name="T76" fmla="*/ 64 w 805"/>
                <a:gd name="T77" fmla="*/ 600 h 685"/>
                <a:gd name="T78" fmla="*/ 234 w 805"/>
                <a:gd name="T79" fmla="*/ 612 h 685"/>
                <a:gd name="T80" fmla="*/ 347 w 805"/>
                <a:gd name="T81" fmla="*/ 613 h 685"/>
                <a:gd name="T82" fmla="*/ 376 w 805"/>
                <a:gd name="T83" fmla="*/ 604 h 685"/>
                <a:gd name="T84" fmla="*/ 320 w 805"/>
                <a:gd name="T85" fmla="*/ 591 h 685"/>
                <a:gd name="T86" fmla="*/ 357 w 805"/>
                <a:gd name="T87" fmla="*/ 575 h 685"/>
                <a:gd name="T88" fmla="*/ 396 w 805"/>
                <a:gd name="T89" fmla="*/ 588 h 685"/>
                <a:gd name="T90" fmla="*/ 429 w 805"/>
                <a:gd name="T91" fmla="*/ 607 h 685"/>
                <a:gd name="T92" fmla="*/ 467 w 805"/>
                <a:gd name="T93" fmla="*/ 632 h 685"/>
                <a:gd name="T94" fmla="*/ 473 w 805"/>
                <a:gd name="T95" fmla="*/ 659 h 685"/>
                <a:gd name="T96" fmla="*/ 535 w 805"/>
                <a:gd name="T97" fmla="*/ 684 h 685"/>
                <a:gd name="T98" fmla="*/ 532 w 805"/>
                <a:gd name="T99" fmla="*/ 676 h 685"/>
                <a:gd name="T100" fmla="*/ 568 w 805"/>
                <a:gd name="T101" fmla="*/ 647 h 685"/>
                <a:gd name="T102" fmla="*/ 577 w 805"/>
                <a:gd name="T103" fmla="*/ 646 h 685"/>
                <a:gd name="T104" fmla="*/ 609 w 805"/>
                <a:gd name="T105" fmla="*/ 648 h 685"/>
                <a:gd name="T106" fmla="*/ 610 w 805"/>
                <a:gd name="T107" fmla="*/ 672 h 685"/>
                <a:gd name="T108" fmla="*/ 648 w 805"/>
                <a:gd name="T109" fmla="*/ 637 h 685"/>
                <a:gd name="T110" fmla="*/ 643 w 805"/>
                <a:gd name="T111" fmla="*/ 609 h 685"/>
                <a:gd name="T112" fmla="*/ 674 w 805"/>
                <a:gd name="T113" fmla="*/ 604 h 685"/>
                <a:gd name="T114" fmla="*/ 728 w 805"/>
                <a:gd name="T115" fmla="*/ 631 h 685"/>
                <a:gd name="T116" fmla="*/ 749 w 805"/>
                <a:gd name="T117" fmla="*/ 680 h 685"/>
                <a:gd name="T118" fmla="*/ 783 w 805"/>
                <a:gd name="T119" fmla="*/ 662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5" h="685">
                  <a:moveTo>
                    <a:pt x="805" y="629"/>
                  </a:moveTo>
                  <a:cubicBezTo>
                    <a:pt x="804" y="628"/>
                    <a:pt x="802" y="626"/>
                    <a:pt x="801" y="625"/>
                  </a:cubicBezTo>
                  <a:cubicBezTo>
                    <a:pt x="801" y="624"/>
                    <a:pt x="799" y="622"/>
                    <a:pt x="799" y="622"/>
                  </a:cubicBezTo>
                  <a:cubicBezTo>
                    <a:pt x="797" y="622"/>
                    <a:pt x="795" y="624"/>
                    <a:pt x="794" y="624"/>
                  </a:cubicBezTo>
                  <a:cubicBezTo>
                    <a:pt x="793" y="625"/>
                    <a:pt x="793" y="627"/>
                    <a:pt x="792" y="628"/>
                  </a:cubicBezTo>
                  <a:cubicBezTo>
                    <a:pt x="791" y="628"/>
                    <a:pt x="789" y="629"/>
                    <a:pt x="788" y="628"/>
                  </a:cubicBezTo>
                  <a:cubicBezTo>
                    <a:pt x="787" y="628"/>
                    <a:pt x="786" y="626"/>
                    <a:pt x="786" y="625"/>
                  </a:cubicBezTo>
                  <a:cubicBezTo>
                    <a:pt x="786" y="624"/>
                    <a:pt x="787" y="623"/>
                    <a:pt x="787" y="622"/>
                  </a:cubicBezTo>
                  <a:cubicBezTo>
                    <a:pt x="787" y="621"/>
                    <a:pt x="787" y="619"/>
                    <a:pt x="786" y="618"/>
                  </a:cubicBezTo>
                  <a:cubicBezTo>
                    <a:pt x="785" y="618"/>
                    <a:pt x="782" y="618"/>
                    <a:pt x="781" y="617"/>
                  </a:cubicBezTo>
                  <a:cubicBezTo>
                    <a:pt x="780" y="616"/>
                    <a:pt x="778" y="614"/>
                    <a:pt x="778" y="613"/>
                  </a:cubicBezTo>
                  <a:cubicBezTo>
                    <a:pt x="777" y="611"/>
                    <a:pt x="776" y="608"/>
                    <a:pt x="775" y="607"/>
                  </a:cubicBezTo>
                  <a:cubicBezTo>
                    <a:pt x="774" y="606"/>
                    <a:pt x="773" y="605"/>
                    <a:pt x="772" y="605"/>
                  </a:cubicBezTo>
                  <a:cubicBezTo>
                    <a:pt x="771" y="605"/>
                    <a:pt x="770" y="606"/>
                    <a:pt x="769" y="607"/>
                  </a:cubicBezTo>
                  <a:cubicBezTo>
                    <a:pt x="768" y="608"/>
                    <a:pt x="768" y="611"/>
                    <a:pt x="766" y="611"/>
                  </a:cubicBezTo>
                  <a:cubicBezTo>
                    <a:pt x="765" y="611"/>
                    <a:pt x="762" y="608"/>
                    <a:pt x="761" y="607"/>
                  </a:cubicBezTo>
                  <a:cubicBezTo>
                    <a:pt x="760" y="606"/>
                    <a:pt x="757" y="604"/>
                    <a:pt x="755" y="604"/>
                  </a:cubicBezTo>
                  <a:cubicBezTo>
                    <a:pt x="754" y="604"/>
                    <a:pt x="753" y="607"/>
                    <a:pt x="752" y="607"/>
                  </a:cubicBezTo>
                  <a:cubicBezTo>
                    <a:pt x="751" y="607"/>
                    <a:pt x="748" y="607"/>
                    <a:pt x="748" y="606"/>
                  </a:cubicBezTo>
                  <a:cubicBezTo>
                    <a:pt x="747" y="605"/>
                    <a:pt x="749" y="603"/>
                    <a:pt x="748" y="602"/>
                  </a:cubicBezTo>
                  <a:cubicBezTo>
                    <a:pt x="748" y="601"/>
                    <a:pt x="746" y="600"/>
                    <a:pt x="745" y="600"/>
                  </a:cubicBezTo>
                  <a:cubicBezTo>
                    <a:pt x="743" y="600"/>
                    <a:pt x="739" y="600"/>
                    <a:pt x="737" y="600"/>
                  </a:cubicBezTo>
                  <a:cubicBezTo>
                    <a:pt x="736" y="600"/>
                    <a:pt x="733" y="603"/>
                    <a:pt x="732" y="603"/>
                  </a:cubicBezTo>
                  <a:cubicBezTo>
                    <a:pt x="731" y="602"/>
                    <a:pt x="730" y="599"/>
                    <a:pt x="729" y="599"/>
                  </a:cubicBezTo>
                  <a:cubicBezTo>
                    <a:pt x="728" y="599"/>
                    <a:pt x="728" y="601"/>
                    <a:pt x="727" y="602"/>
                  </a:cubicBezTo>
                  <a:cubicBezTo>
                    <a:pt x="726" y="602"/>
                    <a:pt x="725" y="603"/>
                    <a:pt x="724" y="603"/>
                  </a:cubicBezTo>
                  <a:cubicBezTo>
                    <a:pt x="723" y="603"/>
                    <a:pt x="721" y="601"/>
                    <a:pt x="721" y="600"/>
                  </a:cubicBezTo>
                  <a:cubicBezTo>
                    <a:pt x="720" y="599"/>
                    <a:pt x="718" y="594"/>
                    <a:pt x="718" y="594"/>
                  </a:cubicBezTo>
                  <a:cubicBezTo>
                    <a:pt x="718" y="594"/>
                    <a:pt x="717" y="590"/>
                    <a:pt x="716" y="590"/>
                  </a:cubicBezTo>
                  <a:cubicBezTo>
                    <a:pt x="716" y="590"/>
                    <a:pt x="714" y="591"/>
                    <a:pt x="714" y="592"/>
                  </a:cubicBezTo>
                  <a:cubicBezTo>
                    <a:pt x="713" y="593"/>
                    <a:pt x="713" y="597"/>
                    <a:pt x="711" y="597"/>
                  </a:cubicBezTo>
                  <a:cubicBezTo>
                    <a:pt x="710" y="597"/>
                    <a:pt x="709" y="594"/>
                    <a:pt x="709" y="594"/>
                  </a:cubicBezTo>
                  <a:cubicBezTo>
                    <a:pt x="708" y="592"/>
                    <a:pt x="705" y="590"/>
                    <a:pt x="704" y="589"/>
                  </a:cubicBezTo>
                  <a:cubicBezTo>
                    <a:pt x="703" y="588"/>
                    <a:pt x="702" y="587"/>
                    <a:pt x="701" y="587"/>
                  </a:cubicBezTo>
                  <a:cubicBezTo>
                    <a:pt x="699" y="587"/>
                    <a:pt x="697" y="588"/>
                    <a:pt x="695" y="587"/>
                  </a:cubicBezTo>
                  <a:cubicBezTo>
                    <a:pt x="694" y="587"/>
                    <a:pt x="691" y="585"/>
                    <a:pt x="691" y="584"/>
                  </a:cubicBezTo>
                  <a:cubicBezTo>
                    <a:pt x="691" y="583"/>
                    <a:pt x="693" y="582"/>
                    <a:pt x="694" y="581"/>
                  </a:cubicBezTo>
                  <a:cubicBezTo>
                    <a:pt x="694" y="579"/>
                    <a:pt x="692" y="577"/>
                    <a:pt x="693" y="575"/>
                  </a:cubicBezTo>
                  <a:cubicBezTo>
                    <a:pt x="693" y="574"/>
                    <a:pt x="695" y="573"/>
                    <a:pt x="695" y="572"/>
                  </a:cubicBezTo>
                  <a:cubicBezTo>
                    <a:pt x="695" y="571"/>
                    <a:pt x="693" y="570"/>
                    <a:pt x="692" y="569"/>
                  </a:cubicBezTo>
                  <a:cubicBezTo>
                    <a:pt x="692" y="568"/>
                    <a:pt x="693" y="565"/>
                    <a:pt x="694" y="565"/>
                  </a:cubicBezTo>
                  <a:cubicBezTo>
                    <a:pt x="695" y="564"/>
                    <a:pt x="698" y="565"/>
                    <a:pt x="698" y="564"/>
                  </a:cubicBezTo>
                  <a:cubicBezTo>
                    <a:pt x="699" y="563"/>
                    <a:pt x="697" y="561"/>
                    <a:pt x="696" y="560"/>
                  </a:cubicBezTo>
                  <a:cubicBezTo>
                    <a:pt x="696" y="559"/>
                    <a:pt x="695" y="557"/>
                    <a:pt x="696" y="556"/>
                  </a:cubicBezTo>
                  <a:cubicBezTo>
                    <a:pt x="696" y="556"/>
                    <a:pt x="698" y="556"/>
                    <a:pt x="699" y="556"/>
                  </a:cubicBezTo>
                  <a:cubicBezTo>
                    <a:pt x="700" y="556"/>
                    <a:pt x="702" y="558"/>
                    <a:pt x="703" y="558"/>
                  </a:cubicBezTo>
                  <a:cubicBezTo>
                    <a:pt x="704" y="558"/>
                    <a:pt x="706" y="559"/>
                    <a:pt x="708" y="559"/>
                  </a:cubicBezTo>
                  <a:cubicBezTo>
                    <a:pt x="709" y="559"/>
                    <a:pt x="711" y="559"/>
                    <a:pt x="712" y="559"/>
                  </a:cubicBezTo>
                  <a:cubicBezTo>
                    <a:pt x="714" y="559"/>
                    <a:pt x="716" y="560"/>
                    <a:pt x="717" y="561"/>
                  </a:cubicBezTo>
                  <a:cubicBezTo>
                    <a:pt x="718" y="561"/>
                    <a:pt x="720" y="563"/>
                    <a:pt x="721" y="564"/>
                  </a:cubicBezTo>
                  <a:cubicBezTo>
                    <a:pt x="722" y="564"/>
                    <a:pt x="724" y="565"/>
                    <a:pt x="725" y="564"/>
                  </a:cubicBezTo>
                  <a:cubicBezTo>
                    <a:pt x="726" y="563"/>
                    <a:pt x="724" y="560"/>
                    <a:pt x="723" y="559"/>
                  </a:cubicBezTo>
                  <a:cubicBezTo>
                    <a:pt x="722" y="558"/>
                    <a:pt x="720" y="558"/>
                    <a:pt x="719" y="557"/>
                  </a:cubicBezTo>
                  <a:cubicBezTo>
                    <a:pt x="718" y="556"/>
                    <a:pt x="717" y="555"/>
                    <a:pt x="716" y="555"/>
                  </a:cubicBezTo>
                  <a:cubicBezTo>
                    <a:pt x="714" y="554"/>
                    <a:pt x="712" y="555"/>
                    <a:pt x="710" y="555"/>
                  </a:cubicBezTo>
                  <a:cubicBezTo>
                    <a:pt x="708" y="554"/>
                    <a:pt x="705" y="553"/>
                    <a:pt x="703" y="551"/>
                  </a:cubicBezTo>
                  <a:cubicBezTo>
                    <a:pt x="702" y="551"/>
                    <a:pt x="702" y="549"/>
                    <a:pt x="701" y="549"/>
                  </a:cubicBezTo>
                  <a:cubicBezTo>
                    <a:pt x="700" y="548"/>
                    <a:pt x="699" y="549"/>
                    <a:pt x="698" y="549"/>
                  </a:cubicBezTo>
                  <a:cubicBezTo>
                    <a:pt x="697" y="549"/>
                    <a:pt x="695" y="548"/>
                    <a:pt x="695" y="547"/>
                  </a:cubicBezTo>
                  <a:cubicBezTo>
                    <a:pt x="695" y="546"/>
                    <a:pt x="695" y="543"/>
                    <a:pt x="696" y="542"/>
                  </a:cubicBezTo>
                  <a:cubicBezTo>
                    <a:pt x="697" y="541"/>
                    <a:pt x="701" y="542"/>
                    <a:pt x="702" y="542"/>
                  </a:cubicBezTo>
                  <a:cubicBezTo>
                    <a:pt x="703" y="542"/>
                    <a:pt x="704" y="543"/>
                    <a:pt x="705" y="543"/>
                  </a:cubicBezTo>
                  <a:cubicBezTo>
                    <a:pt x="706" y="544"/>
                    <a:pt x="708" y="544"/>
                    <a:pt x="709" y="544"/>
                  </a:cubicBezTo>
                  <a:cubicBezTo>
                    <a:pt x="710" y="544"/>
                    <a:pt x="711" y="542"/>
                    <a:pt x="712" y="542"/>
                  </a:cubicBezTo>
                  <a:cubicBezTo>
                    <a:pt x="713" y="542"/>
                    <a:pt x="715" y="543"/>
                    <a:pt x="715" y="543"/>
                  </a:cubicBezTo>
                  <a:cubicBezTo>
                    <a:pt x="716" y="543"/>
                    <a:pt x="718" y="545"/>
                    <a:pt x="719" y="545"/>
                  </a:cubicBezTo>
                  <a:cubicBezTo>
                    <a:pt x="719" y="545"/>
                    <a:pt x="721" y="545"/>
                    <a:pt x="722" y="545"/>
                  </a:cubicBezTo>
                  <a:cubicBezTo>
                    <a:pt x="723" y="546"/>
                    <a:pt x="724" y="548"/>
                    <a:pt x="725" y="548"/>
                  </a:cubicBezTo>
                  <a:cubicBezTo>
                    <a:pt x="725" y="548"/>
                    <a:pt x="728" y="549"/>
                    <a:pt x="729" y="548"/>
                  </a:cubicBezTo>
                  <a:cubicBezTo>
                    <a:pt x="729" y="548"/>
                    <a:pt x="730" y="546"/>
                    <a:pt x="730" y="545"/>
                  </a:cubicBezTo>
                  <a:cubicBezTo>
                    <a:pt x="730" y="544"/>
                    <a:pt x="728" y="543"/>
                    <a:pt x="729" y="542"/>
                  </a:cubicBezTo>
                  <a:cubicBezTo>
                    <a:pt x="729" y="541"/>
                    <a:pt x="730" y="539"/>
                    <a:pt x="731" y="538"/>
                  </a:cubicBezTo>
                  <a:cubicBezTo>
                    <a:pt x="731" y="537"/>
                    <a:pt x="732" y="534"/>
                    <a:pt x="733" y="533"/>
                  </a:cubicBezTo>
                  <a:cubicBezTo>
                    <a:pt x="734" y="533"/>
                    <a:pt x="736" y="533"/>
                    <a:pt x="737" y="533"/>
                  </a:cubicBezTo>
                  <a:cubicBezTo>
                    <a:pt x="737" y="533"/>
                    <a:pt x="739" y="534"/>
                    <a:pt x="739" y="534"/>
                  </a:cubicBezTo>
                  <a:cubicBezTo>
                    <a:pt x="740" y="534"/>
                    <a:pt x="742" y="534"/>
                    <a:pt x="743" y="535"/>
                  </a:cubicBezTo>
                  <a:cubicBezTo>
                    <a:pt x="745" y="535"/>
                    <a:pt x="746" y="537"/>
                    <a:pt x="748" y="537"/>
                  </a:cubicBezTo>
                  <a:cubicBezTo>
                    <a:pt x="749" y="538"/>
                    <a:pt x="751" y="537"/>
                    <a:pt x="752" y="536"/>
                  </a:cubicBezTo>
                  <a:cubicBezTo>
                    <a:pt x="752" y="535"/>
                    <a:pt x="752" y="533"/>
                    <a:pt x="752" y="533"/>
                  </a:cubicBezTo>
                  <a:cubicBezTo>
                    <a:pt x="751" y="532"/>
                    <a:pt x="750" y="531"/>
                    <a:pt x="750" y="530"/>
                  </a:cubicBezTo>
                  <a:cubicBezTo>
                    <a:pt x="750" y="530"/>
                    <a:pt x="752" y="528"/>
                    <a:pt x="751" y="528"/>
                  </a:cubicBezTo>
                  <a:cubicBezTo>
                    <a:pt x="751" y="527"/>
                    <a:pt x="749" y="526"/>
                    <a:pt x="748" y="526"/>
                  </a:cubicBezTo>
                  <a:cubicBezTo>
                    <a:pt x="747" y="526"/>
                    <a:pt x="746" y="527"/>
                    <a:pt x="746" y="528"/>
                  </a:cubicBezTo>
                  <a:cubicBezTo>
                    <a:pt x="745" y="528"/>
                    <a:pt x="745" y="530"/>
                    <a:pt x="744" y="530"/>
                  </a:cubicBezTo>
                  <a:cubicBezTo>
                    <a:pt x="743" y="530"/>
                    <a:pt x="741" y="530"/>
                    <a:pt x="741" y="529"/>
                  </a:cubicBezTo>
                  <a:cubicBezTo>
                    <a:pt x="740" y="528"/>
                    <a:pt x="740" y="525"/>
                    <a:pt x="739" y="525"/>
                  </a:cubicBezTo>
                  <a:cubicBezTo>
                    <a:pt x="738" y="524"/>
                    <a:pt x="736" y="526"/>
                    <a:pt x="735" y="525"/>
                  </a:cubicBezTo>
                  <a:cubicBezTo>
                    <a:pt x="735" y="525"/>
                    <a:pt x="734" y="524"/>
                    <a:pt x="734" y="523"/>
                  </a:cubicBezTo>
                  <a:cubicBezTo>
                    <a:pt x="734" y="522"/>
                    <a:pt x="737" y="520"/>
                    <a:pt x="738" y="520"/>
                  </a:cubicBezTo>
                  <a:cubicBezTo>
                    <a:pt x="739" y="520"/>
                    <a:pt x="740" y="520"/>
                    <a:pt x="741" y="520"/>
                  </a:cubicBezTo>
                  <a:cubicBezTo>
                    <a:pt x="743" y="520"/>
                    <a:pt x="745" y="519"/>
                    <a:pt x="747" y="519"/>
                  </a:cubicBezTo>
                  <a:cubicBezTo>
                    <a:pt x="749" y="518"/>
                    <a:pt x="753" y="518"/>
                    <a:pt x="754" y="517"/>
                  </a:cubicBezTo>
                  <a:cubicBezTo>
                    <a:pt x="755" y="516"/>
                    <a:pt x="756" y="513"/>
                    <a:pt x="756" y="512"/>
                  </a:cubicBezTo>
                  <a:cubicBezTo>
                    <a:pt x="755" y="511"/>
                    <a:pt x="753" y="511"/>
                    <a:pt x="753" y="511"/>
                  </a:cubicBezTo>
                  <a:cubicBezTo>
                    <a:pt x="752" y="511"/>
                    <a:pt x="750" y="512"/>
                    <a:pt x="749" y="512"/>
                  </a:cubicBezTo>
                  <a:cubicBezTo>
                    <a:pt x="748" y="513"/>
                    <a:pt x="747" y="514"/>
                    <a:pt x="746" y="514"/>
                  </a:cubicBezTo>
                  <a:cubicBezTo>
                    <a:pt x="745" y="514"/>
                    <a:pt x="743" y="515"/>
                    <a:pt x="742" y="514"/>
                  </a:cubicBezTo>
                  <a:cubicBezTo>
                    <a:pt x="742" y="514"/>
                    <a:pt x="741" y="512"/>
                    <a:pt x="742" y="511"/>
                  </a:cubicBezTo>
                  <a:cubicBezTo>
                    <a:pt x="742" y="510"/>
                    <a:pt x="744" y="509"/>
                    <a:pt x="745" y="509"/>
                  </a:cubicBezTo>
                  <a:cubicBezTo>
                    <a:pt x="746" y="508"/>
                    <a:pt x="746" y="506"/>
                    <a:pt x="747" y="505"/>
                  </a:cubicBezTo>
                  <a:cubicBezTo>
                    <a:pt x="749" y="505"/>
                    <a:pt x="752" y="505"/>
                    <a:pt x="753" y="505"/>
                  </a:cubicBezTo>
                  <a:cubicBezTo>
                    <a:pt x="754" y="505"/>
                    <a:pt x="756" y="504"/>
                    <a:pt x="756" y="503"/>
                  </a:cubicBezTo>
                  <a:cubicBezTo>
                    <a:pt x="757" y="502"/>
                    <a:pt x="757" y="499"/>
                    <a:pt x="756" y="498"/>
                  </a:cubicBezTo>
                  <a:cubicBezTo>
                    <a:pt x="755" y="497"/>
                    <a:pt x="753" y="497"/>
                    <a:pt x="752" y="496"/>
                  </a:cubicBezTo>
                  <a:cubicBezTo>
                    <a:pt x="752" y="496"/>
                    <a:pt x="752" y="494"/>
                    <a:pt x="751" y="493"/>
                  </a:cubicBezTo>
                  <a:cubicBezTo>
                    <a:pt x="750" y="493"/>
                    <a:pt x="749" y="493"/>
                    <a:pt x="749" y="493"/>
                  </a:cubicBezTo>
                  <a:cubicBezTo>
                    <a:pt x="748" y="494"/>
                    <a:pt x="747" y="495"/>
                    <a:pt x="747" y="496"/>
                  </a:cubicBezTo>
                  <a:cubicBezTo>
                    <a:pt x="746" y="497"/>
                    <a:pt x="745" y="499"/>
                    <a:pt x="745" y="500"/>
                  </a:cubicBezTo>
                  <a:cubicBezTo>
                    <a:pt x="744" y="501"/>
                    <a:pt x="743" y="502"/>
                    <a:pt x="742" y="503"/>
                  </a:cubicBezTo>
                  <a:cubicBezTo>
                    <a:pt x="742" y="503"/>
                    <a:pt x="741" y="505"/>
                    <a:pt x="741" y="506"/>
                  </a:cubicBezTo>
                  <a:cubicBezTo>
                    <a:pt x="740" y="507"/>
                    <a:pt x="738" y="509"/>
                    <a:pt x="737" y="509"/>
                  </a:cubicBezTo>
                  <a:cubicBezTo>
                    <a:pt x="736" y="510"/>
                    <a:pt x="734" y="509"/>
                    <a:pt x="733" y="509"/>
                  </a:cubicBezTo>
                  <a:cubicBezTo>
                    <a:pt x="732" y="508"/>
                    <a:pt x="733" y="505"/>
                    <a:pt x="732" y="504"/>
                  </a:cubicBezTo>
                  <a:cubicBezTo>
                    <a:pt x="732" y="503"/>
                    <a:pt x="730" y="502"/>
                    <a:pt x="729" y="501"/>
                  </a:cubicBezTo>
                  <a:cubicBezTo>
                    <a:pt x="728" y="501"/>
                    <a:pt x="726" y="500"/>
                    <a:pt x="726" y="500"/>
                  </a:cubicBezTo>
                  <a:cubicBezTo>
                    <a:pt x="725" y="500"/>
                    <a:pt x="723" y="498"/>
                    <a:pt x="723" y="496"/>
                  </a:cubicBezTo>
                  <a:cubicBezTo>
                    <a:pt x="723" y="495"/>
                    <a:pt x="725" y="492"/>
                    <a:pt x="727" y="491"/>
                  </a:cubicBezTo>
                  <a:cubicBezTo>
                    <a:pt x="728" y="490"/>
                    <a:pt x="731" y="491"/>
                    <a:pt x="732" y="490"/>
                  </a:cubicBezTo>
                  <a:cubicBezTo>
                    <a:pt x="733" y="489"/>
                    <a:pt x="732" y="487"/>
                    <a:pt x="732" y="486"/>
                  </a:cubicBezTo>
                  <a:cubicBezTo>
                    <a:pt x="732" y="485"/>
                    <a:pt x="730" y="484"/>
                    <a:pt x="730" y="484"/>
                  </a:cubicBezTo>
                  <a:cubicBezTo>
                    <a:pt x="729" y="484"/>
                    <a:pt x="727" y="486"/>
                    <a:pt x="726" y="486"/>
                  </a:cubicBezTo>
                  <a:cubicBezTo>
                    <a:pt x="725" y="486"/>
                    <a:pt x="723" y="486"/>
                    <a:pt x="722" y="486"/>
                  </a:cubicBezTo>
                  <a:cubicBezTo>
                    <a:pt x="720" y="485"/>
                    <a:pt x="717" y="483"/>
                    <a:pt x="715" y="483"/>
                  </a:cubicBezTo>
                  <a:cubicBezTo>
                    <a:pt x="714" y="483"/>
                    <a:pt x="713" y="484"/>
                    <a:pt x="712" y="484"/>
                  </a:cubicBezTo>
                  <a:cubicBezTo>
                    <a:pt x="712" y="485"/>
                    <a:pt x="713" y="487"/>
                    <a:pt x="713" y="488"/>
                  </a:cubicBezTo>
                  <a:cubicBezTo>
                    <a:pt x="713" y="489"/>
                    <a:pt x="712" y="491"/>
                    <a:pt x="711" y="492"/>
                  </a:cubicBezTo>
                  <a:cubicBezTo>
                    <a:pt x="710" y="492"/>
                    <a:pt x="708" y="493"/>
                    <a:pt x="707" y="494"/>
                  </a:cubicBezTo>
                  <a:cubicBezTo>
                    <a:pt x="706" y="494"/>
                    <a:pt x="703" y="496"/>
                    <a:pt x="702" y="497"/>
                  </a:cubicBezTo>
                  <a:cubicBezTo>
                    <a:pt x="702" y="498"/>
                    <a:pt x="701" y="499"/>
                    <a:pt x="701" y="500"/>
                  </a:cubicBezTo>
                  <a:cubicBezTo>
                    <a:pt x="701" y="501"/>
                    <a:pt x="702" y="503"/>
                    <a:pt x="702" y="504"/>
                  </a:cubicBezTo>
                  <a:cubicBezTo>
                    <a:pt x="702" y="505"/>
                    <a:pt x="701" y="508"/>
                    <a:pt x="701" y="510"/>
                  </a:cubicBezTo>
                  <a:cubicBezTo>
                    <a:pt x="701" y="511"/>
                    <a:pt x="702" y="514"/>
                    <a:pt x="702" y="516"/>
                  </a:cubicBezTo>
                  <a:cubicBezTo>
                    <a:pt x="701" y="517"/>
                    <a:pt x="700" y="519"/>
                    <a:pt x="699" y="520"/>
                  </a:cubicBezTo>
                  <a:cubicBezTo>
                    <a:pt x="698" y="520"/>
                    <a:pt x="696" y="522"/>
                    <a:pt x="695" y="522"/>
                  </a:cubicBezTo>
                  <a:cubicBezTo>
                    <a:pt x="693" y="522"/>
                    <a:pt x="691" y="523"/>
                    <a:pt x="689" y="523"/>
                  </a:cubicBezTo>
                  <a:cubicBezTo>
                    <a:pt x="688" y="523"/>
                    <a:pt x="686" y="522"/>
                    <a:pt x="685" y="522"/>
                  </a:cubicBezTo>
                  <a:cubicBezTo>
                    <a:pt x="684" y="521"/>
                    <a:pt x="682" y="519"/>
                    <a:pt x="681" y="518"/>
                  </a:cubicBezTo>
                  <a:cubicBezTo>
                    <a:pt x="680" y="518"/>
                    <a:pt x="678" y="517"/>
                    <a:pt x="678" y="516"/>
                  </a:cubicBezTo>
                  <a:cubicBezTo>
                    <a:pt x="677" y="515"/>
                    <a:pt x="678" y="513"/>
                    <a:pt x="678" y="512"/>
                  </a:cubicBezTo>
                  <a:cubicBezTo>
                    <a:pt x="679" y="511"/>
                    <a:pt x="681" y="511"/>
                    <a:pt x="681" y="511"/>
                  </a:cubicBezTo>
                  <a:cubicBezTo>
                    <a:pt x="682" y="510"/>
                    <a:pt x="682" y="509"/>
                    <a:pt x="682" y="508"/>
                  </a:cubicBezTo>
                  <a:cubicBezTo>
                    <a:pt x="681" y="508"/>
                    <a:pt x="681" y="506"/>
                    <a:pt x="680" y="506"/>
                  </a:cubicBezTo>
                  <a:cubicBezTo>
                    <a:pt x="679" y="506"/>
                    <a:pt x="678" y="506"/>
                    <a:pt x="677" y="506"/>
                  </a:cubicBezTo>
                  <a:cubicBezTo>
                    <a:pt x="676" y="507"/>
                    <a:pt x="676" y="508"/>
                    <a:pt x="675" y="509"/>
                  </a:cubicBezTo>
                  <a:cubicBezTo>
                    <a:pt x="674" y="510"/>
                    <a:pt x="673" y="511"/>
                    <a:pt x="671" y="512"/>
                  </a:cubicBezTo>
                  <a:cubicBezTo>
                    <a:pt x="671" y="513"/>
                    <a:pt x="668" y="513"/>
                    <a:pt x="667" y="513"/>
                  </a:cubicBezTo>
                  <a:cubicBezTo>
                    <a:pt x="666" y="513"/>
                    <a:pt x="665" y="513"/>
                    <a:pt x="664" y="512"/>
                  </a:cubicBezTo>
                  <a:cubicBezTo>
                    <a:pt x="662" y="511"/>
                    <a:pt x="659" y="508"/>
                    <a:pt x="658" y="506"/>
                  </a:cubicBezTo>
                  <a:cubicBezTo>
                    <a:pt x="658" y="505"/>
                    <a:pt x="658" y="502"/>
                    <a:pt x="659" y="501"/>
                  </a:cubicBezTo>
                  <a:cubicBezTo>
                    <a:pt x="659" y="499"/>
                    <a:pt x="661" y="497"/>
                    <a:pt x="662" y="496"/>
                  </a:cubicBezTo>
                  <a:cubicBezTo>
                    <a:pt x="663" y="496"/>
                    <a:pt x="665" y="494"/>
                    <a:pt x="666" y="494"/>
                  </a:cubicBezTo>
                  <a:cubicBezTo>
                    <a:pt x="667" y="493"/>
                    <a:pt x="669" y="493"/>
                    <a:pt x="670" y="494"/>
                  </a:cubicBezTo>
                  <a:cubicBezTo>
                    <a:pt x="671" y="494"/>
                    <a:pt x="673" y="494"/>
                    <a:pt x="673" y="494"/>
                  </a:cubicBezTo>
                  <a:cubicBezTo>
                    <a:pt x="674" y="495"/>
                    <a:pt x="674" y="496"/>
                    <a:pt x="674" y="497"/>
                  </a:cubicBezTo>
                  <a:cubicBezTo>
                    <a:pt x="675" y="498"/>
                    <a:pt x="677" y="498"/>
                    <a:pt x="678" y="498"/>
                  </a:cubicBezTo>
                  <a:cubicBezTo>
                    <a:pt x="678" y="498"/>
                    <a:pt x="680" y="497"/>
                    <a:pt x="680" y="496"/>
                  </a:cubicBezTo>
                  <a:cubicBezTo>
                    <a:pt x="680" y="496"/>
                    <a:pt x="680" y="494"/>
                    <a:pt x="680" y="494"/>
                  </a:cubicBezTo>
                  <a:cubicBezTo>
                    <a:pt x="679" y="493"/>
                    <a:pt x="678" y="492"/>
                    <a:pt x="677" y="492"/>
                  </a:cubicBezTo>
                  <a:cubicBezTo>
                    <a:pt x="677" y="491"/>
                    <a:pt x="677" y="490"/>
                    <a:pt x="678" y="489"/>
                  </a:cubicBezTo>
                  <a:cubicBezTo>
                    <a:pt x="678" y="489"/>
                    <a:pt x="680" y="489"/>
                    <a:pt x="680" y="488"/>
                  </a:cubicBezTo>
                  <a:cubicBezTo>
                    <a:pt x="681" y="488"/>
                    <a:pt x="682" y="487"/>
                    <a:pt x="683" y="486"/>
                  </a:cubicBezTo>
                  <a:cubicBezTo>
                    <a:pt x="683" y="485"/>
                    <a:pt x="683" y="482"/>
                    <a:pt x="683" y="481"/>
                  </a:cubicBezTo>
                  <a:cubicBezTo>
                    <a:pt x="684" y="480"/>
                    <a:pt x="685" y="480"/>
                    <a:pt x="686" y="479"/>
                  </a:cubicBezTo>
                  <a:cubicBezTo>
                    <a:pt x="687" y="478"/>
                    <a:pt x="687" y="476"/>
                    <a:pt x="688" y="475"/>
                  </a:cubicBezTo>
                  <a:cubicBezTo>
                    <a:pt x="689" y="474"/>
                    <a:pt x="690" y="472"/>
                    <a:pt x="691" y="472"/>
                  </a:cubicBezTo>
                  <a:cubicBezTo>
                    <a:pt x="692" y="471"/>
                    <a:pt x="695" y="472"/>
                    <a:pt x="696" y="472"/>
                  </a:cubicBezTo>
                  <a:cubicBezTo>
                    <a:pt x="697" y="472"/>
                    <a:pt x="699" y="471"/>
                    <a:pt x="699" y="470"/>
                  </a:cubicBezTo>
                  <a:cubicBezTo>
                    <a:pt x="700" y="469"/>
                    <a:pt x="700" y="468"/>
                    <a:pt x="700" y="466"/>
                  </a:cubicBezTo>
                  <a:cubicBezTo>
                    <a:pt x="699" y="466"/>
                    <a:pt x="697" y="467"/>
                    <a:pt x="697" y="466"/>
                  </a:cubicBezTo>
                  <a:cubicBezTo>
                    <a:pt x="696" y="466"/>
                    <a:pt x="696" y="464"/>
                    <a:pt x="695" y="463"/>
                  </a:cubicBezTo>
                  <a:cubicBezTo>
                    <a:pt x="694" y="462"/>
                    <a:pt x="692" y="462"/>
                    <a:pt x="691" y="461"/>
                  </a:cubicBezTo>
                  <a:cubicBezTo>
                    <a:pt x="691" y="461"/>
                    <a:pt x="691" y="458"/>
                    <a:pt x="691" y="457"/>
                  </a:cubicBezTo>
                  <a:cubicBezTo>
                    <a:pt x="691" y="457"/>
                    <a:pt x="689" y="456"/>
                    <a:pt x="689" y="455"/>
                  </a:cubicBezTo>
                  <a:cubicBezTo>
                    <a:pt x="688" y="454"/>
                    <a:pt x="688" y="453"/>
                    <a:pt x="687" y="452"/>
                  </a:cubicBezTo>
                  <a:cubicBezTo>
                    <a:pt x="687" y="451"/>
                    <a:pt x="686" y="449"/>
                    <a:pt x="686" y="448"/>
                  </a:cubicBezTo>
                  <a:cubicBezTo>
                    <a:pt x="686" y="447"/>
                    <a:pt x="687" y="446"/>
                    <a:pt x="688" y="445"/>
                  </a:cubicBezTo>
                  <a:cubicBezTo>
                    <a:pt x="688" y="444"/>
                    <a:pt x="688" y="441"/>
                    <a:pt x="687" y="440"/>
                  </a:cubicBezTo>
                  <a:cubicBezTo>
                    <a:pt x="686" y="440"/>
                    <a:pt x="685" y="439"/>
                    <a:pt x="684" y="439"/>
                  </a:cubicBezTo>
                  <a:cubicBezTo>
                    <a:pt x="683" y="438"/>
                    <a:pt x="681" y="436"/>
                    <a:pt x="680" y="435"/>
                  </a:cubicBezTo>
                  <a:cubicBezTo>
                    <a:pt x="680" y="435"/>
                    <a:pt x="678" y="434"/>
                    <a:pt x="677" y="433"/>
                  </a:cubicBezTo>
                  <a:cubicBezTo>
                    <a:pt x="677" y="431"/>
                    <a:pt x="677" y="427"/>
                    <a:pt x="676" y="426"/>
                  </a:cubicBezTo>
                  <a:cubicBezTo>
                    <a:pt x="676" y="424"/>
                    <a:pt x="674" y="420"/>
                    <a:pt x="673" y="419"/>
                  </a:cubicBezTo>
                  <a:cubicBezTo>
                    <a:pt x="672" y="418"/>
                    <a:pt x="670" y="416"/>
                    <a:pt x="669" y="415"/>
                  </a:cubicBezTo>
                  <a:cubicBezTo>
                    <a:pt x="668" y="414"/>
                    <a:pt x="666" y="414"/>
                    <a:pt x="665" y="413"/>
                  </a:cubicBezTo>
                  <a:cubicBezTo>
                    <a:pt x="664" y="413"/>
                    <a:pt x="662" y="411"/>
                    <a:pt x="661" y="410"/>
                  </a:cubicBezTo>
                  <a:cubicBezTo>
                    <a:pt x="660" y="409"/>
                    <a:pt x="657" y="406"/>
                    <a:pt x="656" y="404"/>
                  </a:cubicBezTo>
                  <a:cubicBezTo>
                    <a:pt x="655" y="403"/>
                    <a:pt x="654" y="400"/>
                    <a:pt x="654" y="399"/>
                  </a:cubicBezTo>
                  <a:cubicBezTo>
                    <a:pt x="653" y="397"/>
                    <a:pt x="653" y="394"/>
                    <a:pt x="653" y="392"/>
                  </a:cubicBezTo>
                  <a:cubicBezTo>
                    <a:pt x="652" y="391"/>
                    <a:pt x="649" y="390"/>
                    <a:pt x="649" y="389"/>
                  </a:cubicBezTo>
                  <a:cubicBezTo>
                    <a:pt x="648" y="387"/>
                    <a:pt x="649" y="384"/>
                    <a:pt x="649" y="383"/>
                  </a:cubicBezTo>
                  <a:cubicBezTo>
                    <a:pt x="648" y="382"/>
                    <a:pt x="647" y="381"/>
                    <a:pt x="648" y="380"/>
                  </a:cubicBezTo>
                  <a:cubicBezTo>
                    <a:pt x="648" y="378"/>
                    <a:pt x="650" y="376"/>
                    <a:pt x="650" y="375"/>
                  </a:cubicBezTo>
                  <a:cubicBezTo>
                    <a:pt x="650" y="373"/>
                    <a:pt x="649" y="370"/>
                    <a:pt x="649" y="369"/>
                  </a:cubicBezTo>
                  <a:cubicBezTo>
                    <a:pt x="649" y="368"/>
                    <a:pt x="649" y="366"/>
                    <a:pt x="650" y="365"/>
                  </a:cubicBezTo>
                  <a:cubicBezTo>
                    <a:pt x="651" y="364"/>
                    <a:pt x="652" y="363"/>
                    <a:pt x="653" y="362"/>
                  </a:cubicBezTo>
                  <a:cubicBezTo>
                    <a:pt x="653" y="362"/>
                    <a:pt x="654" y="361"/>
                    <a:pt x="655" y="360"/>
                  </a:cubicBezTo>
                  <a:cubicBezTo>
                    <a:pt x="655" y="359"/>
                    <a:pt x="653" y="357"/>
                    <a:pt x="653" y="356"/>
                  </a:cubicBezTo>
                  <a:cubicBezTo>
                    <a:pt x="653" y="355"/>
                    <a:pt x="655" y="353"/>
                    <a:pt x="655" y="352"/>
                  </a:cubicBezTo>
                  <a:cubicBezTo>
                    <a:pt x="655" y="351"/>
                    <a:pt x="655" y="347"/>
                    <a:pt x="655" y="346"/>
                  </a:cubicBezTo>
                  <a:cubicBezTo>
                    <a:pt x="656" y="345"/>
                    <a:pt x="658" y="343"/>
                    <a:pt x="658" y="342"/>
                  </a:cubicBezTo>
                  <a:cubicBezTo>
                    <a:pt x="658" y="341"/>
                    <a:pt x="657" y="338"/>
                    <a:pt x="657" y="336"/>
                  </a:cubicBezTo>
                  <a:cubicBezTo>
                    <a:pt x="657" y="336"/>
                    <a:pt x="658" y="335"/>
                    <a:pt x="659" y="334"/>
                  </a:cubicBezTo>
                  <a:cubicBezTo>
                    <a:pt x="659" y="333"/>
                    <a:pt x="660" y="331"/>
                    <a:pt x="660" y="330"/>
                  </a:cubicBezTo>
                  <a:cubicBezTo>
                    <a:pt x="660" y="329"/>
                    <a:pt x="658" y="327"/>
                    <a:pt x="658" y="327"/>
                  </a:cubicBezTo>
                  <a:cubicBezTo>
                    <a:pt x="538" y="340"/>
                    <a:pt x="538" y="340"/>
                    <a:pt x="538" y="340"/>
                  </a:cubicBezTo>
                  <a:cubicBezTo>
                    <a:pt x="451" y="348"/>
                    <a:pt x="451" y="348"/>
                    <a:pt x="451" y="348"/>
                  </a:cubicBezTo>
                  <a:cubicBezTo>
                    <a:pt x="377" y="356"/>
                    <a:pt x="377" y="356"/>
                    <a:pt x="377" y="356"/>
                  </a:cubicBezTo>
                  <a:cubicBezTo>
                    <a:pt x="377" y="356"/>
                    <a:pt x="380" y="353"/>
                    <a:pt x="381" y="352"/>
                  </a:cubicBezTo>
                  <a:cubicBezTo>
                    <a:pt x="382" y="352"/>
                    <a:pt x="384" y="351"/>
                    <a:pt x="385" y="350"/>
                  </a:cubicBezTo>
                  <a:cubicBezTo>
                    <a:pt x="386" y="349"/>
                    <a:pt x="386" y="346"/>
                    <a:pt x="386" y="345"/>
                  </a:cubicBezTo>
                  <a:cubicBezTo>
                    <a:pt x="386" y="344"/>
                    <a:pt x="385" y="341"/>
                    <a:pt x="384" y="340"/>
                  </a:cubicBezTo>
                  <a:cubicBezTo>
                    <a:pt x="383" y="339"/>
                    <a:pt x="380" y="339"/>
                    <a:pt x="379" y="338"/>
                  </a:cubicBezTo>
                  <a:cubicBezTo>
                    <a:pt x="378" y="337"/>
                    <a:pt x="376" y="336"/>
                    <a:pt x="375" y="334"/>
                  </a:cubicBezTo>
                  <a:cubicBezTo>
                    <a:pt x="375" y="333"/>
                    <a:pt x="375" y="331"/>
                    <a:pt x="376" y="331"/>
                  </a:cubicBezTo>
                  <a:cubicBezTo>
                    <a:pt x="376" y="330"/>
                    <a:pt x="378" y="329"/>
                    <a:pt x="378" y="328"/>
                  </a:cubicBezTo>
                  <a:cubicBezTo>
                    <a:pt x="379" y="327"/>
                    <a:pt x="380" y="324"/>
                    <a:pt x="380" y="323"/>
                  </a:cubicBezTo>
                  <a:cubicBezTo>
                    <a:pt x="380" y="322"/>
                    <a:pt x="378" y="319"/>
                    <a:pt x="377" y="318"/>
                  </a:cubicBezTo>
                  <a:cubicBezTo>
                    <a:pt x="376" y="317"/>
                    <a:pt x="373" y="317"/>
                    <a:pt x="371" y="316"/>
                  </a:cubicBezTo>
                  <a:cubicBezTo>
                    <a:pt x="371" y="316"/>
                    <a:pt x="369" y="314"/>
                    <a:pt x="369" y="313"/>
                  </a:cubicBezTo>
                  <a:cubicBezTo>
                    <a:pt x="368" y="312"/>
                    <a:pt x="369" y="310"/>
                    <a:pt x="369" y="309"/>
                  </a:cubicBezTo>
                  <a:cubicBezTo>
                    <a:pt x="370" y="308"/>
                    <a:pt x="373" y="307"/>
                    <a:pt x="374" y="308"/>
                  </a:cubicBezTo>
                  <a:cubicBezTo>
                    <a:pt x="375" y="308"/>
                    <a:pt x="377" y="310"/>
                    <a:pt x="379" y="310"/>
                  </a:cubicBezTo>
                  <a:cubicBezTo>
                    <a:pt x="379" y="310"/>
                    <a:pt x="381" y="310"/>
                    <a:pt x="382" y="310"/>
                  </a:cubicBezTo>
                  <a:cubicBezTo>
                    <a:pt x="384" y="309"/>
                    <a:pt x="388" y="309"/>
                    <a:pt x="389" y="307"/>
                  </a:cubicBezTo>
                  <a:cubicBezTo>
                    <a:pt x="390" y="306"/>
                    <a:pt x="390" y="303"/>
                    <a:pt x="390" y="302"/>
                  </a:cubicBezTo>
                  <a:cubicBezTo>
                    <a:pt x="390" y="301"/>
                    <a:pt x="389" y="298"/>
                    <a:pt x="388" y="297"/>
                  </a:cubicBezTo>
                  <a:cubicBezTo>
                    <a:pt x="387" y="296"/>
                    <a:pt x="384" y="295"/>
                    <a:pt x="383" y="294"/>
                  </a:cubicBezTo>
                  <a:cubicBezTo>
                    <a:pt x="382" y="293"/>
                    <a:pt x="383" y="291"/>
                    <a:pt x="382" y="291"/>
                  </a:cubicBezTo>
                  <a:cubicBezTo>
                    <a:pt x="382" y="290"/>
                    <a:pt x="380" y="289"/>
                    <a:pt x="379" y="288"/>
                  </a:cubicBezTo>
                  <a:cubicBezTo>
                    <a:pt x="379" y="288"/>
                    <a:pt x="378" y="286"/>
                    <a:pt x="378" y="285"/>
                  </a:cubicBezTo>
                  <a:cubicBezTo>
                    <a:pt x="378" y="284"/>
                    <a:pt x="378" y="281"/>
                    <a:pt x="379" y="280"/>
                  </a:cubicBezTo>
                  <a:cubicBezTo>
                    <a:pt x="380" y="279"/>
                    <a:pt x="381" y="278"/>
                    <a:pt x="382" y="278"/>
                  </a:cubicBezTo>
                  <a:cubicBezTo>
                    <a:pt x="383" y="279"/>
                    <a:pt x="383" y="280"/>
                    <a:pt x="384" y="280"/>
                  </a:cubicBezTo>
                  <a:cubicBezTo>
                    <a:pt x="384" y="281"/>
                    <a:pt x="384" y="283"/>
                    <a:pt x="384" y="284"/>
                  </a:cubicBezTo>
                  <a:cubicBezTo>
                    <a:pt x="384" y="285"/>
                    <a:pt x="383" y="286"/>
                    <a:pt x="383" y="287"/>
                  </a:cubicBezTo>
                  <a:cubicBezTo>
                    <a:pt x="384" y="287"/>
                    <a:pt x="385" y="287"/>
                    <a:pt x="385" y="288"/>
                  </a:cubicBezTo>
                  <a:cubicBezTo>
                    <a:pt x="386" y="288"/>
                    <a:pt x="387" y="290"/>
                    <a:pt x="388" y="290"/>
                  </a:cubicBezTo>
                  <a:cubicBezTo>
                    <a:pt x="389" y="291"/>
                    <a:pt x="391" y="290"/>
                    <a:pt x="392" y="290"/>
                  </a:cubicBezTo>
                  <a:cubicBezTo>
                    <a:pt x="393" y="289"/>
                    <a:pt x="395" y="288"/>
                    <a:pt x="395" y="287"/>
                  </a:cubicBezTo>
                  <a:cubicBezTo>
                    <a:pt x="396" y="286"/>
                    <a:pt x="394" y="283"/>
                    <a:pt x="394" y="282"/>
                  </a:cubicBezTo>
                  <a:cubicBezTo>
                    <a:pt x="393" y="282"/>
                    <a:pt x="391" y="281"/>
                    <a:pt x="391" y="280"/>
                  </a:cubicBezTo>
                  <a:cubicBezTo>
                    <a:pt x="390" y="279"/>
                    <a:pt x="387" y="277"/>
                    <a:pt x="387" y="277"/>
                  </a:cubicBezTo>
                  <a:cubicBezTo>
                    <a:pt x="387" y="276"/>
                    <a:pt x="386" y="274"/>
                    <a:pt x="385" y="272"/>
                  </a:cubicBezTo>
                  <a:cubicBezTo>
                    <a:pt x="385" y="271"/>
                    <a:pt x="385" y="268"/>
                    <a:pt x="385" y="266"/>
                  </a:cubicBezTo>
                  <a:cubicBezTo>
                    <a:pt x="385" y="265"/>
                    <a:pt x="384" y="262"/>
                    <a:pt x="385" y="261"/>
                  </a:cubicBezTo>
                  <a:cubicBezTo>
                    <a:pt x="386" y="261"/>
                    <a:pt x="389" y="262"/>
                    <a:pt x="390" y="262"/>
                  </a:cubicBezTo>
                  <a:cubicBezTo>
                    <a:pt x="391" y="262"/>
                    <a:pt x="392" y="261"/>
                    <a:pt x="393" y="261"/>
                  </a:cubicBezTo>
                  <a:cubicBezTo>
                    <a:pt x="394" y="260"/>
                    <a:pt x="396" y="258"/>
                    <a:pt x="397" y="258"/>
                  </a:cubicBezTo>
                  <a:cubicBezTo>
                    <a:pt x="398" y="256"/>
                    <a:pt x="401" y="254"/>
                    <a:pt x="401" y="252"/>
                  </a:cubicBezTo>
                  <a:cubicBezTo>
                    <a:pt x="402" y="251"/>
                    <a:pt x="401" y="249"/>
                    <a:pt x="400" y="248"/>
                  </a:cubicBezTo>
                  <a:cubicBezTo>
                    <a:pt x="399" y="248"/>
                    <a:pt x="398" y="248"/>
                    <a:pt x="397" y="248"/>
                  </a:cubicBezTo>
                  <a:cubicBezTo>
                    <a:pt x="396" y="249"/>
                    <a:pt x="395" y="250"/>
                    <a:pt x="394" y="251"/>
                  </a:cubicBezTo>
                  <a:cubicBezTo>
                    <a:pt x="393" y="251"/>
                    <a:pt x="391" y="252"/>
                    <a:pt x="390" y="252"/>
                  </a:cubicBezTo>
                  <a:cubicBezTo>
                    <a:pt x="389" y="252"/>
                    <a:pt x="387" y="251"/>
                    <a:pt x="386" y="250"/>
                  </a:cubicBezTo>
                  <a:cubicBezTo>
                    <a:pt x="385" y="249"/>
                    <a:pt x="383" y="248"/>
                    <a:pt x="383" y="247"/>
                  </a:cubicBezTo>
                  <a:cubicBezTo>
                    <a:pt x="383" y="246"/>
                    <a:pt x="383" y="243"/>
                    <a:pt x="384" y="242"/>
                  </a:cubicBezTo>
                  <a:cubicBezTo>
                    <a:pt x="384" y="242"/>
                    <a:pt x="385" y="241"/>
                    <a:pt x="386" y="241"/>
                  </a:cubicBezTo>
                  <a:cubicBezTo>
                    <a:pt x="387" y="241"/>
                    <a:pt x="388" y="242"/>
                    <a:pt x="389" y="242"/>
                  </a:cubicBezTo>
                  <a:cubicBezTo>
                    <a:pt x="390" y="243"/>
                    <a:pt x="392" y="245"/>
                    <a:pt x="393" y="246"/>
                  </a:cubicBezTo>
                  <a:cubicBezTo>
                    <a:pt x="393" y="246"/>
                    <a:pt x="395" y="246"/>
                    <a:pt x="395" y="246"/>
                  </a:cubicBezTo>
                  <a:cubicBezTo>
                    <a:pt x="396" y="246"/>
                    <a:pt x="398" y="245"/>
                    <a:pt x="399" y="245"/>
                  </a:cubicBezTo>
                  <a:cubicBezTo>
                    <a:pt x="400" y="244"/>
                    <a:pt x="401" y="242"/>
                    <a:pt x="401" y="241"/>
                  </a:cubicBezTo>
                  <a:cubicBezTo>
                    <a:pt x="402" y="239"/>
                    <a:pt x="401" y="235"/>
                    <a:pt x="400" y="233"/>
                  </a:cubicBezTo>
                  <a:cubicBezTo>
                    <a:pt x="400" y="232"/>
                    <a:pt x="399" y="230"/>
                    <a:pt x="399" y="229"/>
                  </a:cubicBezTo>
                  <a:cubicBezTo>
                    <a:pt x="399" y="228"/>
                    <a:pt x="401" y="226"/>
                    <a:pt x="402" y="225"/>
                  </a:cubicBezTo>
                  <a:cubicBezTo>
                    <a:pt x="402" y="224"/>
                    <a:pt x="404" y="224"/>
                    <a:pt x="405" y="223"/>
                  </a:cubicBezTo>
                  <a:cubicBezTo>
                    <a:pt x="406" y="223"/>
                    <a:pt x="407" y="221"/>
                    <a:pt x="407" y="220"/>
                  </a:cubicBezTo>
                  <a:cubicBezTo>
                    <a:pt x="406" y="219"/>
                    <a:pt x="404" y="218"/>
                    <a:pt x="404" y="217"/>
                  </a:cubicBezTo>
                  <a:cubicBezTo>
                    <a:pt x="404" y="216"/>
                    <a:pt x="404" y="213"/>
                    <a:pt x="404" y="212"/>
                  </a:cubicBezTo>
                  <a:cubicBezTo>
                    <a:pt x="405" y="210"/>
                    <a:pt x="404" y="206"/>
                    <a:pt x="405" y="205"/>
                  </a:cubicBezTo>
                  <a:cubicBezTo>
                    <a:pt x="406" y="204"/>
                    <a:pt x="408" y="203"/>
                    <a:pt x="409" y="203"/>
                  </a:cubicBezTo>
                  <a:cubicBezTo>
                    <a:pt x="410" y="202"/>
                    <a:pt x="411" y="202"/>
                    <a:pt x="412" y="203"/>
                  </a:cubicBezTo>
                  <a:cubicBezTo>
                    <a:pt x="412" y="203"/>
                    <a:pt x="413" y="205"/>
                    <a:pt x="413" y="206"/>
                  </a:cubicBezTo>
                  <a:cubicBezTo>
                    <a:pt x="414" y="207"/>
                    <a:pt x="416" y="210"/>
                    <a:pt x="417" y="210"/>
                  </a:cubicBezTo>
                  <a:cubicBezTo>
                    <a:pt x="418" y="210"/>
                    <a:pt x="419" y="210"/>
                    <a:pt x="420" y="209"/>
                  </a:cubicBezTo>
                  <a:cubicBezTo>
                    <a:pt x="420" y="208"/>
                    <a:pt x="421" y="206"/>
                    <a:pt x="420" y="205"/>
                  </a:cubicBezTo>
                  <a:cubicBezTo>
                    <a:pt x="420" y="204"/>
                    <a:pt x="418" y="204"/>
                    <a:pt x="417" y="203"/>
                  </a:cubicBezTo>
                  <a:cubicBezTo>
                    <a:pt x="417" y="202"/>
                    <a:pt x="416" y="201"/>
                    <a:pt x="416" y="200"/>
                  </a:cubicBezTo>
                  <a:cubicBezTo>
                    <a:pt x="416" y="200"/>
                    <a:pt x="418" y="199"/>
                    <a:pt x="418" y="199"/>
                  </a:cubicBezTo>
                  <a:cubicBezTo>
                    <a:pt x="419" y="199"/>
                    <a:pt x="420" y="198"/>
                    <a:pt x="421" y="197"/>
                  </a:cubicBezTo>
                  <a:cubicBezTo>
                    <a:pt x="421" y="197"/>
                    <a:pt x="423" y="195"/>
                    <a:pt x="423" y="194"/>
                  </a:cubicBezTo>
                  <a:cubicBezTo>
                    <a:pt x="424" y="193"/>
                    <a:pt x="425" y="193"/>
                    <a:pt x="426" y="192"/>
                  </a:cubicBezTo>
                  <a:cubicBezTo>
                    <a:pt x="426" y="192"/>
                    <a:pt x="428" y="191"/>
                    <a:pt x="428" y="190"/>
                  </a:cubicBezTo>
                  <a:cubicBezTo>
                    <a:pt x="429" y="189"/>
                    <a:pt x="427" y="186"/>
                    <a:pt x="426" y="185"/>
                  </a:cubicBezTo>
                  <a:cubicBezTo>
                    <a:pt x="426" y="184"/>
                    <a:pt x="427" y="181"/>
                    <a:pt x="427" y="180"/>
                  </a:cubicBezTo>
                  <a:cubicBezTo>
                    <a:pt x="428" y="179"/>
                    <a:pt x="430" y="178"/>
                    <a:pt x="431" y="177"/>
                  </a:cubicBezTo>
                  <a:cubicBezTo>
                    <a:pt x="432" y="177"/>
                    <a:pt x="435" y="178"/>
                    <a:pt x="436" y="178"/>
                  </a:cubicBezTo>
                  <a:cubicBezTo>
                    <a:pt x="437" y="177"/>
                    <a:pt x="439" y="175"/>
                    <a:pt x="440" y="174"/>
                  </a:cubicBezTo>
                  <a:cubicBezTo>
                    <a:pt x="441" y="173"/>
                    <a:pt x="441" y="172"/>
                    <a:pt x="441" y="171"/>
                  </a:cubicBezTo>
                  <a:cubicBezTo>
                    <a:pt x="441" y="170"/>
                    <a:pt x="440" y="169"/>
                    <a:pt x="439" y="168"/>
                  </a:cubicBezTo>
                  <a:cubicBezTo>
                    <a:pt x="438" y="168"/>
                    <a:pt x="435" y="169"/>
                    <a:pt x="434" y="169"/>
                  </a:cubicBezTo>
                  <a:cubicBezTo>
                    <a:pt x="433" y="168"/>
                    <a:pt x="430" y="168"/>
                    <a:pt x="429" y="167"/>
                  </a:cubicBezTo>
                  <a:cubicBezTo>
                    <a:pt x="429" y="166"/>
                    <a:pt x="428" y="164"/>
                    <a:pt x="428" y="163"/>
                  </a:cubicBezTo>
                  <a:cubicBezTo>
                    <a:pt x="428" y="162"/>
                    <a:pt x="430" y="161"/>
                    <a:pt x="431" y="161"/>
                  </a:cubicBezTo>
                  <a:cubicBezTo>
                    <a:pt x="432" y="160"/>
                    <a:pt x="434" y="160"/>
                    <a:pt x="434" y="161"/>
                  </a:cubicBezTo>
                  <a:cubicBezTo>
                    <a:pt x="435" y="161"/>
                    <a:pt x="436" y="163"/>
                    <a:pt x="436" y="163"/>
                  </a:cubicBezTo>
                  <a:cubicBezTo>
                    <a:pt x="437" y="164"/>
                    <a:pt x="437" y="165"/>
                    <a:pt x="438" y="165"/>
                  </a:cubicBezTo>
                  <a:cubicBezTo>
                    <a:pt x="439" y="165"/>
                    <a:pt x="440" y="164"/>
                    <a:pt x="441" y="163"/>
                  </a:cubicBezTo>
                  <a:cubicBezTo>
                    <a:pt x="441" y="162"/>
                    <a:pt x="441" y="160"/>
                    <a:pt x="441" y="159"/>
                  </a:cubicBezTo>
                  <a:cubicBezTo>
                    <a:pt x="442" y="159"/>
                    <a:pt x="443" y="158"/>
                    <a:pt x="444" y="158"/>
                  </a:cubicBezTo>
                  <a:cubicBezTo>
                    <a:pt x="445" y="157"/>
                    <a:pt x="447" y="155"/>
                    <a:pt x="448" y="154"/>
                  </a:cubicBezTo>
                  <a:cubicBezTo>
                    <a:pt x="449" y="153"/>
                    <a:pt x="450" y="152"/>
                    <a:pt x="450" y="151"/>
                  </a:cubicBezTo>
                  <a:cubicBezTo>
                    <a:pt x="451" y="150"/>
                    <a:pt x="451" y="147"/>
                    <a:pt x="450" y="146"/>
                  </a:cubicBezTo>
                  <a:cubicBezTo>
                    <a:pt x="450" y="145"/>
                    <a:pt x="448" y="144"/>
                    <a:pt x="448" y="144"/>
                  </a:cubicBezTo>
                  <a:cubicBezTo>
                    <a:pt x="447" y="143"/>
                    <a:pt x="445" y="142"/>
                    <a:pt x="444" y="142"/>
                  </a:cubicBezTo>
                  <a:cubicBezTo>
                    <a:pt x="443" y="143"/>
                    <a:pt x="444" y="144"/>
                    <a:pt x="444" y="145"/>
                  </a:cubicBezTo>
                  <a:cubicBezTo>
                    <a:pt x="444" y="146"/>
                    <a:pt x="444" y="147"/>
                    <a:pt x="444" y="148"/>
                  </a:cubicBezTo>
                  <a:cubicBezTo>
                    <a:pt x="444" y="149"/>
                    <a:pt x="445" y="151"/>
                    <a:pt x="445" y="151"/>
                  </a:cubicBezTo>
                  <a:cubicBezTo>
                    <a:pt x="444" y="152"/>
                    <a:pt x="443" y="152"/>
                    <a:pt x="442" y="152"/>
                  </a:cubicBezTo>
                  <a:cubicBezTo>
                    <a:pt x="441" y="152"/>
                    <a:pt x="439" y="150"/>
                    <a:pt x="438" y="151"/>
                  </a:cubicBezTo>
                  <a:cubicBezTo>
                    <a:pt x="437" y="151"/>
                    <a:pt x="435" y="152"/>
                    <a:pt x="434" y="152"/>
                  </a:cubicBezTo>
                  <a:cubicBezTo>
                    <a:pt x="433" y="153"/>
                    <a:pt x="431" y="153"/>
                    <a:pt x="430" y="153"/>
                  </a:cubicBezTo>
                  <a:cubicBezTo>
                    <a:pt x="429" y="153"/>
                    <a:pt x="426" y="152"/>
                    <a:pt x="426" y="151"/>
                  </a:cubicBezTo>
                  <a:cubicBezTo>
                    <a:pt x="425" y="150"/>
                    <a:pt x="424" y="147"/>
                    <a:pt x="425" y="146"/>
                  </a:cubicBezTo>
                  <a:cubicBezTo>
                    <a:pt x="425" y="144"/>
                    <a:pt x="426" y="140"/>
                    <a:pt x="428" y="139"/>
                  </a:cubicBezTo>
                  <a:cubicBezTo>
                    <a:pt x="429" y="139"/>
                    <a:pt x="431" y="139"/>
                    <a:pt x="432" y="139"/>
                  </a:cubicBezTo>
                  <a:cubicBezTo>
                    <a:pt x="434" y="138"/>
                    <a:pt x="435" y="136"/>
                    <a:pt x="436" y="136"/>
                  </a:cubicBezTo>
                  <a:cubicBezTo>
                    <a:pt x="437" y="135"/>
                    <a:pt x="439" y="136"/>
                    <a:pt x="440" y="136"/>
                  </a:cubicBezTo>
                  <a:cubicBezTo>
                    <a:pt x="441" y="135"/>
                    <a:pt x="441" y="132"/>
                    <a:pt x="442" y="132"/>
                  </a:cubicBezTo>
                  <a:cubicBezTo>
                    <a:pt x="443" y="131"/>
                    <a:pt x="445" y="131"/>
                    <a:pt x="446" y="131"/>
                  </a:cubicBezTo>
                  <a:cubicBezTo>
                    <a:pt x="446" y="132"/>
                    <a:pt x="446" y="134"/>
                    <a:pt x="446" y="134"/>
                  </a:cubicBezTo>
                  <a:cubicBezTo>
                    <a:pt x="447" y="135"/>
                    <a:pt x="449" y="136"/>
                    <a:pt x="450" y="136"/>
                  </a:cubicBezTo>
                  <a:cubicBezTo>
                    <a:pt x="451" y="135"/>
                    <a:pt x="452" y="133"/>
                    <a:pt x="453" y="132"/>
                  </a:cubicBezTo>
                  <a:cubicBezTo>
                    <a:pt x="453" y="131"/>
                    <a:pt x="454" y="129"/>
                    <a:pt x="453" y="128"/>
                  </a:cubicBezTo>
                  <a:cubicBezTo>
                    <a:pt x="453" y="127"/>
                    <a:pt x="452" y="126"/>
                    <a:pt x="451" y="125"/>
                  </a:cubicBezTo>
                  <a:cubicBezTo>
                    <a:pt x="451" y="124"/>
                    <a:pt x="451" y="122"/>
                    <a:pt x="452" y="121"/>
                  </a:cubicBezTo>
                  <a:cubicBezTo>
                    <a:pt x="453" y="121"/>
                    <a:pt x="455" y="123"/>
                    <a:pt x="456" y="123"/>
                  </a:cubicBezTo>
                  <a:cubicBezTo>
                    <a:pt x="457" y="123"/>
                    <a:pt x="459" y="122"/>
                    <a:pt x="459" y="121"/>
                  </a:cubicBezTo>
                  <a:cubicBezTo>
                    <a:pt x="460" y="120"/>
                    <a:pt x="462" y="118"/>
                    <a:pt x="463" y="117"/>
                  </a:cubicBezTo>
                  <a:cubicBezTo>
                    <a:pt x="463" y="116"/>
                    <a:pt x="463" y="113"/>
                    <a:pt x="462" y="112"/>
                  </a:cubicBezTo>
                  <a:cubicBezTo>
                    <a:pt x="461" y="111"/>
                    <a:pt x="458" y="111"/>
                    <a:pt x="457" y="111"/>
                  </a:cubicBezTo>
                  <a:cubicBezTo>
                    <a:pt x="456" y="111"/>
                    <a:pt x="453" y="113"/>
                    <a:pt x="452" y="113"/>
                  </a:cubicBezTo>
                  <a:cubicBezTo>
                    <a:pt x="451" y="113"/>
                    <a:pt x="448" y="113"/>
                    <a:pt x="447" y="112"/>
                  </a:cubicBezTo>
                  <a:cubicBezTo>
                    <a:pt x="447" y="111"/>
                    <a:pt x="446" y="109"/>
                    <a:pt x="446" y="108"/>
                  </a:cubicBezTo>
                  <a:cubicBezTo>
                    <a:pt x="446" y="107"/>
                    <a:pt x="446" y="104"/>
                    <a:pt x="447" y="103"/>
                  </a:cubicBezTo>
                  <a:cubicBezTo>
                    <a:pt x="448" y="102"/>
                    <a:pt x="451" y="103"/>
                    <a:pt x="451" y="102"/>
                  </a:cubicBezTo>
                  <a:cubicBezTo>
                    <a:pt x="452" y="101"/>
                    <a:pt x="452" y="98"/>
                    <a:pt x="451" y="97"/>
                  </a:cubicBezTo>
                  <a:cubicBezTo>
                    <a:pt x="451" y="96"/>
                    <a:pt x="450" y="94"/>
                    <a:pt x="449" y="94"/>
                  </a:cubicBezTo>
                  <a:cubicBezTo>
                    <a:pt x="448" y="94"/>
                    <a:pt x="447" y="94"/>
                    <a:pt x="446" y="94"/>
                  </a:cubicBezTo>
                  <a:cubicBezTo>
                    <a:pt x="445" y="95"/>
                    <a:pt x="444" y="98"/>
                    <a:pt x="443" y="99"/>
                  </a:cubicBezTo>
                  <a:cubicBezTo>
                    <a:pt x="442" y="99"/>
                    <a:pt x="440" y="99"/>
                    <a:pt x="439" y="98"/>
                  </a:cubicBezTo>
                  <a:cubicBezTo>
                    <a:pt x="438" y="98"/>
                    <a:pt x="437" y="96"/>
                    <a:pt x="436" y="95"/>
                  </a:cubicBezTo>
                  <a:cubicBezTo>
                    <a:pt x="435" y="95"/>
                    <a:pt x="432" y="95"/>
                    <a:pt x="432" y="94"/>
                  </a:cubicBezTo>
                  <a:cubicBezTo>
                    <a:pt x="431" y="94"/>
                    <a:pt x="430" y="92"/>
                    <a:pt x="429" y="91"/>
                  </a:cubicBezTo>
                  <a:cubicBezTo>
                    <a:pt x="429" y="90"/>
                    <a:pt x="428" y="87"/>
                    <a:pt x="428" y="86"/>
                  </a:cubicBezTo>
                  <a:cubicBezTo>
                    <a:pt x="428" y="86"/>
                    <a:pt x="429" y="84"/>
                    <a:pt x="429" y="83"/>
                  </a:cubicBezTo>
                  <a:cubicBezTo>
                    <a:pt x="430" y="82"/>
                    <a:pt x="430" y="80"/>
                    <a:pt x="430" y="80"/>
                  </a:cubicBezTo>
                  <a:cubicBezTo>
                    <a:pt x="431" y="79"/>
                    <a:pt x="433" y="81"/>
                    <a:pt x="433" y="81"/>
                  </a:cubicBezTo>
                  <a:cubicBezTo>
                    <a:pt x="434" y="82"/>
                    <a:pt x="435" y="84"/>
                    <a:pt x="436" y="85"/>
                  </a:cubicBezTo>
                  <a:cubicBezTo>
                    <a:pt x="437" y="86"/>
                    <a:pt x="438" y="88"/>
                    <a:pt x="438" y="88"/>
                  </a:cubicBezTo>
                  <a:cubicBezTo>
                    <a:pt x="439" y="89"/>
                    <a:pt x="442" y="89"/>
                    <a:pt x="443" y="89"/>
                  </a:cubicBezTo>
                  <a:cubicBezTo>
                    <a:pt x="444" y="89"/>
                    <a:pt x="445" y="89"/>
                    <a:pt x="446" y="89"/>
                  </a:cubicBezTo>
                  <a:cubicBezTo>
                    <a:pt x="446" y="88"/>
                    <a:pt x="447" y="86"/>
                    <a:pt x="446" y="85"/>
                  </a:cubicBezTo>
                  <a:cubicBezTo>
                    <a:pt x="446" y="85"/>
                    <a:pt x="445" y="83"/>
                    <a:pt x="445" y="83"/>
                  </a:cubicBezTo>
                  <a:cubicBezTo>
                    <a:pt x="443" y="82"/>
                    <a:pt x="440" y="82"/>
                    <a:pt x="439" y="82"/>
                  </a:cubicBezTo>
                  <a:cubicBezTo>
                    <a:pt x="438" y="81"/>
                    <a:pt x="436" y="80"/>
                    <a:pt x="435" y="80"/>
                  </a:cubicBezTo>
                  <a:cubicBezTo>
                    <a:pt x="435" y="79"/>
                    <a:pt x="433" y="78"/>
                    <a:pt x="433" y="77"/>
                  </a:cubicBezTo>
                  <a:cubicBezTo>
                    <a:pt x="433" y="76"/>
                    <a:pt x="434" y="75"/>
                    <a:pt x="434" y="75"/>
                  </a:cubicBezTo>
                  <a:cubicBezTo>
                    <a:pt x="435" y="74"/>
                    <a:pt x="438" y="74"/>
                    <a:pt x="439" y="73"/>
                  </a:cubicBezTo>
                  <a:cubicBezTo>
                    <a:pt x="441" y="72"/>
                    <a:pt x="443" y="70"/>
                    <a:pt x="444" y="68"/>
                  </a:cubicBezTo>
                  <a:cubicBezTo>
                    <a:pt x="444" y="67"/>
                    <a:pt x="444" y="64"/>
                    <a:pt x="443" y="62"/>
                  </a:cubicBezTo>
                  <a:cubicBezTo>
                    <a:pt x="442" y="62"/>
                    <a:pt x="440" y="60"/>
                    <a:pt x="439" y="60"/>
                  </a:cubicBezTo>
                  <a:cubicBezTo>
                    <a:pt x="438" y="60"/>
                    <a:pt x="437" y="62"/>
                    <a:pt x="437" y="63"/>
                  </a:cubicBezTo>
                  <a:cubicBezTo>
                    <a:pt x="436" y="64"/>
                    <a:pt x="436" y="66"/>
                    <a:pt x="435" y="67"/>
                  </a:cubicBezTo>
                  <a:cubicBezTo>
                    <a:pt x="434" y="68"/>
                    <a:pt x="433" y="69"/>
                    <a:pt x="432" y="70"/>
                  </a:cubicBezTo>
                  <a:cubicBezTo>
                    <a:pt x="430" y="71"/>
                    <a:pt x="428" y="72"/>
                    <a:pt x="426" y="72"/>
                  </a:cubicBezTo>
                  <a:cubicBezTo>
                    <a:pt x="425" y="72"/>
                    <a:pt x="423" y="71"/>
                    <a:pt x="423" y="70"/>
                  </a:cubicBezTo>
                  <a:cubicBezTo>
                    <a:pt x="422" y="69"/>
                    <a:pt x="421" y="66"/>
                    <a:pt x="421" y="65"/>
                  </a:cubicBezTo>
                  <a:cubicBezTo>
                    <a:pt x="421" y="63"/>
                    <a:pt x="423" y="60"/>
                    <a:pt x="424" y="59"/>
                  </a:cubicBezTo>
                  <a:cubicBezTo>
                    <a:pt x="426" y="57"/>
                    <a:pt x="429" y="56"/>
                    <a:pt x="430" y="55"/>
                  </a:cubicBezTo>
                  <a:cubicBezTo>
                    <a:pt x="431" y="54"/>
                    <a:pt x="434" y="51"/>
                    <a:pt x="434" y="50"/>
                  </a:cubicBezTo>
                  <a:cubicBezTo>
                    <a:pt x="434" y="49"/>
                    <a:pt x="433" y="46"/>
                    <a:pt x="432" y="46"/>
                  </a:cubicBezTo>
                  <a:cubicBezTo>
                    <a:pt x="431" y="45"/>
                    <a:pt x="427" y="45"/>
                    <a:pt x="425" y="45"/>
                  </a:cubicBezTo>
                  <a:cubicBezTo>
                    <a:pt x="424" y="45"/>
                    <a:pt x="422" y="46"/>
                    <a:pt x="421" y="45"/>
                  </a:cubicBezTo>
                  <a:cubicBezTo>
                    <a:pt x="420" y="45"/>
                    <a:pt x="418" y="43"/>
                    <a:pt x="418" y="42"/>
                  </a:cubicBezTo>
                  <a:cubicBezTo>
                    <a:pt x="417" y="40"/>
                    <a:pt x="417" y="37"/>
                    <a:pt x="417" y="36"/>
                  </a:cubicBezTo>
                  <a:cubicBezTo>
                    <a:pt x="417" y="34"/>
                    <a:pt x="417" y="30"/>
                    <a:pt x="418" y="28"/>
                  </a:cubicBezTo>
                  <a:cubicBezTo>
                    <a:pt x="419" y="27"/>
                    <a:pt x="421" y="26"/>
                    <a:pt x="422" y="25"/>
                  </a:cubicBezTo>
                  <a:cubicBezTo>
                    <a:pt x="423" y="24"/>
                    <a:pt x="426" y="23"/>
                    <a:pt x="427" y="22"/>
                  </a:cubicBezTo>
                  <a:cubicBezTo>
                    <a:pt x="428" y="21"/>
                    <a:pt x="430" y="17"/>
                    <a:pt x="430" y="16"/>
                  </a:cubicBezTo>
                  <a:cubicBezTo>
                    <a:pt x="430" y="14"/>
                    <a:pt x="427" y="10"/>
                    <a:pt x="426" y="9"/>
                  </a:cubicBezTo>
                  <a:cubicBezTo>
                    <a:pt x="426" y="7"/>
                    <a:pt x="426" y="5"/>
                    <a:pt x="425" y="4"/>
                  </a:cubicBezTo>
                  <a:cubicBezTo>
                    <a:pt x="424" y="3"/>
                    <a:pt x="422" y="2"/>
                    <a:pt x="421" y="2"/>
                  </a:cubicBezTo>
                  <a:cubicBezTo>
                    <a:pt x="420" y="2"/>
                    <a:pt x="419" y="3"/>
                    <a:pt x="419" y="4"/>
                  </a:cubicBezTo>
                  <a:cubicBezTo>
                    <a:pt x="418" y="4"/>
                    <a:pt x="418" y="6"/>
                    <a:pt x="418" y="7"/>
                  </a:cubicBezTo>
                  <a:cubicBezTo>
                    <a:pt x="418" y="8"/>
                    <a:pt x="420" y="10"/>
                    <a:pt x="420" y="12"/>
                  </a:cubicBezTo>
                  <a:cubicBezTo>
                    <a:pt x="420" y="13"/>
                    <a:pt x="419" y="16"/>
                    <a:pt x="418" y="17"/>
                  </a:cubicBezTo>
                  <a:cubicBezTo>
                    <a:pt x="418" y="18"/>
                    <a:pt x="415" y="19"/>
                    <a:pt x="414" y="19"/>
                  </a:cubicBezTo>
                  <a:cubicBezTo>
                    <a:pt x="413" y="19"/>
                    <a:pt x="410" y="18"/>
                    <a:pt x="409" y="17"/>
                  </a:cubicBezTo>
                  <a:cubicBezTo>
                    <a:pt x="409" y="16"/>
                    <a:pt x="408" y="13"/>
                    <a:pt x="408" y="12"/>
                  </a:cubicBezTo>
                  <a:cubicBezTo>
                    <a:pt x="407" y="11"/>
                    <a:pt x="408" y="8"/>
                    <a:pt x="409" y="7"/>
                  </a:cubicBezTo>
                  <a:cubicBezTo>
                    <a:pt x="410" y="5"/>
                    <a:pt x="413" y="4"/>
                    <a:pt x="413" y="2"/>
                  </a:cubicBezTo>
                  <a:cubicBezTo>
                    <a:pt x="414" y="2"/>
                    <a:pt x="414" y="1"/>
                    <a:pt x="414" y="0"/>
                  </a:cubicBezTo>
                  <a:cubicBezTo>
                    <a:pt x="369" y="4"/>
                    <a:pt x="369" y="4"/>
                    <a:pt x="369" y="4"/>
                  </a:cubicBezTo>
                  <a:cubicBezTo>
                    <a:pt x="147" y="19"/>
                    <a:pt x="147" y="19"/>
                    <a:pt x="147" y="19"/>
                  </a:cubicBezTo>
                  <a:cubicBezTo>
                    <a:pt x="0" y="30"/>
                    <a:pt x="0" y="30"/>
                    <a:pt x="0" y="30"/>
                  </a:cubicBezTo>
                  <a:cubicBezTo>
                    <a:pt x="11" y="204"/>
                    <a:pt x="11" y="204"/>
                    <a:pt x="11" y="204"/>
                  </a:cubicBezTo>
                  <a:cubicBezTo>
                    <a:pt x="12" y="205"/>
                    <a:pt x="13" y="205"/>
                    <a:pt x="14" y="206"/>
                  </a:cubicBezTo>
                  <a:cubicBezTo>
                    <a:pt x="15" y="207"/>
                    <a:pt x="16" y="209"/>
                    <a:pt x="17" y="210"/>
                  </a:cubicBezTo>
                  <a:cubicBezTo>
                    <a:pt x="17" y="210"/>
                    <a:pt x="17" y="210"/>
                    <a:pt x="17" y="210"/>
                  </a:cubicBezTo>
                  <a:cubicBezTo>
                    <a:pt x="18" y="211"/>
                    <a:pt x="18" y="212"/>
                    <a:pt x="19" y="213"/>
                  </a:cubicBezTo>
                  <a:cubicBezTo>
                    <a:pt x="19" y="214"/>
                    <a:pt x="20" y="215"/>
                    <a:pt x="20" y="216"/>
                  </a:cubicBezTo>
                  <a:cubicBezTo>
                    <a:pt x="20" y="216"/>
                    <a:pt x="20" y="216"/>
                    <a:pt x="21" y="217"/>
                  </a:cubicBezTo>
                  <a:cubicBezTo>
                    <a:pt x="21" y="217"/>
                    <a:pt x="21" y="217"/>
                    <a:pt x="21" y="217"/>
                  </a:cubicBezTo>
                  <a:cubicBezTo>
                    <a:pt x="21" y="217"/>
                    <a:pt x="21" y="217"/>
                    <a:pt x="21" y="217"/>
                  </a:cubicBezTo>
                  <a:cubicBezTo>
                    <a:pt x="22" y="218"/>
                    <a:pt x="24" y="218"/>
                    <a:pt x="25" y="218"/>
                  </a:cubicBezTo>
                  <a:cubicBezTo>
                    <a:pt x="27" y="219"/>
                    <a:pt x="27" y="220"/>
                    <a:pt x="28" y="221"/>
                  </a:cubicBezTo>
                  <a:cubicBezTo>
                    <a:pt x="28" y="221"/>
                    <a:pt x="28" y="221"/>
                    <a:pt x="28" y="221"/>
                  </a:cubicBezTo>
                  <a:cubicBezTo>
                    <a:pt x="29" y="222"/>
                    <a:pt x="31" y="222"/>
                    <a:pt x="32" y="223"/>
                  </a:cubicBezTo>
                  <a:cubicBezTo>
                    <a:pt x="33" y="225"/>
                    <a:pt x="34" y="226"/>
                    <a:pt x="34" y="228"/>
                  </a:cubicBezTo>
                  <a:cubicBezTo>
                    <a:pt x="34" y="228"/>
                    <a:pt x="34" y="228"/>
                    <a:pt x="35" y="228"/>
                  </a:cubicBezTo>
                  <a:cubicBezTo>
                    <a:pt x="35" y="228"/>
                    <a:pt x="35" y="228"/>
                    <a:pt x="35" y="228"/>
                  </a:cubicBezTo>
                  <a:cubicBezTo>
                    <a:pt x="36" y="229"/>
                    <a:pt x="37" y="230"/>
                    <a:pt x="37" y="232"/>
                  </a:cubicBezTo>
                  <a:cubicBezTo>
                    <a:pt x="38" y="233"/>
                    <a:pt x="38" y="234"/>
                    <a:pt x="37" y="235"/>
                  </a:cubicBezTo>
                  <a:cubicBezTo>
                    <a:pt x="38" y="235"/>
                    <a:pt x="39" y="235"/>
                    <a:pt x="39" y="236"/>
                  </a:cubicBezTo>
                  <a:cubicBezTo>
                    <a:pt x="41" y="237"/>
                    <a:pt x="43" y="239"/>
                    <a:pt x="44" y="240"/>
                  </a:cubicBezTo>
                  <a:cubicBezTo>
                    <a:pt x="45" y="242"/>
                    <a:pt x="45" y="245"/>
                    <a:pt x="45" y="246"/>
                  </a:cubicBezTo>
                  <a:cubicBezTo>
                    <a:pt x="46" y="247"/>
                    <a:pt x="46" y="247"/>
                    <a:pt x="46" y="248"/>
                  </a:cubicBezTo>
                  <a:cubicBezTo>
                    <a:pt x="46" y="248"/>
                    <a:pt x="46" y="249"/>
                    <a:pt x="47" y="249"/>
                  </a:cubicBezTo>
                  <a:cubicBezTo>
                    <a:pt x="48" y="251"/>
                    <a:pt x="48" y="252"/>
                    <a:pt x="48" y="254"/>
                  </a:cubicBezTo>
                  <a:cubicBezTo>
                    <a:pt x="49" y="254"/>
                    <a:pt x="49" y="254"/>
                    <a:pt x="49" y="254"/>
                  </a:cubicBezTo>
                  <a:cubicBezTo>
                    <a:pt x="49" y="255"/>
                    <a:pt x="51" y="256"/>
                    <a:pt x="51" y="258"/>
                  </a:cubicBezTo>
                  <a:cubicBezTo>
                    <a:pt x="51" y="261"/>
                    <a:pt x="50" y="264"/>
                    <a:pt x="49" y="266"/>
                  </a:cubicBezTo>
                  <a:cubicBezTo>
                    <a:pt x="49" y="266"/>
                    <a:pt x="49" y="266"/>
                    <a:pt x="49" y="266"/>
                  </a:cubicBezTo>
                  <a:cubicBezTo>
                    <a:pt x="49" y="267"/>
                    <a:pt x="50" y="271"/>
                    <a:pt x="49" y="274"/>
                  </a:cubicBezTo>
                  <a:cubicBezTo>
                    <a:pt x="49" y="275"/>
                    <a:pt x="48" y="276"/>
                    <a:pt x="47" y="276"/>
                  </a:cubicBezTo>
                  <a:cubicBezTo>
                    <a:pt x="47" y="277"/>
                    <a:pt x="47" y="277"/>
                    <a:pt x="47" y="277"/>
                  </a:cubicBezTo>
                  <a:cubicBezTo>
                    <a:pt x="48" y="278"/>
                    <a:pt x="48" y="279"/>
                    <a:pt x="48" y="280"/>
                  </a:cubicBezTo>
                  <a:cubicBezTo>
                    <a:pt x="48" y="280"/>
                    <a:pt x="48" y="280"/>
                    <a:pt x="48" y="280"/>
                  </a:cubicBezTo>
                  <a:cubicBezTo>
                    <a:pt x="49" y="281"/>
                    <a:pt x="49" y="281"/>
                    <a:pt x="50" y="282"/>
                  </a:cubicBezTo>
                  <a:cubicBezTo>
                    <a:pt x="50" y="282"/>
                    <a:pt x="51" y="283"/>
                    <a:pt x="51" y="283"/>
                  </a:cubicBezTo>
                  <a:cubicBezTo>
                    <a:pt x="51" y="283"/>
                    <a:pt x="52" y="283"/>
                    <a:pt x="52" y="283"/>
                  </a:cubicBezTo>
                  <a:cubicBezTo>
                    <a:pt x="53" y="283"/>
                    <a:pt x="53" y="283"/>
                    <a:pt x="53" y="283"/>
                  </a:cubicBezTo>
                  <a:cubicBezTo>
                    <a:pt x="53" y="283"/>
                    <a:pt x="54" y="283"/>
                    <a:pt x="54" y="283"/>
                  </a:cubicBezTo>
                  <a:cubicBezTo>
                    <a:pt x="55" y="283"/>
                    <a:pt x="56" y="283"/>
                    <a:pt x="57" y="284"/>
                  </a:cubicBezTo>
                  <a:cubicBezTo>
                    <a:pt x="60" y="285"/>
                    <a:pt x="62" y="288"/>
                    <a:pt x="63" y="289"/>
                  </a:cubicBezTo>
                  <a:cubicBezTo>
                    <a:pt x="63" y="289"/>
                    <a:pt x="63" y="289"/>
                    <a:pt x="63" y="289"/>
                  </a:cubicBezTo>
                  <a:cubicBezTo>
                    <a:pt x="63" y="289"/>
                    <a:pt x="63" y="289"/>
                    <a:pt x="63" y="289"/>
                  </a:cubicBezTo>
                  <a:cubicBezTo>
                    <a:pt x="64" y="291"/>
                    <a:pt x="63" y="294"/>
                    <a:pt x="63" y="296"/>
                  </a:cubicBezTo>
                  <a:cubicBezTo>
                    <a:pt x="63" y="296"/>
                    <a:pt x="63" y="297"/>
                    <a:pt x="64" y="297"/>
                  </a:cubicBezTo>
                  <a:cubicBezTo>
                    <a:pt x="65" y="298"/>
                    <a:pt x="67" y="300"/>
                    <a:pt x="67" y="302"/>
                  </a:cubicBezTo>
                  <a:cubicBezTo>
                    <a:pt x="68" y="302"/>
                    <a:pt x="68" y="303"/>
                    <a:pt x="68" y="303"/>
                  </a:cubicBezTo>
                  <a:cubicBezTo>
                    <a:pt x="68" y="303"/>
                    <a:pt x="68" y="303"/>
                    <a:pt x="68" y="303"/>
                  </a:cubicBezTo>
                  <a:cubicBezTo>
                    <a:pt x="69" y="304"/>
                    <a:pt x="72" y="306"/>
                    <a:pt x="73" y="309"/>
                  </a:cubicBezTo>
                  <a:cubicBezTo>
                    <a:pt x="73" y="310"/>
                    <a:pt x="73" y="311"/>
                    <a:pt x="73" y="311"/>
                  </a:cubicBezTo>
                  <a:cubicBezTo>
                    <a:pt x="74" y="312"/>
                    <a:pt x="74" y="313"/>
                    <a:pt x="75" y="315"/>
                  </a:cubicBezTo>
                  <a:cubicBezTo>
                    <a:pt x="75" y="317"/>
                    <a:pt x="74" y="321"/>
                    <a:pt x="73" y="322"/>
                  </a:cubicBezTo>
                  <a:cubicBezTo>
                    <a:pt x="73" y="322"/>
                    <a:pt x="73" y="323"/>
                    <a:pt x="72" y="323"/>
                  </a:cubicBezTo>
                  <a:cubicBezTo>
                    <a:pt x="73" y="324"/>
                    <a:pt x="74" y="324"/>
                    <a:pt x="74" y="325"/>
                  </a:cubicBezTo>
                  <a:cubicBezTo>
                    <a:pt x="75" y="325"/>
                    <a:pt x="75" y="325"/>
                    <a:pt x="75" y="326"/>
                  </a:cubicBezTo>
                  <a:cubicBezTo>
                    <a:pt x="75" y="326"/>
                    <a:pt x="75" y="326"/>
                    <a:pt x="75" y="326"/>
                  </a:cubicBezTo>
                  <a:cubicBezTo>
                    <a:pt x="76" y="326"/>
                    <a:pt x="76" y="326"/>
                    <a:pt x="77" y="326"/>
                  </a:cubicBezTo>
                  <a:cubicBezTo>
                    <a:pt x="79" y="326"/>
                    <a:pt x="80" y="326"/>
                    <a:pt x="81" y="327"/>
                  </a:cubicBezTo>
                  <a:cubicBezTo>
                    <a:pt x="83" y="329"/>
                    <a:pt x="83" y="332"/>
                    <a:pt x="83" y="334"/>
                  </a:cubicBezTo>
                  <a:cubicBezTo>
                    <a:pt x="83" y="334"/>
                    <a:pt x="83" y="334"/>
                    <a:pt x="83" y="334"/>
                  </a:cubicBezTo>
                  <a:cubicBezTo>
                    <a:pt x="83" y="334"/>
                    <a:pt x="83" y="334"/>
                    <a:pt x="83" y="334"/>
                  </a:cubicBezTo>
                  <a:cubicBezTo>
                    <a:pt x="84" y="335"/>
                    <a:pt x="85" y="336"/>
                    <a:pt x="85" y="338"/>
                  </a:cubicBezTo>
                  <a:cubicBezTo>
                    <a:pt x="85" y="338"/>
                    <a:pt x="85" y="339"/>
                    <a:pt x="86" y="340"/>
                  </a:cubicBezTo>
                  <a:cubicBezTo>
                    <a:pt x="87" y="339"/>
                    <a:pt x="88" y="338"/>
                    <a:pt x="90" y="338"/>
                  </a:cubicBezTo>
                  <a:cubicBezTo>
                    <a:pt x="91" y="338"/>
                    <a:pt x="92" y="339"/>
                    <a:pt x="93" y="339"/>
                  </a:cubicBezTo>
                  <a:cubicBezTo>
                    <a:pt x="98" y="343"/>
                    <a:pt x="97" y="350"/>
                    <a:pt x="97" y="350"/>
                  </a:cubicBezTo>
                  <a:cubicBezTo>
                    <a:pt x="97" y="351"/>
                    <a:pt x="96" y="352"/>
                    <a:pt x="96" y="353"/>
                  </a:cubicBezTo>
                  <a:cubicBezTo>
                    <a:pt x="96" y="354"/>
                    <a:pt x="97" y="355"/>
                    <a:pt x="97" y="356"/>
                  </a:cubicBezTo>
                  <a:cubicBezTo>
                    <a:pt x="97" y="358"/>
                    <a:pt x="96" y="360"/>
                    <a:pt x="95" y="361"/>
                  </a:cubicBezTo>
                  <a:cubicBezTo>
                    <a:pt x="95" y="361"/>
                    <a:pt x="96" y="362"/>
                    <a:pt x="96" y="362"/>
                  </a:cubicBezTo>
                  <a:cubicBezTo>
                    <a:pt x="96" y="362"/>
                    <a:pt x="99" y="365"/>
                    <a:pt x="99" y="368"/>
                  </a:cubicBezTo>
                  <a:cubicBezTo>
                    <a:pt x="100" y="369"/>
                    <a:pt x="101" y="372"/>
                    <a:pt x="99" y="375"/>
                  </a:cubicBezTo>
                  <a:cubicBezTo>
                    <a:pt x="98" y="377"/>
                    <a:pt x="97" y="379"/>
                    <a:pt x="95" y="380"/>
                  </a:cubicBezTo>
                  <a:cubicBezTo>
                    <a:pt x="97" y="381"/>
                    <a:pt x="99" y="383"/>
                    <a:pt x="100" y="385"/>
                  </a:cubicBezTo>
                  <a:cubicBezTo>
                    <a:pt x="101" y="387"/>
                    <a:pt x="102" y="391"/>
                    <a:pt x="99" y="394"/>
                  </a:cubicBezTo>
                  <a:cubicBezTo>
                    <a:pt x="98" y="396"/>
                    <a:pt x="96" y="397"/>
                    <a:pt x="94" y="397"/>
                  </a:cubicBezTo>
                  <a:cubicBezTo>
                    <a:pt x="94" y="397"/>
                    <a:pt x="95" y="398"/>
                    <a:pt x="95" y="399"/>
                  </a:cubicBezTo>
                  <a:cubicBezTo>
                    <a:pt x="95" y="399"/>
                    <a:pt x="95" y="400"/>
                    <a:pt x="95" y="400"/>
                  </a:cubicBezTo>
                  <a:cubicBezTo>
                    <a:pt x="96" y="401"/>
                    <a:pt x="96" y="402"/>
                    <a:pt x="96" y="403"/>
                  </a:cubicBezTo>
                  <a:cubicBezTo>
                    <a:pt x="96" y="405"/>
                    <a:pt x="96" y="407"/>
                    <a:pt x="96" y="409"/>
                  </a:cubicBezTo>
                  <a:cubicBezTo>
                    <a:pt x="96" y="411"/>
                    <a:pt x="95" y="413"/>
                    <a:pt x="94" y="415"/>
                  </a:cubicBezTo>
                  <a:cubicBezTo>
                    <a:pt x="93" y="415"/>
                    <a:pt x="93" y="416"/>
                    <a:pt x="92" y="416"/>
                  </a:cubicBezTo>
                  <a:cubicBezTo>
                    <a:pt x="92" y="417"/>
                    <a:pt x="92" y="419"/>
                    <a:pt x="92" y="420"/>
                  </a:cubicBezTo>
                  <a:cubicBezTo>
                    <a:pt x="91" y="421"/>
                    <a:pt x="90" y="422"/>
                    <a:pt x="89" y="423"/>
                  </a:cubicBezTo>
                  <a:cubicBezTo>
                    <a:pt x="89" y="423"/>
                    <a:pt x="89" y="423"/>
                    <a:pt x="89" y="423"/>
                  </a:cubicBezTo>
                  <a:cubicBezTo>
                    <a:pt x="89" y="424"/>
                    <a:pt x="89" y="424"/>
                    <a:pt x="89" y="424"/>
                  </a:cubicBezTo>
                  <a:cubicBezTo>
                    <a:pt x="89" y="424"/>
                    <a:pt x="89" y="424"/>
                    <a:pt x="89" y="425"/>
                  </a:cubicBezTo>
                  <a:cubicBezTo>
                    <a:pt x="89" y="426"/>
                    <a:pt x="90" y="428"/>
                    <a:pt x="90" y="429"/>
                  </a:cubicBezTo>
                  <a:cubicBezTo>
                    <a:pt x="90" y="430"/>
                    <a:pt x="89" y="433"/>
                    <a:pt x="88" y="435"/>
                  </a:cubicBezTo>
                  <a:cubicBezTo>
                    <a:pt x="87" y="437"/>
                    <a:pt x="85" y="439"/>
                    <a:pt x="84" y="440"/>
                  </a:cubicBezTo>
                  <a:cubicBezTo>
                    <a:pt x="83" y="441"/>
                    <a:pt x="82" y="441"/>
                    <a:pt x="81" y="441"/>
                  </a:cubicBezTo>
                  <a:cubicBezTo>
                    <a:pt x="81" y="442"/>
                    <a:pt x="81" y="442"/>
                    <a:pt x="80" y="442"/>
                  </a:cubicBezTo>
                  <a:cubicBezTo>
                    <a:pt x="80" y="442"/>
                    <a:pt x="80" y="442"/>
                    <a:pt x="80" y="442"/>
                  </a:cubicBezTo>
                  <a:cubicBezTo>
                    <a:pt x="80" y="442"/>
                    <a:pt x="80" y="443"/>
                    <a:pt x="80" y="443"/>
                  </a:cubicBezTo>
                  <a:cubicBezTo>
                    <a:pt x="80" y="443"/>
                    <a:pt x="80" y="444"/>
                    <a:pt x="80" y="444"/>
                  </a:cubicBezTo>
                  <a:cubicBezTo>
                    <a:pt x="80" y="444"/>
                    <a:pt x="80" y="444"/>
                    <a:pt x="80" y="445"/>
                  </a:cubicBezTo>
                  <a:cubicBezTo>
                    <a:pt x="81" y="446"/>
                    <a:pt x="81" y="448"/>
                    <a:pt x="80" y="451"/>
                  </a:cubicBezTo>
                  <a:cubicBezTo>
                    <a:pt x="79" y="453"/>
                    <a:pt x="77" y="454"/>
                    <a:pt x="75" y="455"/>
                  </a:cubicBezTo>
                  <a:cubicBezTo>
                    <a:pt x="75" y="455"/>
                    <a:pt x="75" y="455"/>
                    <a:pt x="75" y="455"/>
                  </a:cubicBezTo>
                  <a:cubicBezTo>
                    <a:pt x="75" y="455"/>
                    <a:pt x="74" y="455"/>
                    <a:pt x="74" y="455"/>
                  </a:cubicBezTo>
                  <a:cubicBezTo>
                    <a:pt x="74" y="456"/>
                    <a:pt x="74" y="456"/>
                    <a:pt x="74" y="457"/>
                  </a:cubicBezTo>
                  <a:cubicBezTo>
                    <a:pt x="74" y="458"/>
                    <a:pt x="74" y="458"/>
                    <a:pt x="74" y="458"/>
                  </a:cubicBezTo>
                  <a:cubicBezTo>
                    <a:pt x="74" y="459"/>
                    <a:pt x="75" y="460"/>
                    <a:pt x="76" y="461"/>
                  </a:cubicBezTo>
                  <a:cubicBezTo>
                    <a:pt x="77" y="463"/>
                    <a:pt x="77" y="465"/>
                    <a:pt x="77" y="467"/>
                  </a:cubicBezTo>
                  <a:cubicBezTo>
                    <a:pt x="77" y="467"/>
                    <a:pt x="77" y="468"/>
                    <a:pt x="76" y="468"/>
                  </a:cubicBezTo>
                  <a:cubicBezTo>
                    <a:pt x="77" y="468"/>
                    <a:pt x="77" y="469"/>
                    <a:pt x="77" y="469"/>
                  </a:cubicBezTo>
                  <a:cubicBezTo>
                    <a:pt x="78" y="470"/>
                    <a:pt x="78" y="470"/>
                    <a:pt x="78" y="470"/>
                  </a:cubicBezTo>
                  <a:cubicBezTo>
                    <a:pt x="78" y="471"/>
                    <a:pt x="78" y="471"/>
                    <a:pt x="78" y="471"/>
                  </a:cubicBezTo>
                  <a:cubicBezTo>
                    <a:pt x="79" y="472"/>
                    <a:pt x="80" y="473"/>
                    <a:pt x="80" y="474"/>
                  </a:cubicBezTo>
                  <a:cubicBezTo>
                    <a:pt x="80" y="476"/>
                    <a:pt x="81" y="479"/>
                    <a:pt x="80" y="481"/>
                  </a:cubicBezTo>
                  <a:cubicBezTo>
                    <a:pt x="78" y="483"/>
                    <a:pt x="77" y="484"/>
                    <a:pt x="75" y="485"/>
                  </a:cubicBezTo>
                  <a:cubicBezTo>
                    <a:pt x="75" y="485"/>
                    <a:pt x="75" y="485"/>
                    <a:pt x="75" y="485"/>
                  </a:cubicBezTo>
                  <a:cubicBezTo>
                    <a:pt x="74" y="486"/>
                    <a:pt x="72" y="487"/>
                    <a:pt x="72" y="488"/>
                  </a:cubicBezTo>
                  <a:cubicBezTo>
                    <a:pt x="72" y="489"/>
                    <a:pt x="72" y="489"/>
                    <a:pt x="72" y="489"/>
                  </a:cubicBezTo>
                  <a:cubicBezTo>
                    <a:pt x="72" y="490"/>
                    <a:pt x="72" y="491"/>
                    <a:pt x="72" y="492"/>
                  </a:cubicBezTo>
                  <a:cubicBezTo>
                    <a:pt x="72" y="493"/>
                    <a:pt x="72" y="494"/>
                    <a:pt x="72" y="494"/>
                  </a:cubicBezTo>
                  <a:cubicBezTo>
                    <a:pt x="72" y="495"/>
                    <a:pt x="72" y="495"/>
                    <a:pt x="73" y="495"/>
                  </a:cubicBezTo>
                  <a:cubicBezTo>
                    <a:pt x="73" y="496"/>
                    <a:pt x="73" y="496"/>
                    <a:pt x="73" y="496"/>
                  </a:cubicBezTo>
                  <a:cubicBezTo>
                    <a:pt x="75" y="497"/>
                    <a:pt x="76" y="498"/>
                    <a:pt x="77" y="500"/>
                  </a:cubicBezTo>
                  <a:cubicBezTo>
                    <a:pt x="78" y="501"/>
                    <a:pt x="79" y="503"/>
                    <a:pt x="79" y="505"/>
                  </a:cubicBezTo>
                  <a:cubicBezTo>
                    <a:pt x="79" y="505"/>
                    <a:pt x="80" y="505"/>
                    <a:pt x="80" y="506"/>
                  </a:cubicBezTo>
                  <a:cubicBezTo>
                    <a:pt x="81" y="508"/>
                    <a:pt x="82" y="510"/>
                    <a:pt x="81" y="512"/>
                  </a:cubicBezTo>
                  <a:cubicBezTo>
                    <a:pt x="81" y="514"/>
                    <a:pt x="80" y="516"/>
                    <a:pt x="79" y="518"/>
                  </a:cubicBezTo>
                  <a:cubicBezTo>
                    <a:pt x="79" y="518"/>
                    <a:pt x="79" y="518"/>
                    <a:pt x="79" y="518"/>
                  </a:cubicBezTo>
                  <a:cubicBezTo>
                    <a:pt x="80" y="518"/>
                    <a:pt x="80" y="519"/>
                    <a:pt x="80" y="519"/>
                  </a:cubicBezTo>
                  <a:cubicBezTo>
                    <a:pt x="80" y="519"/>
                    <a:pt x="81" y="519"/>
                    <a:pt x="81" y="520"/>
                  </a:cubicBezTo>
                  <a:cubicBezTo>
                    <a:pt x="82" y="521"/>
                    <a:pt x="84" y="523"/>
                    <a:pt x="84" y="525"/>
                  </a:cubicBezTo>
                  <a:cubicBezTo>
                    <a:pt x="85" y="528"/>
                    <a:pt x="85" y="533"/>
                    <a:pt x="83" y="536"/>
                  </a:cubicBezTo>
                  <a:cubicBezTo>
                    <a:pt x="83" y="537"/>
                    <a:pt x="82" y="537"/>
                    <a:pt x="82" y="538"/>
                  </a:cubicBezTo>
                  <a:cubicBezTo>
                    <a:pt x="82" y="538"/>
                    <a:pt x="82" y="538"/>
                    <a:pt x="82" y="539"/>
                  </a:cubicBezTo>
                  <a:cubicBezTo>
                    <a:pt x="83" y="541"/>
                    <a:pt x="83" y="544"/>
                    <a:pt x="82" y="545"/>
                  </a:cubicBezTo>
                  <a:cubicBezTo>
                    <a:pt x="81" y="547"/>
                    <a:pt x="80" y="548"/>
                    <a:pt x="79" y="549"/>
                  </a:cubicBezTo>
                  <a:cubicBezTo>
                    <a:pt x="79" y="549"/>
                    <a:pt x="78" y="549"/>
                    <a:pt x="78" y="550"/>
                  </a:cubicBezTo>
                  <a:cubicBezTo>
                    <a:pt x="78" y="550"/>
                    <a:pt x="77" y="551"/>
                    <a:pt x="77" y="552"/>
                  </a:cubicBezTo>
                  <a:cubicBezTo>
                    <a:pt x="76" y="552"/>
                    <a:pt x="76" y="553"/>
                    <a:pt x="75" y="554"/>
                  </a:cubicBezTo>
                  <a:cubicBezTo>
                    <a:pt x="75" y="554"/>
                    <a:pt x="74" y="555"/>
                    <a:pt x="73" y="556"/>
                  </a:cubicBezTo>
                  <a:cubicBezTo>
                    <a:pt x="73" y="556"/>
                    <a:pt x="72" y="557"/>
                    <a:pt x="72" y="557"/>
                  </a:cubicBezTo>
                  <a:cubicBezTo>
                    <a:pt x="71" y="559"/>
                    <a:pt x="69" y="561"/>
                    <a:pt x="69" y="562"/>
                  </a:cubicBezTo>
                  <a:cubicBezTo>
                    <a:pt x="69" y="563"/>
                    <a:pt x="69" y="564"/>
                    <a:pt x="69" y="565"/>
                  </a:cubicBezTo>
                  <a:cubicBezTo>
                    <a:pt x="69" y="566"/>
                    <a:pt x="69" y="567"/>
                    <a:pt x="69" y="569"/>
                  </a:cubicBezTo>
                  <a:cubicBezTo>
                    <a:pt x="68" y="574"/>
                    <a:pt x="67" y="576"/>
                    <a:pt x="66" y="577"/>
                  </a:cubicBezTo>
                  <a:cubicBezTo>
                    <a:pt x="65" y="579"/>
                    <a:pt x="63" y="580"/>
                    <a:pt x="61" y="582"/>
                  </a:cubicBezTo>
                  <a:cubicBezTo>
                    <a:pt x="60" y="582"/>
                    <a:pt x="60" y="583"/>
                    <a:pt x="59" y="583"/>
                  </a:cubicBezTo>
                  <a:cubicBezTo>
                    <a:pt x="59" y="584"/>
                    <a:pt x="59" y="584"/>
                    <a:pt x="58" y="585"/>
                  </a:cubicBezTo>
                  <a:cubicBezTo>
                    <a:pt x="57" y="586"/>
                    <a:pt x="56" y="587"/>
                    <a:pt x="56" y="588"/>
                  </a:cubicBezTo>
                  <a:cubicBezTo>
                    <a:pt x="55" y="588"/>
                    <a:pt x="54" y="589"/>
                    <a:pt x="53" y="589"/>
                  </a:cubicBezTo>
                  <a:cubicBezTo>
                    <a:pt x="54" y="589"/>
                    <a:pt x="54" y="590"/>
                    <a:pt x="55" y="590"/>
                  </a:cubicBezTo>
                  <a:cubicBezTo>
                    <a:pt x="56" y="591"/>
                    <a:pt x="57" y="592"/>
                    <a:pt x="58" y="593"/>
                  </a:cubicBezTo>
                  <a:cubicBezTo>
                    <a:pt x="58" y="594"/>
                    <a:pt x="58" y="594"/>
                    <a:pt x="58" y="594"/>
                  </a:cubicBezTo>
                  <a:cubicBezTo>
                    <a:pt x="59" y="594"/>
                    <a:pt x="59" y="595"/>
                    <a:pt x="60" y="596"/>
                  </a:cubicBezTo>
                  <a:cubicBezTo>
                    <a:pt x="62" y="597"/>
                    <a:pt x="63" y="598"/>
                    <a:pt x="64" y="600"/>
                  </a:cubicBezTo>
                  <a:cubicBezTo>
                    <a:pt x="65" y="600"/>
                    <a:pt x="65" y="601"/>
                    <a:pt x="67" y="603"/>
                  </a:cubicBezTo>
                  <a:cubicBezTo>
                    <a:pt x="69" y="602"/>
                    <a:pt x="71" y="600"/>
                    <a:pt x="73" y="599"/>
                  </a:cubicBezTo>
                  <a:cubicBezTo>
                    <a:pt x="77" y="597"/>
                    <a:pt x="86" y="596"/>
                    <a:pt x="91" y="595"/>
                  </a:cubicBezTo>
                  <a:cubicBezTo>
                    <a:pt x="95" y="594"/>
                    <a:pt x="103" y="592"/>
                    <a:pt x="107" y="592"/>
                  </a:cubicBezTo>
                  <a:cubicBezTo>
                    <a:pt x="111" y="591"/>
                    <a:pt x="119" y="591"/>
                    <a:pt x="123" y="590"/>
                  </a:cubicBezTo>
                  <a:cubicBezTo>
                    <a:pt x="126" y="590"/>
                    <a:pt x="133" y="591"/>
                    <a:pt x="136" y="590"/>
                  </a:cubicBezTo>
                  <a:cubicBezTo>
                    <a:pt x="138" y="590"/>
                    <a:pt x="142" y="588"/>
                    <a:pt x="143" y="588"/>
                  </a:cubicBezTo>
                  <a:cubicBezTo>
                    <a:pt x="147" y="587"/>
                    <a:pt x="154" y="587"/>
                    <a:pt x="157" y="587"/>
                  </a:cubicBezTo>
                  <a:cubicBezTo>
                    <a:pt x="160" y="587"/>
                    <a:pt x="165" y="587"/>
                    <a:pt x="167" y="587"/>
                  </a:cubicBezTo>
                  <a:cubicBezTo>
                    <a:pt x="169" y="588"/>
                    <a:pt x="173" y="589"/>
                    <a:pt x="175" y="589"/>
                  </a:cubicBezTo>
                  <a:cubicBezTo>
                    <a:pt x="177" y="590"/>
                    <a:pt x="182" y="592"/>
                    <a:pt x="185" y="593"/>
                  </a:cubicBezTo>
                  <a:cubicBezTo>
                    <a:pt x="191" y="594"/>
                    <a:pt x="202" y="598"/>
                    <a:pt x="207" y="600"/>
                  </a:cubicBezTo>
                  <a:cubicBezTo>
                    <a:pt x="211" y="602"/>
                    <a:pt x="219" y="606"/>
                    <a:pt x="223" y="607"/>
                  </a:cubicBezTo>
                  <a:cubicBezTo>
                    <a:pt x="226" y="608"/>
                    <a:pt x="231" y="611"/>
                    <a:pt x="234" y="612"/>
                  </a:cubicBezTo>
                  <a:cubicBezTo>
                    <a:pt x="238" y="613"/>
                    <a:pt x="246" y="615"/>
                    <a:pt x="250" y="615"/>
                  </a:cubicBezTo>
                  <a:cubicBezTo>
                    <a:pt x="253" y="616"/>
                    <a:pt x="259" y="615"/>
                    <a:pt x="262" y="615"/>
                  </a:cubicBezTo>
                  <a:cubicBezTo>
                    <a:pt x="265" y="616"/>
                    <a:pt x="272" y="616"/>
                    <a:pt x="275" y="616"/>
                  </a:cubicBezTo>
                  <a:cubicBezTo>
                    <a:pt x="278" y="616"/>
                    <a:pt x="283" y="616"/>
                    <a:pt x="286" y="617"/>
                  </a:cubicBezTo>
                  <a:cubicBezTo>
                    <a:pt x="288" y="617"/>
                    <a:pt x="293" y="619"/>
                    <a:pt x="295" y="619"/>
                  </a:cubicBezTo>
                  <a:cubicBezTo>
                    <a:pt x="297" y="619"/>
                    <a:pt x="301" y="618"/>
                    <a:pt x="303" y="617"/>
                  </a:cubicBezTo>
                  <a:cubicBezTo>
                    <a:pt x="305" y="617"/>
                    <a:pt x="307" y="615"/>
                    <a:pt x="308" y="614"/>
                  </a:cubicBezTo>
                  <a:cubicBezTo>
                    <a:pt x="310" y="613"/>
                    <a:pt x="313" y="611"/>
                    <a:pt x="314" y="610"/>
                  </a:cubicBezTo>
                  <a:cubicBezTo>
                    <a:pt x="316" y="609"/>
                    <a:pt x="318" y="608"/>
                    <a:pt x="320" y="607"/>
                  </a:cubicBezTo>
                  <a:cubicBezTo>
                    <a:pt x="321" y="607"/>
                    <a:pt x="324" y="606"/>
                    <a:pt x="326" y="606"/>
                  </a:cubicBezTo>
                  <a:cubicBezTo>
                    <a:pt x="327" y="606"/>
                    <a:pt x="331" y="607"/>
                    <a:pt x="333" y="607"/>
                  </a:cubicBezTo>
                  <a:cubicBezTo>
                    <a:pt x="334" y="607"/>
                    <a:pt x="337" y="607"/>
                    <a:pt x="338" y="607"/>
                  </a:cubicBezTo>
                  <a:cubicBezTo>
                    <a:pt x="340" y="608"/>
                    <a:pt x="342" y="610"/>
                    <a:pt x="343" y="611"/>
                  </a:cubicBezTo>
                  <a:cubicBezTo>
                    <a:pt x="344" y="611"/>
                    <a:pt x="346" y="613"/>
                    <a:pt x="347" y="613"/>
                  </a:cubicBezTo>
                  <a:cubicBezTo>
                    <a:pt x="348" y="613"/>
                    <a:pt x="350" y="613"/>
                    <a:pt x="351" y="614"/>
                  </a:cubicBezTo>
                  <a:cubicBezTo>
                    <a:pt x="353" y="615"/>
                    <a:pt x="357" y="617"/>
                    <a:pt x="359" y="618"/>
                  </a:cubicBezTo>
                  <a:cubicBezTo>
                    <a:pt x="360" y="618"/>
                    <a:pt x="362" y="618"/>
                    <a:pt x="363" y="618"/>
                  </a:cubicBezTo>
                  <a:cubicBezTo>
                    <a:pt x="364" y="619"/>
                    <a:pt x="365" y="620"/>
                    <a:pt x="366" y="621"/>
                  </a:cubicBezTo>
                  <a:cubicBezTo>
                    <a:pt x="367" y="622"/>
                    <a:pt x="369" y="623"/>
                    <a:pt x="370" y="623"/>
                  </a:cubicBezTo>
                  <a:cubicBezTo>
                    <a:pt x="371" y="623"/>
                    <a:pt x="372" y="621"/>
                    <a:pt x="373" y="621"/>
                  </a:cubicBezTo>
                  <a:cubicBezTo>
                    <a:pt x="374" y="620"/>
                    <a:pt x="376" y="620"/>
                    <a:pt x="377" y="619"/>
                  </a:cubicBezTo>
                  <a:cubicBezTo>
                    <a:pt x="378" y="619"/>
                    <a:pt x="377" y="616"/>
                    <a:pt x="378" y="615"/>
                  </a:cubicBezTo>
                  <a:cubicBezTo>
                    <a:pt x="378" y="614"/>
                    <a:pt x="380" y="613"/>
                    <a:pt x="380" y="612"/>
                  </a:cubicBezTo>
                  <a:cubicBezTo>
                    <a:pt x="381" y="612"/>
                    <a:pt x="384" y="611"/>
                    <a:pt x="385" y="610"/>
                  </a:cubicBezTo>
                  <a:cubicBezTo>
                    <a:pt x="385" y="610"/>
                    <a:pt x="386" y="608"/>
                    <a:pt x="386" y="608"/>
                  </a:cubicBezTo>
                  <a:cubicBezTo>
                    <a:pt x="386" y="607"/>
                    <a:pt x="386" y="606"/>
                    <a:pt x="386" y="605"/>
                  </a:cubicBezTo>
                  <a:cubicBezTo>
                    <a:pt x="385" y="604"/>
                    <a:pt x="382" y="604"/>
                    <a:pt x="381" y="604"/>
                  </a:cubicBezTo>
                  <a:cubicBezTo>
                    <a:pt x="380" y="604"/>
                    <a:pt x="377" y="605"/>
                    <a:pt x="376" y="604"/>
                  </a:cubicBezTo>
                  <a:cubicBezTo>
                    <a:pt x="375" y="604"/>
                    <a:pt x="374" y="602"/>
                    <a:pt x="373" y="601"/>
                  </a:cubicBezTo>
                  <a:cubicBezTo>
                    <a:pt x="372" y="601"/>
                    <a:pt x="369" y="600"/>
                    <a:pt x="368" y="600"/>
                  </a:cubicBezTo>
                  <a:cubicBezTo>
                    <a:pt x="367" y="599"/>
                    <a:pt x="366" y="597"/>
                    <a:pt x="366" y="596"/>
                  </a:cubicBezTo>
                  <a:cubicBezTo>
                    <a:pt x="364" y="596"/>
                    <a:pt x="361" y="596"/>
                    <a:pt x="359" y="596"/>
                  </a:cubicBezTo>
                  <a:cubicBezTo>
                    <a:pt x="358" y="596"/>
                    <a:pt x="355" y="596"/>
                    <a:pt x="354" y="596"/>
                  </a:cubicBezTo>
                  <a:cubicBezTo>
                    <a:pt x="353" y="597"/>
                    <a:pt x="352" y="599"/>
                    <a:pt x="351" y="600"/>
                  </a:cubicBezTo>
                  <a:cubicBezTo>
                    <a:pt x="351" y="601"/>
                    <a:pt x="348" y="601"/>
                    <a:pt x="347" y="601"/>
                  </a:cubicBezTo>
                  <a:cubicBezTo>
                    <a:pt x="346" y="602"/>
                    <a:pt x="343" y="602"/>
                    <a:pt x="342" y="601"/>
                  </a:cubicBezTo>
                  <a:cubicBezTo>
                    <a:pt x="341" y="601"/>
                    <a:pt x="339" y="599"/>
                    <a:pt x="338" y="599"/>
                  </a:cubicBezTo>
                  <a:cubicBezTo>
                    <a:pt x="337" y="599"/>
                    <a:pt x="335" y="599"/>
                    <a:pt x="334" y="599"/>
                  </a:cubicBezTo>
                  <a:cubicBezTo>
                    <a:pt x="333" y="599"/>
                    <a:pt x="331" y="600"/>
                    <a:pt x="330" y="600"/>
                  </a:cubicBezTo>
                  <a:cubicBezTo>
                    <a:pt x="329" y="600"/>
                    <a:pt x="326" y="601"/>
                    <a:pt x="325" y="601"/>
                  </a:cubicBezTo>
                  <a:cubicBezTo>
                    <a:pt x="323" y="600"/>
                    <a:pt x="322" y="597"/>
                    <a:pt x="321" y="595"/>
                  </a:cubicBezTo>
                  <a:cubicBezTo>
                    <a:pt x="321" y="594"/>
                    <a:pt x="321" y="592"/>
                    <a:pt x="320" y="591"/>
                  </a:cubicBezTo>
                  <a:cubicBezTo>
                    <a:pt x="320" y="590"/>
                    <a:pt x="318" y="588"/>
                    <a:pt x="318" y="587"/>
                  </a:cubicBezTo>
                  <a:cubicBezTo>
                    <a:pt x="317" y="586"/>
                    <a:pt x="319" y="583"/>
                    <a:pt x="320" y="582"/>
                  </a:cubicBezTo>
                  <a:cubicBezTo>
                    <a:pt x="320" y="581"/>
                    <a:pt x="322" y="580"/>
                    <a:pt x="323" y="579"/>
                  </a:cubicBezTo>
                  <a:cubicBezTo>
                    <a:pt x="325" y="578"/>
                    <a:pt x="327" y="576"/>
                    <a:pt x="328" y="575"/>
                  </a:cubicBezTo>
                  <a:cubicBezTo>
                    <a:pt x="330" y="574"/>
                    <a:pt x="333" y="572"/>
                    <a:pt x="334" y="572"/>
                  </a:cubicBezTo>
                  <a:cubicBezTo>
                    <a:pt x="336" y="571"/>
                    <a:pt x="340" y="570"/>
                    <a:pt x="341" y="569"/>
                  </a:cubicBezTo>
                  <a:cubicBezTo>
                    <a:pt x="342" y="568"/>
                    <a:pt x="344" y="566"/>
                    <a:pt x="345" y="565"/>
                  </a:cubicBezTo>
                  <a:cubicBezTo>
                    <a:pt x="346" y="565"/>
                    <a:pt x="350" y="566"/>
                    <a:pt x="351" y="565"/>
                  </a:cubicBezTo>
                  <a:cubicBezTo>
                    <a:pt x="352" y="565"/>
                    <a:pt x="352" y="562"/>
                    <a:pt x="353" y="562"/>
                  </a:cubicBezTo>
                  <a:cubicBezTo>
                    <a:pt x="354" y="561"/>
                    <a:pt x="356" y="562"/>
                    <a:pt x="357" y="562"/>
                  </a:cubicBezTo>
                  <a:cubicBezTo>
                    <a:pt x="358" y="562"/>
                    <a:pt x="360" y="564"/>
                    <a:pt x="360" y="565"/>
                  </a:cubicBezTo>
                  <a:cubicBezTo>
                    <a:pt x="361" y="566"/>
                    <a:pt x="361" y="568"/>
                    <a:pt x="360" y="569"/>
                  </a:cubicBezTo>
                  <a:cubicBezTo>
                    <a:pt x="360" y="570"/>
                    <a:pt x="359" y="571"/>
                    <a:pt x="358" y="571"/>
                  </a:cubicBezTo>
                  <a:cubicBezTo>
                    <a:pt x="358" y="572"/>
                    <a:pt x="357" y="574"/>
                    <a:pt x="357" y="575"/>
                  </a:cubicBezTo>
                  <a:cubicBezTo>
                    <a:pt x="357" y="576"/>
                    <a:pt x="357" y="579"/>
                    <a:pt x="358" y="580"/>
                  </a:cubicBezTo>
                  <a:cubicBezTo>
                    <a:pt x="358" y="581"/>
                    <a:pt x="359" y="583"/>
                    <a:pt x="360" y="583"/>
                  </a:cubicBezTo>
                  <a:cubicBezTo>
                    <a:pt x="361" y="584"/>
                    <a:pt x="363" y="583"/>
                    <a:pt x="364" y="582"/>
                  </a:cubicBezTo>
                  <a:cubicBezTo>
                    <a:pt x="365" y="582"/>
                    <a:pt x="366" y="579"/>
                    <a:pt x="368" y="578"/>
                  </a:cubicBezTo>
                  <a:cubicBezTo>
                    <a:pt x="369" y="577"/>
                    <a:pt x="371" y="577"/>
                    <a:pt x="372" y="576"/>
                  </a:cubicBezTo>
                  <a:cubicBezTo>
                    <a:pt x="372" y="576"/>
                    <a:pt x="373" y="574"/>
                    <a:pt x="374" y="574"/>
                  </a:cubicBezTo>
                  <a:cubicBezTo>
                    <a:pt x="375" y="574"/>
                    <a:pt x="376" y="574"/>
                    <a:pt x="377" y="574"/>
                  </a:cubicBezTo>
                  <a:cubicBezTo>
                    <a:pt x="378" y="574"/>
                    <a:pt x="381" y="574"/>
                    <a:pt x="382" y="574"/>
                  </a:cubicBezTo>
                  <a:cubicBezTo>
                    <a:pt x="382" y="574"/>
                    <a:pt x="384" y="574"/>
                    <a:pt x="385" y="574"/>
                  </a:cubicBezTo>
                  <a:cubicBezTo>
                    <a:pt x="387" y="573"/>
                    <a:pt x="390" y="573"/>
                    <a:pt x="392" y="573"/>
                  </a:cubicBezTo>
                  <a:cubicBezTo>
                    <a:pt x="393" y="573"/>
                    <a:pt x="396" y="573"/>
                    <a:pt x="397" y="574"/>
                  </a:cubicBezTo>
                  <a:cubicBezTo>
                    <a:pt x="398" y="575"/>
                    <a:pt x="398" y="577"/>
                    <a:pt x="398" y="578"/>
                  </a:cubicBezTo>
                  <a:cubicBezTo>
                    <a:pt x="399" y="580"/>
                    <a:pt x="398" y="583"/>
                    <a:pt x="397" y="584"/>
                  </a:cubicBezTo>
                  <a:cubicBezTo>
                    <a:pt x="397" y="585"/>
                    <a:pt x="397" y="588"/>
                    <a:pt x="396" y="588"/>
                  </a:cubicBezTo>
                  <a:cubicBezTo>
                    <a:pt x="396" y="589"/>
                    <a:pt x="394" y="589"/>
                    <a:pt x="393" y="590"/>
                  </a:cubicBezTo>
                  <a:cubicBezTo>
                    <a:pt x="393" y="591"/>
                    <a:pt x="393" y="593"/>
                    <a:pt x="394" y="594"/>
                  </a:cubicBezTo>
                  <a:cubicBezTo>
                    <a:pt x="395" y="595"/>
                    <a:pt x="398" y="595"/>
                    <a:pt x="399" y="594"/>
                  </a:cubicBezTo>
                  <a:cubicBezTo>
                    <a:pt x="400" y="594"/>
                    <a:pt x="402" y="592"/>
                    <a:pt x="403" y="592"/>
                  </a:cubicBezTo>
                  <a:cubicBezTo>
                    <a:pt x="404" y="591"/>
                    <a:pt x="406" y="591"/>
                    <a:pt x="407" y="591"/>
                  </a:cubicBezTo>
                  <a:cubicBezTo>
                    <a:pt x="407" y="591"/>
                    <a:pt x="409" y="592"/>
                    <a:pt x="409" y="592"/>
                  </a:cubicBezTo>
                  <a:cubicBezTo>
                    <a:pt x="410" y="594"/>
                    <a:pt x="411" y="597"/>
                    <a:pt x="411" y="598"/>
                  </a:cubicBezTo>
                  <a:cubicBezTo>
                    <a:pt x="412" y="600"/>
                    <a:pt x="412" y="603"/>
                    <a:pt x="412" y="605"/>
                  </a:cubicBezTo>
                  <a:cubicBezTo>
                    <a:pt x="413" y="606"/>
                    <a:pt x="414" y="608"/>
                    <a:pt x="415" y="608"/>
                  </a:cubicBezTo>
                  <a:cubicBezTo>
                    <a:pt x="415" y="609"/>
                    <a:pt x="418" y="609"/>
                    <a:pt x="419" y="608"/>
                  </a:cubicBezTo>
                  <a:cubicBezTo>
                    <a:pt x="419" y="608"/>
                    <a:pt x="420" y="607"/>
                    <a:pt x="421" y="606"/>
                  </a:cubicBezTo>
                  <a:cubicBezTo>
                    <a:pt x="422" y="606"/>
                    <a:pt x="423" y="605"/>
                    <a:pt x="423" y="605"/>
                  </a:cubicBezTo>
                  <a:cubicBezTo>
                    <a:pt x="424" y="604"/>
                    <a:pt x="425" y="605"/>
                    <a:pt x="426" y="605"/>
                  </a:cubicBezTo>
                  <a:cubicBezTo>
                    <a:pt x="427" y="605"/>
                    <a:pt x="428" y="607"/>
                    <a:pt x="429" y="607"/>
                  </a:cubicBezTo>
                  <a:cubicBezTo>
                    <a:pt x="430" y="608"/>
                    <a:pt x="431" y="611"/>
                    <a:pt x="433" y="611"/>
                  </a:cubicBezTo>
                  <a:cubicBezTo>
                    <a:pt x="434" y="612"/>
                    <a:pt x="436" y="611"/>
                    <a:pt x="437" y="611"/>
                  </a:cubicBezTo>
                  <a:cubicBezTo>
                    <a:pt x="437" y="610"/>
                    <a:pt x="438" y="609"/>
                    <a:pt x="438" y="609"/>
                  </a:cubicBezTo>
                  <a:cubicBezTo>
                    <a:pt x="439" y="609"/>
                    <a:pt x="441" y="609"/>
                    <a:pt x="442" y="609"/>
                  </a:cubicBezTo>
                  <a:cubicBezTo>
                    <a:pt x="442" y="610"/>
                    <a:pt x="443" y="612"/>
                    <a:pt x="443" y="613"/>
                  </a:cubicBezTo>
                  <a:cubicBezTo>
                    <a:pt x="444" y="613"/>
                    <a:pt x="445" y="614"/>
                    <a:pt x="446" y="614"/>
                  </a:cubicBezTo>
                  <a:cubicBezTo>
                    <a:pt x="447" y="614"/>
                    <a:pt x="450" y="614"/>
                    <a:pt x="451" y="614"/>
                  </a:cubicBezTo>
                  <a:cubicBezTo>
                    <a:pt x="451" y="614"/>
                    <a:pt x="453" y="615"/>
                    <a:pt x="453" y="615"/>
                  </a:cubicBezTo>
                  <a:cubicBezTo>
                    <a:pt x="454" y="615"/>
                    <a:pt x="454" y="617"/>
                    <a:pt x="455" y="618"/>
                  </a:cubicBezTo>
                  <a:cubicBezTo>
                    <a:pt x="455" y="619"/>
                    <a:pt x="456" y="620"/>
                    <a:pt x="457" y="620"/>
                  </a:cubicBezTo>
                  <a:cubicBezTo>
                    <a:pt x="458" y="621"/>
                    <a:pt x="460" y="620"/>
                    <a:pt x="461" y="620"/>
                  </a:cubicBezTo>
                  <a:cubicBezTo>
                    <a:pt x="462" y="621"/>
                    <a:pt x="462" y="623"/>
                    <a:pt x="463" y="624"/>
                  </a:cubicBezTo>
                  <a:cubicBezTo>
                    <a:pt x="463" y="625"/>
                    <a:pt x="466" y="626"/>
                    <a:pt x="466" y="628"/>
                  </a:cubicBezTo>
                  <a:cubicBezTo>
                    <a:pt x="467" y="629"/>
                    <a:pt x="467" y="631"/>
                    <a:pt x="467" y="632"/>
                  </a:cubicBezTo>
                  <a:cubicBezTo>
                    <a:pt x="467" y="632"/>
                    <a:pt x="467" y="634"/>
                    <a:pt x="466" y="634"/>
                  </a:cubicBezTo>
                  <a:cubicBezTo>
                    <a:pt x="466" y="634"/>
                    <a:pt x="464" y="635"/>
                    <a:pt x="463" y="635"/>
                  </a:cubicBezTo>
                  <a:cubicBezTo>
                    <a:pt x="462" y="634"/>
                    <a:pt x="461" y="632"/>
                    <a:pt x="460" y="632"/>
                  </a:cubicBezTo>
                  <a:cubicBezTo>
                    <a:pt x="459" y="632"/>
                    <a:pt x="457" y="633"/>
                    <a:pt x="457" y="633"/>
                  </a:cubicBezTo>
                  <a:cubicBezTo>
                    <a:pt x="456" y="634"/>
                    <a:pt x="455" y="635"/>
                    <a:pt x="455" y="636"/>
                  </a:cubicBezTo>
                  <a:cubicBezTo>
                    <a:pt x="455" y="637"/>
                    <a:pt x="456" y="641"/>
                    <a:pt x="455" y="642"/>
                  </a:cubicBezTo>
                  <a:cubicBezTo>
                    <a:pt x="454" y="643"/>
                    <a:pt x="453" y="643"/>
                    <a:pt x="452" y="643"/>
                  </a:cubicBezTo>
                  <a:cubicBezTo>
                    <a:pt x="451" y="644"/>
                    <a:pt x="448" y="643"/>
                    <a:pt x="447" y="644"/>
                  </a:cubicBezTo>
                  <a:cubicBezTo>
                    <a:pt x="446" y="645"/>
                    <a:pt x="447" y="647"/>
                    <a:pt x="447" y="648"/>
                  </a:cubicBezTo>
                  <a:cubicBezTo>
                    <a:pt x="448" y="649"/>
                    <a:pt x="452" y="652"/>
                    <a:pt x="453" y="652"/>
                  </a:cubicBezTo>
                  <a:cubicBezTo>
                    <a:pt x="454" y="653"/>
                    <a:pt x="456" y="654"/>
                    <a:pt x="457" y="654"/>
                  </a:cubicBezTo>
                  <a:cubicBezTo>
                    <a:pt x="459" y="654"/>
                    <a:pt x="461" y="655"/>
                    <a:pt x="463" y="656"/>
                  </a:cubicBezTo>
                  <a:cubicBezTo>
                    <a:pt x="464" y="656"/>
                    <a:pt x="466" y="658"/>
                    <a:pt x="467" y="659"/>
                  </a:cubicBezTo>
                  <a:cubicBezTo>
                    <a:pt x="468" y="659"/>
                    <a:pt x="471" y="659"/>
                    <a:pt x="473" y="659"/>
                  </a:cubicBezTo>
                  <a:cubicBezTo>
                    <a:pt x="475" y="659"/>
                    <a:pt x="479" y="659"/>
                    <a:pt x="480" y="660"/>
                  </a:cubicBezTo>
                  <a:cubicBezTo>
                    <a:pt x="482" y="660"/>
                    <a:pt x="483" y="662"/>
                    <a:pt x="485" y="663"/>
                  </a:cubicBezTo>
                  <a:cubicBezTo>
                    <a:pt x="486" y="663"/>
                    <a:pt x="490" y="663"/>
                    <a:pt x="491" y="663"/>
                  </a:cubicBezTo>
                  <a:cubicBezTo>
                    <a:pt x="492" y="663"/>
                    <a:pt x="494" y="663"/>
                    <a:pt x="495" y="663"/>
                  </a:cubicBezTo>
                  <a:cubicBezTo>
                    <a:pt x="496" y="663"/>
                    <a:pt x="498" y="664"/>
                    <a:pt x="499" y="664"/>
                  </a:cubicBezTo>
                  <a:cubicBezTo>
                    <a:pt x="500" y="664"/>
                    <a:pt x="502" y="664"/>
                    <a:pt x="503" y="663"/>
                  </a:cubicBezTo>
                  <a:cubicBezTo>
                    <a:pt x="504" y="663"/>
                    <a:pt x="505" y="662"/>
                    <a:pt x="506" y="662"/>
                  </a:cubicBezTo>
                  <a:cubicBezTo>
                    <a:pt x="507" y="662"/>
                    <a:pt x="508" y="663"/>
                    <a:pt x="509" y="663"/>
                  </a:cubicBezTo>
                  <a:cubicBezTo>
                    <a:pt x="510" y="665"/>
                    <a:pt x="513" y="667"/>
                    <a:pt x="514" y="668"/>
                  </a:cubicBezTo>
                  <a:cubicBezTo>
                    <a:pt x="516" y="669"/>
                    <a:pt x="519" y="671"/>
                    <a:pt x="520" y="673"/>
                  </a:cubicBezTo>
                  <a:cubicBezTo>
                    <a:pt x="521" y="674"/>
                    <a:pt x="524" y="676"/>
                    <a:pt x="525" y="677"/>
                  </a:cubicBezTo>
                  <a:cubicBezTo>
                    <a:pt x="525" y="679"/>
                    <a:pt x="525" y="682"/>
                    <a:pt x="525" y="683"/>
                  </a:cubicBezTo>
                  <a:cubicBezTo>
                    <a:pt x="526" y="683"/>
                    <a:pt x="528" y="684"/>
                    <a:pt x="529" y="684"/>
                  </a:cubicBezTo>
                  <a:cubicBezTo>
                    <a:pt x="531" y="685"/>
                    <a:pt x="533" y="684"/>
                    <a:pt x="535" y="684"/>
                  </a:cubicBezTo>
                  <a:cubicBezTo>
                    <a:pt x="536" y="684"/>
                    <a:pt x="540" y="684"/>
                    <a:pt x="541" y="684"/>
                  </a:cubicBezTo>
                  <a:cubicBezTo>
                    <a:pt x="543" y="683"/>
                    <a:pt x="545" y="682"/>
                    <a:pt x="547" y="681"/>
                  </a:cubicBezTo>
                  <a:cubicBezTo>
                    <a:pt x="548" y="681"/>
                    <a:pt x="551" y="680"/>
                    <a:pt x="552" y="679"/>
                  </a:cubicBezTo>
                  <a:cubicBezTo>
                    <a:pt x="553" y="679"/>
                    <a:pt x="556" y="679"/>
                    <a:pt x="557" y="678"/>
                  </a:cubicBezTo>
                  <a:cubicBezTo>
                    <a:pt x="557" y="678"/>
                    <a:pt x="559" y="677"/>
                    <a:pt x="559" y="677"/>
                  </a:cubicBezTo>
                  <a:cubicBezTo>
                    <a:pt x="559" y="676"/>
                    <a:pt x="558" y="675"/>
                    <a:pt x="557" y="674"/>
                  </a:cubicBezTo>
                  <a:cubicBezTo>
                    <a:pt x="556" y="674"/>
                    <a:pt x="554" y="674"/>
                    <a:pt x="553" y="675"/>
                  </a:cubicBezTo>
                  <a:cubicBezTo>
                    <a:pt x="552" y="675"/>
                    <a:pt x="551" y="676"/>
                    <a:pt x="551" y="676"/>
                  </a:cubicBezTo>
                  <a:cubicBezTo>
                    <a:pt x="550" y="677"/>
                    <a:pt x="548" y="677"/>
                    <a:pt x="547" y="677"/>
                  </a:cubicBezTo>
                  <a:cubicBezTo>
                    <a:pt x="546" y="677"/>
                    <a:pt x="544" y="676"/>
                    <a:pt x="543" y="677"/>
                  </a:cubicBezTo>
                  <a:cubicBezTo>
                    <a:pt x="543" y="677"/>
                    <a:pt x="542" y="678"/>
                    <a:pt x="541" y="679"/>
                  </a:cubicBezTo>
                  <a:cubicBezTo>
                    <a:pt x="540" y="679"/>
                    <a:pt x="539" y="680"/>
                    <a:pt x="538" y="681"/>
                  </a:cubicBezTo>
                  <a:cubicBezTo>
                    <a:pt x="537" y="681"/>
                    <a:pt x="534" y="680"/>
                    <a:pt x="533" y="680"/>
                  </a:cubicBezTo>
                  <a:cubicBezTo>
                    <a:pt x="533" y="679"/>
                    <a:pt x="532" y="677"/>
                    <a:pt x="532" y="676"/>
                  </a:cubicBezTo>
                  <a:cubicBezTo>
                    <a:pt x="533" y="675"/>
                    <a:pt x="535" y="674"/>
                    <a:pt x="536" y="674"/>
                  </a:cubicBezTo>
                  <a:cubicBezTo>
                    <a:pt x="537" y="673"/>
                    <a:pt x="538" y="671"/>
                    <a:pt x="539" y="670"/>
                  </a:cubicBezTo>
                  <a:cubicBezTo>
                    <a:pt x="539" y="669"/>
                    <a:pt x="541" y="669"/>
                    <a:pt x="541" y="669"/>
                  </a:cubicBezTo>
                  <a:cubicBezTo>
                    <a:pt x="542" y="668"/>
                    <a:pt x="545" y="669"/>
                    <a:pt x="546" y="669"/>
                  </a:cubicBezTo>
                  <a:cubicBezTo>
                    <a:pt x="547" y="669"/>
                    <a:pt x="550" y="668"/>
                    <a:pt x="551" y="668"/>
                  </a:cubicBezTo>
                  <a:cubicBezTo>
                    <a:pt x="552" y="667"/>
                    <a:pt x="555" y="666"/>
                    <a:pt x="556" y="664"/>
                  </a:cubicBezTo>
                  <a:cubicBezTo>
                    <a:pt x="556" y="663"/>
                    <a:pt x="556" y="660"/>
                    <a:pt x="555" y="658"/>
                  </a:cubicBezTo>
                  <a:cubicBezTo>
                    <a:pt x="555" y="658"/>
                    <a:pt x="554" y="656"/>
                    <a:pt x="554" y="656"/>
                  </a:cubicBezTo>
                  <a:cubicBezTo>
                    <a:pt x="554" y="655"/>
                    <a:pt x="555" y="653"/>
                    <a:pt x="556" y="652"/>
                  </a:cubicBezTo>
                  <a:cubicBezTo>
                    <a:pt x="556" y="652"/>
                    <a:pt x="557" y="652"/>
                    <a:pt x="558" y="652"/>
                  </a:cubicBezTo>
                  <a:cubicBezTo>
                    <a:pt x="559" y="652"/>
                    <a:pt x="560" y="651"/>
                    <a:pt x="561" y="651"/>
                  </a:cubicBezTo>
                  <a:cubicBezTo>
                    <a:pt x="562" y="651"/>
                    <a:pt x="564" y="652"/>
                    <a:pt x="565" y="652"/>
                  </a:cubicBezTo>
                  <a:cubicBezTo>
                    <a:pt x="566" y="651"/>
                    <a:pt x="566" y="649"/>
                    <a:pt x="566" y="649"/>
                  </a:cubicBezTo>
                  <a:cubicBezTo>
                    <a:pt x="566" y="648"/>
                    <a:pt x="568" y="648"/>
                    <a:pt x="568" y="647"/>
                  </a:cubicBezTo>
                  <a:cubicBezTo>
                    <a:pt x="568" y="646"/>
                    <a:pt x="567" y="645"/>
                    <a:pt x="567" y="645"/>
                  </a:cubicBezTo>
                  <a:cubicBezTo>
                    <a:pt x="566" y="644"/>
                    <a:pt x="564" y="644"/>
                    <a:pt x="563" y="644"/>
                  </a:cubicBezTo>
                  <a:cubicBezTo>
                    <a:pt x="563" y="644"/>
                    <a:pt x="562" y="644"/>
                    <a:pt x="561" y="644"/>
                  </a:cubicBezTo>
                  <a:cubicBezTo>
                    <a:pt x="561" y="644"/>
                    <a:pt x="560" y="643"/>
                    <a:pt x="560" y="642"/>
                  </a:cubicBezTo>
                  <a:cubicBezTo>
                    <a:pt x="560" y="641"/>
                    <a:pt x="561" y="640"/>
                    <a:pt x="561" y="639"/>
                  </a:cubicBezTo>
                  <a:cubicBezTo>
                    <a:pt x="562" y="638"/>
                    <a:pt x="564" y="638"/>
                    <a:pt x="565" y="638"/>
                  </a:cubicBezTo>
                  <a:cubicBezTo>
                    <a:pt x="566" y="638"/>
                    <a:pt x="568" y="639"/>
                    <a:pt x="568" y="639"/>
                  </a:cubicBezTo>
                  <a:cubicBezTo>
                    <a:pt x="569" y="639"/>
                    <a:pt x="569" y="637"/>
                    <a:pt x="570" y="637"/>
                  </a:cubicBezTo>
                  <a:cubicBezTo>
                    <a:pt x="571" y="636"/>
                    <a:pt x="573" y="636"/>
                    <a:pt x="574" y="636"/>
                  </a:cubicBezTo>
                  <a:cubicBezTo>
                    <a:pt x="574" y="636"/>
                    <a:pt x="576" y="637"/>
                    <a:pt x="577" y="637"/>
                  </a:cubicBezTo>
                  <a:cubicBezTo>
                    <a:pt x="578" y="637"/>
                    <a:pt x="580" y="637"/>
                    <a:pt x="581" y="638"/>
                  </a:cubicBezTo>
                  <a:cubicBezTo>
                    <a:pt x="581" y="638"/>
                    <a:pt x="581" y="640"/>
                    <a:pt x="581" y="641"/>
                  </a:cubicBezTo>
                  <a:cubicBezTo>
                    <a:pt x="581" y="641"/>
                    <a:pt x="580" y="643"/>
                    <a:pt x="580" y="644"/>
                  </a:cubicBezTo>
                  <a:cubicBezTo>
                    <a:pt x="579" y="645"/>
                    <a:pt x="577" y="645"/>
                    <a:pt x="577" y="646"/>
                  </a:cubicBezTo>
                  <a:cubicBezTo>
                    <a:pt x="577" y="647"/>
                    <a:pt x="577" y="650"/>
                    <a:pt x="578" y="650"/>
                  </a:cubicBezTo>
                  <a:cubicBezTo>
                    <a:pt x="578" y="651"/>
                    <a:pt x="580" y="653"/>
                    <a:pt x="581" y="653"/>
                  </a:cubicBezTo>
                  <a:cubicBezTo>
                    <a:pt x="582" y="653"/>
                    <a:pt x="585" y="653"/>
                    <a:pt x="586" y="653"/>
                  </a:cubicBezTo>
                  <a:cubicBezTo>
                    <a:pt x="587" y="653"/>
                    <a:pt x="589" y="652"/>
                    <a:pt x="590" y="651"/>
                  </a:cubicBezTo>
                  <a:cubicBezTo>
                    <a:pt x="591" y="650"/>
                    <a:pt x="592" y="648"/>
                    <a:pt x="592" y="647"/>
                  </a:cubicBezTo>
                  <a:cubicBezTo>
                    <a:pt x="593" y="645"/>
                    <a:pt x="591" y="642"/>
                    <a:pt x="592" y="640"/>
                  </a:cubicBezTo>
                  <a:cubicBezTo>
                    <a:pt x="593" y="639"/>
                    <a:pt x="594" y="638"/>
                    <a:pt x="595" y="638"/>
                  </a:cubicBezTo>
                  <a:cubicBezTo>
                    <a:pt x="596" y="637"/>
                    <a:pt x="598" y="635"/>
                    <a:pt x="599" y="635"/>
                  </a:cubicBezTo>
                  <a:cubicBezTo>
                    <a:pt x="600" y="635"/>
                    <a:pt x="602" y="635"/>
                    <a:pt x="602" y="636"/>
                  </a:cubicBezTo>
                  <a:cubicBezTo>
                    <a:pt x="603" y="636"/>
                    <a:pt x="603" y="639"/>
                    <a:pt x="603" y="640"/>
                  </a:cubicBezTo>
                  <a:cubicBezTo>
                    <a:pt x="603" y="640"/>
                    <a:pt x="604" y="642"/>
                    <a:pt x="605" y="642"/>
                  </a:cubicBezTo>
                  <a:cubicBezTo>
                    <a:pt x="606" y="643"/>
                    <a:pt x="608" y="642"/>
                    <a:pt x="609" y="643"/>
                  </a:cubicBezTo>
                  <a:cubicBezTo>
                    <a:pt x="609" y="643"/>
                    <a:pt x="609" y="645"/>
                    <a:pt x="610" y="645"/>
                  </a:cubicBezTo>
                  <a:cubicBezTo>
                    <a:pt x="610" y="646"/>
                    <a:pt x="609" y="648"/>
                    <a:pt x="609" y="648"/>
                  </a:cubicBezTo>
                  <a:cubicBezTo>
                    <a:pt x="609" y="649"/>
                    <a:pt x="607" y="649"/>
                    <a:pt x="607" y="649"/>
                  </a:cubicBezTo>
                  <a:cubicBezTo>
                    <a:pt x="607" y="650"/>
                    <a:pt x="607" y="652"/>
                    <a:pt x="607" y="653"/>
                  </a:cubicBezTo>
                  <a:cubicBezTo>
                    <a:pt x="607" y="654"/>
                    <a:pt x="608" y="655"/>
                    <a:pt x="608" y="656"/>
                  </a:cubicBezTo>
                  <a:cubicBezTo>
                    <a:pt x="609" y="657"/>
                    <a:pt x="610" y="658"/>
                    <a:pt x="611" y="658"/>
                  </a:cubicBezTo>
                  <a:cubicBezTo>
                    <a:pt x="612" y="659"/>
                    <a:pt x="614" y="657"/>
                    <a:pt x="615" y="657"/>
                  </a:cubicBezTo>
                  <a:cubicBezTo>
                    <a:pt x="616" y="658"/>
                    <a:pt x="617" y="659"/>
                    <a:pt x="617" y="660"/>
                  </a:cubicBezTo>
                  <a:cubicBezTo>
                    <a:pt x="618" y="661"/>
                    <a:pt x="616" y="663"/>
                    <a:pt x="616" y="663"/>
                  </a:cubicBezTo>
                  <a:cubicBezTo>
                    <a:pt x="615" y="664"/>
                    <a:pt x="613" y="666"/>
                    <a:pt x="612" y="666"/>
                  </a:cubicBezTo>
                  <a:cubicBezTo>
                    <a:pt x="610" y="667"/>
                    <a:pt x="608" y="667"/>
                    <a:pt x="606" y="668"/>
                  </a:cubicBezTo>
                  <a:cubicBezTo>
                    <a:pt x="605" y="668"/>
                    <a:pt x="603" y="669"/>
                    <a:pt x="603" y="669"/>
                  </a:cubicBezTo>
                  <a:cubicBezTo>
                    <a:pt x="602" y="670"/>
                    <a:pt x="601" y="671"/>
                    <a:pt x="600" y="672"/>
                  </a:cubicBezTo>
                  <a:cubicBezTo>
                    <a:pt x="600" y="672"/>
                    <a:pt x="600" y="674"/>
                    <a:pt x="601" y="675"/>
                  </a:cubicBezTo>
                  <a:cubicBezTo>
                    <a:pt x="601" y="676"/>
                    <a:pt x="603" y="675"/>
                    <a:pt x="604" y="675"/>
                  </a:cubicBezTo>
                  <a:cubicBezTo>
                    <a:pt x="605" y="675"/>
                    <a:pt x="608" y="673"/>
                    <a:pt x="610" y="672"/>
                  </a:cubicBezTo>
                  <a:cubicBezTo>
                    <a:pt x="611" y="671"/>
                    <a:pt x="614" y="669"/>
                    <a:pt x="615" y="668"/>
                  </a:cubicBezTo>
                  <a:cubicBezTo>
                    <a:pt x="616" y="668"/>
                    <a:pt x="619" y="667"/>
                    <a:pt x="621" y="666"/>
                  </a:cubicBezTo>
                  <a:cubicBezTo>
                    <a:pt x="623" y="666"/>
                    <a:pt x="626" y="664"/>
                    <a:pt x="628" y="662"/>
                  </a:cubicBezTo>
                  <a:cubicBezTo>
                    <a:pt x="629" y="661"/>
                    <a:pt x="632" y="660"/>
                    <a:pt x="633" y="659"/>
                  </a:cubicBezTo>
                  <a:cubicBezTo>
                    <a:pt x="634" y="657"/>
                    <a:pt x="637" y="654"/>
                    <a:pt x="638" y="653"/>
                  </a:cubicBezTo>
                  <a:cubicBezTo>
                    <a:pt x="640" y="652"/>
                    <a:pt x="642" y="649"/>
                    <a:pt x="643" y="648"/>
                  </a:cubicBezTo>
                  <a:cubicBezTo>
                    <a:pt x="644" y="647"/>
                    <a:pt x="647" y="644"/>
                    <a:pt x="649" y="642"/>
                  </a:cubicBezTo>
                  <a:cubicBezTo>
                    <a:pt x="650" y="641"/>
                    <a:pt x="652" y="640"/>
                    <a:pt x="653" y="639"/>
                  </a:cubicBezTo>
                  <a:cubicBezTo>
                    <a:pt x="654" y="638"/>
                    <a:pt x="656" y="636"/>
                    <a:pt x="657" y="635"/>
                  </a:cubicBezTo>
                  <a:cubicBezTo>
                    <a:pt x="658" y="635"/>
                    <a:pt x="659" y="633"/>
                    <a:pt x="659" y="632"/>
                  </a:cubicBezTo>
                  <a:cubicBezTo>
                    <a:pt x="659" y="632"/>
                    <a:pt x="658" y="631"/>
                    <a:pt x="657" y="631"/>
                  </a:cubicBezTo>
                  <a:cubicBezTo>
                    <a:pt x="656" y="630"/>
                    <a:pt x="655" y="631"/>
                    <a:pt x="654" y="632"/>
                  </a:cubicBezTo>
                  <a:cubicBezTo>
                    <a:pt x="654" y="632"/>
                    <a:pt x="652" y="634"/>
                    <a:pt x="651" y="634"/>
                  </a:cubicBezTo>
                  <a:cubicBezTo>
                    <a:pt x="650" y="635"/>
                    <a:pt x="648" y="636"/>
                    <a:pt x="648" y="637"/>
                  </a:cubicBezTo>
                  <a:cubicBezTo>
                    <a:pt x="647" y="637"/>
                    <a:pt x="646" y="640"/>
                    <a:pt x="645" y="640"/>
                  </a:cubicBezTo>
                  <a:cubicBezTo>
                    <a:pt x="644" y="641"/>
                    <a:pt x="643" y="642"/>
                    <a:pt x="642" y="642"/>
                  </a:cubicBezTo>
                  <a:cubicBezTo>
                    <a:pt x="641" y="642"/>
                    <a:pt x="640" y="640"/>
                    <a:pt x="640" y="639"/>
                  </a:cubicBezTo>
                  <a:cubicBezTo>
                    <a:pt x="639" y="639"/>
                    <a:pt x="637" y="638"/>
                    <a:pt x="637" y="638"/>
                  </a:cubicBezTo>
                  <a:cubicBezTo>
                    <a:pt x="637" y="637"/>
                    <a:pt x="636" y="635"/>
                    <a:pt x="637" y="634"/>
                  </a:cubicBezTo>
                  <a:cubicBezTo>
                    <a:pt x="637" y="634"/>
                    <a:pt x="639" y="634"/>
                    <a:pt x="640" y="634"/>
                  </a:cubicBezTo>
                  <a:cubicBezTo>
                    <a:pt x="641" y="633"/>
                    <a:pt x="641" y="631"/>
                    <a:pt x="641" y="631"/>
                  </a:cubicBezTo>
                  <a:cubicBezTo>
                    <a:pt x="642" y="630"/>
                    <a:pt x="644" y="630"/>
                    <a:pt x="644" y="630"/>
                  </a:cubicBezTo>
                  <a:cubicBezTo>
                    <a:pt x="645" y="629"/>
                    <a:pt x="646" y="629"/>
                    <a:pt x="647" y="629"/>
                  </a:cubicBezTo>
                  <a:cubicBezTo>
                    <a:pt x="647" y="628"/>
                    <a:pt x="649" y="626"/>
                    <a:pt x="648" y="626"/>
                  </a:cubicBezTo>
                  <a:cubicBezTo>
                    <a:pt x="648" y="625"/>
                    <a:pt x="645" y="625"/>
                    <a:pt x="645" y="624"/>
                  </a:cubicBezTo>
                  <a:cubicBezTo>
                    <a:pt x="644" y="623"/>
                    <a:pt x="643" y="621"/>
                    <a:pt x="643" y="619"/>
                  </a:cubicBezTo>
                  <a:cubicBezTo>
                    <a:pt x="643" y="618"/>
                    <a:pt x="644" y="616"/>
                    <a:pt x="644" y="615"/>
                  </a:cubicBezTo>
                  <a:cubicBezTo>
                    <a:pt x="644" y="614"/>
                    <a:pt x="644" y="611"/>
                    <a:pt x="643" y="609"/>
                  </a:cubicBezTo>
                  <a:cubicBezTo>
                    <a:pt x="643" y="608"/>
                    <a:pt x="642" y="606"/>
                    <a:pt x="642" y="604"/>
                  </a:cubicBezTo>
                  <a:cubicBezTo>
                    <a:pt x="642" y="603"/>
                    <a:pt x="642" y="600"/>
                    <a:pt x="643" y="599"/>
                  </a:cubicBezTo>
                  <a:cubicBezTo>
                    <a:pt x="644" y="599"/>
                    <a:pt x="647" y="599"/>
                    <a:pt x="648" y="599"/>
                  </a:cubicBezTo>
                  <a:cubicBezTo>
                    <a:pt x="649" y="599"/>
                    <a:pt x="651" y="599"/>
                    <a:pt x="652" y="600"/>
                  </a:cubicBezTo>
                  <a:cubicBezTo>
                    <a:pt x="652" y="601"/>
                    <a:pt x="653" y="603"/>
                    <a:pt x="653" y="603"/>
                  </a:cubicBezTo>
                  <a:cubicBezTo>
                    <a:pt x="654" y="603"/>
                    <a:pt x="656" y="604"/>
                    <a:pt x="657" y="603"/>
                  </a:cubicBezTo>
                  <a:cubicBezTo>
                    <a:pt x="658" y="603"/>
                    <a:pt x="660" y="600"/>
                    <a:pt x="661" y="599"/>
                  </a:cubicBezTo>
                  <a:cubicBezTo>
                    <a:pt x="662" y="598"/>
                    <a:pt x="663" y="596"/>
                    <a:pt x="663" y="596"/>
                  </a:cubicBezTo>
                  <a:cubicBezTo>
                    <a:pt x="664" y="595"/>
                    <a:pt x="666" y="594"/>
                    <a:pt x="667" y="594"/>
                  </a:cubicBezTo>
                  <a:cubicBezTo>
                    <a:pt x="667" y="593"/>
                    <a:pt x="669" y="593"/>
                    <a:pt x="670" y="593"/>
                  </a:cubicBezTo>
                  <a:cubicBezTo>
                    <a:pt x="671" y="594"/>
                    <a:pt x="672" y="595"/>
                    <a:pt x="672" y="596"/>
                  </a:cubicBezTo>
                  <a:cubicBezTo>
                    <a:pt x="672" y="596"/>
                    <a:pt x="671" y="597"/>
                    <a:pt x="671" y="598"/>
                  </a:cubicBezTo>
                  <a:cubicBezTo>
                    <a:pt x="670" y="599"/>
                    <a:pt x="670" y="601"/>
                    <a:pt x="671" y="602"/>
                  </a:cubicBezTo>
                  <a:cubicBezTo>
                    <a:pt x="671" y="602"/>
                    <a:pt x="673" y="603"/>
                    <a:pt x="674" y="604"/>
                  </a:cubicBezTo>
                  <a:cubicBezTo>
                    <a:pt x="675" y="604"/>
                    <a:pt x="675" y="606"/>
                    <a:pt x="675" y="606"/>
                  </a:cubicBezTo>
                  <a:cubicBezTo>
                    <a:pt x="675" y="607"/>
                    <a:pt x="674" y="610"/>
                    <a:pt x="673" y="611"/>
                  </a:cubicBezTo>
                  <a:cubicBezTo>
                    <a:pt x="673" y="612"/>
                    <a:pt x="672" y="613"/>
                    <a:pt x="671" y="614"/>
                  </a:cubicBezTo>
                  <a:cubicBezTo>
                    <a:pt x="671" y="615"/>
                    <a:pt x="671" y="617"/>
                    <a:pt x="671" y="618"/>
                  </a:cubicBezTo>
                  <a:cubicBezTo>
                    <a:pt x="672" y="618"/>
                    <a:pt x="672" y="620"/>
                    <a:pt x="673" y="621"/>
                  </a:cubicBezTo>
                  <a:cubicBezTo>
                    <a:pt x="674" y="622"/>
                    <a:pt x="676" y="622"/>
                    <a:pt x="678" y="622"/>
                  </a:cubicBezTo>
                  <a:cubicBezTo>
                    <a:pt x="679" y="622"/>
                    <a:pt x="682" y="621"/>
                    <a:pt x="683" y="621"/>
                  </a:cubicBezTo>
                  <a:cubicBezTo>
                    <a:pt x="684" y="621"/>
                    <a:pt x="685" y="622"/>
                    <a:pt x="686" y="622"/>
                  </a:cubicBezTo>
                  <a:cubicBezTo>
                    <a:pt x="688" y="622"/>
                    <a:pt x="692" y="621"/>
                    <a:pt x="694" y="621"/>
                  </a:cubicBezTo>
                  <a:cubicBezTo>
                    <a:pt x="696" y="622"/>
                    <a:pt x="700" y="622"/>
                    <a:pt x="702" y="623"/>
                  </a:cubicBezTo>
                  <a:cubicBezTo>
                    <a:pt x="703" y="623"/>
                    <a:pt x="706" y="626"/>
                    <a:pt x="708" y="627"/>
                  </a:cubicBezTo>
                  <a:cubicBezTo>
                    <a:pt x="709" y="628"/>
                    <a:pt x="712" y="629"/>
                    <a:pt x="713" y="630"/>
                  </a:cubicBezTo>
                  <a:cubicBezTo>
                    <a:pt x="715" y="630"/>
                    <a:pt x="718" y="630"/>
                    <a:pt x="720" y="630"/>
                  </a:cubicBezTo>
                  <a:cubicBezTo>
                    <a:pt x="722" y="630"/>
                    <a:pt x="726" y="630"/>
                    <a:pt x="728" y="631"/>
                  </a:cubicBezTo>
                  <a:cubicBezTo>
                    <a:pt x="730" y="631"/>
                    <a:pt x="734" y="635"/>
                    <a:pt x="736" y="636"/>
                  </a:cubicBezTo>
                  <a:cubicBezTo>
                    <a:pt x="737" y="638"/>
                    <a:pt x="741" y="641"/>
                    <a:pt x="742" y="644"/>
                  </a:cubicBezTo>
                  <a:cubicBezTo>
                    <a:pt x="743" y="645"/>
                    <a:pt x="743" y="648"/>
                    <a:pt x="744" y="649"/>
                  </a:cubicBezTo>
                  <a:cubicBezTo>
                    <a:pt x="744" y="650"/>
                    <a:pt x="745" y="652"/>
                    <a:pt x="746" y="653"/>
                  </a:cubicBezTo>
                  <a:cubicBezTo>
                    <a:pt x="746" y="653"/>
                    <a:pt x="748" y="654"/>
                    <a:pt x="749" y="654"/>
                  </a:cubicBezTo>
                  <a:cubicBezTo>
                    <a:pt x="750" y="655"/>
                    <a:pt x="754" y="656"/>
                    <a:pt x="755" y="657"/>
                  </a:cubicBezTo>
                  <a:cubicBezTo>
                    <a:pt x="755" y="658"/>
                    <a:pt x="756" y="660"/>
                    <a:pt x="755" y="661"/>
                  </a:cubicBezTo>
                  <a:cubicBezTo>
                    <a:pt x="755" y="662"/>
                    <a:pt x="753" y="664"/>
                    <a:pt x="753" y="664"/>
                  </a:cubicBezTo>
                  <a:cubicBezTo>
                    <a:pt x="752" y="666"/>
                    <a:pt x="750" y="669"/>
                    <a:pt x="749" y="670"/>
                  </a:cubicBezTo>
                  <a:cubicBezTo>
                    <a:pt x="748" y="671"/>
                    <a:pt x="747" y="672"/>
                    <a:pt x="746" y="672"/>
                  </a:cubicBezTo>
                  <a:cubicBezTo>
                    <a:pt x="746" y="673"/>
                    <a:pt x="745" y="674"/>
                    <a:pt x="745" y="674"/>
                  </a:cubicBezTo>
                  <a:cubicBezTo>
                    <a:pt x="745" y="676"/>
                    <a:pt x="744" y="678"/>
                    <a:pt x="745" y="679"/>
                  </a:cubicBezTo>
                  <a:cubicBezTo>
                    <a:pt x="745" y="680"/>
                    <a:pt x="746" y="683"/>
                    <a:pt x="747" y="683"/>
                  </a:cubicBezTo>
                  <a:cubicBezTo>
                    <a:pt x="748" y="683"/>
                    <a:pt x="749" y="680"/>
                    <a:pt x="749" y="680"/>
                  </a:cubicBezTo>
                  <a:cubicBezTo>
                    <a:pt x="750" y="678"/>
                    <a:pt x="752" y="676"/>
                    <a:pt x="753" y="675"/>
                  </a:cubicBezTo>
                  <a:cubicBezTo>
                    <a:pt x="753" y="674"/>
                    <a:pt x="755" y="672"/>
                    <a:pt x="755" y="670"/>
                  </a:cubicBezTo>
                  <a:cubicBezTo>
                    <a:pt x="756" y="669"/>
                    <a:pt x="757" y="666"/>
                    <a:pt x="758" y="665"/>
                  </a:cubicBezTo>
                  <a:cubicBezTo>
                    <a:pt x="758" y="665"/>
                    <a:pt x="760" y="664"/>
                    <a:pt x="760" y="663"/>
                  </a:cubicBezTo>
                  <a:cubicBezTo>
                    <a:pt x="761" y="662"/>
                    <a:pt x="761" y="659"/>
                    <a:pt x="762" y="659"/>
                  </a:cubicBezTo>
                  <a:cubicBezTo>
                    <a:pt x="763" y="658"/>
                    <a:pt x="765" y="658"/>
                    <a:pt x="766" y="657"/>
                  </a:cubicBezTo>
                  <a:cubicBezTo>
                    <a:pt x="766" y="656"/>
                    <a:pt x="766" y="654"/>
                    <a:pt x="766" y="653"/>
                  </a:cubicBezTo>
                  <a:cubicBezTo>
                    <a:pt x="767" y="652"/>
                    <a:pt x="768" y="651"/>
                    <a:pt x="769" y="650"/>
                  </a:cubicBezTo>
                  <a:cubicBezTo>
                    <a:pt x="770" y="650"/>
                    <a:pt x="771" y="651"/>
                    <a:pt x="771" y="651"/>
                  </a:cubicBezTo>
                  <a:cubicBezTo>
                    <a:pt x="772" y="652"/>
                    <a:pt x="772" y="654"/>
                    <a:pt x="772" y="655"/>
                  </a:cubicBezTo>
                  <a:cubicBezTo>
                    <a:pt x="773" y="656"/>
                    <a:pt x="774" y="658"/>
                    <a:pt x="775" y="659"/>
                  </a:cubicBezTo>
                  <a:cubicBezTo>
                    <a:pt x="776" y="659"/>
                    <a:pt x="778" y="661"/>
                    <a:pt x="779" y="662"/>
                  </a:cubicBezTo>
                  <a:cubicBezTo>
                    <a:pt x="780" y="663"/>
                    <a:pt x="779" y="666"/>
                    <a:pt x="781" y="666"/>
                  </a:cubicBezTo>
                  <a:cubicBezTo>
                    <a:pt x="782" y="666"/>
                    <a:pt x="783" y="663"/>
                    <a:pt x="783" y="662"/>
                  </a:cubicBezTo>
                  <a:cubicBezTo>
                    <a:pt x="784" y="661"/>
                    <a:pt x="785" y="658"/>
                    <a:pt x="786" y="657"/>
                  </a:cubicBezTo>
                  <a:cubicBezTo>
                    <a:pt x="786" y="655"/>
                    <a:pt x="786" y="652"/>
                    <a:pt x="787" y="651"/>
                  </a:cubicBezTo>
                  <a:cubicBezTo>
                    <a:pt x="788" y="651"/>
                    <a:pt x="792" y="653"/>
                    <a:pt x="793" y="652"/>
                  </a:cubicBezTo>
                  <a:cubicBezTo>
                    <a:pt x="795" y="652"/>
                    <a:pt x="798" y="650"/>
                    <a:pt x="798" y="649"/>
                  </a:cubicBezTo>
                  <a:cubicBezTo>
                    <a:pt x="799" y="648"/>
                    <a:pt x="798" y="646"/>
                    <a:pt x="799" y="645"/>
                  </a:cubicBezTo>
                  <a:cubicBezTo>
                    <a:pt x="799" y="644"/>
                    <a:pt x="800" y="643"/>
                    <a:pt x="800" y="642"/>
                  </a:cubicBezTo>
                  <a:cubicBezTo>
                    <a:pt x="801" y="641"/>
                    <a:pt x="801" y="639"/>
                    <a:pt x="800" y="638"/>
                  </a:cubicBezTo>
                  <a:cubicBezTo>
                    <a:pt x="800" y="637"/>
                    <a:pt x="798" y="637"/>
                    <a:pt x="798" y="636"/>
                  </a:cubicBezTo>
                  <a:cubicBezTo>
                    <a:pt x="797" y="635"/>
                    <a:pt x="798" y="633"/>
                    <a:pt x="798" y="633"/>
                  </a:cubicBezTo>
                  <a:cubicBezTo>
                    <a:pt x="799" y="632"/>
                    <a:pt x="803" y="634"/>
                    <a:pt x="804" y="633"/>
                  </a:cubicBezTo>
                  <a:cubicBezTo>
                    <a:pt x="805" y="632"/>
                    <a:pt x="805" y="630"/>
                    <a:pt x="805" y="629"/>
                  </a:cubicBezTo>
                  <a:close/>
                </a:path>
              </a:pathLst>
            </a:custGeom>
            <a:solidFill>
              <a:schemeClr val="accent3"/>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64" name="Freeform 44">
              <a:extLst>
                <a:ext uri="{FF2B5EF4-FFF2-40B4-BE49-F238E27FC236}">
                  <a16:creationId xmlns:a16="http://schemas.microsoft.com/office/drawing/2014/main" id="{C5E5BC5F-6C88-4505-A41D-CCA565D927AD}"/>
                </a:ext>
              </a:extLst>
            </p:cNvPr>
            <p:cNvSpPr>
              <a:spLocks/>
            </p:cNvSpPr>
            <p:nvPr/>
          </p:nvSpPr>
          <p:spPr bwMode="auto">
            <a:xfrm>
              <a:off x="4237036" y="4397378"/>
              <a:ext cx="6350" cy="6350"/>
            </a:xfrm>
            <a:custGeom>
              <a:avLst/>
              <a:gdLst>
                <a:gd name="T0" fmla="*/ 7 w 7"/>
                <a:gd name="T1" fmla="*/ 0 h 8"/>
                <a:gd name="T2" fmla="*/ 4 w 7"/>
                <a:gd name="T3" fmla="*/ 2 h 8"/>
                <a:gd name="T4" fmla="*/ 2 w 7"/>
                <a:gd name="T5" fmla="*/ 3 h 8"/>
                <a:gd name="T6" fmla="*/ 0 w 7"/>
                <a:gd name="T7" fmla="*/ 6 h 8"/>
                <a:gd name="T8" fmla="*/ 1 w 7"/>
                <a:gd name="T9" fmla="*/ 8 h 8"/>
                <a:gd name="T10" fmla="*/ 1 w 7"/>
                <a:gd name="T11" fmla="*/ 8 h 8"/>
                <a:gd name="T12" fmla="*/ 3 w 7"/>
                <a:gd name="T13" fmla="*/ 6 h 8"/>
                <a:gd name="T14" fmla="*/ 5 w 7"/>
                <a:gd name="T15" fmla="*/ 5 h 8"/>
                <a:gd name="T16" fmla="*/ 5 w 7"/>
                <a:gd name="T17" fmla="*/ 4 h 8"/>
                <a:gd name="T18" fmla="*/ 6 w 7"/>
                <a:gd name="T19" fmla="*/ 1 h 8"/>
                <a:gd name="T20" fmla="*/ 7 w 7"/>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7" y="0"/>
                  </a:moveTo>
                  <a:cubicBezTo>
                    <a:pt x="6" y="1"/>
                    <a:pt x="5" y="1"/>
                    <a:pt x="4" y="2"/>
                  </a:cubicBezTo>
                  <a:cubicBezTo>
                    <a:pt x="4" y="2"/>
                    <a:pt x="3" y="3"/>
                    <a:pt x="2" y="3"/>
                  </a:cubicBezTo>
                  <a:cubicBezTo>
                    <a:pt x="2" y="4"/>
                    <a:pt x="1" y="5"/>
                    <a:pt x="0" y="6"/>
                  </a:cubicBezTo>
                  <a:cubicBezTo>
                    <a:pt x="0" y="7"/>
                    <a:pt x="0" y="7"/>
                    <a:pt x="1" y="8"/>
                  </a:cubicBezTo>
                  <a:cubicBezTo>
                    <a:pt x="1" y="8"/>
                    <a:pt x="1" y="8"/>
                    <a:pt x="1" y="8"/>
                  </a:cubicBezTo>
                  <a:cubicBezTo>
                    <a:pt x="1" y="7"/>
                    <a:pt x="2" y="7"/>
                    <a:pt x="3" y="6"/>
                  </a:cubicBezTo>
                  <a:cubicBezTo>
                    <a:pt x="4" y="6"/>
                    <a:pt x="4" y="5"/>
                    <a:pt x="5" y="5"/>
                  </a:cubicBezTo>
                  <a:cubicBezTo>
                    <a:pt x="5" y="5"/>
                    <a:pt x="5" y="5"/>
                    <a:pt x="5" y="4"/>
                  </a:cubicBezTo>
                  <a:cubicBezTo>
                    <a:pt x="5" y="3"/>
                    <a:pt x="6" y="2"/>
                    <a:pt x="6" y="1"/>
                  </a:cubicBezTo>
                  <a:cubicBezTo>
                    <a:pt x="7" y="1"/>
                    <a:pt x="7" y="0"/>
                    <a:pt x="7"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65" name="Freeform 45">
              <a:extLst>
                <a:ext uri="{FF2B5EF4-FFF2-40B4-BE49-F238E27FC236}">
                  <a16:creationId xmlns:a16="http://schemas.microsoft.com/office/drawing/2014/main" id="{AD345D55-8B50-4E81-BBA8-8F018BBE8BF5}"/>
                </a:ext>
              </a:extLst>
            </p:cNvPr>
            <p:cNvSpPr>
              <a:spLocks/>
            </p:cNvSpPr>
            <p:nvPr/>
          </p:nvSpPr>
          <p:spPr bwMode="auto">
            <a:xfrm>
              <a:off x="4225923" y="4356103"/>
              <a:ext cx="1587" cy="3175"/>
            </a:xfrm>
            <a:custGeom>
              <a:avLst/>
              <a:gdLst>
                <a:gd name="T0" fmla="*/ 0 w 2"/>
                <a:gd name="T1" fmla="*/ 0 h 4"/>
                <a:gd name="T2" fmla="*/ 0 w 2"/>
                <a:gd name="T3" fmla="*/ 2 h 4"/>
                <a:gd name="T4" fmla="*/ 0 w 2"/>
                <a:gd name="T5" fmla="*/ 3 h 4"/>
                <a:gd name="T6" fmla="*/ 2 w 2"/>
                <a:gd name="T7" fmla="*/ 4 h 4"/>
                <a:gd name="T8" fmla="*/ 2 w 2"/>
                <a:gd name="T9" fmla="*/ 4 h 4"/>
                <a:gd name="T10" fmla="*/ 2 w 2"/>
                <a:gd name="T11" fmla="*/ 3 h 4"/>
                <a:gd name="T12" fmla="*/ 2 w 2"/>
                <a:gd name="T13" fmla="*/ 2 h 4"/>
                <a:gd name="T14" fmla="*/ 0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0"/>
                  </a:moveTo>
                  <a:cubicBezTo>
                    <a:pt x="0" y="1"/>
                    <a:pt x="0" y="1"/>
                    <a:pt x="0" y="2"/>
                  </a:cubicBezTo>
                  <a:cubicBezTo>
                    <a:pt x="0" y="2"/>
                    <a:pt x="0" y="3"/>
                    <a:pt x="0" y="3"/>
                  </a:cubicBezTo>
                  <a:cubicBezTo>
                    <a:pt x="1" y="3"/>
                    <a:pt x="1" y="4"/>
                    <a:pt x="2" y="4"/>
                  </a:cubicBezTo>
                  <a:cubicBezTo>
                    <a:pt x="2" y="4"/>
                    <a:pt x="2" y="4"/>
                    <a:pt x="2" y="4"/>
                  </a:cubicBezTo>
                  <a:cubicBezTo>
                    <a:pt x="2" y="3"/>
                    <a:pt x="2" y="3"/>
                    <a:pt x="2" y="3"/>
                  </a:cubicBezTo>
                  <a:cubicBezTo>
                    <a:pt x="2" y="3"/>
                    <a:pt x="2" y="2"/>
                    <a:pt x="2" y="2"/>
                  </a:cubicBezTo>
                  <a:cubicBezTo>
                    <a:pt x="1" y="2"/>
                    <a:pt x="1" y="1"/>
                    <a:pt x="0"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66" name="Freeform 46">
              <a:extLst>
                <a:ext uri="{FF2B5EF4-FFF2-40B4-BE49-F238E27FC236}">
                  <a16:creationId xmlns:a16="http://schemas.microsoft.com/office/drawing/2014/main" id="{D91B8BBF-AB53-42E1-AEA5-F10682D22512}"/>
                </a:ext>
              </a:extLst>
            </p:cNvPr>
            <p:cNvSpPr>
              <a:spLocks/>
            </p:cNvSpPr>
            <p:nvPr/>
          </p:nvSpPr>
          <p:spPr bwMode="auto">
            <a:xfrm>
              <a:off x="3625849" y="3228978"/>
              <a:ext cx="788987" cy="663575"/>
            </a:xfrm>
            <a:custGeom>
              <a:avLst/>
              <a:gdLst>
                <a:gd name="T0" fmla="*/ 932 w 936"/>
                <a:gd name="T1" fmla="*/ 619 h 785"/>
                <a:gd name="T2" fmla="*/ 921 w 936"/>
                <a:gd name="T3" fmla="*/ 605 h 785"/>
                <a:gd name="T4" fmla="*/ 906 w 936"/>
                <a:gd name="T5" fmla="*/ 588 h 785"/>
                <a:gd name="T6" fmla="*/ 905 w 936"/>
                <a:gd name="T7" fmla="*/ 602 h 785"/>
                <a:gd name="T8" fmla="*/ 887 w 936"/>
                <a:gd name="T9" fmla="*/ 581 h 785"/>
                <a:gd name="T10" fmla="*/ 871 w 936"/>
                <a:gd name="T11" fmla="*/ 556 h 785"/>
                <a:gd name="T12" fmla="*/ 879 w 936"/>
                <a:gd name="T13" fmla="*/ 527 h 785"/>
                <a:gd name="T14" fmla="*/ 869 w 936"/>
                <a:gd name="T15" fmla="*/ 498 h 785"/>
                <a:gd name="T16" fmla="*/ 851 w 936"/>
                <a:gd name="T17" fmla="*/ 476 h 785"/>
                <a:gd name="T18" fmla="*/ 830 w 936"/>
                <a:gd name="T19" fmla="*/ 460 h 785"/>
                <a:gd name="T20" fmla="*/ 810 w 936"/>
                <a:gd name="T21" fmla="*/ 452 h 785"/>
                <a:gd name="T22" fmla="*/ 802 w 936"/>
                <a:gd name="T23" fmla="*/ 444 h 785"/>
                <a:gd name="T24" fmla="*/ 778 w 936"/>
                <a:gd name="T25" fmla="*/ 434 h 785"/>
                <a:gd name="T26" fmla="*/ 752 w 936"/>
                <a:gd name="T27" fmla="*/ 413 h 785"/>
                <a:gd name="T28" fmla="*/ 734 w 936"/>
                <a:gd name="T29" fmla="*/ 379 h 785"/>
                <a:gd name="T30" fmla="*/ 750 w 936"/>
                <a:gd name="T31" fmla="*/ 336 h 785"/>
                <a:gd name="T32" fmla="*/ 753 w 936"/>
                <a:gd name="T33" fmla="*/ 303 h 785"/>
                <a:gd name="T34" fmla="*/ 737 w 936"/>
                <a:gd name="T35" fmla="*/ 277 h 785"/>
                <a:gd name="T36" fmla="*/ 704 w 936"/>
                <a:gd name="T37" fmla="*/ 287 h 785"/>
                <a:gd name="T38" fmla="*/ 679 w 936"/>
                <a:gd name="T39" fmla="*/ 268 h 785"/>
                <a:gd name="T40" fmla="*/ 671 w 936"/>
                <a:gd name="T41" fmla="*/ 239 h 785"/>
                <a:gd name="T42" fmla="*/ 630 w 936"/>
                <a:gd name="T43" fmla="*/ 200 h 785"/>
                <a:gd name="T44" fmla="*/ 604 w 936"/>
                <a:gd name="T45" fmla="*/ 173 h 785"/>
                <a:gd name="T46" fmla="*/ 576 w 936"/>
                <a:gd name="T47" fmla="*/ 145 h 785"/>
                <a:gd name="T48" fmla="*/ 566 w 936"/>
                <a:gd name="T49" fmla="*/ 119 h 785"/>
                <a:gd name="T50" fmla="*/ 550 w 936"/>
                <a:gd name="T51" fmla="*/ 79 h 785"/>
                <a:gd name="T52" fmla="*/ 548 w 936"/>
                <a:gd name="T53" fmla="*/ 35 h 785"/>
                <a:gd name="T54" fmla="*/ 532 w 936"/>
                <a:gd name="T55" fmla="*/ 19 h 785"/>
                <a:gd name="T56" fmla="*/ 457 w 936"/>
                <a:gd name="T57" fmla="*/ 7 h 785"/>
                <a:gd name="T58" fmla="*/ 3 w 936"/>
                <a:gd name="T59" fmla="*/ 42 h 785"/>
                <a:gd name="T60" fmla="*/ 6 w 936"/>
                <a:gd name="T61" fmla="*/ 70 h 785"/>
                <a:gd name="T62" fmla="*/ 11 w 936"/>
                <a:gd name="T63" fmla="*/ 80 h 785"/>
                <a:gd name="T64" fmla="*/ 23 w 936"/>
                <a:gd name="T65" fmla="*/ 92 h 785"/>
                <a:gd name="T66" fmla="*/ 37 w 936"/>
                <a:gd name="T67" fmla="*/ 113 h 785"/>
                <a:gd name="T68" fmla="*/ 51 w 936"/>
                <a:gd name="T69" fmla="*/ 133 h 785"/>
                <a:gd name="T70" fmla="*/ 61 w 936"/>
                <a:gd name="T71" fmla="*/ 144 h 785"/>
                <a:gd name="T72" fmla="*/ 79 w 936"/>
                <a:gd name="T73" fmla="*/ 157 h 785"/>
                <a:gd name="T74" fmla="*/ 91 w 936"/>
                <a:gd name="T75" fmla="*/ 151 h 785"/>
                <a:gd name="T76" fmla="*/ 112 w 936"/>
                <a:gd name="T77" fmla="*/ 163 h 785"/>
                <a:gd name="T78" fmla="*/ 103 w 936"/>
                <a:gd name="T79" fmla="*/ 192 h 785"/>
                <a:gd name="T80" fmla="*/ 92 w 936"/>
                <a:gd name="T81" fmla="*/ 203 h 785"/>
                <a:gd name="T82" fmla="*/ 88 w 936"/>
                <a:gd name="T83" fmla="*/ 219 h 785"/>
                <a:gd name="T84" fmla="*/ 100 w 936"/>
                <a:gd name="T85" fmla="*/ 230 h 785"/>
                <a:gd name="T86" fmla="*/ 117 w 936"/>
                <a:gd name="T87" fmla="*/ 241 h 785"/>
                <a:gd name="T88" fmla="*/ 125 w 936"/>
                <a:gd name="T89" fmla="*/ 263 h 785"/>
                <a:gd name="T90" fmla="*/ 135 w 936"/>
                <a:gd name="T91" fmla="*/ 278 h 785"/>
                <a:gd name="T92" fmla="*/ 149 w 936"/>
                <a:gd name="T93" fmla="*/ 278 h 785"/>
                <a:gd name="T94" fmla="*/ 182 w 936"/>
                <a:gd name="T95" fmla="*/ 745 h 785"/>
                <a:gd name="T96" fmla="*/ 794 w 936"/>
                <a:gd name="T97" fmla="*/ 695 h 785"/>
                <a:gd name="T98" fmla="*/ 817 w 936"/>
                <a:gd name="T99" fmla="*/ 723 h 785"/>
                <a:gd name="T100" fmla="*/ 811 w 936"/>
                <a:gd name="T101" fmla="*/ 745 h 785"/>
                <a:gd name="T102" fmla="*/ 797 w 936"/>
                <a:gd name="T103" fmla="*/ 759 h 785"/>
                <a:gd name="T104" fmla="*/ 785 w 936"/>
                <a:gd name="T105" fmla="*/ 778 h 785"/>
                <a:gd name="T106" fmla="*/ 873 w 936"/>
                <a:gd name="T107" fmla="*/ 764 h 785"/>
                <a:gd name="T108" fmla="*/ 863 w 936"/>
                <a:gd name="T109" fmla="*/ 738 h 785"/>
                <a:gd name="T110" fmla="*/ 882 w 936"/>
                <a:gd name="T111" fmla="*/ 728 h 785"/>
                <a:gd name="T112" fmla="*/ 888 w 936"/>
                <a:gd name="T113" fmla="*/ 712 h 785"/>
                <a:gd name="T114" fmla="*/ 876 w 936"/>
                <a:gd name="T115" fmla="*/ 686 h 785"/>
                <a:gd name="T116" fmla="*/ 891 w 936"/>
                <a:gd name="T117" fmla="*/ 686 h 785"/>
                <a:gd name="T118" fmla="*/ 899 w 936"/>
                <a:gd name="T119" fmla="*/ 691 h 785"/>
                <a:gd name="T120" fmla="*/ 912 w 936"/>
                <a:gd name="T121" fmla="*/ 667 h 785"/>
                <a:gd name="T122" fmla="*/ 928 w 936"/>
                <a:gd name="T123" fmla="*/ 652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6" h="785">
                  <a:moveTo>
                    <a:pt x="936" y="638"/>
                  </a:moveTo>
                  <a:cubicBezTo>
                    <a:pt x="935" y="637"/>
                    <a:pt x="932" y="634"/>
                    <a:pt x="930" y="633"/>
                  </a:cubicBezTo>
                  <a:cubicBezTo>
                    <a:pt x="930" y="633"/>
                    <a:pt x="927" y="634"/>
                    <a:pt x="926" y="634"/>
                  </a:cubicBezTo>
                  <a:cubicBezTo>
                    <a:pt x="925" y="633"/>
                    <a:pt x="924" y="630"/>
                    <a:pt x="924" y="629"/>
                  </a:cubicBezTo>
                  <a:cubicBezTo>
                    <a:pt x="924" y="628"/>
                    <a:pt x="926" y="625"/>
                    <a:pt x="926" y="624"/>
                  </a:cubicBezTo>
                  <a:cubicBezTo>
                    <a:pt x="927" y="624"/>
                    <a:pt x="929" y="623"/>
                    <a:pt x="929" y="623"/>
                  </a:cubicBezTo>
                  <a:cubicBezTo>
                    <a:pt x="930" y="622"/>
                    <a:pt x="931" y="620"/>
                    <a:pt x="932" y="619"/>
                  </a:cubicBezTo>
                  <a:cubicBezTo>
                    <a:pt x="932" y="618"/>
                    <a:pt x="933" y="615"/>
                    <a:pt x="933" y="614"/>
                  </a:cubicBezTo>
                  <a:cubicBezTo>
                    <a:pt x="933" y="612"/>
                    <a:pt x="934" y="608"/>
                    <a:pt x="934" y="607"/>
                  </a:cubicBezTo>
                  <a:cubicBezTo>
                    <a:pt x="933" y="605"/>
                    <a:pt x="932" y="603"/>
                    <a:pt x="931" y="602"/>
                  </a:cubicBezTo>
                  <a:cubicBezTo>
                    <a:pt x="931" y="601"/>
                    <a:pt x="929" y="600"/>
                    <a:pt x="928" y="600"/>
                  </a:cubicBezTo>
                  <a:cubicBezTo>
                    <a:pt x="927" y="600"/>
                    <a:pt x="926" y="601"/>
                    <a:pt x="925" y="601"/>
                  </a:cubicBezTo>
                  <a:cubicBezTo>
                    <a:pt x="925" y="602"/>
                    <a:pt x="925" y="603"/>
                    <a:pt x="925" y="604"/>
                  </a:cubicBezTo>
                  <a:cubicBezTo>
                    <a:pt x="924" y="604"/>
                    <a:pt x="922" y="605"/>
                    <a:pt x="921" y="605"/>
                  </a:cubicBezTo>
                  <a:cubicBezTo>
                    <a:pt x="920" y="605"/>
                    <a:pt x="920" y="602"/>
                    <a:pt x="919" y="602"/>
                  </a:cubicBezTo>
                  <a:cubicBezTo>
                    <a:pt x="919" y="601"/>
                    <a:pt x="919" y="599"/>
                    <a:pt x="919" y="598"/>
                  </a:cubicBezTo>
                  <a:cubicBezTo>
                    <a:pt x="919" y="597"/>
                    <a:pt x="918" y="597"/>
                    <a:pt x="918" y="596"/>
                  </a:cubicBezTo>
                  <a:cubicBezTo>
                    <a:pt x="917" y="595"/>
                    <a:pt x="917" y="594"/>
                    <a:pt x="916" y="594"/>
                  </a:cubicBezTo>
                  <a:cubicBezTo>
                    <a:pt x="915" y="593"/>
                    <a:pt x="914" y="592"/>
                    <a:pt x="913" y="592"/>
                  </a:cubicBezTo>
                  <a:cubicBezTo>
                    <a:pt x="913" y="591"/>
                    <a:pt x="912" y="589"/>
                    <a:pt x="911" y="589"/>
                  </a:cubicBezTo>
                  <a:cubicBezTo>
                    <a:pt x="910" y="588"/>
                    <a:pt x="908" y="588"/>
                    <a:pt x="906" y="588"/>
                  </a:cubicBezTo>
                  <a:cubicBezTo>
                    <a:pt x="906" y="588"/>
                    <a:pt x="904" y="588"/>
                    <a:pt x="903" y="588"/>
                  </a:cubicBezTo>
                  <a:cubicBezTo>
                    <a:pt x="903" y="589"/>
                    <a:pt x="902" y="591"/>
                    <a:pt x="902" y="591"/>
                  </a:cubicBezTo>
                  <a:cubicBezTo>
                    <a:pt x="903" y="592"/>
                    <a:pt x="905" y="592"/>
                    <a:pt x="906" y="592"/>
                  </a:cubicBezTo>
                  <a:cubicBezTo>
                    <a:pt x="907" y="593"/>
                    <a:pt x="909" y="593"/>
                    <a:pt x="909" y="593"/>
                  </a:cubicBezTo>
                  <a:cubicBezTo>
                    <a:pt x="910" y="594"/>
                    <a:pt x="910" y="596"/>
                    <a:pt x="910" y="597"/>
                  </a:cubicBezTo>
                  <a:cubicBezTo>
                    <a:pt x="910" y="598"/>
                    <a:pt x="910" y="600"/>
                    <a:pt x="909" y="601"/>
                  </a:cubicBezTo>
                  <a:cubicBezTo>
                    <a:pt x="908" y="601"/>
                    <a:pt x="906" y="602"/>
                    <a:pt x="905" y="602"/>
                  </a:cubicBezTo>
                  <a:cubicBezTo>
                    <a:pt x="904" y="601"/>
                    <a:pt x="903" y="598"/>
                    <a:pt x="902" y="598"/>
                  </a:cubicBezTo>
                  <a:cubicBezTo>
                    <a:pt x="901" y="597"/>
                    <a:pt x="899" y="596"/>
                    <a:pt x="898" y="596"/>
                  </a:cubicBezTo>
                  <a:cubicBezTo>
                    <a:pt x="897" y="596"/>
                    <a:pt x="894" y="596"/>
                    <a:pt x="893" y="595"/>
                  </a:cubicBezTo>
                  <a:cubicBezTo>
                    <a:pt x="892" y="595"/>
                    <a:pt x="891" y="592"/>
                    <a:pt x="891" y="591"/>
                  </a:cubicBezTo>
                  <a:cubicBezTo>
                    <a:pt x="891" y="590"/>
                    <a:pt x="892" y="588"/>
                    <a:pt x="892" y="587"/>
                  </a:cubicBezTo>
                  <a:cubicBezTo>
                    <a:pt x="892" y="586"/>
                    <a:pt x="891" y="584"/>
                    <a:pt x="890" y="583"/>
                  </a:cubicBezTo>
                  <a:cubicBezTo>
                    <a:pt x="889" y="583"/>
                    <a:pt x="887" y="582"/>
                    <a:pt x="887" y="581"/>
                  </a:cubicBezTo>
                  <a:cubicBezTo>
                    <a:pt x="885" y="580"/>
                    <a:pt x="884" y="576"/>
                    <a:pt x="882" y="574"/>
                  </a:cubicBezTo>
                  <a:cubicBezTo>
                    <a:pt x="882" y="573"/>
                    <a:pt x="880" y="571"/>
                    <a:pt x="879" y="569"/>
                  </a:cubicBezTo>
                  <a:cubicBezTo>
                    <a:pt x="878" y="568"/>
                    <a:pt x="878" y="566"/>
                    <a:pt x="878" y="565"/>
                  </a:cubicBezTo>
                  <a:cubicBezTo>
                    <a:pt x="878" y="564"/>
                    <a:pt x="878" y="561"/>
                    <a:pt x="878" y="560"/>
                  </a:cubicBezTo>
                  <a:cubicBezTo>
                    <a:pt x="878" y="560"/>
                    <a:pt x="876" y="559"/>
                    <a:pt x="876" y="558"/>
                  </a:cubicBezTo>
                  <a:cubicBezTo>
                    <a:pt x="875" y="558"/>
                    <a:pt x="873" y="559"/>
                    <a:pt x="873" y="559"/>
                  </a:cubicBezTo>
                  <a:cubicBezTo>
                    <a:pt x="872" y="558"/>
                    <a:pt x="872" y="557"/>
                    <a:pt x="871" y="556"/>
                  </a:cubicBezTo>
                  <a:cubicBezTo>
                    <a:pt x="871" y="556"/>
                    <a:pt x="870" y="554"/>
                    <a:pt x="869" y="553"/>
                  </a:cubicBezTo>
                  <a:cubicBezTo>
                    <a:pt x="869" y="552"/>
                    <a:pt x="869" y="549"/>
                    <a:pt x="870" y="548"/>
                  </a:cubicBezTo>
                  <a:cubicBezTo>
                    <a:pt x="870" y="547"/>
                    <a:pt x="872" y="544"/>
                    <a:pt x="873" y="544"/>
                  </a:cubicBezTo>
                  <a:cubicBezTo>
                    <a:pt x="874" y="543"/>
                    <a:pt x="877" y="544"/>
                    <a:pt x="878" y="543"/>
                  </a:cubicBezTo>
                  <a:cubicBezTo>
                    <a:pt x="879" y="543"/>
                    <a:pt x="879" y="541"/>
                    <a:pt x="880" y="541"/>
                  </a:cubicBezTo>
                  <a:cubicBezTo>
                    <a:pt x="880" y="540"/>
                    <a:pt x="881" y="538"/>
                    <a:pt x="882" y="537"/>
                  </a:cubicBezTo>
                  <a:cubicBezTo>
                    <a:pt x="882" y="534"/>
                    <a:pt x="880" y="530"/>
                    <a:pt x="879" y="527"/>
                  </a:cubicBezTo>
                  <a:cubicBezTo>
                    <a:pt x="878" y="526"/>
                    <a:pt x="874" y="523"/>
                    <a:pt x="873" y="522"/>
                  </a:cubicBezTo>
                  <a:cubicBezTo>
                    <a:pt x="872" y="520"/>
                    <a:pt x="869" y="517"/>
                    <a:pt x="868" y="516"/>
                  </a:cubicBezTo>
                  <a:cubicBezTo>
                    <a:pt x="867" y="514"/>
                    <a:pt x="864" y="510"/>
                    <a:pt x="863" y="508"/>
                  </a:cubicBezTo>
                  <a:cubicBezTo>
                    <a:pt x="863" y="507"/>
                    <a:pt x="862" y="504"/>
                    <a:pt x="862" y="503"/>
                  </a:cubicBezTo>
                  <a:cubicBezTo>
                    <a:pt x="863" y="502"/>
                    <a:pt x="864" y="501"/>
                    <a:pt x="864" y="501"/>
                  </a:cubicBezTo>
                  <a:cubicBezTo>
                    <a:pt x="865" y="501"/>
                    <a:pt x="867" y="502"/>
                    <a:pt x="868" y="502"/>
                  </a:cubicBezTo>
                  <a:cubicBezTo>
                    <a:pt x="869" y="502"/>
                    <a:pt x="869" y="499"/>
                    <a:pt x="869" y="498"/>
                  </a:cubicBezTo>
                  <a:cubicBezTo>
                    <a:pt x="869" y="497"/>
                    <a:pt x="867" y="495"/>
                    <a:pt x="867" y="494"/>
                  </a:cubicBezTo>
                  <a:cubicBezTo>
                    <a:pt x="866" y="493"/>
                    <a:pt x="864" y="493"/>
                    <a:pt x="864" y="492"/>
                  </a:cubicBezTo>
                  <a:cubicBezTo>
                    <a:pt x="863" y="491"/>
                    <a:pt x="862" y="488"/>
                    <a:pt x="862" y="488"/>
                  </a:cubicBezTo>
                  <a:cubicBezTo>
                    <a:pt x="862" y="488"/>
                    <a:pt x="862" y="485"/>
                    <a:pt x="862" y="484"/>
                  </a:cubicBezTo>
                  <a:cubicBezTo>
                    <a:pt x="861" y="482"/>
                    <a:pt x="859" y="481"/>
                    <a:pt x="857" y="480"/>
                  </a:cubicBezTo>
                  <a:cubicBezTo>
                    <a:pt x="857" y="480"/>
                    <a:pt x="854" y="480"/>
                    <a:pt x="854" y="480"/>
                  </a:cubicBezTo>
                  <a:cubicBezTo>
                    <a:pt x="853" y="479"/>
                    <a:pt x="852" y="477"/>
                    <a:pt x="851" y="476"/>
                  </a:cubicBezTo>
                  <a:cubicBezTo>
                    <a:pt x="850" y="476"/>
                    <a:pt x="848" y="475"/>
                    <a:pt x="847" y="475"/>
                  </a:cubicBezTo>
                  <a:cubicBezTo>
                    <a:pt x="846" y="475"/>
                    <a:pt x="843" y="476"/>
                    <a:pt x="842" y="475"/>
                  </a:cubicBezTo>
                  <a:cubicBezTo>
                    <a:pt x="841" y="475"/>
                    <a:pt x="841" y="473"/>
                    <a:pt x="840" y="472"/>
                  </a:cubicBezTo>
                  <a:cubicBezTo>
                    <a:pt x="840" y="471"/>
                    <a:pt x="840" y="468"/>
                    <a:pt x="839" y="467"/>
                  </a:cubicBezTo>
                  <a:cubicBezTo>
                    <a:pt x="839" y="466"/>
                    <a:pt x="838" y="465"/>
                    <a:pt x="837" y="465"/>
                  </a:cubicBezTo>
                  <a:cubicBezTo>
                    <a:pt x="836" y="464"/>
                    <a:pt x="833" y="464"/>
                    <a:pt x="832" y="463"/>
                  </a:cubicBezTo>
                  <a:cubicBezTo>
                    <a:pt x="832" y="463"/>
                    <a:pt x="831" y="460"/>
                    <a:pt x="830" y="460"/>
                  </a:cubicBezTo>
                  <a:cubicBezTo>
                    <a:pt x="829" y="459"/>
                    <a:pt x="827" y="458"/>
                    <a:pt x="826" y="458"/>
                  </a:cubicBezTo>
                  <a:cubicBezTo>
                    <a:pt x="825" y="458"/>
                    <a:pt x="824" y="459"/>
                    <a:pt x="823" y="459"/>
                  </a:cubicBezTo>
                  <a:cubicBezTo>
                    <a:pt x="822" y="459"/>
                    <a:pt x="821" y="458"/>
                    <a:pt x="821" y="458"/>
                  </a:cubicBezTo>
                  <a:cubicBezTo>
                    <a:pt x="820" y="457"/>
                    <a:pt x="821" y="454"/>
                    <a:pt x="820" y="453"/>
                  </a:cubicBezTo>
                  <a:cubicBezTo>
                    <a:pt x="820" y="452"/>
                    <a:pt x="818" y="452"/>
                    <a:pt x="817" y="451"/>
                  </a:cubicBezTo>
                  <a:cubicBezTo>
                    <a:pt x="816" y="451"/>
                    <a:pt x="813" y="449"/>
                    <a:pt x="812" y="449"/>
                  </a:cubicBezTo>
                  <a:cubicBezTo>
                    <a:pt x="811" y="449"/>
                    <a:pt x="811" y="451"/>
                    <a:pt x="810" y="452"/>
                  </a:cubicBezTo>
                  <a:cubicBezTo>
                    <a:pt x="810" y="453"/>
                    <a:pt x="810" y="455"/>
                    <a:pt x="809" y="455"/>
                  </a:cubicBezTo>
                  <a:cubicBezTo>
                    <a:pt x="808" y="456"/>
                    <a:pt x="806" y="458"/>
                    <a:pt x="804" y="458"/>
                  </a:cubicBezTo>
                  <a:cubicBezTo>
                    <a:pt x="803" y="459"/>
                    <a:pt x="800" y="457"/>
                    <a:pt x="799" y="456"/>
                  </a:cubicBezTo>
                  <a:cubicBezTo>
                    <a:pt x="798" y="455"/>
                    <a:pt x="796" y="453"/>
                    <a:pt x="796" y="452"/>
                  </a:cubicBezTo>
                  <a:cubicBezTo>
                    <a:pt x="796" y="451"/>
                    <a:pt x="795" y="448"/>
                    <a:pt x="796" y="448"/>
                  </a:cubicBezTo>
                  <a:cubicBezTo>
                    <a:pt x="796" y="447"/>
                    <a:pt x="799" y="447"/>
                    <a:pt x="799" y="447"/>
                  </a:cubicBezTo>
                  <a:cubicBezTo>
                    <a:pt x="799" y="446"/>
                    <a:pt x="802" y="445"/>
                    <a:pt x="802" y="444"/>
                  </a:cubicBezTo>
                  <a:cubicBezTo>
                    <a:pt x="802" y="443"/>
                    <a:pt x="800" y="441"/>
                    <a:pt x="799" y="440"/>
                  </a:cubicBezTo>
                  <a:cubicBezTo>
                    <a:pt x="798" y="440"/>
                    <a:pt x="796" y="440"/>
                    <a:pt x="795" y="440"/>
                  </a:cubicBezTo>
                  <a:cubicBezTo>
                    <a:pt x="794" y="441"/>
                    <a:pt x="793" y="443"/>
                    <a:pt x="793" y="443"/>
                  </a:cubicBezTo>
                  <a:cubicBezTo>
                    <a:pt x="792" y="443"/>
                    <a:pt x="790" y="441"/>
                    <a:pt x="789" y="441"/>
                  </a:cubicBezTo>
                  <a:cubicBezTo>
                    <a:pt x="788" y="440"/>
                    <a:pt x="786" y="438"/>
                    <a:pt x="785" y="437"/>
                  </a:cubicBezTo>
                  <a:cubicBezTo>
                    <a:pt x="784" y="436"/>
                    <a:pt x="782" y="433"/>
                    <a:pt x="781" y="433"/>
                  </a:cubicBezTo>
                  <a:cubicBezTo>
                    <a:pt x="780" y="433"/>
                    <a:pt x="779" y="434"/>
                    <a:pt x="778" y="434"/>
                  </a:cubicBezTo>
                  <a:cubicBezTo>
                    <a:pt x="777" y="434"/>
                    <a:pt x="774" y="434"/>
                    <a:pt x="774" y="433"/>
                  </a:cubicBezTo>
                  <a:cubicBezTo>
                    <a:pt x="773" y="432"/>
                    <a:pt x="774" y="429"/>
                    <a:pt x="773" y="428"/>
                  </a:cubicBezTo>
                  <a:cubicBezTo>
                    <a:pt x="773" y="428"/>
                    <a:pt x="771" y="426"/>
                    <a:pt x="770" y="426"/>
                  </a:cubicBezTo>
                  <a:cubicBezTo>
                    <a:pt x="769" y="426"/>
                    <a:pt x="766" y="427"/>
                    <a:pt x="765" y="427"/>
                  </a:cubicBezTo>
                  <a:cubicBezTo>
                    <a:pt x="764" y="427"/>
                    <a:pt x="760" y="426"/>
                    <a:pt x="759" y="424"/>
                  </a:cubicBezTo>
                  <a:cubicBezTo>
                    <a:pt x="758" y="424"/>
                    <a:pt x="757" y="421"/>
                    <a:pt x="756" y="419"/>
                  </a:cubicBezTo>
                  <a:cubicBezTo>
                    <a:pt x="755" y="418"/>
                    <a:pt x="754" y="415"/>
                    <a:pt x="752" y="413"/>
                  </a:cubicBezTo>
                  <a:cubicBezTo>
                    <a:pt x="751" y="412"/>
                    <a:pt x="749" y="410"/>
                    <a:pt x="748" y="409"/>
                  </a:cubicBezTo>
                  <a:cubicBezTo>
                    <a:pt x="747" y="408"/>
                    <a:pt x="745" y="409"/>
                    <a:pt x="744" y="408"/>
                  </a:cubicBezTo>
                  <a:cubicBezTo>
                    <a:pt x="743" y="408"/>
                    <a:pt x="741" y="406"/>
                    <a:pt x="740" y="406"/>
                  </a:cubicBezTo>
                  <a:cubicBezTo>
                    <a:pt x="739" y="404"/>
                    <a:pt x="737" y="401"/>
                    <a:pt x="736" y="399"/>
                  </a:cubicBezTo>
                  <a:cubicBezTo>
                    <a:pt x="735" y="398"/>
                    <a:pt x="735" y="395"/>
                    <a:pt x="735" y="393"/>
                  </a:cubicBezTo>
                  <a:cubicBezTo>
                    <a:pt x="735" y="392"/>
                    <a:pt x="733" y="389"/>
                    <a:pt x="733" y="388"/>
                  </a:cubicBezTo>
                  <a:cubicBezTo>
                    <a:pt x="733" y="386"/>
                    <a:pt x="733" y="381"/>
                    <a:pt x="734" y="379"/>
                  </a:cubicBezTo>
                  <a:cubicBezTo>
                    <a:pt x="734" y="377"/>
                    <a:pt x="736" y="374"/>
                    <a:pt x="737" y="373"/>
                  </a:cubicBezTo>
                  <a:cubicBezTo>
                    <a:pt x="738" y="371"/>
                    <a:pt x="740" y="368"/>
                    <a:pt x="741" y="367"/>
                  </a:cubicBezTo>
                  <a:cubicBezTo>
                    <a:pt x="742" y="365"/>
                    <a:pt x="744" y="363"/>
                    <a:pt x="744" y="361"/>
                  </a:cubicBezTo>
                  <a:cubicBezTo>
                    <a:pt x="744" y="360"/>
                    <a:pt x="744" y="356"/>
                    <a:pt x="744" y="355"/>
                  </a:cubicBezTo>
                  <a:cubicBezTo>
                    <a:pt x="744" y="353"/>
                    <a:pt x="744" y="348"/>
                    <a:pt x="744" y="346"/>
                  </a:cubicBezTo>
                  <a:cubicBezTo>
                    <a:pt x="745" y="345"/>
                    <a:pt x="746" y="341"/>
                    <a:pt x="747" y="340"/>
                  </a:cubicBezTo>
                  <a:cubicBezTo>
                    <a:pt x="747" y="339"/>
                    <a:pt x="749" y="337"/>
                    <a:pt x="750" y="336"/>
                  </a:cubicBezTo>
                  <a:cubicBezTo>
                    <a:pt x="751" y="335"/>
                    <a:pt x="752" y="333"/>
                    <a:pt x="753" y="332"/>
                  </a:cubicBezTo>
                  <a:cubicBezTo>
                    <a:pt x="754" y="331"/>
                    <a:pt x="755" y="328"/>
                    <a:pt x="755" y="326"/>
                  </a:cubicBezTo>
                  <a:cubicBezTo>
                    <a:pt x="755" y="325"/>
                    <a:pt x="754" y="322"/>
                    <a:pt x="753" y="321"/>
                  </a:cubicBezTo>
                  <a:cubicBezTo>
                    <a:pt x="753" y="320"/>
                    <a:pt x="751" y="318"/>
                    <a:pt x="751" y="317"/>
                  </a:cubicBezTo>
                  <a:cubicBezTo>
                    <a:pt x="750" y="316"/>
                    <a:pt x="749" y="314"/>
                    <a:pt x="749" y="314"/>
                  </a:cubicBezTo>
                  <a:cubicBezTo>
                    <a:pt x="749" y="312"/>
                    <a:pt x="750" y="310"/>
                    <a:pt x="750" y="309"/>
                  </a:cubicBezTo>
                  <a:cubicBezTo>
                    <a:pt x="751" y="307"/>
                    <a:pt x="752" y="304"/>
                    <a:pt x="753" y="303"/>
                  </a:cubicBezTo>
                  <a:cubicBezTo>
                    <a:pt x="754" y="302"/>
                    <a:pt x="756" y="300"/>
                    <a:pt x="757" y="299"/>
                  </a:cubicBezTo>
                  <a:cubicBezTo>
                    <a:pt x="758" y="298"/>
                    <a:pt x="760" y="296"/>
                    <a:pt x="761" y="295"/>
                  </a:cubicBezTo>
                  <a:cubicBezTo>
                    <a:pt x="761" y="293"/>
                    <a:pt x="760" y="289"/>
                    <a:pt x="759" y="288"/>
                  </a:cubicBezTo>
                  <a:cubicBezTo>
                    <a:pt x="758" y="287"/>
                    <a:pt x="755" y="286"/>
                    <a:pt x="754" y="285"/>
                  </a:cubicBezTo>
                  <a:cubicBezTo>
                    <a:pt x="753" y="285"/>
                    <a:pt x="749" y="284"/>
                    <a:pt x="748" y="284"/>
                  </a:cubicBezTo>
                  <a:cubicBezTo>
                    <a:pt x="746" y="283"/>
                    <a:pt x="744" y="280"/>
                    <a:pt x="742" y="279"/>
                  </a:cubicBezTo>
                  <a:cubicBezTo>
                    <a:pt x="741" y="278"/>
                    <a:pt x="738" y="277"/>
                    <a:pt x="737" y="277"/>
                  </a:cubicBezTo>
                  <a:cubicBezTo>
                    <a:pt x="736" y="277"/>
                    <a:pt x="733" y="278"/>
                    <a:pt x="732" y="278"/>
                  </a:cubicBezTo>
                  <a:cubicBezTo>
                    <a:pt x="731" y="278"/>
                    <a:pt x="728" y="277"/>
                    <a:pt x="727" y="277"/>
                  </a:cubicBezTo>
                  <a:cubicBezTo>
                    <a:pt x="725" y="276"/>
                    <a:pt x="722" y="274"/>
                    <a:pt x="720" y="273"/>
                  </a:cubicBezTo>
                  <a:cubicBezTo>
                    <a:pt x="718" y="273"/>
                    <a:pt x="714" y="272"/>
                    <a:pt x="712" y="273"/>
                  </a:cubicBezTo>
                  <a:cubicBezTo>
                    <a:pt x="711" y="273"/>
                    <a:pt x="709" y="274"/>
                    <a:pt x="708" y="275"/>
                  </a:cubicBezTo>
                  <a:cubicBezTo>
                    <a:pt x="707" y="276"/>
                    <a:pt x="707" y="280"/>
                    <a:pt x="707" y="281"/>
                  </a:cubicBezTo>
                  <a:cubicBezTo>
                    <a:pt x="706" y="283"/>
                    <a:pt x="705" y="286"/>
                    <a:pt x="704" y="287"/>
                  </a:cubicBezTo>
                  <a:cubicBezTo>
                    <a:pt x="703" y="288"/>
                    <a:pt x="702" y="290"/>
                    <a:pt x="701" y="291"/>
                  </a:cubicBezTo>
                  <a:cubicBezTo>
                    <a:pt x="700" y="291"/>
                    <a:pt x="697" y="292"/>
                    <a:pt x="695" y="292"/>
                  </a:cubicBezTo>
                  <a:cubicBezTo>
                    <a:pt x="694" y="291"/>
                    <a:pt x="691" y="291"/>
                    <a:pt x="690" y="290"/>
                  </a:cubicBezTo>
                  <a:cubicBezTo>
                    <a:pt x="689" y="289"/>
                    <a:pt x="687" y="286"/>
                    <a:pt x="686" y="285"/>
                  </a:cubicBezTo>
                  <a:cubicBezTo>
                    <a:pt x="685" y="283"/>
                    <a:pt x="683" y="280"/>
                    <a:pt x="683" y="279"/>
                  </a:cubicBezTo>
                  <a:cubicBezTo>
                    <a:pt x="682" y="278"/>
                    <a:pt x="682" y="275"/>
                    <a:pt x="681" y="273"/>
                  </a:cubicBezTo>
                  <a:cubicBezTo>
                    <a:pt x="681" y="272"/>
                    <a:pt x="679" y="270"/>
                    <a:pt x="679" y="268"/>
                  </a:cubicBezTo>
                  <a:cubicBezTo>
                    <a:pt x="678" y="267"/>
                    <a:pt x="676" y="265"/>
                    <a:pt x="676" y="264"/>
                  </a:cubicBezTo>
                  <a:cubicBezTo>
                    <a:pt x="675" y="263"/>
                    <a:pt x="675" y="262"/>
                    <a:pt x="675" y="261"/>
                  </a:cubicBezTo>
                  <a:cubicBezTo>
                    <a:pt x="675" y="260"/>
                    <a:pt x="676" y="257"/>
                    <a:pt x="677" y="256"/>
                  </a:cubicBezTo>
                  <a:cubicBezTo>
                    <a:pt x="677" y="256"/>
                    <a:pt x="679" y="254"/>
                    <a:pt x="679" y="253"/>
                  </a:cubicBezTo>
                  <a:cubicBezTo>
                    <a:pt x="679" y="252"/>
                    <a:pt x="679" y="250"/>
                    <a:pt x="679" y="250"/>
                  </a:cubicBezTo>
                  <a:cubicBezTo>
                    <a:pt x="678" y="248"/>
                    <a:pt x="676" y="247"/>
                    <a:pt x="675" y="246"/>
                  </a:cubicBezTo>
                  <a:cubicBezTo>
                    <a:pt x="674" y="244"/>
                    <a:pt x="672" y="241"/>
                    <a:pt x="671" y="239"/>
                  </a:cubicBezTo>
                  <a:cubicBezTo>
                    <a:pt x="671" y="237"/>
                    <a:pt x="670" y="234"/>
                    <a:pt x="669" y="232"/>
                  </a:cubicBezTo>
                  <a:cubicBezTo>
                    <a:pt x="669" y="231"/>
                    <a:pt x="669" y="227"/>
                    <a:pt x="668" y="226"/>
                  </a:cubicBezTo>
                  <a:cubicBezTo>
                    <a:pt x="667" y="224"/>
                    <a:pt x="665" y="223"/>
                    <a:pt x="664" y="222"/>
                  </a:cubicBezTo>
                  <a:cubicBezTo>
                    <a:pt x="661" y="220"/>
                    <a:pt x="657" y="216"/>
                    <a:pt x="655" y="214"/>
                  </a:cubicBezTo>
                  <a:cubicBezTo>
                    <a:pt x="653" y="212"/>
                    <a:pt x="649" y="209"/>
                    <a:pt x="647" y="208"/>
                  </a:cubicBezTo>
                  <a:cubicBezTo>
                    <a:pt x="645" y="207"/>
                    <a:pt x="641" y="204"/>
                    <a:pt x="639" y="203"/>
                  </a:cubicBezTo>
                  <a:cubicBezTo>
                    <a:pt x="636" y="202"/>
                    <a:pt x="632" y="201"/>
                    <a:pt x="630" y="200"/>
                  </a:cubicBezTo>
                  <a:cubicBezTo>
                    <a:pt x="628" y="199"/>
                    <a:pt x="625" y="197"/>
                    <a:pt x="624" y="196"/>
                  </a:cubicBezTo>
                  <a:cubicBezTo>
                    <a:pt x="622" y="195"/>
                    <a:pt x="621" y="191"/>
                    <a:pt x="620" y="190"/>
                  </a:cubicBezTo>
                  <a:cubicBezTo>
                    <a:pt x="619" y="188"/>
                    <a:pt x="618" y="185"/>
                    <a:pt x="617" y="183"/>
                  </a:cubicBezTo>
                  <a:cubicBezTo>
                    <a:pt x="616" y="182"/>
                    <a:pt x="615" y="181"/>
                    <a:pt x="614" y="181"/>
                  </a:cubicBezTo>
                  <a:cubicBezTo>
                    <a:pt x="612" y="181"/>
                    <a:pt x="609" y="182"/>
                    <a:pt x="608" y="181"/>
                  </a:cubicBezTo>
                  <a:cubicBezTo>
                    <a:pt x="607" y="181"/>
                    <a:pt x="606" y="179"/>
                    <a:pt x="605" y="178"/>
                  </a:cubicBezTo>
                  <a:cubicBezTo>
                    <a:pt x="605" y="177"/>
                    <a:pt x="605" y="174"/>
                    <a:pt x="604" y="173"/>
                  </a:cubicBezTo>
                  <a:cubicBezTo>
                    <a:pt x="603" y="172"/>
                    <a:pt x="602" y="170"/>
                    <a:pt x="601" y="170"/>
                  </a:cubicBezTo>
                  <a:cubicBezTo>
                    <a:pt x="599" y="169"/>
                    <a:pt x="597" y="167"/>
                    <a:pt x="595" y="166"/>
                  </a:cubicBezTo>
                  <a:cubicBezTo>
                    <a:pt x="594" y="165"/>
                    <a:pt x="592" y="162"/>
                    <a:pt x="590" y="161"/>
                  </a:cubicBezTo>
                  <a:cubicBezTo>
                    <a:pt x="589" y="160"/>
                    <a:pt x="586" y="158"/>
                    <a:pt x="585" y="157"/>
                  </a:cubicBezTo>
                  <a:cubicBezTo>
                    <a:pt x="584" y="157"/>
                    <a:pt x="581" y="155"/>
                    <a:pt x="579" y="154"/>
                  </a:cubicBezTo>
                  <a:cubicBezTo>
                    <a:pt x="578" y="154"/>
                    <a:pt x="576" y="152"/>
                    <a:pt x="576" y="151"/>
                  </a:cubicBezTo>
                  <a:cubicBezTo>
                    <a:pt x="575" y="149"/>
                    <a:pt x="575" y="147"/>
                    <a:pt x="576" y="145"/>
                  </a:cubicBezTo>
                  <a:cubicBezTo>
                    <a:pt x="576" y="144"/>
                    <a:pt x="577" y="141"/>
                    <a:pt x="576" y="140"/>
                  </a:cubicBezTo>
                  <a:cubicBezTo>
                    <a:pt x="576" y="139"/>
                    <a:pt x="574" y="137"/>
                    <a:pt x="574" y="137"/>
                  </a:cubicBezTo>
                  <a:cubicBezTo>
                    <a:pt x="572" y="136"/>
                    <a:pt x="570" y="135"/>
                    <a:pt x="568" y="135"/>
                  </a:cubicBezTo>
                  <a:cubicBezTo>
                    <a:pt x="567" y="134"/>
                    <a:pt x="564" y="131"/>
                    <a:pt x="563" y="129"/>
                  </a:cubicBezTo>
                  <a:cubicBezTo>
                    <a:pt x="563" y="128"/>
                    <a:pt x="562" y="126"/>
                    <a:pt x="562" y="124"/>
                  </a:cubicBezTo>
                  <a:cubicBezTo>
                    <a:pt x="562" y="123"/>
                    <a:pt x="564" y="122"/>
                    <a:pt x="565" y="121"/>
                  </a:cubicBezTo>
                  <a:cubicBezTo>
                    <a:pt x="565" y="121"/>
                    <a:pt x="566" y="119"/>
                    <a:pt x="566" y="119"/>
                  </a:cubicBezTo>
                  <a:cubicBezTo>
                    <a:pt x="567" y="117"/>
                    <a:pt x="567" y="115"/>
                    <a:pt x="566" y="113"/>
                  </a:cubicBezTo>
                  <a:cubicBezTo>
                    <a:pt x="566" y="112"/>
                    <a:pt x="563" y="111"/>
                    <a:pt x="562" y="110"/>
                  </a:cubicBezTo>
                  <a:cubicBezTo>
                    <a:pt x="561" y="109"/>
                    <a:pt x="559" y="106"/>
                    <a:pt x="558" y="105"/>
                  </a:cubicBezTo>
                  <a:cubicBezTo>
                    <a:pt x="557" y="104"/>
                    <a:pt x="556" y="102"/>
                    <a:pt x="556" y="100"/>
                  </a:cubicBezTo>
                  <a:cubicBezTo>
                    <a:pt x="555" y="99"/>
                    <a:pt x="556" y="97"/>
                    <a:pt x="556" y="96"/>
                  </a:cubicBezTo>
                  <a:cubicBezTo>
                    <a:pt x="555" y="94"/>
                    <a:pt x="554" y="91"/>
                    <a:pt x="553" y="89"/>
                  </a:cubicBezTo>
                  <a:cubicBezTo>
                    <a:pt x="552" y="87"/>
                    <a:pt x="550" y="81"/>
                    <a:pt x="550" y="79"/>
                  </a:cubicBezTo>
                  <a:cubicBezTo>
                    <a:pt x="550" y="76"/>
                    <a:pt x="550" y="69"/>
                    <a:pt x="550" y="66"/>
                  </a:cubicBezTo>
                  <a:cubicBezTo>
                    <a:pt x="550" y="63"/>
                    <a:pt x="551" y="57"/>
                    <a:pt x="551" y="55"/>
                  </a:cubicBezTo>
                  <a:cubicBezTo>
                    <a:pt x="552" y="52"/>
                    <a:pt x="553" y="48"/>
                    <a:pt x="554" y="45"/>
                  </a:cubicBezTo>
                  <a:cubicBezTo>
                    <a:pt x="555" y="44"/>
                    <a:pt x="556" y="41"/>
                    <a:pt x="558" y="40"/>
                  </a:cubicBezTo>
                  <a:cubicBezTo>
                    <a:pt x="556" y="39"/>
                    <a:pt x="554" y="38"/>
                    <a:pt x="553" y="38"/>
                  </a:cubicBezTo>
                  <a:cubicBezTo>
                    <a:pt x="552" y="38"/>
                    <a:pt x="551" y="38"/>
                    <a:pt x="550" y="38"/>
                  </a:cubicBezTo>
                  <a:cubicBezTo>
                    <a:pt x="549" y="37"/>
                    <a:pt x="549" y="35"/>
                    <a:pt x="548" y="35"/>
                  </a:cubicBezTo>
                  <a:cubicBezTo>
                    <a:pt x="548" y="34"/>
                    <a:pt x="545" y="34"/>
                    <a:pt x="544" y="33"/>
                  </a:cubicBezTo>
                  <a:cubicBezTo>
                    <a:pt x="543" y="32"/>
                    <a:pt x="545" y="30"/>
                    <a:pt x="544" y="29"/>
                  </a:cubicBezTo>
                  <a:cubicBezTo>
                    <a:pt x="544" y="28"/>
                    <a:pt x="543" y="26"/>
                    <a:pt x="543" y="25"/>
                  </a:cubicBezTo>
                  <a:cubicBezTo>
                    <a:pt x="542" y="25"/>
                    <a:pt x="540" y="25"/>
                    <a:pt x="539" y="25"/>
                  </a:cubicBezTo>
                  <a:cubicBezTo>
                    <a:pt x="538" y="25"/>
                    <a:pt x="536" y="25"/>
                    <a:pt x="536" y="24"/>
                  </a:cubicBezTo>
                  <a:cubicBezTo>
                    <a:pt x="535" y="23"/>
                    <a:pt x="536" y="20"/>
                    <a:pt x="535" y="19"/>
                  </a:cubicBezTo>
                  <a:cubicBezTo>
                    <a:pt x="535" y="18"/>
                    <a:pt x="532" y="19"/>
                    <a:pt x="532" y="19"/>
                  </a:cubicBezTo>
                  <a:cubicBezTo>
                    <a:pt x="531" y="18"/>
                    <a:pt x="530" y="15"/>
                    <a:pt x="530" y="14"/>
                  </a:cubicBezTo>
                  <a:cubicBezTo>
                    <a:pt x="530" y="13"/>
                    <a:pt x="529" y="11"/>
                    <a:pt x="528" y="11"/>
                  </a:cubicBezTo>
                  <a:cubicBezTo>
                    <a:pt x="527" y="10"/>
                    <a:pt x="525" y="11"/>
                    <a:pt x="523" y="10"/>
                  </a:cubicBezTo>
                  <a:cubicBezTo>
                    <a:pt x="522" y="10"/>
                    <a:pt x="521" y="9"/>
                    <a:pt x="520" y="8"/>
                  </a:cubicBezTo>
                  <a:cubicBezTo>
                    <a:pt x="519" y="7"/>
                    <a:pt x="520" y="3"/>
                    <a:pt x="519" y="2"/>
                  </a:cubicBezTo>
                  <a:cubicBezTo>
                    <a:pt x="518" y="1"/>
                    <a:pt x="515" y="0"/>
                    <a:pt x="515" y="0"/>
                  </a:cubicBezTo>
                  <a:cubicBezTo>
                    <a:pt x="515" y="0"/>
                    <a:pt x="471" y="6"/>
                    <a:pt x="457" y="7"/>
                  </a:cubicBezTo>
                  <a:cubicBezTo>
                    <a:pt x="426" y="11"/>
                    <a:pt x="366" y="17"/>
                    <a:pt x="336" y="20"/>
                  </a:cubicBezTo>
                  <a:cubicBezTo>
                    <a:pt x="306" y="23"/>
                    <a:pt x="245" y="27"/>
                    <a:pt x="214" y="30"/>
                  </a:cubicBezTo>
                  <a:cubicBezTo>
                    <a:pt x="200" y="31"/>
                    <a:pt x="171" y="34"/>
                    <a:pt x="156" y="35"/>
                  </a:cubicBezTo>
                  <a:cubicBezTo>
                    <a:pt x="141" y="35"/>
                    <a:pt x="112" y="36"/>
                    <a:pt x="97" y="37"/>
                  </a:cubicBezTo>
                  <a:cubicBezTo>
                    <a:pt x="77" y="37"/>
                    <a:pt x="27" y="39"/>
                    <a:pt x="0" y="39"/>
                  </a:cubicBezTo>
                  <a:cubicBezTo>
                    <a:pt x="1" y="40"/>
                    <a:pt x="2" y="41"/>
                    <a:pt x="3" y="42"/>
                  </a:cubicBezTo>
                  <a:cubicBezTo>
                    <a:pt x="3" y="42"/>
                    <a:pt x="3" y="42"/>
                    <a:pt x="3" y="42"/>
                  </a:cubicBezTo>
                  <a:cubicBezTo>
                    <a:pt x="5" y="43"/>
                    <a:pt x="6" y="45"/>
                    <a:pt x="7" y="47"/>
                  </a:cubicBezTo>
                  <a:cubicBezTo>
                    <a:pt x="7" y="50"/>
                    <a:pt x="6" y="54"/>
                    <a:pt x="5" y="55"/>
                  </a:cubicBezTo>
                  <a:cubicBezTo>
                    <a:pt x="4" y="57"/>
                    <a:pt x="2" y="57"/>
                    <a:pt x="1" y="58"/>
                  </a:cubicBezTo>
                  <a:cubicBezTo>
                    <a:pt x="1" y="58"/>
                    <a:pt x="1" y="58"/>
                    <a:pt x="1" y="58"/>
                  </a:cubicBezTo>
                  <a:cubicBezTo>
                    <a:pt x="2" y="58"/>
                    <a:pt x="4" y="59"/>
                    <a:pt x="5" y="60"/>
                  </a:cubicBezTo>
                  <a:cubicBezTo>
                    <a:pt x="7" y="62"/>
                    <a:pt x="7" y="65"/>
                    <a:pt x="7" y="67"/>
                  </a:cubicBezTo>
                  <a:cubicBezTo>
                    <a:pt x="7" y="68"/>
                    <a:pt x="6" y="69"/>
                    <a:pt x="6" y="70"/>
                  </a:cubicBezTo>
                  <a:cubicBezTo>
                    <a:pt x="6" y="70"/>
                    <a:pt x="6" y="70"/>
                    <a:pt x="6" y="70"/>
                  </a:cubicBezTo>
                  <a:cubicBezTo>
                    <a:pt x="6" y="70"/>
                    <a:pt x="6" y="70"/>
                    <a:pt x="6" y="70"/>
                  </a:cubicBezTo>
                  <a:cubicBezTo>
                    <a:pt x="6" y="71"/>
                    <a:pt x="6" y="71"/>
                    <a:pt x="7" y="72"/>
                  </a:cubicBezTo>
                  <a:cubicBezTo>
                    <a:pt x="7" y="73"/>
                    <a:pt x="7" y="73"/>
                    <a:pt x="7" y="74"/>
                  </a:cubicBezTo>
                  <a:cubicBezTo>
                    <a:pt x="7" y="74"/>
                    <a:pt x="7" y="74"/>
                    <a:pt x="7" y="75"/>
                  </a:cubicBezTo>
                  <a:cubicBezTo>
                    <a:pt x="8" y="75"/>
                    <a:pt x="8" y="75"/>
                    <a:pt x="8" y="75"/>
                  </a:cubicBezTo>
                  <a:cubicBezTo>
                    <a:pt x="9" y="76"/>
                    <a:pt x="11" y="77"/>
                    <a:pt x="11" y="80"/>
                  </a:cubicBezTo>
                  <a:cubicBezTo>
                    <a:pt x="11" y="81"/>
                    <a:pt x="11" y="82"/>
                    <a:pt x="11" y="82"/>
                  </a:cubicBezTo>
                  <a:cubicBezTo>
                    <a:pt x="12" y="83"/>
                    <a:pt x="13" y="84"/>
                    <a:pt x="14" y="84"/>
                  </a:cubicBezTo>
                  <a:cubicBezTo>
                    <a:pt x="16" y="84"/>
                    <a:pt x="18" y="85"/>
                    <a:pt x="19" y="87"/>
                  </a:cubicBezTo>
                  <a:cubicBezTo>
                    <a:pt x="21" y="89"/>
                    <a:pt x="20" y="91"/>
                    <a:pt x="20" y="92"/>
                  </a:cubicBezTo>
                  <a:cubicBezTo>
                    <a:pt x="20" y="93"/>
                    <a:pt x="20" y="93"/>
                    <a:pt x="20" y="93"/>
                  </a:cubicBezTo>
                  <a:cubicBezTo>
                    <a:pt x="20" y="93"/>
                    <a:pt x="20" y="93"/>
                    <a:pt x="20" y="93"/>
                  </a:cubicBezTo>
                  <a:cubicBezTo>
                    <a:pt x="21" y="92"/>
                    <a:pt x="22" y="92"/>
                    <a:pt x="23" y="92"/>
                  </a:cubicBezTo>
                  <a:cubicBezTo>
                    <a:pt x="24" y="92"/>
                    <a:pt x="24" y="92"/>
                    <a:pt x="25" y="92"/>
                  </a:cubicBezTo>
                  <a:cubicBezTo>
                    <a:pt x="27" y="93"/>
                    <a:pt x="29" y="95"/>
                    <a:pt x="30" y="97"/>
                  </a:cubicBezTo>
                  <a:cubicBezTo>
                    <a:pt x="32" y="99"/>
                    <a:pt x="32" y="103"/>
                    <a:pt x="32" y="104"/>
                  </a:cubicBezTo>
                  <a:cubicBezTo>
                    <a:pt x="32" y="105"/>
                    <a:pt x="31" y="106"/>
                    <a:pt x="31" y="106"/>
                  </a:cubicBezTo>
                  <a:cubicBezTo>
                    <a:pt x="31" y="107"/>
                    <a:pt x="32" y="107"/>
                    <a:pt x="33" y="108"/>
                  </a:cubicBezTo>
                  <a:cubicBezTo>
                    <a:pt x="34" y="109"/>
                    <a:pt x="35" y="110"/>
                    <a:pt x="36" y="111"/>
                  </a:cubicBezTo>
                  <a:cubicBezTo>
                    <a:pt x="36" y="112"/>
                    <a:pt x="37" y="113"/>
                    <a:pt x="37" y="113"/>
                  </a:cubicBezTo>
                  <a:cubicBezTo>
                    <a:pt x="38" y="114"/>
                    <a:pt x="39" y="114"/>
                    <a:pt x="41" y="115"/>
                  </a:cubicBezTo>
                  <a:cubicBezTo>
                    <a:pt x="42" y="117"/>
                    <a:pt x="44" y="121"/>
                    <a:pt x="44" y="123"/>
                  </a:cubicBezTo>
                  <a:cubicBezTo>
                    <a:pt x="45" y="126"/>
                    <a:pt x="44" y="128"/>
                    <a:pt x="43" y="130"/>
                  </a:cubicBezTo>
                  <a:cubicBezTo>
                    <a:pt x="43" y="130"/>
                    <a:pt x="44" y="130"/>
                    <a:pt x="45" y="130"/>
                  </a:cubicBezTo>
                  <a:cubicBezTo>
                    <a:pt x="45" y="130"/>
                    <a:pt x="45" y="130"/>
                    <a:pt x="46" y="130"/>
                  </a:cubicBezTo>
                  <a:cubicBezTo>
                    <a:pt x="46" y="130"/>
                    <a:pt x="46" y="130"/>
                    <a:pt x="46" y="130"/>
                  </a:cubicBezTo>
                  <a:cubicBezTo>
                    <a:pt x="48" y="131"/>
                    <a:pt x="50" y="133"/>
                    <a:pt x="51" y="133"/>
                  </a:cubicBezTo>
                  <a:cubicBezTo>
                    <a:pt x="52" y="134"/>
                    <a:pt x="52" y="136"/>
                    <a:pt x="53" y="137"/>
                  </a:cubicBezTo>
                  <a:cubicBezTo>
                    <a:pt x="53" y="137"/>
                    <a:pt x="53" y="137"/>
                    <a:pt x="53" y="138"/>
                  </a:cubicBezTo>
                  <a:cubicBezTo>
                    <a:pt x="55" y="140"/>
                    <a:pt x="55" y="140"/>
                    <a:pt x="55" y="140"/>
                  </a:cubicBezTo>
                  <a:cubicBezTo>
                    <a:pt x="55" y="140"/>
                    <a:pt x="55" y="140"/>
                    <a:pt x="55" y="140"/>
                  </a:cubicBezTo>
                  <a:cubicBezTo>
                    <a:pt x="57" y="140"/>
                    <a:pt x="57" y="140"/>
                    <a:pt x="57" y="140"/>
                  </a:cubicBezTo>
                  <a:cubicBezTo>
                    <a:pt x="58" y="141"/>
                    <a:pt x="59" y="142"/>
                    <a:pt x="60" y="142"/>
                  </a:cubicBezTo>
                  <a:cubicBezTo>
                    <a:pt x="60" y="143"/>
                    <a:pt x="61" y="143"/>
                    <a:pt x="61" y="144"/>
                  </a:cubicBezTo>
                  <a:cubicBezTo>
                    <a:pt x="62" y="144"/>
                    <a:pt x="64" y="144"/>
                    <a:pt x="65" y="145"/>
                  </a:cubicBezTo>
                  <a:cubicBezTo>
                    <a:pt x="67" y="147"/>
                    <a:pt x="69" y="150"/>
                    <a:pt x="69" y="151"/>
                  </a:cubicBezTo>
                  <a:cubicBezTo>
                    <a:pt x="69" y="151"/>
                    <a:pt x="69" y="151"/>
                    <a:pt x="70" y="152"/>
                  </a:cubicBezTo>
                  <a:cubicBezTo>
                    <a:pt x="70" y="152"/>
                    <a:pt x="71" y="151"/>
                    <a:pt x="72" y="151"/>
                  </a:cubicBezTo>
                  <a:cubicBezTo>
                    <a:pt x="73" y="151"/>
                    <a:pt x="73" y="151"/>
                    <a:pt x="74" y="152"/>
                  </a:cubicBezTo>
                  <a:cubicBezTo>
                    <a:pt x="77" y="153"/>
                    <a:pt x="78" y="155"/>
                    <a:pt x="79" y="157"/>
                  </a:cubicBezTo>
                  <a:cubicBezTo>
                    <a:pt x="79" y="157"/>
                    <a:pt x="79" y="157"/>
                    <a:pt x="79" y="157"/>
                  </a:cubicBezTo>
                  <a:cubicBezTo>
                    <a:pt x="79" y="158"/>
                    <a:pt x="81" y="158"/>
                    <a:pt x="81" y="158"/>
                  </a:cubicBezTo>
                  <a:cubicBezTo>
                    <a:pt x="81" y="158"/>
                    <a:pt x="81" y="158"/>
                    <a:pt x="81" y="158"/>
                  </a:cubicBezTo>
                  <a:cubicBezTo>
                    <a:pt x="82" y="158"/>
                    <a:pt x="83" y="158"/>
                    <a:pt x="84" y="158"/>
                  </a:cubicBezTo>
                  <a:cubicBezTo>
                    <a:pt x="84" y="158"/>
                    <a:pt x="84" y="158"/>
                    <a:pt x="84" y="158"/>
                  </a:cubicBezTo>
                  <a:cubicBezTo>
                    <a:pt x="84" y="158"/>
                    <a:pt x="84" y="158"/>
                    <a:pt x="84" y="158"/>
                  </a:cubicBezTo>
                  <a:cubicBezTo>
                    <a:pt x="84" y="157"/>
                    <a:pt x="84" y="154"/>
                    <a:pt x="86" y="153"/>
                  </a:cubicBezTo>
                  <a:cubicBezTo>
                    <a:pt x="87" y="152"/>
                    <a:pt x="88" y="151"/>
                    <a:pt x="91" y="151"/>
                  </a:cubicBezTo>
                  <a:cubicBezTo>
                    <a:pt x="91" y="151"/>
                    <a:pt x="92" y="151"/>
                    <a:pt x="92" y="151"/>
                  </a:cubicBezTo>
                  <a:cubicBezTo>
                    <a:pt x="93" y="151"/>
                    <a:pt x="94" y="150"/>
                    <a:pt x="94" y="150"/>
                  </a:cubicBezTo>
                  <a:cubicBezTo>
                    <a:pt x="96" y="150"/>
                    <a:pt x="97" y="150"/>
                    <a:pt x="98" y="150"/>
                  </a:cubicBezTo>
                  <a:cubicBezTo>
                    <a:pt x="99" y="150"/>
                    <a:pt x="100" y="150"/>
                    <a:pt x="101" y="150"/>
                  </a:cubicBezTo>
                  <a:cubicBezTo>
                    <a:pt x="103" y="151"/>
                    <a:pt x="107" y="154"/>
                    <a:pt x="107" y="157"/>
                  </a:cubicBezTo>
                  <a:cubicBezTo>
                    <a:pt x="107" y="158"/>
                    <a:pt x="107" y="159"/>
                    <a:pt x="107" y="160"/>
                  </a:cubicBezTo>
                  <a:cubicBezTo>
                    <a:pt x="108" y="160"/>
                    <a:pt x="111" y="161"/>
                    <a:pt x="112" y="163"/>
                  </a:cubicBezTo>
                  <a:cubicBezTo>
                    <a:pt x="114" y="164"/>
                    <a:pt x="115" y="167"/>
                    <a:pt x="115" y="169"/>
                  </a:cubicBezTo>
                  <a:cubicBezTo>
                    <a:pt x="115" y="171"/>
                    <a:pt x="114" y="172"/>
                    <a:pt x="114" y="174"/>
                  </a:cubicBezTo>
                  <a:cubicBezTo>
                    <a:pt x="117" y="175"/>
                    <a:pt x="118" y="180"/>
                    <a:pt x="118" y="180"/>
                  </a:cubicBezTo>
                  <a:cubicBezTo>
                    <a:pt x="118" y="182"/>
                    <a:pt x="118" y="185"/>
                    <a:pt x="117" y="186"/>
                  </a:cubicBezTo>
                  <a:cubicBezTo>
                    <a:pt x="116" y="188"/>
                    <a:pt x="114" y="191"/>
                    <a:pt x="111" y="192"/>
                  </a:cubicBezTo>
                  <a:cubicBezTo>
                    <a:pt x="110" y="192"/>
                    <a:pt x="109" y="192"/>
                    <a:pt x="107" y="192"/>
                  </a:cubicBezTo>
                  <a:cubicBezTo>
                    <a:pt x="106" y="192"/>
                    <a:pt x="105" y="192"/>
                    <a:pt x="103" y="192"/>
                  </a:cubicBezTo>
                  <a:cubicBezTo>
                    <a:pt x="103" y="192"/>
                    <a:pt x="103" y="193"/>
                    <a:pt x="103" y="193"/>
                  </a:cubicBezTo>
                  <a:cubicBezTo>
                    <a:pt x="103" y="194"/>
                    <a:pt x="102" y="198"/>
                    <a:pt x="100" y="199"/>
                  </a:cubicBezTo>
                  <a:cubicBezTo>
                    <a:pt x="99" y="200"/>
                    <a:pt x="98" y="200"/>
                    <a:pt x="96" y="200"/>
                  </a:cubicBezTo>
                  <a:cubicBezTo>
                    <a:pt x="95" y="200"/>
                    <a:pt x="94" y="200"/>
                    <a:pt x="94" y="200"/>
                  </a:cubicBezTo>
                  <a:cubicBezTo>
                    <a:pt x="94" y="200"/>
                    <a:pt x="94" y="200"/>
                    <a:pt x="94" y="200"/>
                  </a:cubicBezTo>
                  <a:cubicBezTo>
                    <a:pt x="94" y="200"/>
                    <a:pt x="93" y="200"/>
                    <a:pt x="93" y="201"/>
                  </a:cubicBezTo>
                  <a:cubicBezTo>
                    <a:pt x="93" y="201"/>
                    <a:pt x="93" y="202"/>
                    <a:pt x="92" y="203"/>
                  </a:cubicBezTo>
                  <a:cubicBezTo>
                    <a:pt x="92" y="203"/>
                    <a:pt x="92" y="203"/>
                    <a:pt x="92" y="204"/>
                  </a:cubicBezTo>
                  <a:cubicBezTo>
                    <a:pt x="93" y="205"/>
                    <a:pt x="95" y="206"/>
                    <a:pt x="95" y="208"/>
                  </a:cubicBezTo>
                  <a:cubicBezTo>
                    <a:pt x="96" y="211"/>
                    <a:pt x="93" y="216"/>
                    <a:pt x="90" y="217"/>
                  </a:cubicBezTo>
                  <a:cubicBezTo>
                    <a:pt x="90" y="218"/>
                    <a:pt x="89" y="218"/>
                    <a:pt x="88" y="218"/>
                  </a:cubicBezTo>
                  <a:cubicBezTo>
                    <a:pt x="87" y="218"/>
                    <a:pt x="87" y="218"/>
                    <a:pt x="86" y="218"/>
                  </a:cubicBezTo>
                  <a:cubicBezTo>
                    <a:pt x="86" y="218"/>
                    <a:pt x="87" y="219"/>
                    <a:pt x="87" y="219"/>
                  </a:cubicBezTo>
                  <a:cubicBezTo>
                    <a:pt x="87" y="219"/>
                    <a:pt x="87" y="219"/>
                    <a:pt x="88" y="219"/>
                  </a:cubicBezTo>
                  <a:cubicBezTo>
                    <a:pt x="88" y="220"/>
                    <a:pt x="89" y="220"/>
                    <a:pt x="90" y="221"/>
                  </a:cubicBezTo>
                  <a:cubicBezTo>
                    <a:pt x="91" y="221"/>
                    <a:pt x="92" y="223"/>
                    <a:pt x="93" y="224"/>
                  </a:cubicBezTo>
                  <a:cubicBezTo>
                    <a:pt x="94" y="225"/>
                    <a:pt x="94" y="226"/>
                    <a:pt x="95" y="227"/>
                  </a:cubicBezTo>
                  <a:cubicBezTo>
                    <a:pt x="95" y="228"/>
                    <a:pt x="95" y="228"/>
                    <a:pt x="95" y="229"/>
                  </a:cubicBezTo>
                  <a:cubicBezTo>
                    <a:pt x="95" y="229"/>
                    <a:pt x="95" y="229"/>
                    <a:pt x="95" y="229"/>
                  </a:cubicBezTo>
                  <a:cubicBezTo>
                    <a:pt x="95" y="229"/>
                    <a:pt x="95" y="229"/>
                    <a:pt x="96" y="229"/>
                  </a:cubicBezTo>
                  <a:cubicBezTo>
                    <a:pt x="97" y="229"/>
                    <a:pt x="98" y="229"/>
                    <a:pt x="100" y="230"/>
                  </a:cubicBezTo>
                  <a:cubicBezTo>
                    <a:pt x="102" y="231"/>
                    <a:pt x="103" y="233"/>
                    <a:pt x="103" y="235"/>
                  </a:cubicBezTo>
                  <a:cubicBezTo>
                    <a:pt x="103" y="235"/>
                    <a:pt x="103" y="235"/>
                    <a:pt x="103" y="236"/>
                  </a:cubicBezTo>
                  <a:cubicBezTo>
                    <a:pt x="104" y="236"/>
                    <a:pt x="106" y="236"/>
                    <a:pt x="107" y="238"/>
                  </a:cubicBezTo>
                  <a:cubicBezTo>
                    <a:pt x="107" y="238"/>
                    <a:pt x="108" y="239"/>
                    <a:pt x="108" y="239"/>
                  </a:cubicBezTo>
                  <a:cubicBezTo>
                    <a:pt x="109" y="239"/>
                    <a:pt x="109" y="239"/>
                    <a:pt x="110" y="239"/>
                  </a:cubicBezTo>
                  <a:cubicBezTo>
                    <a:pt x="110" y="239"/>
                    <a:pt x="110" y="239"/>
                    <a:pt x="111" y="239"/>
                  </a:cubicBezTo>
                  <a:cubicBezTo>
                    <a:pt x="113" y="239"/>
                    <a:pt x="115" y="240"/>
                    <a:pt x="117" y="241"/>
                  </a:cubicBezTo>
                  <a:cubicBezTo>
                    <a:pt x="118" y="243"/>
                    <a:pt x="121" y="247"/>
                    <a:pt x="119" y="251"/>
                  </a:cubicBezTo>
                  <a:cubicBezTo>
                    <a:pt x="118" y="253"/>
                    <a:pt x="117" y="254"/>
                    <a:pt x="115" y="255"/>
                  </a:cubicBezTo>
                  <a:cubicBezTo>
                    <a:pt x="115" y="256"/>
                    <a:pt x="115" y="257"/>
                    <a:pt x="116" y="258"/>
                  </a:cubicBezTo>
                  <a:cubicBezTo>
                    <a:pt x="116" y="258"/>
                    <a:pt x="116" y="259"/>
                    <a:pt x="116" y="259"/>
                  </a:cubicBezTo>
                  <a:cubicBezTo>
                    <a:pt x="116" y="259"/>
                    <a:pt x="116" y="259"/>
                    <a:pt x="117" y="259"/>
                  </a:cubicBezTo>
                  <a:cubicBezTo>
                    <a:pt x="117" y="259"/>
                    <a:pt x="118" y="259"/>
                    <a:pt x="120" y="260"/>
                  </a:cubicBezTo>
                  <a:cubicBezTo>
                    <a:pt x="121" y="260"/>
                    <a:pt x="123" y="262"/>
                    <a:pt x="125" y="263"/>
                  </a:cubicBezTo>
                  <a:cubicBezTo>
                    <a:pt x="126" y="265"/>
                    <a:pt x="127" y="268"/>
                    <a:pt x="128" y="270"/>
                  </a:cubicBezTo>
                  <a:cubicBezTo>
                    <a:pt x="128" y="270"/>
                    <a:pt x="128" y="271"/>
                    <a:pt x="128" y="271"/>
                  </a:cubicBezTo>
                  <a:cubicBezTo>
                    <a:pt x="128" y="271"/>
                    <a:pt x="129" y="271"/>
                    <a:pt x="129" y="272"/>
                  </a:cubicBezTo>
                  <a:cubicBezTo>
                    <a:pt x="131" y="273"/>
                    <a:pt x="133" y="275"/>
                    <a:pt x="133" y="276"/>
                  </a:cubicBezTo>
                  <a:cubicBezTo>
                    <a:pt x="133" y="276"/>
                    <a:pt x="133" y="276"/>
                    <a:pt x="134" y="277"/>
                  </a:cubicBezTo>
                  <a:cubicBezTo>
                    <a:pt x="134" y="277"/>
                    <a:pt x="134" y="277"/>
                    <a:pt x="135" y="278"/>
                  </a:cubicBezTo>
                  <a:cubicBezTo>
                    <a:pt x="135" y="278"/>
                    <a:pt x="135" y="278"/>
                    <a:pt x="135" y="278"/>
                  </a:cubicBezTo>
                  <a:cubicBezTo>
                    <a:pt x="135" y="277"/>
                    <a:pt x="136" y="276"/>
                    <a:pt x="136" y="276"/>
                  </a:cubicBezTo>
                  <a:cubicBezTo>
                    <a:pt x="137" y="276"/>
                    <a:pt x="139" y="274"/>
                    <a:pt x="142" y="274"/>
                  </a:cubicBezTo>
                  <a:cubicBezTo>
                    <a:pt x="142" y="274"/>
                    <a:pt x="142" y="274"/>
                    <a:pt x="142" y="274"/>
                  </a:cubicBezTo>
                  <a:cubicBezTo>
                    <a:pt x="142" y="274"/>
                    <a:pt x="142" y="274"/>
                    <a:pt x="142" y="274"/>
                  </a:cubicBezTo>
                  <a:cubicBezTo>
                    <a:pt x="145" y="275"/>
                    <a:pt x="147" y="276"/>
                    <a:pt x="148" y="278"/>
                  </a:cubicBezTo>
                  <a:cubicBezTo>
                    <a:pt x="148" y="278"/>
                    <a:pt x="148" y="278"/>
                    <a:pt x="149" y="278"/>
                  </a:cubicBezTo>
                  <a:cubicBezTo>
                    <a:pt x="149" y="278"/>
                    <a:pt x="149" y="278"/>
                    <a:pt x="149" y="278"/>
                  </a:cubicBezTo>
                  <a:cubicBezTo>
                    <a:pt x="150" y="277"/>
                    <a:pt x="151" y="277"/>
                    <a:pt x="152" y="277"/>
                  </a:cubicBezTo>
                  <a:cubicBezTo>
                    <a:pt x="153" y="277"/>
                    <a:pt x="154" y="278"/>
                    <a:pt x="155" y="278"/>
                  </a:cubicBezTo>
                  <a:cubicBezTo>
                    <a:pt x="157" y="279"/>
                    <a:pt x="159" y="282"/>
                    <a:pt x="159" y="284"/>
                  </a:cubicBezTo>
                  <a:cubicBezTo>
                    <a:pt x="160" y="286"/>
                    <a:pt x="159" y="288"/>
                    <a:pt x="159" y="290"/>
                  </a:cubicBezTo>
                  <a:cubicBezTo>
                    <a:pt x="158" y="290"/>
                    <a:pt x="158" y="291"/>
                    <a:pt x="157" y="292"/>
                  </a:cubicBezTo>
                  <a:cubicBezTo>
                    <a:pt x="177" y="664"/>
                    <a:pt x="177" y="664"/>
                    <a:pt x="177" y="664"/>
                  </a:cubicBezTo>
                  <a:cubicBezTo>
                    <a:pt x="182" y="745"/>
                    <a:pt x="182" y="745"/>
                    <a:pt x="182" y="745"/>
                  </a:cubicBezTo>
                  <a:cubicBezTo>
                    <a:pt x="357" y="733"/>
                    <a:pt x="357" y="733"/>
                    <a:pt x="357" y="733"/>
                  </a:cubicBezTo>
                  <a:cubicBezTo>
                    <a:pt x="433" y="727"/>
                    <a:pt x="433" y="727"/>
                    <a:pt x="433" y="727"/>
                  </a:cubicBezTo>
                  <a:cubicBezTo>
                    <a:pt x="523" y="720"/>
                    <a:pt x="523" y="720"/>
                    <a:pt x="523" y="720"/>
                  </a:cubicBezTo>
                  <a:cubicBezTo>
                    <a:pt x="585" y="716"/>
                    <a:pt x="585" y="716"/>
                    <a:pt x="585" y="716"/>
                  </a:cubicBezTo>
                  <a:cubicBezTo>
                    <a:pt x="785" y="696"/>
                    <a:pt x="785" y="696"/>
                    <a:pt x="785" y="696"/>
                  </a:cubicBezTo>
                  <a:cubicBezTo>
                    <a:pt x="786" y="695"/>
                    <a:pt x="790" y="695"/>
                    <a:pt x="792" y="695"/>
                  </a:cubicBezTo>
                  <a:cubicBezTo>
                    <a:pt x="793" y="695"/>
                    <a:pt x="794" y="695"/>
                    <a:pt x="794" y="695"/>
                  </a:cubicBezTo>
                  <a:cubicBezTo>
                    <a:pt x="797" y="696"/>
                    <a:pt x="801" y="698"/>
                    <a:pt x="802" y="701"/>
                  </a:cubicBezTo>
                  <a:cubicBezTo>
                    <a:pt x="803" y="703"/>
                    <a:pt x="803" y="705"/>
                    <a:pt x="803" y="707"/>
                  </a:cubicBezTo>
                  <a:cubicBezTo>
                    <a:pt x="803" y="707"/>
                    <a:pt x="803" y="707"/>
                    <a:pt x="803" y="707"/>
                  </a:cubicBezTo>
                  <a:cubicBezTo>
                    <a:pt x="804" y="708"/>
                    <a:pt x="804" y="709"/>
                    <a:pt x="805" y="709"/>
                  </a:cubicBezTo>
                  <a:cubicBezTo>
                    <a:pt x="806" y="710"/>
                    <a:pt x="808" y="711"/>
                    <a:pt x="808" y="712"/>
                  </a:cubicBezTo>
                  <a:cubicBezTo>
                    <a:pt x="810" y="712"/>
                    <a:pt x="812" y="712"/>
                    <a:pt x="814" y="713"/>
                  </a:cubicBezTo>
                  <a:cubicBezTo>
                    <a:pt x="816" y="716"/>
                    <a:pt x="817" y="720"/>
                    <a:pt x="817" y="723"/>
                  </a:cubicBezTo>
                  <a:cubicBezTo>
                    <a:pt x="816" y="724"/>
                    <a:pt x="815" y="726"/>
                    <a:pt x="814" y="727"/>
                  </a:cubicBezTo>
                  <a:cubicBezTo>
                    <a:pt x="815" y="727"/>
                    <a:pt x="816" y="729"/>
                    <a:pt x="817" y="730"/>
                  </a:cubicBezTo>
                  <a:cubicBezTo>
                    <a:pt x="817" y="730"/>
                    <a:pt x="819" y="736"/>
                    <a:pt x="817" y="740"/>
                  </a:cubicBezTo>
                  <a:cubicBezTo>
                    <a:pt x="816" y="742"/>
                    <a:pt x="814" y="743"/>
                    <a:pt x="813" y="743"/>
                  </a:cubicBezTo>
                  <a:cubicBezTo>
                    <a:pt x="812" y="743"/>
                    <a:pt x="812" y="743"/>
                    <a:pt x="812" y="743"/>
                  </a:cubicBezTo>
                  <a:cubicBezTo>
                    <a:pt x="812" y="744"/>
                    <a:pt x="811" y="744"/>
                    <a:pt x="811" y="744"/>
                  </a:cubicBezTo>
                  <a:cubicBezTo>
                    <a:pt x="811" y="744"/>
                    <a:pt x="811" y="745"/>
                    <a:pt x="811" y="745"/>
                  </a:cubicBezTo>
                  <a:cubicBezTo>
                    <a:pt x="810" y="745"/>
                    <a:pt x="810" y="746"/>
                    <a:pt x="810" y="746"/>
                  </a:cubicBezTo>
                  <a:cubicBezTo>
                    <a:pt x="810" y="748"/>
                    <a:pt x="809" y="750"/>
                    <a:pt x="808" y="751"/>
                  </a:cubicBezTo>
                  <a:cubicBezTo>
                    <a:pt x="806" y="753"/>
                    <a:pt x="804" y="754"/>
                    <a:pt x="802" y="755"/>
                  </a:cubicBezTo>
                  <a:cubicBezTo>
                    <a:pt x="802" y="755"/>
                    <a:pt x="801" y="755"/>
                    <a:pt x="800" y="756"/>
                  </a:cubicBezTo>
                  <a:cubicBezTo>
                    <a:pt x="800" y="756"/>
                    <a:pt x="799" y="757"/>
                    <a:pt x="799" y="757"/>
                  </a:cubicBezTo>
                  <a:cubicBezTo>
                    <a:pt x="799" y="758"/>
                    <a:pt x="798" y="758"/>
                    <a:pt x="798" y="758"/>
                  </a:cubicBezTo>
                  <a:cubicBezTo>
                    <a:pt x="798" y="758"/>
                    <a:pt x="798" y="759"/>
                    <a:pt x="797" y="759"/>
                  </a:cubicBezTo>
                  <a:cubicBezTo>
                    <a:pt x="797" y="760"/>
                    <a:pt x="797" y="761"/>
                    <a:pt x="797" y="762"/>
                  </a:cubicBezTo>
                  <a:cubicBezTo>
                    <a:pt x="797" y="764"/>
                    <a:pt x="795" y="767"/>
                    <a:pt x="795" y="767"/>
                  </a:cubicBezTo>
                  <a:cubicBezTo>
                    <a:pt x="794" y="769"/>
                    <a:pt x="792" y="770"/>
                    <a:pt x="791" y="771"/>
                  </a:cubicBezTo>
                  <a:cubicBezTo>
                    <a:pt x="790" y="772"/>
                    <a:pt x="790" y="772"/>
                    <a:pt x="790" y="772"/>
                  </a:cubicBezTo>
                  <a:cubicBezTo>
                    <a:pt x="789" y="773"/>
                    <a:pt x="789" y="773"/>
                    <a:pt x="788" y="774"/>
                  </a:cubicBezTo>
                  <a:cubicBezTo>
                    <a:pt x="787" y="774"/>
                    <a:pt x="786" y="775"/>
                    <a:pt x="786" y="775"/>
                  </a:cubicBezTo>
                  <a:cubicBezTo>
                    <a:pt x="786" y="775"/>
                    <a:pt x="785" y="776"/>
                    <a:pt x="785" y="778"/>
                  </a:cubicBezTo>
                  <a:cubicBezTo>
                    <a:pt x="785" y="779"/>
                    <a:pt x="785" y="779"/>
                    <a:pt x="785" y="780"/>
                  </a:cubicBezTo>
                  <a:cubicBezTo>
                    <a:pt x="784" y="781"/>
                    <a:pt x="784" y="783"/>
                    <a:pt x="784" y="784"/>
                  </a:cubicBezTo>
                  <a:cubicBezTo>
                    <a:pt x="784" y="784"/>
                    <a:pt x="784" y="785"/>
                    <a:pt x="783" y="785"/>
                  </a:cubicBezTo>
                  <a:cubicBezTo>
                    <a:pt x="871" y="775"/>
                    <a:pt x="871" y="775"/>
                    <a:pt x="871" y="775"/>
                  </a:cubicBezTo>
                  <a:cubicBezTo>
                    <a:pt x="871" y="774"/>
                    <a:pt x="871" y="772"/>
                    <a:pt x="871" y="771"/>
                  </a:cubicBezTo>
                  <a:cubicBezTo>
                    <a:pt x="871" y="770"/>
                    <a:pt x="870" y="767"/>
                    <a:pt x="871" y="766"/>
                  </a:cubicBezTo>
                  <a:cubicBezTo>
                    <a:pt x="871" y="765"/>
                    <a:pt x="872" y="764"/>
                    <a:pt x="873" y="764"/>
                  </a:cubicBezTo>
                  <a:cubicBezTo>
                    <a:pt x="875" y="762"/>
                    <a:pt x="879" y="761"/>
                    <a:pt x="880" y="760"/>
                  </a:cubicBezTo>
                  <a:cubicBezTo>
                    <a:pt x="881" y="758"/>
                    <a:pt x="882" y="756"/>
                    <a:pt x="882" y="754"/>
                  </a:cubicBezTo>
                  <a:cubicBezTo>
                    <a:pt x="882" y="753"/>
                    <a:pt x="880" y="750"/>
                    <a:pt x="878" y="749"/>
                  </a:cubicBezTo>
                  <a:cubicBezTo>
                    <a:pt x="877" y="748"/>
                    <a:pt x="875" y="747"/>
                    <a:pt x="874" y="747"/>
                  </a:cubicBezTo>
                  <a:cubicBezTo>
                    <a:pt x="872" y="746"/>
                    <a:pt x="868" y="746"/>
                    <a:pt x="867" y="745"/>
                  </a:cubicBezTo>
                  <a:cubicBezTo>
                    <a:pt x="866" y="744"/>
                    <a:pt x="863" y="743"/>
                    <a:pt x="862" y="741"/>
                  </a:cubicBezTo>
                  <a:cubicBezTo>
                    <a:pt x="862" y="740"/>
                    <a:pt x="862" y="738"/>
                    <a:pt x="863" y="738"/>
                  </a:cubicBezTo>
                  <a:cubicBezTo>
                    <a:pt x="863" y="737"/>
                    <a:pt x="866" y="736"/>
                    <a:pt x="867" y="736"/>
                  </a:cubicBezTo>
                  <a:cubicBezTo>
                    <a:pt x="868" y="736"/>
                    <a:pt x="871" y="736"/>
                    <a:pt x="872" y="736"/>
                  </a:cubicBezTo>
                  <a:cubicBezTo>
                    <a:pt x="873" y="737"/>
                    <a:pt x="875" y="738"/>
                    <a:pt x="876" y="739"/>
                  </a:cubicBezTo>
                  <a:cubicBezTo>
                    <a:pt x="877" y="739"/>
                    <a:pt x="879" y="739"/>
                    <a:pt x="881" y="738"/>
                  </a:cubicBezTo>
                  <a:cubicBezTo>
                    <a:pt x="882" y="738"/>
                    <a:pt x="884" y="736"/>
                    <a:pt x="885" y="735"/>
                  </a:cubicBezTo>
                  <a:cubicBezTo>
                    <a:pt x="885" y="734"/>
                    <a:pt x="887" y="732"/>
                    <a:pt x="887" y="731"/>
                  </a:cubicBezTo>
                  <a:cubicBezTo>
                    <a:pt x="886" y="729"/>
                    <a:pt x="884" y="728"/>
                    <a:pt x="882" y="728"/>
                  </a:cubicBezTo>
                  <a:cubicBezTo>
                    <a:pt x="881" y="727"/>
                    <a:pt x="878" y="728"/>
                    <a:pt x="877" y="728"/>
                  </a:cubicBezTo>
                  <a:cubicBezTo>
                    <a:pt x="876" y="727"/>
                    <a:pt x="874" y="727"/>
                    <a:pt x="874" y="726"/>
                  </a:cubicBezTo>
                  <a:cubicBezTo>
                    <a:pt x="873" y="725"/>
                    <a:pt x="873" y="723"/>
                    <a:pt x="873" y="722"/>
                  </a:cubicBezTo>
                  <a:cubicBezTo>
                    <a:pt x="873" y="721"/>
                    <a:pt x="875" y="720"/>
                    <a:pt x="876" y="719"/>
                  </a:cubicBezTo>
                  <a:cubicBezTo>
                    <a:pt x="878" y="719"/>
                    <a:pt x="882" y="721"/>
                    <a:pt x="884" y="721"/>
                  </a:cubicBezTo>
                  <a:cubicBezTo>
                    <a:pt x="884" y="720"/>
                    <a:pt x="886" y="719"/>
                    <a:pt x="886" y="718"/>
                  </a:cubicBezTo>
                  <a:cubicBezTo>
                    <a:pt x="887" y="717"/>
                    <a:pt x="888" y="714"/>
                    <a:pt x="888" y="712"/>
                  </a:cubicBezTo>
                  <a:cubicBezTo>
                    <a:pt x="888" y="711"/>
                    <a:pt x="885" y="709"/>
                    <a:pt x="884" y="708"/>
                  </a:cubicBezTo>
                  <a:cubicBezTo>
                    <a:pt x="884" y="707"/>
                    <a:pt x="883" y="705"/>
                    <a:pt x="883" y="704"/>
                  </a:cubicBezTo>
                  <a:cubicBezTo>
                    <a:pt x="883" y="703"/>
                    <a:pt x="883" y="702"/>
                    <a:pt x="884" y="701"/>
                  </a:cubicBezTo>
                  <a:cubicBezTo>
                    <a:pt x="884" y="700"/>
                    <a:pt x="884" y="698"/>
                    <a:pt x="884" y="697"/>
                  </a:cubicBezTo>
                  <a:cubicBezTo>
                    <a:pt x="884" y="696"/>
                    <a:pt x="883" y="694"/>
                    <a:pt x="883" y="693"/>
                  </a:cubicBezTo>
                  <a:cubicBezTo>
                    <a:pt x="882" y="692"/>
                    <a:pt x="881" y="690"/>
                    <a:pt x="880" y="689"/>
                  </a:cubicBezTo>
                  <a:cubicBezTo>
                    <a:pt x="879" y="688"/>
                    <a:pt x="877" y="687"/>
                    <a:pt x="876" y="686"/>
                  </a:cubicBezTo>
                  <a:cubicBezTo>
                    <a:pt x="876" y="685"/>
                    <a:pt x="875" y="682"/>
                    <a:pt x="875" y="681"/>
                  </a:cubicBezTo>
                  <a:cubicBezTo>
                    <a:pt x="876" y="680"/>
                    <a:pt x="877" y="678"/>
                    <a:pt x="878" y="677"/>
                  </a:cubicBezTo>
                  <a:cubicBezTo>
                    <a:pt x="879" y="677"/>
                    <a:pt x="881" y="676"/>
                    <a:pt x="881" y="676"/>
                  </a:cubicBezTo>
                  <a:cubicBezTo>
                    <a:pt x="882" y="676"/>
                    <a:pt x="885" y="676"/>
                    <a:pt x="886" y="676"/>
                  </a:cubicBezTo>
                  <a:cubicBezTo>
                    <a:pt x="887" y="677"/>
                    <a:pt x="889" y="678"/>
                    <a:pt x="890" y="679"/>
                  </a:cubicBezTo>
                  <a:cubicBezTo>
                    <a:pt x="890" y="679"/>
                    <a:pt x="891" y="681"/>
                    <a:pt x="891" y="682"/>
                  </a:cubicBezTo>
                  <a:cubicBezTo>
                    <a:pt x="891" y="683"/>
                    <a:pt x="891" y="685"/>
                    <a:pt x="891" y="686"/>
                  </a:cubicBezTo>
                  <a:cubicBezTo>
                    <a:pt x="891" y="687"/>
                    <a:pt x="890" y="689"/>
                    <a:pt x="889" y="690"/>
                  </a:cubicBezTo>
                  <a:cubicBezTo>
                    <a:pt x="889" y="690"/>
                    <a:pt x="888" y="691"/>
                    <a:pt x="888" y="692"/>
                  </a:cubicBezTo>
                  <a:cubicBezTo>
                    <a:pt x="888" y="693"/>
                    <a:pt x="888" y="694"/>
                    <a:pt x="889" y="695"/>
                  </a:cubicBezTo>
                  <a:cubicBezTo>
                    <a:pt x="889" y="696"/>
                    <a:pt x="890" y="698"/>
                    <a:pt x="892" y="699"/>
                  </a:cubicBezTo>
                  <a:cubicBezTo>
                    <a:pt x="892" y="699"/>
                    <a:pt x="894" y="698"/>
                    <a:pt x="894" y="698"/>
                  </a:cubicBezTo>
                  <a:cubicBezTo>
                    <a:pt x="895" y="697"/>
                    <a:pt x="897" y="695"/>
                    <a:pt x="898" y="694"/>
                  </a:cubicBezTo>
                  <a:cubicBezTo>
                    <a:pt x="899" y="694"/>
                    <a:pt x="899" y="692"/>
                    <a:pt x="899" y="691"/>
                  </a:cubicBezTo>
                  <a:cubicBezTo>
                    <a:pt x="899" y="690"/>
                    <a:pt x="899" y="690"/>
                    <a:pt x="899" y="689"/>
                  </a:cubicBezTo>
                  <a:cubicBezTo>
                    <a:pt x="899" y="688"/>
                    <a:pt x="899" y="685"/>
                    <a:pt x="900" y="684"/>
                  </a:cubicBezTo>
                  <a:cubicBezTo>
                    <a:pt x="900" y="682"/>
                    <a:pt x="901" y="678"/>
                    <a:pt x="901" y="676"/>
                  </a:cubicBezTo>
                  <a:cubicBezTo>
                    <a:pt x="901" y="674"/>
                    <a:pt x="900" y="670"/>
                    <a:pt x="901" y="668"/>
                  </a:cubicBezTo>
                  <a:cubicBezTo>
                    <a:pt x="901" y="667"/>
                    <a:pt x="903" y="665"/>
                    <a:pt x="904" y="665"/>
                  </a:cubicBezTo>
                  <a:cubicBezTo>
                    <a:pt x="905" y="664"/>
                    <a:pt x="907" y="664"/>
                    <a:pt x="908" y="664"/>
                  </a:cubicBezTo>
                  <a:cubicBezTo>
                    <a:pt x="909" y="664"/>
                    <a:pt x="912" y="666"/>
                    <a:pt x="912" y="667"/>
                  </a:cubicBezTo>
                  <a:cubicBezTo>
                    <a:pt x="912" y="667"/>
                    <a:pt x="913" y="670"/>
                    <a:pt x="913" y="671"/>
                  </a:cubicBezTo>
                  <a:cubicBezTo>
                    <a:pt x="915" y="672"/>
                    <a:pt x="918" y="675"/>
                    <a:pt x="920" y="675"/>
                  </a:cubicBezTo>
                  <a:cubicBezTo>
                    <a:pt x="921" y="675"/>
                    <a:pt x="923" y="674"/>
                    <a:pt x="924" y="673"/>
                  </a:cubicBezTo>
                  <a:cubicBezTo>
                    <a:pt x="925" y="672"/>
                    <a:pt x="926" y="669"/>
                    <a:pt x="926" y="667"/>
                  </a:cubicBezTo>
                  <a:cubicBezTo>
                    <a:pt x="927" y="666"/>
                    <a:pt x="927" y="663"/>
                    <a:pt x="927" y="661"/>
                  </a:cubicBezTo>
                  <a:cubicBezTo>
                    <a:pt x="928" y="660"/>
                    <a:pt x="929" y="658"/>
                    <a:pt x="929" y="657"/>
                  </a:cubicBezTo>
                  <a:cubicBezTo>
                    <a:pt x="929" y="656"/>
                    <a:pt x="929" y="653"/>
                    <a:pt x="928" y="652"/>
                  </a:cubicBezTo>
                  <a:cubicBezTo>
                    <a:pt x="927" y="651"/>
                    <a:pt x="925" y="651"/>
                    <a:pt x="924" y="650"/>
                  </a:cubicBezTo>
                  <a:cubicBezTo>
                    <a:pt x="924" y="649"/>
                    <a:pt x="923" y="647"/>
                    <a:pt x="923" y="646"/>
                  </a:cubicBezTo>
                  <a:cubicBezTo>
                    <a:pt x="923" y="645"/>
                    <a:pt x="924" y="642"/>
                    <a:pt x="926" y="641"/>
                  </a:cubicBezTo>
                  <a:cubicBezTo>
                    <a:pt x="927" y="641"/>
                    <a:pt x="930" y="640"/>
                    <a:pt x="931" y="640"/>
                  </a:cubicBezTo>
                  <a:cubicBezTo>
                    <a:pt x="932" y="640"/>
                    <a:pt x="933" y="642"/>
                    <a:pt x="934" y="641"/>
                  </a:cubicBezTo>
                  <a:cubicBezTo>
                    <a:pt x="935" y="641"/>
                    <a:pt x="936" y="639"/>
                    <a:pt x="936" y="638"/>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67" name="Freeform 47">
              <a:extLst>
                <a:ext uri="{FF2B5EF4-FFF2-40B4-BE49-F238E27FC236}">
                  <a16:creationId xmlns:a16="http://schemas.microsoft.com/office/drawing/2014/main" id="{F33AEE4D-40C6-4FD6-BE85-B7CDA1C082DC}"/>
                </a:ext>
              </a:extLst>
            </p:cNvPr>
            <p:cNvSpPr>
              <a:spLocks/>
            </p:cNvSpPr>
            <p:nvPr/>
          </p:nvSpPr>
          <p:spPr bwMode="auto">
            <a:xfrm>
              <a:off x="3778249" y="3819528"/>
              <a:ext cx="587375" cy="549275"/>
            </a:xfrm>
            <a:custGeom>
              <a:avLst/>
              <a:gdLst>
                <a:gd name="T0" fmla="*/ 523 w 696"/>
                <a:gd name="T1" fmla="*/ 607 h 650"/>
                <a:gd name="T2" fmla="*/ 540 w 696"/>
                <a:gd name="T3" fmla="*/ 590 h 650"/>
                <a:gd name="T4" fmla="*/ 538 w 696"/>
                <a:gd name="T5" fmla="*/ 577 h 650"/>
                <a:gd name="T6" fmla="*/ 535 w 696"/>
                <a:gd name="T7" fmla="*/ 557 h 650"/>
                <a:gd name="T8" fmla="*/ 532 w 696"/>
                <a:gd name="T9" fmla="*/ 553 h 650"/>
                <a:gd name="T10" fmla="*/ 526 w 696"/>
                <a:gd name="T11" fmla="*/ 552 h 650"/>
                <a:gd name="T12" fmla="*/ 522 w 696"/>
                <a:gd name="T13" fmla="*/ 548 h 650"/>
                <a:gd name="T14" fmla="*/ 515 w 696"/>
                <a:gd name="T15" fmla="*/ 534 h 650"/>
                <a:gd name="T16" fmla="*/ 521 w 696"/>
                <a:gd name="T17" fmla="*/ 512 h 650"/>
                <a:gd name="T18" fmla="*/ 522 w 696"/>
                <a:gd name="T19" fmla="*/ 506 h 650"/>
                <a:gd name="T20" fmla="*/ 534 w 696"/>
                <a:gd name="T21" fmla="*/ 499 h 650"/>
                <a:gd name="T22" fmla="*/ 525 w 696"/>
                <a:gd name="T23" fmla="*/ 488 h 650"/>
                <a:gd name="T24" fmla="*/ 542 w 696"/>
                <a:gd name="T25" fmla="*/ 483 h 650"/>
                <a:gd name="T26" fmla="*/ 537 w 696"/>
                <a:gd name="T27" fmla="*/ 460 h 650"/>
                <a:gd name="T28" fmla="*/ 537 w 696"/>
                <a:gd name="T29" fmla="*/ 451 h 650"/>
                <a:gd name="T30" fmla="*/ 544 w 696"/>
                <a:gd name="T31" fmla="*/ 444 h 650"/>
                <a:gd name="T32" fmla="*/ 553 w 696"/>
                <a:gd name="T33" fmla="*/ 430 h 650"/>
                <a:gd name="T34" fmla="*/ 556 w 696"/>
                <a:gd name="T35" fmla="*/ 423 h 650"/>
                <a:gd name="T36" fmla="*/ 549 w 696"/>
                <a:gd name="T37" fmla="*/ 414 h 650"/>
                <a:gd name="T38" fmla="*/ 555 w 696"/>
                <a:gd name="T39" fmla="*/ 410 h 650"/>
                <a:gd name="T40" fmla="*/ 569 w 696"/>
                <a:gd name="T41" fmla="*/ 389 h 650"/>
                <a:gd name="T42" fmla="*/ 577 w 696"/>
                <a:gd name="T43" fmla="*/ 384 h 650"/>
                <a:gd name="T44" fmla="*/ 586 w 696"/>
                <a:gd name="T45" fmla="*/ 376 h 650"/>
                <a:gd name="T46" fmla="*/ 594 w 696"/>
                <a:gd name="T47" fmla="*/ 350 h 650"/>
                <a:gd name="T48" fmla="*/ 590 w 696"/>
                <a:gd name="T49" fmla="*/ 322 h 650"/>
                <a:gd name="T50" fmla="*/ 605 w 696"/>
                <a:gd name="T51" fmla="*/ 323 h 650"/>
                <a:gd name="T52" fmla="*/ 591 w 696"/>
                <a:gd name="T53" fmla="*/ 312 h 650"/>
                <a:gd name="T54" fmla="*/ 595 w 696"/>
                <a:gd name="T55" fmla="*/ 312 h 650"/>
                <a:gd name="T56" fmla="*/ 601 w 696"/>
                <a:gd name="T57" fmla="*/ 300 h 650"/>
                <a:gd name="T58" fmla="*/ 609 w 696"/>
                <a:gd name="T59" fmla="*/ 294 h 650"/>
                <a:gd name="T60" fmla="*/ 629 w 696"/>
                <a:gd name="T61" fmla="*/ 282 h 650"/>
                <a:gd name="T62" fmla="*/ 623 w 696"/>
                <a:gd name="T63" fmla="*/ 258 h 650"/>
                <a:gd name="T64" fmla="*/ 639 w 696"/>
                <a:gd name="T65" fmla="*/ 239 h 650"/>
                <a:gd name="T66" fmla="*/ 643 w 696"/>
                <a:gd name="T67" fmla="*/ 230 h 650"/>
                <a:gd name="T68" fmla="*/ 634 w 696"/>
                <a:gd name="T69" fmla="*/ 213 h 650"/>
                <a:gd name="T70" fmla="*/ 642 w 696"/>
                <a:gd name="T71" fmla="*/ 193 h 650"/>
                <a:gd name="T72" fmla="*/ 631 w 696"/>
                <a:gd name="T73" fmla="*/ 195 h 650"/>
                <a:gd name="T74" fmla="*/ 645 w 696"/>
                <a:gd name="T75" fmla="*/ 180 h 650"/>
                <a:gd name="T76" fmla="*/ 648 w 696"/>
                <a:gd name="T77" fmla="*/ 176 h 650"/>
                <a:gd name="T78" fmla="*/ 662 w 696"/>
                <a:gd name="T79" fmla="*/ 171 h 650"/>
                <a:gd name="T80" fmla="*/ 662 w 696"/>
                <a:gd name="T81" fmla="*/ 153 h 650"/>
                <a:gd name="T82" fmla="*/ 662 w 696"/>
                <a:gd name="T83" fmla="*/ 146 h 650"/>
                <a:gd name="T84" fmla="*/ 670 w 696"/>
                <a:gd name="T85" fmla="*/ 127 h 650"/>
                <a:gd name="T86" fmla="*/ 689 w 696"/>
                <a:gd name="T87" fmla="*/ 113 h 650"/>
                <a:gd name="T88" fmla="*/ 686 w 696"/>
                <a:gd name="T89" fmla="*/ 98 h 650"/>
                <a:gd name="T90" fmla="*/ 685 w 696"/>
                <a:gd name="T91" fmla="*/ 87 h 650"/>
                <a:gd name="T92" fmla="*/ 600 w 696"/>
                <a:gd name="T93" fmla="*/ 72 h 650"/>
                <a:gd name="T94" fmla="*/ 622 w 696"/>
                <a:gd name="T95" fmla="*/ 48 h 650"/>
                <a:gd name="T96" fmla="*/ 627 w 696"/>
                <a:gd name="T97" fmla="*/ 25 h 650"/>
                <a:gd name="T98" fmla="*/ 611 w 696"/>
                <a:gd name="T99" fmla="*/ 0 h 650"/>
                <a:gd name="T100" fmla="*/ 0 w 696"/>
                <a:gd name="T101" fmla="*/ 50 h 650"/>
                <a:gd name="T102" fmla="*/ 54 w 696"/>
                <a:gd name="T103" fmla="*/ 554 h 650"/>
                <a:gd name="T104" fmla="*/ 65 w 696"/>
                <a:gd name="T105" fmla="*/ 557 h 650"/>
                <a:gd name="T106" fmla="*/ 86 w 696"/>
                <a:gd name="T107" fmla="*/ 551 h 650"/>
                <a:gd name="T108" fmla="*/ 107 w 696"/>
                <a:gd name="T109" fmla="*/ 556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6" h="650">
                  <a:moveTo>
                    <a:pt x="265" y="639"/>
                  </a:moveTo>
                  <a:cubicBezTo>
                    <a:pt x="487" y="623"/>
                    <a:pt x="487" y="623"/>
                    <a:pt x="487" y="623"/>
                  </a:cubicBezTo>
                  <a:cubicBezTo>
                    <a:pt x="536" y="620"/>
                    <a:pt x="536" y="620"/>
                    <a:pt x="536" y="620"/>
                  </a:cubicBezTo>
                  <a:cubicBezTo>
                    <a:pt x="537" y="618"/>
                    <a:pt x="538" y="616"/>
                    <a:pt x="537" y="615"/>
                  </a:cubicBezTo>
                  <a:cubicBezTo>
                    <a:pt x="537" y="614"/>
                    <a:pt x="533" y="612"/>
                    <a:pt x="532" y="611"/>
                  </a:cubicBezTo>
                  <a:cubicBezTo>
                    <a:pt x="531" y="611"/>
                    <a:pt x="528" y="610"/>
                    <a:pt x="527" y="610"/>
                  </a:cubicBezTo>
                  <a:cubicBezTo>
                    <a:pt x="526" y="609"/>
                    <a:pt x="524" y="608"/>
                    <a:pt x="523" y="607"/>
                  </a:cubicBezTo>
                  <a:cubicBezTo>
                    <a:pt x="523" y="606"/>
                    <a:pt x="523" y="603"/>
                    <a:pt x="524" y="602"/>
                  </a:cubicBezTo>
                  <a:cubicBezTo>
                    <a:pt x="524" y="601"/>
                    <a:pt x="526" y="600"/>
                    <a:pt x="528" y="600"/>
                  </a:cubicBezTo>
                  <a:cubicBezTo>
                    <a:pt x="529" y="600"/>
                    <a:pt x="530" y="601"/>
                    <a:pt x="531" y="601"/>
                  </a:cubicBezTo>
                  <a:cubicBezTo>
                    <a:pt x="533" y="601"/>
                    <a:pt x="536" y="602"/>
                    <a:pt x="537" y="602"/>
                  </a:cubicBezTo>
                  <a:cubicBezTo>
                    <a:pt x="538" y="602"/>
                    <a:pt x="539" y="600"/>
                    <a:pt x="539" y="600"/>
                  </a:cubicBezTo>
                  <a:cubicBezTo>
                    <a:pt x="540" y="598"/>
                    <a:pt x="540" y="596"/>
                    <a:pt x="540" y="594"/>
                  </a:cubicBezTo>
                  <a:cubicBezTo>
                    <a:pt x="540" y="593"/>
                    <a:pt x="540" y="591"/>
                    <a:pt x="540" y="590"/>
                  </a:cubicBezTo>
                  <a:cubicBezTo>
                    <a:pt x="539" y="589"/>
                    <a:pt x="538" y="587"/>
                    <a:pt x="539" y="586"/>
                  </a:cubicBezTo>
                  <a:cubicBezTo>
                    <a:pt x="539" y="585"/>
                    <a:pt x="542" y="585"/>
                    <a:pt x="542" y="584"/>
                  </a:cubicBezTo>
                  <a:cubicBezTo>
                    <a:pt x="543" y="583"/>
                    <a:pt x="544" y="582"/>
                    <a:pt x="544" y="581"/>
                  </a:cubicBezTo>
                  <a:cubicBezTo>
                    <a:pt x="545" y="580"/>
                    <a:pt x="546" y="578"/>
                    <a:pt x="545" y="577"/>
                  </a:cubicBezTo>
                  <a:cubicBezTo>
                    <a:pt x="545" y="576"/>
                    <a:pt x="544" y="574"/>
                    <a:pt x="544" y="574"/>
                  </a:cubicBezTo>
                  <a:cubicBezTo>
                    <a:pt x="543" y="573"/>
                    <a:pt x="541" y="573"/>
                    <a:pt x="540" y="574"/>
                  </a:cubicBezTo>
                  <a:cubicBezTo>
                    <a:pt x="539" y="574"/>
                    <a:pt x="538" y="576"/>
                    <a:pt x="538" y="577"/>
                  </a:cubicBezTo>
                  <a:cubicBezTo>
                    <a:pt x="537" y="578"/>
                    <a:pt x="537" y="581"/>
                    <a:pt x="536" y="582"/>
                  </a:cubicBezTo>
                  <a:cubicBezTo>
                    <a:pt x="535" y="582"/>
                    <a:pt x="534" y="580"/>
                    <a:pt x="533" y="579"/>
                  </a:cubicBezTo>
                  <a:cubicBezTo>
                    <a:pt x="532" y="578"/>
                    <a:pt x="532" y="576"/>
                    <a:pt x="532" y="575"/>
                  </a:cubicBezTo>
                  <a:cubicBezTo>
                    <a:pt x="531" y="574"/>
                    <a:pt x="529" y="571"/>
                    <a:pt x="529" y="569"/>
                  </a:cubicBezTo>
                  <a:cubicBezTo>
                    <a:pt x="529" y="568"/>
                    <a:pt x="529" y="565"/>
                    <a:pt x="530" y="564"/>
                  </a:cubicBezTo>
                  <a:cubicBezTo>
                    <a:pt x="530" y="563"/>
                    <a:pt x="532" y="562"/>
                    <a:pt x="533" y="561"/>
                  </a:cubicBezTo>
                  <a:cubicBezTo>
                    <a:pt x="533" y="560"/>
                    <a:pt x="534" y="558"/>
                    <a:pt x="535" y="557"/>
                  </a:cubicBezTo>
                  <a:cubicBezTo>
                    <a:pt x="536" y="556"/>
                    <a:pt x="538" y="556"/>
                    <a:pt x="538" y="555"/>
                  </a:cubicBezTo>
                  <a:cubicBezTo>
                    <a:pt x="539" y="554"/>
                    <a:pt x="540" y="552"/>
                    <a:pt x="541" y="551"/>
                  </a:cubicBezTo>
                  <a:cubicBezTo>
                    <a:pt x="541" y="550"/>
                    <a:pt x="541" y="548"/>
                    <a:pt x="540" y="547"/>
                  </a:cubicBezTo>
                  <a:cubicBezTo>
                    <a:pt x="540" y="546"/>
                    <a:pt x="538" y="545"/>
                    <a:pt x="538" y="545"/>
                  </a:cubicBezTo>
                  <a:cubicBezTo>
                    <a:pt x="537" y="545"/>
                    <a:pt x="536" y="545"/>
                    <a:pt x="535" y="546"/>
                  </a:cubicBezTo>
                  <a:cubicBezTo>
                    <a:pt x="535" y="546"/>
                    <a:pt x="534" y="549"/>
                    <a:pt x="534" y="550"/>
                  </a:cubicBezTo>
                  <a:cubicBezTo>
                    <a:pt x="534" y="551"/>
                    <a:pt x="533" y="552"/>
                    <a:pt x="532" y="553"/>
                  </a:cubicBezTo>
                  <a:cubicBezTo>
                    <a:pt x="532" y="554"/>
                    <a:pt x="530" y="556"/>
                    <a:pt x="529" y="557"/>
                  </a:cubicBezTo>
                  <a:cubicBezTo>
                    <a:pt x="528" y="558"/>
                    <a:pt x="527" y="559"/>
                    <a:pt x="526" y="560"/>
                  </a:cubicBezTo>
                  <a:cubicBezTo>
                    <a:pt x="525" y="560"/>
                    <a:pt x="523" y="560"/>
                    <a:pt x="522" y="560"/>
                  </a:cubicBezTo>
                  <a:cubicBezTo>
                    <a:pt x="521" y="560"/>
                    <a:pt x="520" y="558"/>
                    <a:pt x="519" y="557"/>
                  </a:cubicBezTo>
                  <a:cubicBezTo>
                    <a:pt x="519" y="556"/>
                    <a:pt x="519" y="554"/>
                    <a:pt x="519" y="553"/>
                  </a:cubicBezTo>
                  <a:cubicBezTo>
                    <a:pt x="520" y="552"/>
                    <a:pt x="521" y="552"/>
                    <a:pt x="522" y="552"/>
                  </a:cubicBezTo>
                  <a:cubicBezTo>
                    <a:pt x="523" y="551"/>
                    <a:pt x="525" y="552"/>
                    <a:pt x="526" y="552"/>
                  </a:cubicBezTo>
                  <a:cubicBezTo>
                    <a:pt x="526" y="551"/>
                    <a:pt x="528" y="551"/>
                    <a:pt x="528" y="550"/>
                  </a:cubicBezTo>
                  <a:cubicBezTo>
                    <a:pt x="529" y="549"/>
                    <a:pt x="529" y="548"/>
                    <a:pt x="529" y="547"/>
                  </a:cubicBezTo>
                  <a:cubicBezTo>
                    <a:pt x="529" y="546"/>
                    <a:pt x="529" y="543"/>
                    <a:pt x="529" y="542"/>
                  </a:cubicBezTo>
                  <a:cubicBezTo>
                    <a:pt x="528" y="541"/>
                    <a:pt x="527" y="540"/>
                    <a:pt x="526" y="540"/>
                  </a:cubicBezTo>
                  <a:cubicBezTo>
                    <a:pt x="525" y="540"/>
                    <a:pt x="524" y="540"/>
                    <a:pt x="523" y="540"/>
                  </a:cubicBezTo>
                  <a:cubicBezTo>
                    <a:pt x="523" y="540"/>
                    <a:pt x="523" y="542"/>
                    <a:pt x="523" y="543"/>
                  </a:cubicBezTo>
                  <a:cubicBezTo>
                    <a:pt x="523" y="544"/>
                    <a:pt x="523" y="547"/>
                    <a:pt x="522" y="548"/>
                  </a:cubicBezTo>
                  <a:cubicBezTo>
                    <a:pt x="522" y="549"/>
                    <a:pt x="520" y="549"/>
                    <a:pt x="519" y="549"/>
                  </a:cubicBezTo>
                  <a:cubicBezTo>
                    <a:pt x="518" y="550"/>
                    <a:pt x="516" y="550"/>
                    <a:pt x="515" y="550"/>
                  </a:cubicBezTo>
                  <a:cubicBezTo>
                    <a:pt x="514" y="549"/>
                    <a:pt x="515" y="547"/>
                    <a:pt x="515" y="546"/>
                  </a:cubicBezTo>
                  <a:cubicBezTo>
                    <a:pt x="515" y="545"/>
                    <a:pt x="517" y="544"/>
                    <a:pt x="518" y="543"/>
                  </a:cubicBezTo>
                  <a:cubicBezTo>
                    <a:pt x="518" y="542"/>
                    <a:pt x="519" y="541"/>
                    <a:pt x="520" y="540"/>
                  </a:cubicBezTo>
                  <a:cubicBezTo>
                    <a:pt x="520" y="539"/>
                    <a:pt x="520" y="537"/>
                    <a:pt x="519" y="537"/>
                  </a:cubicBezTo>
                  <a:cubicBezTo>
                    <a:pt x="518" y="536"/>
                    <a:pt x="516" y="534"/>
                    <a:pt x="515" y="534"/>
                  </a:cubicBezTo>
                  <a:cubicBezTo>
                    <a:pt x="514" y="533"/>
                    <a:pt x="513" y="532"/>
                    <a:pt x="512" y="531"/>
                  </a:cubicBezTo>
                  <a:cubicBezTo>
                    <a:pt x="512" y="530"/>
                    <a:pt x="513" y="527"/>
                    <a:pt x="514" y="526"/>
                  </a:cubicBezTo>
                  <a:cubicBezTo>
                    <a:pt x="515" y="525"/>
                    <a:pt x="517" y="523"/>
                    <a:pt x="519" y="523"/>
                  </a:cubicBezTo>
                  <a:cubicBezTo>
                    <a:pt x="520" y="523"/>
                    <a:pt x="523" y="524"/>
                    <a:pt x="524" y="524"/>
                  </a:cubicBezTo>
                  <a:cubicBezTo>
                    <a:pt x="525" y="523"/>
                    <a:pt x="526" y="522"/>
                    <a:pt x="526" y="521"/>
                  </a:cubicBezTo>
                  <a:cubicBezTo>
                    <a:pt x="527" y="519"/>
                    <a:pt x="525" y="516"/>
                    <a:pt x="525" y="515"/>
                  </a:cubicBezTo>
                  <a:cubicBezTo>
                    <a:pt x="524" y="514"/>
                    <a:pt x="522" y="512"/>
                    <a:pt x="521" y="512"/>
                  </a:cubicBezTo>
                  <a:cubicBezTo>
                    <a:pt x="520" y="511"/>
                    <a:pt x="517" y="513"/>
                    <a:pt x="516" y="513"/>
                  </a:cubicBezTo>
                  <a:cubicBezTo>
                    <a:pt x="515" y="513"/>
                    <a:pt x="513" y="512"/>
                    <a:pt x="512" y="511"/>
                  </a:cubicBezTo>
                  <a:cubicBezTo>
                    <a:pt x="511" y="511"/>
                    <a:pt x="510" y="509"/>
                    <a:pt x="510" y="508"/>
                  </a:cubicBezTo>
                  <a:cubicBezTo>
                    <a:pt x="510" y="506"/>
                    <a:pt x="512" y="504"/>
                    <a:pt x="513" y="503"/>
                  </a:cubicBezTo>
                  <a:cubicBezTo>
                    <a:pt x="514" y="503"/>
                    <a:pt x="516" y="502"/>
                    <a:pt x="517" y="502"/>
                  </a:cubicBezTo>
                  <a:cubicBezTo>
                    <a:pt x="518" y="502"/>
                    <a:pt x="520" y="502"/>
                    <a:pt x="521" y="503"/>
                  </a:cubicBezTo>
                  <a:cubicBezTo>
                    <a:pt x="521" y="503"/>
                    <a:pt x="522" y="505"/>
                    <a:pt x="522" y="506"/>
                  </a:cubicBezTo>
                  <a:cubicBezTo>
                    <a:pt x="523" y="507"/>
                    <a:pt x="525" y="507"/>
                    <a:pt x="526" y="508"/>
                  </a:cubicBezTo>
                  <a:cubicBezTo>
                    <a:pt x="528" y="509"/>
                    <a:pt x="530" y="511"/>
                    <a:pt x="532" y="511"/>
                  </a:cubicBezTo>
                  <a:cubicBezTo>
                    <a:pt x="533" y="510"/>
                    <a:pt x="535" y="508"/>
                    <a:pt x="536" y="508"/>
                  </a:cubicBezTo>
                  <a:cubicBezTo>
                    <a:pt x="536" y="507"/>
                    <a:pt x="538" y="507"/>
                    <a:pt x="538" y="507"/>
                  </a:cubicBezTo>
                  <a:cubicBezTo>
                    <a:pt x="539" y="506"/>
                    <a:pt x="540" y="504"/>
                    <a:pt x="540" y="503"/>
                  </a:cubicBezTo>
                  <a:cubicBezTo>
                    <a:pt x="540" y="502"/>
                    <a:pt x="538" y="501"/>
                    <a:pt x="537" y="500"/>
                  </a:cubicBezTo>
                  <a:cubicBezTo>
                    <a:pt x="536" y="500"/>
                    <a:pt x="535" y="499"/>
                    <a:pt x="534" y="499"/>
                  </a:cubicBezTo>
                  <a:cubicBezTo>
                    <a:pt x="533" y="499"/>
                    <a:pt x="532" y="501"/>
                    <a:pt x="531" y="501"/>
                  </a:cubicBezTo>
                  <a:cubicBezTo>
                    <a:pt x="530" y="502"/>
                    <a:pt x="527" y="502"/>
                    <a:pt x="526" y="502"/>
                  </a:cubicBezTo>
                  <a:cubicBezTo>
                    <a:pt x="524" y="502"/>
                    <a:pt x="522" y="500"/>
                    <a:pt x="522" y="499"/>
                  </a:cubicBezTo>
                  <a:cubicBezTo>
                    <a:pt x="521" y="498"/>
                    <a:pt x="521" y="496"/>
                    <a:pt x="520" y="495"/>
                  </a:cubicBezTo>
                  <a:cubicBezTo>
                    <a:pt x="520" y="494"/>
                    <a:pt x="520" y="491"/>
                    <a:pt x="520" y="490"/>
                  </a:cubicBezTo>
                  <a:cubicBezTo>
                    <a:pt x="520" y="489"/>
                    <a:pt x="522" y="488"/>
                    <a:pt x="522" y="488"/>
                  </a:cubicBezTo>
                  <a:cubicBezTo>
                    <a:pt x="523" y="488"/>
                    <a:pt x="525" y="488"/>
                    <a:pt x="525" y="488"/>
                  </a:cubicBezTo>
                  <a:cubicBezTo>
                    <a:pt x="526" y="488"/>
                    <a:pt x="527" y="489"/>
                    <a:pt x="527" y="490"/>
                  </a:cubicBezTo>
                  <a:cubicBezTo>
                    <a:pt x="528" y="490"/>
                    <a:pt x="530" y="489"/>
                    <a:pt x="531" y="489"/>
                  </a:cubicBezTo>
                  <a:cubicBezTo>
                    <a:pt x="532" y="489"/>
                    <a:pt x="535" y="489"/>
                    <a:pt x="536" y="489"/>
                  </a:cubicBezTo>
                  <a:cubicBezTo>
                    <a:pt x="537" y="489"/>
                    <a:pt x="539" y="490"/>
                    <a:pt x="540" y="490"/>
                  </a:cubicBezTo>
                  <a:cubicBezTo>
                    <a:pt x="541" y="490"/>
                    <a:pt x="543" y="490"/>
                    <a:pt x="543" y="489"/>
                  </a:cubicBezTo>
                  <a:cubicBezTo>
                    <a:pt x="544" y="489"/>
                    <a:pt x="544" y="487"/>
                    <a:pt x="544" y="486"/>
                  </a:cubicBezTo>
                  <a:cubicBezTo>
                    <a:pt x="544" y="485"/>
                    <a:pt x="543" y="483"/>
                    <a:pt x="542" y="483"/>
                  </a:cubicBezTo>
                  <a:cubicBezTo>
                    <a:pt x="540" y="482"/>
                    <a:pt x="537" y="483"/>
                    <a:pt x="536" y="483"/>
                  </a:cubicBezTo>
                  <a:cubicBezTo>
                    <a:pt x="535" y="482"/>
                    <a:pt x="533" y="481"/>
                    <a:pt x="532" y="480"/>
                  </a:cubicBezTo>
                  <a:cubicBezTo>
                    <a:pt x="531" y="478"/>
                    <a:pt x="530" y="475"/>
                    <a:pt x="530" y="474"/>
                  </a:cubicBezTo>
                  <a:cubicBezTo>
                    <a:pt x="530" y="472"/>
                    <a:pt x="532" y="470"/>
                    <a:pt x="533" y="469"/>
                  </a:cubicBezTo>
                  <a:cubicBezTo>
                    <a:pt x="534" y="468"/>
                    <a:pt x="537" y="468"/>
                    <a:pt x="538" y="466"/>
                  </a:cubicBezTo>
                  <a:cubicBezTo>
                    <a:pt x="539" y="466"/>
                    <a:pt x="539" y="463"/>
                    <a:pt x="538" y="462"/>
                  </a:cubicBezTo>
                  <a:cubicBezTo>
                    <a:pt x="538" y="462"/>
                    <a:pt x="537" y="460"/>
                    <a:pt x="537" y="460"/>
                  </a:cubicBezTo>
                  <a:cubicBezTo>
                    <a:pt x="536" y="459"/>
                    <a:pt x="533" y="458"/>
                    <a:pt x="532" y="458"/>
                  </a:cubicBezTo>
                  <a:cubicBezTo>
                    <a:pt x="531" y="458"/>
                    <a:pt x="528" y="459"/>
                    <a:pt x="527" y="458"/>
                  </a:cubicBezTo>
                  <a:cubicBezTo>
                    <a:pt x="527" y="458"/>
                    <a:pt x="526" y="457"/>
                    <a:pt x="526" y="456"/>
                  </a:cubicBezTo>
                  <a:cubicBezTo>
                    <a:pt x="526" y="455"/>
                    <a:pt x="526" y="453"/>
                    <a:pt x="527" y="453"/>
                  </a:cubicBezTo>
                  <a:cubicBezTo>
                    <a:pt x="528" y="452"/>
                    <a:pt x="531" y="453"/>
                    <a:pt x="532" y="452"/>
                  </a:cubicBezTo>
                  <a:cubicBezTo>
                    <a:pt x="533" y="452"/>
                    <a:pt x="533" y="450"/>
                    <a:pt x="534" y="450"/>
                  </a:cubicBezTo>
                  <a:cubicBezTo>
                    <a:pt x="535" y="450"/>
                    <a:pt x="537" y="450"/>
                    <a:pt x="537" y="451"/>
                  </a:cubicBezTo>
                  <a:cubicBezTo>
                    <a:pt x="538" y="452"/>
                    <a:pt x="538" y="454"/>
                    <a:pt x="539" y="455"/>
                  </a:cubicBezTo>
                  <a:cubicBezTo>
                    <a:pt x="540" y="456"/>
                    <a:pt x="542" y="456"/>
                    <a:pt x="543" y="456"/>
                  </a:cubicBezTo>
                  <a:cubicBezTo>
                    <a:pt x="544" y="456"/>
                    <a:pt x="544" y="454"/>
                    <a:pt x="544" y="453"/>
                  </a:cubicBezTo>
                  <a:cubicBezTo>
                    <a:pt x="545" y="452"/>
                    <a:pt x="544" y="450"/>
                    <a:pt x="544" y="450"/>
                  </a:cubicBezTo>
                  <a:cubicBezTo>
                    <a:pt x="543" y="449"/>
                    <a:pt x="542" y="449"/>
                    <a:pt x="541" y="448"/>
                  </a:cubicBezTo>
                  <a:cubicBezTo>
                    <a:pt x="541" y="447"/>
                    <a:pt x="541" y="446"/>
                    <a:pt x="541" y="445"/>
                  </a:cubicBezTo>
                  <a:cubicBezTo>
                    <a:pt x="541" y="445"/>
                    <a:pt x="544" y="444"/>
                    <a:pt x="544" y="444"/>
                  </a:cubicBezTo>
                  <a:cubicBezTo>
                    <a:pt x="545" y="444"/>
                    <a:pt x="547" y="444"/>
                    <a:pt x="548" y="444"/>
                  </a:cubicBezTo>
                  <a:cubicBezTo>
                    <a:pt x="549" y="444"/>
                    <a:pt x="551" y="445"/>
                    <a:pt x="552" y="444"/>
                  </a:cubicBezTo>
                  <a:cubicBezTo>
                    <a:pt x="553" y="444"/>
                    <a:pt x="555" y="443"/>
                    <a:pt x="555" y="442"/>
                  </a:cubicBezTo>
                  <a:cubicBezTo>
                    <a:pt x="555" y="441"/>
                    <a:pt x="555" y="439"/>
                    <a:pt x="555" y="438"/>
                  </a:cubicBezTo>
                  <a:cubicBezTo>
                    <a:pt x="555" y="437"/>
                    <a:pt x="556" y="436"/>
                    <a:pt x="556" y="435"/>
                  </a:cubicBezTo>
                  <a:cubicBezTo>
                    <a:pt x="556" y="434"/>
                    <a:pt x="556" y="432"/>
                    <a:pt x="555" y="431"/>
                  </a:cubicBezTo>
                  <a:cubicBezTo>
                    <a:pt x="555" y="431"/>
                    <a:pt x="553" y="430"/>
                    <a:pt x="553" y="430"/>
                  </a:cubicBezTo>
                  <a:cubicBezTo>
                    <a:pt x="552" y="431"/>
                    <a:pt x="550" y="432"/>
                    <a:pt x="549" y="432"/>
                  </a:cubicBezTo>
                  <a:cubicBezTo>
                    <a:pt x="547" y="432"/>
                    <a:pt x="544" y="431"/>
                    <a:pt x="543" y="430"/>
                  </a:cubicBezTo>
                  <a:cubicBezTo>
                    <a:pt x="542" y="429"/>
                    <a:pt x="542" y="427"/>
                    <a:pt x="543" y="426"/>
                  </a:cubicBezTo>
                  <a:cubicBezTo>
                    <a:pt x="543" y="425"/>
                    <a:pt x="544" y="423"/>
                    <a:pt x="544" y="422"/>
                  </a:cubicBezTo>
                  <a:cubicBezTo>
                    <a:pt x="545" y="421"/>
                    <a:pt x="547" y="419"/>
                    <a:pt x="548" y="419"/>
                  </a:cubicBezTo>
                  <a:cubicBezTo>
                    <a:pt x="549" y="419"/>
                    <a:pt x="551" y="419"/>
                    <a:pt x="552" y="419"/>
                  </a:cubicBezTo>
                  <a:cubicBezTo>
                    <a:pt x="553" y="420"/>
                    <a:pt x="555" y="423"/>
                    <a:pt x="556" y="423"/>
                  </a:cubicBezTo>
                  <a:cubicBezTo>
                    <a:pt x="557" y="424"/>
                    <a:pt x="560" y="424"/>
                    <a:pt x="561" y="423"/>
                  </a:cubicBezTo>
                  <a:cubicBezTo>
                    <a:pt x="562" y="423"/>
                    <a:pt x="564" y="422"/>
                    <a:pt x="564" y="421"/>
                  </a:cubicBezTo>
                  <a:cubicBezTo>
                    <a:pt x="564" y="420"/>
                    <a:pt x="564" y="417"/>
                    <a:pt x="564" y="416"/>
                  </a:cubicBezTo>
                  <a:cubicBezTo>
                    <a:pt x="564" y="415"/>
                    <a:pt x="562" y="414"/>
                    <a:pt x="561" y="414"/>
                  </a:cubicBezTo>
                  <a:cubicBezTo>
                    <a:pt x="560" y="414"/>
                    <a:pt x="558" y="414"/>
                    <a:pt x="557" y="414"/>
                  </a:cubicBezTo>
                  <a:cubicBezTo>
                    <a:pt x="556" y="414"/>
                    <a:pt x="555" y="415"/>
                    <a:pt x="554" y="415"/>
                  </a:cubicBezTo>
                  <a:cubicBezTo>
                    <a:pt x="552" y="415"/>
                    <a:pt x="550" y="414"/>
                    <a:pt x="549" y="414"/>
                  </a:cubicBezTo>
                  <a:cubicBezTo>
                    <a:pt x="548" y="414"/>
                    <a:pt x="546" y="413"/>
                    <a:pt x="545" y="412"/>
                  </a:cubicBezTo>
                  <a:cubicBezTo>
                    <a:pt x="544" y="411"/>
                    <a:pt x="544" y="409"/>
                    <a:pt x="543" y="408"/>
                  </a:cubicBezTo>
                  <a:cubicBezTo>
                    <a:pt x="543" y="407"/>
                    <a:pt x="543" y="405"/>
                    <a:pt x="544" y="404"/>
                  </a:cubicBezTo>
                  <a:cubicBezTo>
                    <a:pt x="544" y="404"/>
                    <a:pt x="546" y="404"/>
                    <a:pt x="546" y="404"/>
                  </a:cubicBezTo>
                  <a:cubicBezTo>
                    <a:pt x="547" y="405"/>
                    <a:pt x="548" y="405"/>
                    <a:pt x="549" y="406"/>
                  </a:cubicBezTo>
                  <a:cubicBezTo>
                    <a:pt x="549" y="406"/>
                    <a:pt x="551" y="408"/>
                    <a:pt x="551" y="409"/>
                  </a:cubicBezTo>
                  <a:cubicBezTo>
                    <a:pt x="552" y="409"/>
                    <a:pt x="554" y="410"/>
                    <a:pt x="555" y="410"/>
                  </a:cubicBezTo>
                  <a:cubicBezTo>
                    <a:pt x="556" y="410"/>
                    <a:pt x="557" y="409"/>
                    <a:pt x="557" y="409"/>
                  </a:cubicBezTo>
                  <a:cubicBezTo>
                    <a:pt x="558" y="408"/>
                    <a:pt x="558" y="405"/>
                    <a:pt x="558" y="404"/>
                  </a:cubicBezTo>
                  <a:cubicBezTo>
                    <a:pt x="558" y="403"/>
                    <a:pt x="557" y="400"/>
                    <a:pt x="558" y="399"/>
                  </a:cubicBezTo>
                  <a:cubicBezTo>
                    <a:pt x="559" y="398"/>
                    <a:pt x="562" y="397"/>
                    <a:pt x="564" y="396"/>
                  </a:cubicBezTo>
                  <a:cubicBezTo>
                    <a:pt x="565" y="396"/>
                    <a:pt x="567" y="397"/>
                    <a:pt x="567" y="396"/>
                  </a:cubicBezTo>
                  <a:cubicBezTo>
                    <a:pt x="568" y="396"/>
                    <a:pt x="570" y="394"/>
                    <a:pt x="570" y="393"/>
                  </a:cubicBezTo>
                  <a:cubicBezTo>
                    <a:pt x="570" y="392"/>
                    <a:pt x="569" y="390"/>
                    <a:pt x="569" y="389"/>
                  </a:cubicBezTo>
                  <a:cubicBezTo>
                    <a:pt x="568" y="388"/>
                    <a:pt x="566" y="387"/>
                    <a:pt x="566" y="386"/>
                  </a:cubicBezTo>
                  <a:cubicBezTo>
                    <a:pt x="565" y="385"/>
                    <a:pt x="565" y="383"/>
                    <a:pt x="565" y="383"/>
                  </a:cubicBezTo>
                  <a:cubicBezTo>
                    <a:pt x="566" y="382"/>
                    <a:pt x="567" y="381"/>
                    <a:pt x="568" y="381"/>
                  </a:cubicBezTo>
                  <a:cubicBezTo>
                    <a:pt x="569" y="381"/>
                    <a:pt x="572" y="381"/>
                    <a:pt x="573" y="381"/>
                  </a:cubicBezTo>
                  <a:cubicBezTo>
                    <a:pt x="575" y="381"/>
                    <a:pt x="577" y="380"/>
                    <a:pt x="578" y="380"/>
                  </a:cubicBezTo>
                  <a:cubicBezTo>
                    <a:pt x="579" y="381"/>
                    <a:pt x="579" y="382"/>
                    <a:pt x="579" y="383"/>
                  </a:cubicBezTo>
                  <a:cubicBezTo>
                    <a:pt x="579" y="383"/>
                    <a:pt x="577" y="383"/>
                    <a:pt x="577" y="384"/>
                  </a:cubicBezTo>
                  <a:cubicBezTo>
                    <a:pt x="576" y="385"/>
                    <a:pt x="576" y="387"/>
                    <a:pt x="576" y="388"/>
                  </a:cubicBezTo>
                  <a:cubicBezTo>
                    <a:pt x="576" y="389"/>
                    <a:pt x="578" y="391"/>
                    <a:pt x="579" y="391"/>
                  </a:cubicBezTo>
                  <a:cubicBezTo>
                    <a:pt x="580" y="391"/>
                    <a:pt x="582" y="390"/>
                    <a:pt x="582" y="389"/>
                  </a:cubicBezTo>
                  <a:cubicBezTo>
                    <a:pt x="583" y="389"/>
                    <a:pt x="584" y="386"/>
                    <a:pt x="584" y="385"/>
                  </a:cubicBezTo>
                  <a:cubicBezTo>
                    <a:pt x="583" y="384"/>
                    <a:pt x="582" y="383"/>
                    <a:pt x="582" y="382"/>
                  </a:cubicBezTo>
                  <a:cubicBezTo>
                    <a:pt x="582" y="381"/>
                    <a:pt x="582" y="379"/>
                    <a:pt x="582" y="378"/>
                  </a:cubicBezTo>
                  <a:cubicBezTo>
                    <a:pt x="583" y="378"/>
                    <a:pt x="585" y="377"/>
                    <a:pt x="586" y="376"/>
                  </a:cubicBezTo>
                  <a:cubicBezTo>
                    <a:pt x="587" y="376"/>
                    <a:pt x="589" y="374"/>
                    <a:pt x="590" y="374"/>
                  </a:cubicBezTo>
                  <a:cubicBezTo>
                    <a:pt x="591" y="373"/>
                    <a:pt x="592" y="371"/>
                    <a:pt x="593" y="369"/>
                  </a:cubicBezTo>
                  <a:cubicBezTo>
                    <a:pt x="593" y="369"/>
                    <a:pt x="594" y="366"/>
                    <a:pt x="593" y="365"/>
                  </a:cubicBezTo>
                  <a:cubicBezTo>
                    <a:pt x="593" y="364"/>
                    <a:pt x="590" y="364"/>
                    <a:pt x="589" y="363"/>
                  </a:cubicBezTo>
                  <a:cubicBezTo>
                    <a:pt x="588" y="362"/>
                    <a:pt x="588" y="360"/>
                    <a:pt x="588" y="360"/>
                  </a:cubicBezTo>
                  <a:cubicBezTo>
                    <a:pt x="588" y="358"/>
                    <a:pt x="589" y="354"/>
                    <a:pt x="590" y="353"/>
                  </a:cubicBezTo>
                  <a:cubicBezTo>
                    <a:pt x="591" y="352"/>
                    <a:pt x="593" y="351"/>
                    <a:pt x="594" y="350"/>
                  </a:cubicBezTo>
                  <a:cubicBezTo>
                    <a:pt x="594" y="349"/>
                    <a:pt x="595" y="346"/>
                    <a:pt x="594" y="345"/>
                  </a:cubicBezTo>
                  <a:cubicBezTo>
                    <a:pt x="594" y="344"/>
                    <a:pt x="593" y="342"/>
                    <a:pt x="592" y="342"/>
                  </a:cubicBezTo>
                  <a:cubicBezTo>
                    <a:pt x="591" y="341"/>
                    <a:pt x="589" y="340"/>
                    <a:pt x="588" y="339"/>
                  </a:cubicBezTo>
                  <a:cubicBezTo>
                    <a:pt x="588" y="338"/>
                    <a:pt x="586" y="336"/>
                    <a:pt x="586" y="335"/>
                  </a:cubicBezTo>
                  <a:cubicBezTo>
                    <a:pt x="586" y="333"/>
                    <a:pt x="586" y="329"/>
                    <a:pt x="586" y="328"/>
                  </a:cubicBezTo>
                  <a:cubicBezTo>
                    <a:pt x="586" y="327"/>
                    <a:pt x="587" y="324"/>
                    <a:pt x="587" y="323"/>
                  </a:cubicBezTo>
                  <a:cubicBezTo>
                    <a:pt x="588" y="323"/>
                    <a:pt x="589" y="322"/>
                    <a:pt x="590" y="322"/>
                  </a:cubicBezTo>
                  <a:cubicBezTo>
                    <a:pt x="591" y="322"/>
                    <a:pt x="592" y="323"/>
                    <a:pt x="592" y="324"/>
                  </a:cubicBezTo>
                  <a:cubicBezTo>
                    <a:pt x="593" y="324"/>
                    <a:pt x="593" y="325"/>
                    <a:pt x="593" y="326"/>
                  </a:cubicBezTo>
                  <a:cubicBezTo>
                    <a:pt x="592" y="327"/>
                    <a:pt x="591" y="329"/>
                    <a:pt x="591" y="330"/>
                  </a:cubicBezTo>
                  <a:cubicBezTo>
                    <a:pt x="592" y="331"/>
                    <a:pt x="594" y="332"/>
                    <a:pt x="595" y="332"/>
                  </a:cubicBezTo>
                  <a:cubicBezTo>
                    <a:pt x="595" y="332"/>
                    <a:pt x="597" y="331"/>
                    <a:pt x="597" y="331"/>
                  </a:cubicBezTo>
                  <a:cubicBezTo>
                    <a:pt x="599" y="330"/>
                    <a:pt x="600" y="327"/>
                    <a:pt x="602" y="326"/>
                  </a:cubicBezTo>
                  <a:cubicBezTo>
                    <a:pt x="602" y="325"/>
                    <a:pt x="605" y="324"/>
                    <a:pt x="605" y="323"/>
                  </a:cubicBezTo>
                  <a:cubicBezTo>
                    <a:pt x="605" y="322"/>
                    <a:pt x="603" y="319"/>
                    <a:pt x="602" y="319"/>
                  </a:cubicBezTo>
                  <a:cubicBezTo>
                    <a:pt x="601" y="319"/>
                    <a:pt x="599" y="319"/>
                    <a:pt x="599" y="319"/>
                  </a:cubicBezTo>
                  <a:cubicBezTo>
                    <a:pt x="598" y="319"/>
                    <a:pt x="597" y="320"/>
                    <a:pt x="596" y="320"/>
                  </a:cubicBezTo>
                  <a:cubicBezTo>
                    <a:pt x="595" y="320"/>
                    <a:pt x="593" y="320"/>
                    <a:pt x="592" y="319"/>
                  </a:cubicBezTo>
                  <a:cubicBezTo>
                    <a:pt x="591" y="319"/>
                    <a:pt x="589" y="318"/>
                    <a:pt x="589" y="317"/>
                  </a:cubicBezTo>
                  <a:cubicBezTo>
                    <a:pt x="588" y="317"/>
                    <a:pt x="587" y="315"/>
                    <a:pt x="587" y="314"/>
                  </a:cubicBezTo>
                  <a:cubicBezTo>
                    <a:pt x="587" y="313"/>
                    <a:pt x="590" y="313"/>
                    <a:pt x="591" y="312"/>
                  </a:cubicBezTo>
                  <a:cubicBezTo>
                    <a:pt x="591" y="311"/>
                    <a:pt x="590" y="309"/>
                    <a:pt x="590" y="308"/>
                  </a:cubicBezTo>
                  <a:cubicBezTo>
                    <a:pt x="590" y="307"/>
                    <a:pt x="590" y="305"/>
                    <a:pt x="590" y="305"/>
                  </a:cubicBezTo>
                  <a:cubicBezTo>
                    <a:pt x="590" y="304"/>
                    <a:pt x="590" y="303"/>
                    <a:pt x="591" y="302"/>
                  </a:cubicBezTo>
                  <a:cubicBezTo>
                    <a:pt x="592" y="302"/>
                    <a:pt x="594" y="302"/>
                    <a:pt x="595" y="302"/>
                  </a:cubicBezTo>
                  <a:cubicBezTo>
                    <a:pt x="596" y="303"/>
                    <a:pt x="595" y="305"/>
                    <a:pt x="595" y="306"/>
                  </a:cubicBezTo>
                  <a:cubicBezTo>
                    <a:pt x="595" y="306"/>
                    <a:pt x="595" y="308"/>
                    <a:pt x="595" y="309"/>
                  </a:cubicBezTo>
                  <a:cubicBezTo>
                    <a:pt x="595" y="310"/>
                    <a:pt x="594" y="312"/>
                    <a:pt x="595" y="312"/>
                  </a:cubicBezTo>
                  <a:cubicBezTo>
                    <a:pt x="595" y="313"/>
                    <a:pt x="597" y="315"/>
                    <a:pt x="598" y="315"/>
                  </a:cubicBezTo>
                  <a:cubicBezTo>
                    <a:pt x="599" y="316"/>
                    <a:pt x="601" y="316"/>
                    <a:pt x="602" y="315"/>
                  </a:cubicBezTo>
                  <a:cubicBezTo>
                    <a:pt x="602" y="315"/>
                    <a:pt x="603" y="313"/>
                    <a:pt x="603" y="312"/>
                  </a:cubicBezTo>
                  <a:cubicBezTo>
                    <a:pt x="604" y="311"/>
                    <a:pt x="604" y="310"/>
                    <a:pt x="604" y="309"/>
                  </a:cubicBezTo>
                  <a:cubicBezTo>
                    <a:pt x="604" y="308"/>
                    <a:pt x="602" y="307"/>
                    <a:pt x="602" y="306"/>
                  </a:cubicBezTo>
                  <a:cubicBezTo>
                    <a:pt x="601" y="305"/>
                    <a:pt x="600" y="304"/>
                    <a:pt x="600" y="303"/>
                  </a:cubicBezTo>
                  <a:cubicBezTo>
                    <a:pt x="600" y="302"/>
                    <a:pt x="601" y="301"/>
                    <a:pt x="601" y="300"/>
                  </a:cubicBezTo>
                  <a:cubicBezTo>
                    <a:pt x="601" y="299"/>
                    <a:pt x="600" y="296"/>
                    <a:pt x="599" y="295"/>
                  </a:cubicBezTo>
                  <a:cubicBezTo>
                    <a:pt x="599" y="294"/>
                    <a:pt x="597" y="293"/>
                    <a:pt x="597" y="291"/>
                  </a:cubicBezTo>
                  <a:cubicBezTo>
                    <a:pt x="597" y="290"/>
                    <a:pt x="597" y="288"/>
                    <a:pt x="597" y="287"/>
                  </a:cubicBezTo>
                  <a:cubicBezTo>
                    <a:pt x="598" y="286"/>
                    <a:pt x="600" y="286"/>
                    <a:pt x="602" y="286"/>
                  </a:cubicBezTo>
                  <a:cubicBezTo>
                    <a:pt x="603" y="286"/>
                    <a:pt x="605" y="286"/>
                    <a:pt x="606" y="287"/>
                  </a:cubicBezTo>
                  <a:cubicBezTo>
                    <a:pt x="606" y="288"/>
                    <a:pt x="605" y="291"/>
                    <a:pt x="606" y="292"/>
                  </a:cubicBezTo>
                  <a:cubicBezTo>
                    <a:pt x="607" y="293"/>
                    <a:pt x="608" y="294"/>
                    <a:pt x="609" y="294"/>
                  </a:cubicBezTo>
                  <a:cubicBezTo>
                    <a:pt x="610" y="294"/>
                    <a:pt x="613" y="292"/>
                    <a:pt x="614" y="292"/>
                  </a:cubicBezTo>
                  <a:cubicBezTo>
                    <a:pt x="615" y="291"/>
                    <a:pt x="617" y="291"/>
                    <a:pt x="618" y="291"/>
                  </a:cubicBezTo>
                  <a:cubicBezTo>
                    <a:pt x="619" y="291"/>
                    <a:pt x="620" y="293"/>
                    <a:pt x="621" y="293"/>
                  </a:cubicBezTo>
                  <a:cubicBezTo>
                    <a:pt x="622" y="292"/>
                    <a:pt x="624" y="291"/>
                    <a:pt x="624" y="290"/>
                  </a:cubicBezTo>
                  <a:cubicBezTo>
                    <a:pt x="624" y="289"/>
                    <a:pt x="622" y="288"/>
                    <a:pt x="622" y="287"/>
                  </a:cubicBezTo>
                  <a:cubicBezTo>
                    <a:pt x="623" y="286"/>
                    <a:pt x="624" y="285"/>
                    <a:pt x="625" y="284"/>
                  </a:cubicBezTo>
                  <a:cubicBezTo>
                    <a:pt x="626" y="284"/>
                    <a:pt x="628" y="282"/>
                    <a:pt x="629" y="282"/>
                  </a:cubicBezTo>
                  <a:cubicBezTo>
                    <a:pt x="630" y="281"/>
                    <a:pt x="631" y="279"/>
                    <a:pt x="631" y="278"/>
                  </a:cubicBezTo>
                  <a:cubicBezTo>
                    <a:pt x="631" y="277"/>
                    <a:pt x="630" y="274"/>
                    <a:pt x="629" y="273"/>
                  </a:cubicBezTo>
                  <a:cubicBezTo>
                    <a:pt x="628" y="272"/>
                    <a:pt x="625" y="272"/>
                    <a:pt x="624" y="271"/>
                  </a:cubicBezTo>
                  <a:cubicBezTo>
                    <a:pt x="623" y="271"/>
                    <a:pt x="621" y="268"/>
                    <a:pt x="621" y="267"/>
                  </a:cubicBezTo>
                  <a:cubicBezTo>
                    <a:pt x="620" y="267"/>
                    <a:pt x="619" y="266"/>
                    <a:pt x="619" y="265"/>
                  </a:cubicBezTo>
                  <a:cubicBezTo>
                    <a:pt x="619" y="264"/>
                    <a:pt x="620" y="261"/>
                    <a:pt x="621" y="260"/>
                  </a:cubicBezTo>
                  <a:cubicBezTo>
                    <a:pt x="621" y="259"/>
                    <a:pt x="622" y="258"/>
                    <a:pt x="623" y="258"/>
                  </a:cubicBezTo>
                  <a:cubicBezTo>
                    <a:pt x="624" y="257"/>
                    <a:pt x="626" y="259"/>
                    <a:pt x="627" y="259"/>
                  </a:cubicBezTo>
                  <a:cubicBezTo>
                    <a:pt x="628" y="260"/>
                    <a:pt x="630" y="259"/>
                    <a:pt x="631" y="259"/>
                  </a:cubicBezTo>
                  <a:cubicBezTo>
                    <a:pt x="632" y="259"/>
                    <a:pt x="634" y="257"/>
                    <a:pt x="635" y="256"/>
                  </a:cubicBezTo>
                  <a:cubicBezTo>
                    <a:pt x="635" y="256"/>
                    <a:pt x="636" y="254"/>
                    <a:pt x="636" y="253"/>
                  </a:cubicBezTo>
                  <a:cubicBezTo>
                    <a:pt x="637" y="252"/>
                    <a:pt x="637" y="251"/>
                    <a:pt x="637" y="251"/>
                  </a:cubicBezTo>
                  <a:cubicBezTo>
                    <a:pt x="637" y="249"/>
                    <a:pt x="636" y="245"/>
                    <a:pt x="636" y="244"/>
                  </a:cubicBezTo>
                  <a:cubicBezTo>
                    <a:pt x="637" y="242"/>
                    <a:pt x="638" y="240"/>
                    <a:pt x="639" y="239"/>
                  </a:cubicBezTo>
                  <a:cubicBezTo>
                    <a:pt x="640" y="239"/>
                    <a:pt x="642" y="239"/>
                    <a:pt x="643" y="239"/>
                  </a:cubicBezTo>
                  <a:cubicBezTo>
                    <a:pt x="644" y="239"/>
                    <a:pt x="646" y="241"/>
                    <a:pt x="647" y="241"/>
                  </a:cubicBezTo>
                  <a:cubicBezTo>
                    <a:pt x="648" y="241"/>
                    <a:pt x="650" y="241"/>
                    <a:pt x="651" y="240"/>
                  </a:cubicBezTo>
                  <a:cubicBezTo>
                    <a:pt x="652" y="239"/>
                    <a:pt x="653" y="237"/>
                    <a:pt x="652" y="236"/>
                  </a:cubicBezTo>
                  <a:cubicBezTo>
                    <a:pt x="652" y="235"/>
                    <a:pt x="650" y="234"/>
                    <a:pt x="649" y="234"/>
                  </a:cubicBezTo>
                  <a:cubicBezTo>
                    <a:pt x="648" y="234"/>
                    <a:pt x="646" y="234"/>
                    <a:pt x="645" y="234"/>
                  </a:cubicBezTo>
                  <a:cubicBezTo>
                    <a:pt x="644" y="233"/>
                    <a:pt x="643" y="231"/>
                    <a:pt x="643" y="230"/>
                  </a:cubicBezTo>
                  <a:cubicBezTo>
                    <a:pt x="643" y="229"/>
                    <a:pt x="645" y="228"/>
                    <a:pt x="645" y="227"/>
                  </a:cubicBezTo>
                  <a:cubicBezTo>
                    <a:pt x="646" y="226"/>
                    <a:pt x="648" y="225"/>
                    <a:pt x="648" y="224"/>
                  </a:cubicBezTo>
                  <a:cubicBezTo>
                    <a:pt x="648" y="223"/>
                    <a:pt x="647" y="220"/>
                    <a:pt x="646" y="219"/>
                  </a:cubicBezTo>
                  <a:cubicBezTo>
                    <a:pt x="646" y="219"/>
                    <a:pt x="644" y="218"/>
                    <a:pt x="644" y="218"/>
                  </a:cubicBezTo>
                  <a:cubicBezTo>
                    <a:pt x="643" y="217"/>
                    <a:pt x="641" y="219"/>
                    <a:pt x="640" y="219"/>
                  </a:cubicBezTo>
                  <a:cubicBezTo>
                    <a:pt x="639" y="219"/>
                    <a:pt x="637" y="218"/>
                    <a:pt x="636" y="217"/>
                  </a:cubicBezTo>
                  <a:cubicBezTo>
                    <a:pt x="635" y="217"/>
                    <a:pt x="634" y="215"/>
                    <a:pt x="634" y="213"/>
                  </a:cubicBezTo>
                  <a:cubicBezTo>
                    <a:pt x="634" y="213"/>
                    <a:pt x="634" y="211"/>
                    <a:pt x="635" y="210"/>
                  </a:cubicBezTo>
                  <a:cubicBezTo>
                    <a:pt x="636" y="209"/>
                    <a:pt x="639" y="210"/>
                    <a:pt x="641" y="209"/>
                  </a:cubicBezTo>
                  <a:cubicBezTo>
                    <a:pt x="641" y="209"/>
                    <a:pt x="642" y="207"/>
                    <a:pt x="643" y="207"/>
                  </a:cubicBezTo>
                  <a:cubicBezTo>
                    <a:pt x="643" y="206"/>
                    <a:pt x="642" y="203"/>
                    <a:pt x="642" y="202"/>
                  </a:cubicBezTo>
                  <a:cubicBezTo>
                    <a:pt x="642" y="201"/>
                    <a:pt x="644" y="200"/>
                    <a:pt x="644" y="199"/>
                  </a:cubicBezTo>
                  <a:cubicBezTo>
                    <a:pt x="645" y="199"/>
                    <a:pt x="645" y="196"/>
                    <a:pt x="644" y="196"/>
                  </a:cubicBezTo>
                  <a:cubicBezTo>
                    <a:pt x="644" y="195"/>
                    <a:pt x="642" y="193"/>
                    <a:pt x="642" y="193"/>
                  </a:cubicBezTo>
                  <a:cubicBezTo>
                    <a:pt x="641" y="192"/>
                    <a:pt x="641" y="190"/>
                    <a:pt x="640" y="190"/>
                  </a:cubicBezTo>
                  <a:cubicBezTo>
                    <a:pt x="639" y="190"/>
                    <a:pt x="638" y="190"/>
                    <a:pt x="637" y="190"/>
                  </a:cubicBezTo>
                  <a:cubicBezTo>
                    <a:pt x="636" y="190"/>
                    <a:pt x="636" y="192"/>
                    <a:pt x="636" y="192"/>
                  </a:cubicBezTo>
                  <a:cubicBezTo>
                    <a:pt x="636" y="193"/>
                    <a:pt x="638" y="194"/>
                    <a:pt x="638" y="195"/>
                  </a:cubicBezTo>
                  <a:cubicBezTo>
                    <a:pt x="638" y="196"/>
                    <a:pt x="637" y="198"/>
                    <a:pt x="636" y="198"/>
                  </a:cubicBezTo>
                  <a:cubicBezTo>
                    <a:pt x="636" y="199"/>
                    <a:pt x="633" y="199"/>
                    <a:pt x="632" y="198"/>
                  </a:cubicBezTo>
                  <a:cubicBezTo>
                    <a:pt x="632" y="198"/>
                    <a:pt x="631" y="196"/>
                    <a:pt x="631" y="195"/>
                  </a:cubicBezTo>
                  <a:cubicBezTo>
                    <a:pt x="631" y="193"/>
                    <a:pt x="631" y="190"/>
                    <a:pt x="632" y="189"/>
                  </a:cubicBezTo>
                  <a:cubicBezTo>
                    <a:pt x="632" y="188"/>
                    <a:pt x="634" y="188"/>
                    <a:pt x="635" y="187"/>
                  </a:cubicBezTo>
                  <a:cubicBezTo>
                    <a:pt x="636" y="186"/>
                    <a:pt x="636" y="185"/>
                    <a:pt x="637" y="184"/>
                  </a:cubicBezTo>
                  <a:cubicBezTo>
                    <a:pt x="637" y="183"/>
                    <a:pt x="636" y="181"/>
                    <a:pt x="637" y="180"/>
                  </a:cubicBezTo>
                  <a:cubicBezTo>
                    <a:pt x="637" y="179"/>
                    <a:pt x="638" y="178"/>
                    <a:pt x="639" y="178"/>
                  </a:cubicBezTo>
                  <a:cubicBezTo>
                    <a:pt x="640" y="177"/>
                    <a:pt x="642" y="177"/>
                    <a:pt x="643" y="178"/>
                  </a:cubicBezTo>
                  <a:cubicBezTo>
                    <a:pt x="644" y="178"/>
                    <a:pt x="644" y="179"/>
                    <a:pt x="645" y="180"/>
                  </a:cubicBezTo>
                  <a:cubicBezTo>
                    <a:pt x="645" y="181"/>
                    <a:pt x="644" y="182"/>
                    <a:pt x="644" y="183"/>
                  </a:cubicBezTo>
                  <a:cubicBezTo>
                    <a:pt x="645" y="185"/>
                    <a:pt x="645" y="187"/>
                    <a:pt x="646" y="188"/>
                  </a:cubicBezTo>
                  <a:cubicBezTo>
                    <a:pt x="646" y="189"/>
                    <a:pt x="648" y="189"/>
                    <a:pt x="649" y="189"/>
                  </a:cubicBezTo>
                  <a:cubicBezTo>
                    <a:pt x="650" y="189"/>
                    <a:pt x="651" y="187"/>
                    <a:pt x="652" y="187"/>
                  </a:cubicBezTo>
                  <a:cubicBezTo>
                    <a:pt x="652" y="186"/>
                    <a:pt x="654" y="183"/>
                    <a:pt x="654" y="182"/>
                  </a:cubicBezTo>
                  <a:cubicBezTo>
                    <a:pt x="654" y="181"/>
                    <a:pt x="653" y="178"/>
                    <a:pt x="652" y="178"/>
                  </a:cubicBezTo>
                  <a:cubicBezTo>
                    <a:pt x="652" y="177"/>
                    <a:pt x="649" y="176"/>
                    <a:pt x="648" y="176"/>
                  </a:cubicBezTo>
                  <a:cubicBezTo>
                    <a:pt x="647" y="175"/>
                    <a:pt x="646" y="172"/>
                    <a:pt x="646" y="170"/>
                  </a:cubicBezTo>
                  <a:cubicBezTo>
                    <a:pt x="646" y="169"/>
                    <a:pt x="648" y="166"/>
                    <a:pt x="649" y="165"/>
                  </a:cubicBezTo>
                  <a:cubicBezTo>
                    <a:pt x="649" y="164"/>
                    <a:pt x="652" y="162"/>
                    <a:pt x="653" y="162"/>
                  </a:cubicBezTo>
                  <a:cubicBezTo>
                    <a:pt x="654" y="162"/>
                    <a:pt x="655" y="162"/>
                    <a:pt x="656" y="162"/>
                  </a:cubicBezTo>
                  <a:cubicBezTo>
                    <a:pt x="657" y="163"/>
                    <a:pt x="658" y="164"/>
                    <a:pt x="658" y="164"/>
                  </a:cubicBezTo>
                  <a:cubicBezTo>
                    <a:pt x="658" y="165"/>
                    <a:pt x="658" y="168"/>
                    <a:pt x="659" y="169"/>
                  </a:cubicBezTo>
                  <a:cubicBezTo>
                    <a:pt x="659" y="169"/>
                    <a:pt x="661" y="170"/>
                    <a:pt x="662" y="171"/>
                  </a:cubicBezTo>
                  <a:cubicBezTo>
                    <a:pt x="663" y="171"/>
                    <a:pt x="664" y="171"/>
                    <a:pt x="665" y="170"/>
                  </a:cubicBezTo>
                  <a:cubicBezTo>
                    <a:pt x="666" y="170"/>
                    <a:pt x="667" y="168"/>
                    <a:pt x="667" y="167"/>
                  </a:cubicBezTo>
                  <a:cubicBezTo>
                    <a:pt x="668" y="166"/>
                    <a:pt x="668" y="164"/>
                    <a:pt x="667" y="163"/>
                  </a:cubicBezTo>
                  <a:cubicBezTo>
                    <a:pt x="667" y="162"/>
                    <a:pt x="665" y="161"/>
                    <a:pt x="664" y="161"/>
                  </a:cubicBezTo>
                  <a:cubicBezTo>
                    <a:pt x="663" y="161"/>
                    <a:pt x="662" y="162"/>
                    <a:pt x="661" y="161"/>
                  </a:cubicBezTo>
                  <a:cubicBezTo>
                    <a:pt x="660" y="161"/>
                    <a:pt x="659" y="159"/>
                    <a:pt x="659" y="158"/>
                  </a:cubicBezTo>
                  <a:cubicBezTo>
                    <a:pt x="659" y="157"/>
                    <a:pt x="661" y="154"/>
                    <a:pt x="662" y="153"/>
                  </a:cubicBezTo>
                  <a:cubicBezTo>
                    <a:pt x="663" y="152"/>
                    <a:pt x="666" y="151"/>
                    <a:pt x="667" y="151"/>
                  </a:cubicBezTo>
                  <a:cubicBezTo>
                    <a:pt x="668" y="150"/>
                    <a:pt x="671" y="149"/>
                    <a:pt x="671" y="148"/>
                  </a:cubicBezTo>
                  <a:cubicBezTo>
                    <a:pt x="672" y="147"/>
                    <a:pt x="672" y="145"/>
                    <a:pt x="671" y="144"/>
                  </a:cubicBezTo>
                  <a:cubicBezTo>
                    <a:pt x="671" y="143"/>
                    <a:pt x="670" y="141"/>
                    <a:pt x="669" y="141"/>
                  </a:cubicBezTo>
                  <a:cubicBezTo>
                    <a:pt x="669" y="141"/>
                    <a:pt x="668" y="142"/>
                    <a:pt x="668" y="143"/>
                  </a:cubicBezTo>
                  <a:cubicBezTo>
                    <a:pt x="667" y="143"/>
                    <a:pt x="667" y="145"/>
                    <a:pt x="666" y="145"/>
                  </a:cubicBezTo>
                  <a:cubicBezTo>
                    <a:pt x="665" y="146"/>
                    <a:pt x="663" y="146"/>
                    <a:pt x="662" y="146"/>
                  </a:cubicBezTo>
                  <a:cubicBezTo>
                    <a:pt x="661" y="145"/>
                    <a:pt x="659" y="143"/>
                    <a:pt x="658" y="142"/>
                  </a:cubicBezTo>
                  <a:cubicBezTo>
                    <a:pt x="657" y="142"/>
                    <a:pt x="656" y="140"/>
                    <a:pt x="655" y="139"/>
                  </a:cubicBezTo>
                  <a:cubicBezTo>
                    <a:pt x="655" y="137"/>
                    <a:pt x="654" y="134"/>
                    <a:pt x="655" y="133"/>
                  </a:cubicBezTo>
                  <a:cubicBezTo>
                    <a:pt x="655" y="131"/>
                    <a:pt x="658" y="129"/>
                    <a:pt x="659" y="128"/>
                  </a:cubicBezTo>
                  <a:cubicBezTo>
                    <a:pt x="660" y="127"/>
                    <a:pt x="662" y="125"/>
                    <a:pt x="663" y="125"/>
                  </a:cubicBezTo>
                  <a:cubicBezTo>
                    <a:pt x="664" y="125"/>
                    <a:pt x="665" y="129"/>
                    <a:pt x="666" y="129"/>
                  </a:cubicBezTo>
                  <a:cubicBezTo>
                    <a:pt x="667" y="129"/>
                    <a:pt x="669" y="127"/>
                    <a:pt x="670" y="127"/>
                  </a:cubicBezTo>
                  <a:cubicBezTo>
                    <a:pt x="671" y="127"/>
                    <a:pt x="673" y="127"/>
                    <a:pt x="674" y="126"/>
                  </a:cubicBezTo>
                  <a:cubicBezTo>
                    <a:pt x="675" y="126"/>
                    <a:pt x="677" y="125"/>
                    <a:pt x="678" y="124"/>
                  </a:cubicBezTo>
                  <a:cubicBezTo>
                    <a:pt x="678" y="123"/>
                    <a:pt x="677" y="120"/>
                    <a:pt x="677" y="119"/>
                  </a:cubicBezTo>
                  <a:cubicBezTo>
                    <a:pt x="677" y="118"/>
                    <a:pt x="678" y="117"/>
                    <a:pt x="679" y="116"/>
                  </a:cubicBezTo>
                  <a:cubicBezTo>
                    <a:pt x="680" y="116"/>
                    <a:pt x="682" y="116"/>
                    <a:pt x="683" y="116"/>
                  </a:cubicBezTo>
                  <a:cubicBezTo>
                    <a:pt x="684" y="116"/>
                    <a:pt x="686" y="116"/>
                    <a:pt x="686" y="116"/>
                  </a:cubicBezTo>
                  <a:cubicBezTo>
                    <a:pt x="687" y="115"/>
                    <a:pt x="689" y="114"/>
                    <a:pt x="689" y="113"/>
                  </a:cubicBezTo>
                  <a:cubicBezTo>
                    <a:pt x="690" y="112"/>
                    <a:pt x="690" y="110"/>
                    <a:pt x="690" y="109"/>
                  </a:cubicBezTo>
                  <a:cubicBezTo>
                    <a:pt x="689" y="108"/>
                    <a:pt x="687" y="107"/>
                    <a:pt x="686" y="107"/>
                  </a:cubicBezTo>
                  <a:cubicBezTo>
                    <a:pt x="685" y="107"/>
                    <a:pt x="682" y="107"/>
                    <a:pt x="681" y="107"/>
                  </a:cubicBezTo>
                  <a:cubicBezTo>
                    <a:pt x="681" y="107"/>
                    <a:pt x="679" y="106"/>
                    <a:pt x="679" y="106"/>
                  </a:cubicBezTo>
                  <a:cubicBezTo>
                    <a:pt x="679" y="105"/>
                    <a:pt x="679" y="103"/>
                    <a:pt x="679" y="102"/>
                  </a:cubicBezTo>
                  <a:cubicBezTo>
                    <a:pt x="680" y="101"/>
                    <a:pt x="681" y="99"/>
                    <a:pt x="682" y="98"/>
                  </a:cubicBezTo>
                  <a:cubicBezTo>
                    <a:pt x="683" y="98"/>
                    <a:pt x="685" y="98"/>
                    <a:pt x="686" y="98"/>
                  </a:cubicBezTo>
                  <a:cubicBezTo>
                    <a:pt x="688" y="98"/>
                    <a:pt x="690" y="98"/>
                    <a:pt x="691" y="99"/>
                  </a:cubicBezTo>
                  <a:cubicBezTo>
                    <a:pt x="692" y="99"/>
                    <a:pt x="692" y="101"/>
                    <a:pt x="693" y="101"/>
                  </a:cubicBezTo>
                  <a:cubicBezTo>
                    <a:pt x="694" y="101"/>
                    <a:pt x="695" y="100"/>
                    <a:pt x="696" y="100"/>
                  </a:cubicBezTo>
                  <a:cubicBezTo>
                    <a:pt x="696" y="99"/>
                    <a:pt x="696" y="97"/>
                    <a:pt x="696" y="96"/>
                  </a:cubicBezTo>
                  <a:cubicBezTo>
                    <a:pt x="696" y="95"/>
                    <a:pt x="695" y="93"/>
                    <a:pt x="694" y="92"/>
                  </a:cubicBezTo>
                  <a:cubicBezTo>
                    <a:pt x="693" y="91"/>
                    <a:pt x="689" y="91"/>
                    <a:pt x="688" y="91"/>
                  </a:cubicBezTo>
                  <a:cubicBezTo>
                    <a:pt x="687" y="90"/>
                    <a:pt x="685" y="88"/>
                    <a:pt x="685" y="87"/>
                  </a:cubicBezTo>
                  <a:cubicBezTo>
                    <a:pt x="684" y="86"/>
                    <a:pt x="684" y="83"/>
                    <a:pt x="684" y="81"/>
                  </a:cubicBezTo>
                  <a:cubicBezTo>
                    <a:pt x="684" y="81"/>
                    <a:pt x="684" y="81"/>
                    <a:pt x="684" y="81"/>
                  </a:cubicBezTo>
                  <a:cubicBezTo>
                    <a:pt x="593" y="91"/>
                    <a:pt x="593" y="91"/>
                    <a:pt x="593" y="91"/>
                  </a:cubicBezTo>
                  <a:cubicBezTo>
                    <a:pt x="593" y="91"/>
                    <a:pt x="594" y="88"/>
                    <a:pt x="594" y="87"/>
                  </a:cubicBezTo>
                  <a:cubicBezTo>
                    <a:pt x="595" y="86"/>
                    <a:pt x="596" y="84"/>
                    <a:pt x="597" y="82"/>
                  </a:cubicBezTo>
                  <a:cubicBezTo>
                    <a:pt x="597" y="81"/>
                    <a:pt x="598" y="78"/>
                    <a:pt x="598" y="77"/>
                  </a:cubicBezTo>
                  <a:cubicBezTo>
                    <a:pt x="598" y="76"/>
                    <a:pt x="599" y="73"/>
                    <a:pt x="600" y="72"/>
                  </a:cubicBezTo>
                  <a:cubicBezTo>
                    <a:pt x="601" y="71"/>
                    <a:pt x="603" y="69"/>
                    <a:pt x="604" y="68"/>
                  </a:cubicBezTo>
                  <a:cubicBezTo>
                    <a:pt x="605" y="67"/>
                    <a:pt x="608" y="65"/>
                    <a:pt x="609" y="64"/>
                  </a:cubicBezTo>
                  <a:cubicBezTo>
                    <a:pt x="609" y="64"/>
                    <a:pt x="610" y="62"/>
                    <a:pt x="610" y="61"/>
                  </a:cubicBezTo>
                  <a:cubicBezTo>
                    <a:pt x="610" y="60"/>
                    <a:pt x="609" y="58"/>
                    <a:pt x="610" y="58"/>
                  </a:cubicBezTo>
                  <a:cubicBezTo>
                    <a:pt x="610" y="57"/>
                    <a:pt x="612" y="55"/>
                    <a:pt x="613" y="54"/>
                  </a:cubicBezTo>
                  <a:cubicBezTo>
                    <a:pt x="613" y="54"/>
                    <a:pt x="615" y="52"/>
                    <a:pt x="615" y="51"/>
                  </a:cubicBezTo>
                  <a:cubicBezTo>
                    <a:pt x="617" y="50"/>
                    <a:pt x="621" y="49"/>
                    <a:pt x="622" y="48"/>
                  </a:cubicBezTo>
                  <a:cubicBezTo>
                    <a:pt x="623" y="47"/>
                    <a:pt x="623" y="44"/>
                    <a:pt x="624" y="43"/>
                  </a:cubicBezTo>
                  <a:cubicBezTo>
                    <a:pt x="624" y="43"/>
                    <a:pt x="624" y="41"/>
                    <a:pt x="625" y="40"/>
                  </a:cubicBezTo>
                  <a:cubicBezTo>
                    <a:pt x="625" y="40"/>
                    <a:pt x="627" y="39"/>
                    <a:pt x="628" y="39"/>
                  </a:cubicBezTo>
                  <a:cubicBezTo>
                    <a:pt x="628" y="39"/>
                    <a:pt x="630" y="38"/>
                    <a:pt x="630" y="37"/>
                  </a:cubicBezTo>
                  <a:cubicBezTo>
                    <a:pt x="631" y="36"/>
                    <a:pt x="630" y="33"/>
                    <a:pt x="630" y="32"/>
                  </a:cubicBezTo>
                  <a:cubicBezTo>
                    <a:pt x="629" y="31"/>
                    <a:pt x="628" y="29"/>
                    <a:pt x="627" y="29"/>
                  </a:cubicBezTo>
                  <a:cubicBezTo>
                    <a:pt x="627" y="28"/>
                    <a:pt x="627" y="26"/>
                    <a:pt x="627" y="25"/>
                  </a:cubicBezTo>
                  <a:cubicBezTo>
                    <a:pt x="627" y="24"/>
                    <a:pt x="629" y="23"/>
                    <a:pt x="629" y="22"/>
                  </a:cubicBezTo>
                  <a:cubicBezTo>
                    <a:pt x="630" y="21"/>
                    <a:pt x="629" y="18"/>
                    <a:pt x="628" y="17"/>
                  </a:cubicBezTo>
                  <a:cubicBezTo>
                    <a:pt x="628" y="17"/>
                    <a:pt x="626" y="17"/>
                    <a:pt x="625" y="17"/>
                  </a:cubicBezTo>
                  <a:cubicBezTo>
                    <a:pt x="623" y="16"/>
                    <a:pt x="621" y="14"/>
                    <a:pt x="620" y="13"/>
                  </a:cubicBezTo>
                  <a:cubicBezTo>
                    <a:pt x="619" y="12"/>
                    <a:pt x="617" y="10"/>
                    <a:pt x="616" y="9"/>
                  </a:cubicBezTo>
                  <a:cubicBezTo>
                    <a:pt x="616" y="8"/>
                    <a:pt x="617" y="5"/>
                    <a:pt x="616" y="3"/>
                  </a:cubicBezTo>
                  <a:cubicBezTo>
                    <a:pt x="615" y="2"/>
                    <a:pt x="613" y="0"/>
                    <a:pt x="611" y="0"/>
                  </a:cubicBezTo>
                  <a:cubicBezTo>
                    <a:pt x="609" y="0"/>
                    <a:pt x="604" y="1"/>
                    <a:pt x="604" y="1"/>
                  </a:cubicBezTo>
                  <a:cubicBezTo>
                    <a:pt x="404" y="21"/>
                    <a:pt x="404" y="21"/>
                    <a:pt x="404" y="21"/>
                  </a:cubicBezTo>
                  <a:cubicBezTo>
                    <a:pt x="342" y="25"/>
                    <a:pt x="342" y="25"/>
                    <a:pt x="342" y="25"/>
                  </a:cubicBezTo>
                  <a:cubicBezTo>
                    <a:pt x="251" y="32"/>
                    <a:pt x="251" y="32"/>
                    <a:pt x="251" y="32"/>
                  </a:cubicBezTo>
                  <a:cubicBezTo>
                    <a:pt x="175" y="38"/>
                    <a:pt x="175" y="38"/>
                    <a:pt x="175" y="38"/>
                  </a:cubicBezTo>
                  <a:cubicBezTo>
                    <a:pt x="0" y="50"/>
                    <a:pt x="0" y="50"/>
                    <a:pt x="0" y="50"/>
                  </a:cubicBezTo>
                  <a:cubicBezTo>
                    <a:pt x="0" y="50"/>
                    <a:pt x="0" y="50"/>
                    <a:pt x="0" y="50"/>
                  </a:cubicBezTo>
                  <a:cubicBezTo>
                    <a:pt x="37" y="241"/>
                    <a:pt x="37" y="241"/>
                    <a:pt x="37" y="241"/>
                  </a:cubicBezTo>
                  <a:cubicBezTo>
                    <a:pt x="46" y="544"/>
                    <a:pt x="46" y="544"/>
                    <a:pt x="46" y="544"/>
                  </a:cubicBezTo>
                  <a:cubicBezTo>
                    <a:pt x="47" y="544"/>
                    <a:pt x="47" y="544"/>
                    <a:pt x="47" y="544"/>
                  </a:cubicBezTo>
                  <a:cubicBezTo>
                    <a:pt x="48" y="544"/>
                    <a:pt x="49" y="545"/>
                    <a:pt x="50" y="546"/>
                  </a:cubicBezTo>
                  <a:cubicBezTo>
                    <a:pt x="53" y="548"/>
                    <a:pt x="53" y="551"/>
                    <a:pt x="53" y="552"/>
                  </a:cubicBezTo>
                  <a:cubicBezTo>
                    <a:pt x="52" y="553"/>
                    <a:pt x="52" y="553"/>
                    <a:pt x="52" y="553"/>
                  </a:cubicBezTo>
                  <a:cubicBezTo>
                    <a:pt x="53" y="554"/>
                    <a:pt x="54" y="554"/>
                    <a:pt x="54" y="554"/>
                  </a:cubicBezTo>
                  <a:cubicBezTo>
                    <a:pt x="55" y="555"/>
                    <a:pt x="56" y="556"/>
                    <a:pt x="56" y="556"/>
                  </a:cubicBezTo>
                  <a:cubicBezTo>
                    <a:pt x="57" y="556"/>
                    <a:pt x="57" y="556"/>
                    <a:pt x="58" y="556"/>
                  </a:cubicBezTo>
                  <a:cubicBezTo>
                    <a:pt x="59" y="556"/>
                    <a:pt x="59" y="556"/>
                    <a:pt x="60" y="556"/>
                  </a:cubicBezTo>
                  <a:cubicBezTo>
                    <a:pt x="61" y="556"/>
                    <a:pt x="61" y="557"/>
                    <a:pt x="62" y="557"/>
                  </a:cubicBezTo>
                  <a:cubicBezTo>
                    <a:pt x="63" y="557"/>
                    <a:pt x="64" y="557"/>
                    <a:pt x="65" y="557"/>
                  </a:cubicBezTo>
                  <a:cubicBezTo>
                    <a:pt x="65" y="557"/>
                    <a:pt x="65" y="557"/>
                    <a:pt x="65" y="557"/>
                  </a:cubicBezTo>
                  <a:cubicBezTo>
                    <a:pt x="65" y="557"/>
                    <a:pt x="65" y="557"/>
                    <a:pt x="65" y="557"/>
                  </a:cubicBezTo>
                  <a:cubicBezTo>
                    <a:pt x="66" y="557"/>
                    <a:pt x="67" y="557"/>
                    <a:pt x="67" y="557"/>
                  </a:cubicBezTo>
                  <a:cubicBezTo>
                    <a:pt x="68" y="557"/>
                    <a:pt x="70" y="555"/>
                    <a:pt x="71" y="555"/>
                  </a:cubicBezTo>
                  <a:cubicBezTo>
                    <a:pt x="72" y="555"/>
                    <a:pt x="74" y="555"/>
                    <a:pt x="75" y="555"/>
                  </a:cubicBezTo>
                  <a:cubicBezTo>
                    <a:pt x="76" y="555"/>
                    <a:pt x="78" y="555"/>
                    <a:pt x="79" y="555"/>
                  </a:cubicBezTo>
                  <a:cubicBezTo>
                    <a:pt x="79" y="556"/>
                    <a:pt x="79" y="556"/>
                    <a:pt x="80" y="556"/>
                  </a:cubicBezTo>
                  <a:cubicBezTo>
                    <a:pt x="80" y="556"/>
                    <a:pt x="80" y="556"/>
                    <a:pt x="80" y="556"/>
                  </a:cubicBezTo>
                  <a:cubicBezTo>
                    <a:pt x="81" y="554"/>
                    <a:pt x="83" y="551"/>
                    <a:pt x="86" y="551"/>
                  </a:cubicBezTo>
                  <a:cubicBezTo>
                    <a:pt x="87" y="551"/>
                    <a:pt x="87" y="551"/>
                    <a:pt x="88" y="551"/>
                  </a:cubicBezTo>
                  <a:cubicBezTo>
                    <a:pt x="89" y="551"/>
                    <a:pt x="92" y="551"/>
                    <a:pt x="93" y="552"/>
                  </a:cubicBezTo>
                  <a:cubicBezTo>
                    <a:pt x="94" y="553"/>
                    <a:pt x="95" y="554"/>
                    <a:pt x="95" y="555"/>
                  </a:cubicBezTo>
                  <a:cubicBezTo>
                    <a:pt x="96" y="554"/>
                    <a:pt x="97" y="554"/>
                    <a:pt x="97" y="553"/>
                  </a:cubicBezTo>
                  <a:cubicBezTo>
                    <a:pt x="99" y="552"/>
                    <a:pt x="100" y="552"/>
                    <a:pt x="101" y="552"/>
                  </a:cubicBezTo>
                  <a:cubicBezTo>
                    <a:pt x="103" y="552"/>
                    <a:pt x="104" y="553"/>
                    <a:pt x="105" y="554"/>
                  </a:cubicBezTo>
                  <a:cubicBezTo>
                    <a:pt x="106" y="554"/>
                    <a:pt x="107" y="555"/>
                    <a:pt x="107" y="556"/>
                  </a:cubicBezTo>
                  <a:cubicBezTo>
                    <a:pt x="111" y="556"/>
                    <a:pt x="111" y="556"/>
                    <a:pt x="111" y="556"/>
                  </a:cubicBezTo>
                  <a:cubicBezTo>
                    <a:pt x="112" y="561"/>
                    <a:pt x="112" y="561"/>
                    <a:pt x="112" y="561"/>
                  </a:cubicBezTo>
                  <a:cubicBezTo>
                    <a:pt x="117" y="650"/>
                    <a:pt x="117" y="650"/>
                    <a:pt x="117" y="650"/>
                  </a:cubicBezTo>
                  <a:lnTo>
                    <a:pt x="265" y="639"/>
                  </a:lnTo>
                  <a:close/>
                </a:path>
              </a:pathLst>
            </a:custGeom>
            <a:solidFill>
              <a:schemeClr val="accent3"/>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78" name="Freeform 48">
              <a:extLst>
                <a:ext uri="{FF2B5EF4-FFF2-40B4-BE49-F238E27FC236}">
                  <a16:creationId xmlns:a16="http://schemas.microsoft.com/office/drawing/2014/main" id="{6028910E-38E9-4F3F-BCE5-B244828CB208}"/>
                </a:ext>
              </a:extLst>
            </p:cNvPr>
            <p:cNvSpPr>
              <a:spLocks/>
            </p:cNvSpPr>
            <p:nvPr/>
          </p:nvSpPr>
          <p:spPr bwMode="auto">
            <a:xfrm>
              <a:off x="4240211" y="4178303"/>
              <a:ext cx="3175" cy="1588"/>
            </a:xfrm>
            <a:custGeom>
              <a:avLst/>
              <a:gdLst>
                <a:gd name="T0" fmla="*/ 3 w 3"/>
                <a:gd name="T1" fmla="*/ 2 h 3"/>
                <a:gd name="T2" fmla="*/ 2 w 3"/>
                <a:gd name="T3" fmla="*/ 0 h 3"/>
                <a:gd name="T4" fmla="*/ 2 w 3"/>
                <a:gd name="T5" fmla="*/ 0 h 3"/>
                <a:gd name="T6" fmla="*/ 0 w 3"/>
                <a:gd name="T7" fmla="*/ 1 h 3"/>
                <a:gd name="T8" fmla="*/ 0 w 3"/>
                <a:gd name="T9" fmla="*/ 3 h 3"/>
                <a:gd name="T10" fmla="*/ 0 w 3"/>
                <a:gd name="T11" fmla="*/ 3 h 3"/>
                <a:gd name="T12" fmla="*/ 3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2"/>
                  </a:moveTo>
                  <a:cubicBezTo>
                    <a:pt x="3" y="1"/>
                    <a:pt x="2" y="1"/>
                    <a:pt x="2" y="0"/>
                  </a:cubicBezTo>
                  <a:cubicBezTo>
                    <a:pt x="2" y="0"/>
                    <a:pt x="2" y="0"/>
                    <a:pt x="2" y="0"/>
                  </a:cubicBezTo>
                  <a:cubicBezTo>
                    <a:pt x="1" y="0"/>
                    <a:pt x="1" y="1"/>
                    <a:pt x="0" y="1"/>
                  </a:cubicBezTo>
                  <a:cubicBezTo>
                    <a:pt x="0" y="2"/>
                    <a:pt x="0" y="2"/>
                    <a:pt x="0" y="3"/>
                  </a:cubicBezTo>
                  <a:cubicBezTo>
                    <a:pt x="0" y="3"/>
                    <a:pt x="0" y="3"/>
                    <a:pt x="0" y="3"/>
                  </a:cubicBezTo>
                  <a:cubicBezTo>
                    <a:pt x="1" y="3"/>
                    <a:pt x="2" y="2"/>
                    <a:pt x="3" y="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79" name="Freeform 49">
              <a:extLst>
                <a:ext uri="{FF2B5EF4-FFF2-40B4-BE49-F238E27FC236}">
                  <a16:creationId xmlns:a16="http://schemas.microsoft.com/office/drawing/2014/main" id="{F59B0C95-669D-47BA-B4F4-0368CA520501}"/>
                </a:ext>
              </a:extLst>
            </p:cNvPr>
            <p:cNvSpPr>
              <a:spLocks/>
            </p:cNvSpPr>
            <p:nvPr/>
          </p:nvSpPr>
          <p:spPr bwMode="auto">
            <a:xfrm>
              <a:off x="4198937" y="4014791"/>
              <a:ext cx="412750" cy="725488"/>
            </a:xfrm>
            <a:custGeom>
              <a:avLst/>
              <a:gdLst>
                <a:gd name="T0" fmla="*/ 395 w 490"/>
                <a:gd name="T1" fmla="*/ 5 h 862"/>
                <a:gd name="T2" fmla="*/ 141 w 490"/>
                <a:gd name="T3" fmla="*/ 30 h 862"/>
                <a:gd name="T4" fmla="*/ 127 w 490"/>
                <a:gd name="T5" fmla="*/ 35 h 862"/>
                <a:gd name="T6" fmla="*/ 135 w 490"/>
                <a:gd name="T7" fmla="*/ 55 h 862"/>
                <a:gd name="T8" fmla="*/ 119 w 490"/>
                <a:gd name="T9" fmla="*/ 66 h 862"/>
                <a:gd name="T10" fmla="*/ 108 w 490"/>
                <a:gd name="T11" fmla="*/ 68 h 862"/>
                <a:gd name="T12" fmla="*/ 110 w 490"/>
                <a:gd name="T13" fmla="*/ 84 h 862"/>
                <a:gd name="T14" fmla="*/ 102 w 490"/>
                <a:gd name="T15" fmla="*/ 105 h 862"/>
                <a:gd name="T16" fmla="*/ 96 w 490"/>
                <a:gd name="T17" fmla="*/ 126 h 862"/>
                <a:gd name="T18" fmla="*/ 91 w 490"/>
                <a:gd name="T19" fmla="*/ 150 h 862"/>
                <a:gd name="T20" fmla="*/ 81 w 490"/>
                <a:gd name="T21" fmla="*/ 166 h 862"/>
                <a:gd name="T22" fmla="*/ 67 w 490"/>
                <a:gd name="T23" fmla="*/ 171 h 862"/>
                <a:gd name="T24" fmla="*/ 71 w 490"/>
                <a:gd name="T25" fmla="*/ 193 h 862"/>
                <a:gd name="T26" fmla="*/ 56 w 490"/>
                <a:gd name="T27" fmla="*/ 219 h 862"/>
                <a:gd name="T28" fmla="*/ 46 w 490"/>
                <a:gd name="T29" fmla="*/ 231 h 862"/>
                <a:gd name="T30" fmla="*/ 39 w 490"/>
                <a:gd name="T31" fmla="*/ 248 h 862"/>
                <a:gd name="T32" fmla="*/ 42 w 490"/>
                <a:gd name="T33" fmla="*/ 265 h 862"/>
                <a:gd name="T34" fmla="*/ 40 w 490"/>
                <a:gd name="T35" fmla="*/ 282 h 862"/>
                <a:gd name="T36" fmla="*/ 28 w 490"/>
                <a:gd name="T37" fmla="*/ 298 h 862"/>
                <a:gd name="T38" fmla="*/ 21 w 490"/>
                <a:gd name="T39" fmla="*/ 300 h 862"/>
                <a:gd name="T40" fmla="*/ 36 w 490"/>
                <a:gd name="T41" fmla="*/ 311 h 862"/>
                <a:gd name="T42" fmla="*/ 41 w 490"/>
                <a:gd name="T43" fmla="*/ 330 h 862"/>
                <a:gd name="T44" fmla="*/ 36 w 490"/>
                <a:gd name="T45" fmla="*/ 338 h 862"/>
                <a:gd name="T46" fmla="*/ 53 w 490"/>
                <a:gd name="T47" fmla="*/ 346 h 862"/>
                <a:gd name="T48" fmla="*/ 47 w 490"/>
                <a:gd name="T49" fmla="*/ 360 h 862"/>
                <a:gd name="T50" fmla="*/ 44 w 490"/>
                <a:gd name="T51" fmla="*/ 384 h 862"/>
                <a:gd name="T52" fmla="*/ 55 w 490"/>
                <a:gd name="T53" fmla="*/ 410 h 862"/>
                <a:gd name="T54" fmla="*/ 43 w 490"/>
                <a:gd name="T55" fmla="*/ 435 h 862"/>
                <a:gd name="T56" fmla="*/ 56 w 490"/>
                <a:gd name="T57" fmla="*/ 451 h 862"/>
                <a:gd name="T58" fmla="*/ 67 w 490"/>
                <a:gd name="T59" fmla="*/ 473 h 862"/>
                <a:gd name="T60" fmla="*/ 75 w 490"/>
                <a:gd name="T61" fmla="*/ 501 h 862"/>
                <a:gd name="T62" fmla="*/ 79 w 490"/>
                <a:gd name="T63" fmla="*/ 522 h 862"/>
                <a:gd name="T64" fmla="*/ 67 w 490"/>
                <a:gd name="T65" fmla="*/ 557 h 862"/>
                <a:gd name="T66" fmla="*/ 58 w 490"/>
                <a:gd name="T67" fmla="*/ 577 h 862"/>
                <a:gd name="T68" fmla="*/ 52 w 490"/>
                <a:gd name="T69" fmla="*/ 580 h 862"/>
                <a:gd name="T70" fmla="*/ 46 w 490"/>
                <a:gd name="T71" fmla="*/ 594 h 862"/>
                <a:gd name="T72" fmla="*/ 36 w 490"/>
                <a:gd name="T73" fmla="*/ 610 h 862"/>
                <a:gd name="T74" fmla="*/ 32 w 490"/>
                <a:gd name="T75" fmla="*/ 615 h 862"/>
                <a:gd name="T76" fmla="*/ 26 w 490"/>
                <a:gd name="T77" fmla="*/ 638 h 862"/>
                <a:gd name="T78" fmla="*/ 10 w 490"/>
                <a:gd name="T79" fmla="*/ 662 h 862"/>
                <a:gd name="T80" fmla="*/ 18 w 490"/>
                <a:gd name="T81" fmla="*/ 674 h 862"/>
                <a:gd name="T82" fmla="*/ 4 w 490"/>
                <a:gd name="T83" fmla="*/ 710 h 862"/>
                <a:gd name="T84" fmla="*/ 0 w 490"/>
                <a:gd name="T85" fmla="*/ 728 h 862"/>
                <a:gd name="T86" fmla="*/ 70 w 490"/>
                <a:gd name="T87" fmla="*/ 738 h 862"/>
                <a:gd name="T88" fmla="*/ 282 w 490"/>
                <a:gd name="T89" fmla="*/ 733 h 862"/>
                <a:gd name="T90" fmla="*/ 280 w 490"/>
                <a:gd name="T91" fmla="*/ 748 h 862"/>
                <a:gd name="T92" fmla="*/ 274 w 490"/>
                <a:gd name="T93" fmla="*/ 763 h 862"/>
                <a:gd name="T94" fmla="*/ 274 w 490"/>
                <a:gd name="T95" fmla="*/ 777 h 862"/>
                <a:gd name="T96" fmla="*/ 279 w 490"/>
                <a:gd name="T97" fmla="*/ 792 h 862"/>
                <a:gd name="T98" fmla="*/ 291 w 490"/>
                <a:gd name="T99" fmla="*/ 806 h 862"/>
                <a:gd name="T100" fmla="*/ 304 w 490"/>
                <a:gd name="T101" fmla="*/ 826 h 862"/>
                <a:gd name="T102" fmla="*/ 311 w 490"/>
                <a:gd name="T103" fmla="*/ 844 h 862"/>
                <a:gd name="T104" fmla="*/ 318 w 490"/>
                <a:gd name="T105" fmla="*/ 854 h 862"/>
                <a:gd name="T106" fmla="*/ 332 w 490"/>
                <a:gd name="T107" fmla="*/ 861 h 862"/>
                <a:gd name="T108" fmla="*/ 348 w 490"/>
                <a:gd name="T109" fmla="*/ 840 h 862"/>
                <a:gd name="T110" fmla="*/ 351 w 490"/>
                <a:gd name="T111" fmla="*/ 823 h 862"/>
                <a:gd name="T112" fmla="*/ 356 w 490"/>
                <a:gd name="T113" fmla="*/ 834 h 862"/>
                <a:gd name="T114" fmla="*/ 384 w 490"/>
                <a:gd name="T115" fmla="*/ 823 h 862"/>
                <a:gd name="T116" fmla="*/ 419 w 490"/>
                <a:gd name="T117" fmla="*/ 816 h 862"/>
                <a:gd name="T118" fmla="*/ 440 w 490"/>
                <a:gd name="T119" fmla="*/ 819 h 862"/>
                <a:gd name="T120" fmla="*/ 473 w 490"/>
                <a:gd name="T121" fmla="*/ 816 h 862"/>
                <a:gd name="T122" fmla="*/ 490 w 490"/>
                <a:gd name="T123" fmla="*/ 807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0" h="862">
                  <a:moveTo>
                    <a:pt x="446" y="544"/>
                  </a:moveTo>
                  <a:cubicBezTo>
                    <a:pt x="436" y="17"/>
                    <a:pt x="436" y="17"/>
                    <a:pt x="436" y="17"/>
                  </a:cubicBezTo>
                  <a:cubicBezTo>
                    <a:pt x="430" y="17"/>
                    <a:pt x="430" y="17"/>
                    <a:pt x="430" y="17"/>
                  </a:cubicBezTo>
                  <a:cubicBezTo>
                    <a:pt x="420" y="0"/>
                    <a:pt x="420" y="0"/>
                    <a:pt x="420" y="0"/>
                  </a:cubicBezTo>
                  <a:cubicBezTo>
                    <a:pt x="419" y="0"/>
                    <a:pt x="419" y="0"/>
                    <a:pt x="418" y="0"/>
                  </a:cubicBezTo>
                  <a:cubicBezTo>
                    <a:pt x="412" y="1"/>
                    <a:pt x="401" y="4"/>
                    <a:pt x="395" y="5"/>
                  </a:cubicBezTo>
                  <a:cubicBezTo>
                    <a:pt x="380" y="7"/>
                    <a:pt x="351" y="10"/>
                    <a:pt x="337" y="11"/>
                  </a:cubicBezTo>
                  <a:cubicBezTo>
                    <a:pt x="322" y="13"/>
                    <a:pt x="293" y="16"/>
                    <a:pt x="279" y="18"/>
                  </a:cubicBezTo>
                  <a:cubicBezTo>
                    <a:pt x="263" y="20"/>
                    <a:pt x="232" y="23"/>
                    <a:pt x="216" y="25"/>
                  </a:cubicBezTo>
                  <a:cubicBezTo>
                    <a:pt x="201" y="27"/>
                    <a:pt x="167" y="21"/>
                    <a:pt x="144" y="22"/>
                  </a:cubicBezTo>
                  <a:cubicBezTo>
                    <a:pt x="144" y="23"/>
                    <a:pt x="143" y="23"/>
                    <a:pt x="143" y="24"/>
                  </a:cubicBezTo>
                  <a:cubicBezTo>
                    <a:pt x="143" y="26"/>
                    <a:pt x="142" y="28"/>
                    <a:pt x="141" y="30"/>
                  </a:cubicBezTo>
                  <a:cubicBezTo>
                    <a:pt x="139" y="32"/>
                    <a:pt x="136" y="33"/>
                    <a:pt x="134" y="34"/>
                  </a:cubicBezTo>
                  <a:cubicBezTo>
                    <a:pt x="133" y="35"/>
                    <a:pt x="131" y="35"/>
                    <a:pt x="130" y="35"/>
                  </a:cubicBezTo>
                  <a:cubicBezTo>
                    <a:pt x="129" y="35"/>
                    <a:pt x="128" y="35"/>
                    <a:pt x="128" y="34"/>
                  </a:cubicBezTo>
                  <a:cubicBezTo>
                    <a:pt x="127" y="34"/>
                    <a:pt x="127" y="34"/>
                    <a:pt x="127" y="34"/>
                  </a:cubicBezTo>
                  <a:cubicBezTo>
                    <a:pt x="127" y="34"/>
                    <a:pt x="127" y="34"/>
                    <a:pt x="127" y="34"/>
                  </a:cubicBezTo>
                  <a:cubicBezTo>
                    <a:pt x="127" y="34"/>
                    <a:pt x="127" y="34"/>
                    <a:pt x="127" y="35"/>
                  </a:cubicBezTo>
                  <a:cubicBezTo>
                    <a:pt x="127" y="35"/>
                    <a:pt x="127" y="35"/>
                    <a:pt x="127" y="35"/>
                  </a:cubicBezTo>
                  <a:cubicBezTo>
                    <a:pt x="128" y="35"/>
                    <a:pt x="128" y="37"/>
                    <a:pt x="129" y="37"/>
                  </a:cubicBezTo>
                  <a:cubicBezTo>
                    <a:pt x="129" y="37"/>
                    <a:pt x="129" y="37"/>
                    <a:pt x="130" y="37"/>
                  </a:cubicBezTo>
                  <a:cubicBezTo>
                    <a:pt x="131" y="38"/>
                    <a:pt x="133" y="38"/>
                    <a:pt x="135" y="40"/>
                  </a:cubicBezTo>
                  <a:cubicBezTo>
                    <a:pt x="136" y="41"/>
                    <a:pt x="139" y="45"/>
                    <a:pt x="138" y="48"/>
                  </a:cubicBezTo>
                  <a:cubicBezTo>
                    <a:pt x="138" y="50"/>
                    <a:pt x="137" y="53"/>
                    <a:pt x="135" y="55"/>
                  </a:cubicBezTo>
                  <a:cubicBezTo>
                    <a:pt x="134" y="56"/>
                    <a:pt x="133" y="57"/>
                    <a:pt x="132" y="57"/>
                  </a:cubicBezTo>
                  <a:cubicBezTo>
                    <a:pt x="131" y="58"/>
                    <a:pt x="131" y="58"/>
                    <a:pt x="131" y="58"/>
                  </a:cubicBezTo>
                  <a:cubicBezTo>
                    <a:pt x="131" y="59"/>
                    <a:pt x="131" y="60"/>
                    <a:pt x="131" y="61"/>
                  </a:cubicBezTo>
                  <a:cubicBezTo>
                    <a:pt x="130" y="64"/>
                    <a:pt x="127" y="67"/>
                    <a:pt x="124" y="68"/>
                  </a:cubicBezTo>
                  <a:cubicBezTo>
                    <a:pt x="124" y="68"/>
                    <a:pt x="124" y="68"/>
                    <a:pt x="123" y="68"/>
                  </a:cubicBezTo>
                  <a:cubicBezTo>
                    <a:pt x="121" y="68"/>
                    <a:pt x="120" y="67"/>
                    <a:pt x="119" y="66"/>
                  </a:cubicBezTo>
                  <a:cubicBezTo>
                    <a:pt x="118" y="66"/>
                    <a:pt x="118" y="66"/>
                    <a:pt x="118" y="66"/>
                  </a:cubicBezTo>
                  <a:cubicBezTo>
                    <a:pt x="118" y="66"/>
                    <a:pt x="117" y="67"/>
                    <a:pt x="117" y="67"/>
                  </a:cubicBezTo>
                  <a:cubicBezTo>
                    <a:pt x="115" y="68"/>
                    <a:pt x="114" y="69"/>
                    <a:pt x="111" y="69"/>
                  </a:cubicBezTo>
                  <a:cubicBezTo>
                    <a:pt x="111" y="69"/>
                    <a:pt x="111" y="69"/>
                    <a:pt x="111" y="69"/>
                  </a:cubicBezTo>
                  <a:cubicBezTo>
                    <a:pt x="111" y="69"/>
                    <a:pt x="111" y="69"/>
                    <a:pt x="111" y="69"/>
                  </a:cubicBezTo>
                  <a:cubicBezTo>
                    <a:pt x="110" y="69"/>
                    <a:pt x="109" y="69"/>
                    <a:pt x="108" y="68"/>
                  </a:cubicBezTo>
                  <a:cubicBezTo>
                    <a:pt x="108" y="70"/>
                    <a:pt x="108" y="70"/>
                    <a:pt x="108" y="71"/>
                  </a:cubicBezTo>
                  <a:cubicBezTo>
                    <a:pt x="108" y="72"/>
                    <a:pt x="108" y="72"/>
                    <a:pt x="108" y="73"/>
                  </a:cubicBezTo>
                  <a:cubicBezTo>
                    <a:pt x="108" y="73"/>
                    <a:pt x="108" y="73"/>
                    <a:pt x="108" y="73"/>
                  </a:cubicBezTo>
                  <a:cubicBezTo>
                    <a:pt x="108" y="73"/>
                    <a:pt x="108" y="73"/>
                    <a:pt x="108" y="73"/>
                  </a:cubicBezTo>
                  <a:cubicBezTo>
                    <a:pt x="109" y="74"/>
                    <a:pt x="110" y="76"/>
                    <a:pt x="111" y="78"/>
                  </a:cubicBezTo>
                  <a:cubicBezTo>
                    <a:pt x="111" y="80"/>
                    <a:pt x="111" y="82"/>
                    <a:pt x="110" y="84"/>
                  </a:cubicBezTo>
                  <a:cubicBezTo>
                    <a:pt x="110" y="85"/>
                    <a:pt x="109" y="86"/>
                    <a:pt x="109" y="86"/>
                  </a:cubicBezTo>
                  <a:cubicBezTo>
                    <a:pt x="111" y="88"/>
                    <a:pt x="112" y="91"/>
                    <a:pt x="112" y="93"/>
                  </a:cubicBezTo>
                  <a:cubicBezTo>
                    <a:pt x="112" y="96"/>
                    <a:pt x="109" y="98"/>
                    <a:pt x="108" y="99"/>
                  </a:cubicBezTo>
                  <a:cubicBezTo>
                    <a:pt x="108" y="100"/>
                    <a:pt x="107" y="100"/>
                    <a:pt x="107" y="100"/>
                  </a:cubicBezTo>
                  <a:cubicBezTo>
                    <a:pt x="107" y="100"/>
                    <a:pt x="107" y="101"/>
                    <a:pt x="106" y="101"/>
                  </a:cubicBezTo>
                  <a:cubicBezTo>
                    <a:pt x="105" y="103"/>
                    <a:pt x="104" y="104"/>
                    <a:pt x="102" y="105"/>
                  </a:cubicBezTo>
                  <a:cubicBezTo>
                    <a:pt x="102" y="106"/>
                    <a:pt x="100" y="107"/>
                    <a:pt x="97" y="107"/>
                  </a:cubicBezTo>
                  <a:cubicBezTo>
                    <a:pt x="97" y="108"/>
                    <a:pt x="98" y="108"/>
                    <a:pt x="98" y="108"/>
                  </a:cubicBezTo>
                  <a:cubicBezTo>
                    <a:pt x="99" y="109"/>
                    <a:pt x="101" y="112"/>
                    <a:pt x="101" y="114"/>
                  </a:cubicBezTo>
                  <a:cubicBezTo>
                    <a:pt x="102" y="117"/>
                    <a:pt x="101" y="120"/>
                    <a:pt x="100" y="123"/>
                  </a:cubicBezTo>
                  <a:cubicBezTo>
                    <a:pt x="99" y="124"/>
                    <a:pt x="98" y="125"/>
                    <a:pt x="96" y="126"/>
                  </a:cubicBezTo>
                  <a:cubicBezTo>
                    <a:pt x="96" y="126"/>
                    <a:pt x="96" y="126"/>
                    <a:pt x="96" y="126"/>
                  </a:cubicBezTo>
                  <a:cubicBezTo>
                    <a:pt x="96" y="127"/>
                    <a:pt x="96" y="128"/>
                    <a:pt x="96" y="129"/>
                  </a:cubicBezTo>
                  <a:cubicBezTo>
                    <a:pt x="97" y="130"/>
                    <a:pt x="99" y="131"/>
                    <a:pt x="100" y="133"/>
                  </a:cubicBezTo>
                  <a:cubicBezTo>
                    <a:pt x="101" y="136"/>
                    <a:pt x="100" y="140"/>
                    <a:pt x="100" y="141"/>
                  </a:cubicBezTo>
                  <a:cubicBezTo>
                    <a:pt x="99" y="143"/>
                    <a:pt x="97" y="146"/>
                    <a:pt x="95" y="147"/>
                  </a:cubicBezTo>
                  <a:cubicBezTo>
                    <a:pt x="94" y="148"/>
                    <a:pt x="93" y="149"/>
                    <a:pt x="92" y="150"/>
                  </a:cubicBezTo>
                  <a:cubicBezTo>
                    <a:pt x="91" y="150"/>
                    <a:pt x="91" y="150"/>
                    <a:pt x="91" y="150"/>
                  </a:cubicBezTo>
                  <a:cubicBezTo>
                    <a:pt x="90" y="151"/>
                    <a:pt x="90" y="151"/>
                    <a:pt x="89" y="151"/>
                  </a:cubicBezTo>
                  <a:cubicBezTo>
                    <a:pt x="89" y="151"/>
                    <a:pt x="89" y="151"/>
                    <a:pt x="89" y="151"/>
                  </a:cubicBezTo>
                  <a:cubicBezTo>
                    <a:pt x="90" y="152"/>
                    <a:pt x="91" y="153"/>
                    <a:pt x="91" y="155"/>
                  </a:cubicBezTo>
                  <a:cubicBezTo>
                    <a:pt x="91" y="158"/>
                    <a:pt x="89" y="161"/>
                    <a:pt x="88" y="163"/>
                  </a:cubicBezTo>
                  <a:cubicBezTo>
                    <a:pt x="88" y="163"/>
                    <a:pt x="85" y="166"/>
                    <a:pt x="81" y="166"/>
                  </a:cubicBezTo>
                  <a:cubicBezTo>
                    <a:pt x="81" y="166"/>
                    <a:pt x="81" y="166"/>
                    <a:pt x="81" y="166"/>
                  </a:cubicBezTo>
                  <a:cubicBezTo>
                    <a:pt x="81" y="166"/>
                    <a:pt x="81" y="166"/>
                    <a:pt x="81" y="166"/>
                  </a:cubicBezTo>
                  <a:cubicBezTo>
                    <a:pt x="79" y="166"/>
                    <a:pt x="78" y="165"/>
                    <a:pt x="77" y="165"/>
                  </a:cubicBezTo>
                  <a:cubicBezTo>
                    <a:pt x="76" y="167"/>
                    <a:pt x="74" y="170"/>
                    <a:pt x="72" y="171"/>
                  </a:cubicBezTo>
                  <a:cubicBezTo>
                    <a:pt x="71" y="171"/>
                    <a:pt x="70" y="172"/>
                    <a:pt x="69" y="172"/>
                  </a:cubicBezTo>
                  <a:cubicBezTo>
                    <a:pt x="68" y="172"/>
                    <a:pt x="67" y="171"/>
                    <a:pt x="67" y="171"/>
                  </a:cubicBezTo>
                  <a:cubicBezTo>
                    <a:pt x="67" y="171"/>
                    <a:pt x="67" y="171"/>
                    <a:pt x="67" y="171"/>
                  </a:cubicBezTo>
                  <a:cubicBezTo>
                    <a:pt x="66" y="171"/>
                    <a:pt x="65" y="172"/>
                    <a:pt x="65" y="172"/>
                  </a:cubicBezTo>
                  <a:cubicBezTo>
                    <a:pt x="65" y="173"/>
                    <a:pt x="65" y="174"/>
                    <a:pt x="65" y="175"/>
                  </a:cubicBezTo>
                  <a:cubicBezTo>
                    <a:pt x="65" y="176"/>
                    <a:pt x="65" y="178"/>
                    <a:pt x="64" y="179"/>
                  </a:cubicBezTo>
                  <a:cubicBezTo>
                    <a:pt x="65" y="179"/>
                    <a:pt x="65" y="179"/>
                    <a:pt x="65" y="179"/>
                  </a:cubicBezTo>
                  <a:cubicBezTo>
                    <a:pt x="67" y="180"/>
                    <a:pt x="70" y="182"/>
                    <a:pt x="71" y="184"/>
                  </a:cubicBezTo>
                  <a:cubicBezTo>
                    <a:pt x="72" y="186"/>
                    <a:pt x="72" y="190"/>
                    <a:pt x="71" y="193"/>
                  </a:cubicBezTo>
                  <a:cubicBezTo>
                    <a:pt x="69" y="196"/>
                    <a:pt x="66" y="197"/>
                    <a:pt x="64" y="198"/>
                  </a:cubicBezTo>
                  <a:cubicBezTo>
                    <a:pt x="64" y="198"/>
                    <a:pt x="63" y="199"/>
                    <a:pt x="62" y="199"/>
                  </a:cubicBezTo>
                  <a:cubicBezTo>
                    <a:pt x="64" y="201"/>
                    <a:pt x="64" y="205"/>
                    <a:pt x="63" y="206"/>
                  </a:cubicBezTo>
                  <a:cubicBezTo>
                    <a:pt x="63" y="207"/>
                    <a:pt x="63" y="208"/>
                    <a:pt x="62" y="209"/>
                  </a:cubicBezTo>
                  <a:cubicBezTo>
                    <a:pt x="62" y="211"/>
                    <a:pt x="62" y="212"/>
                    <a:pt x="62" y="214"/>
                  </a:cubicBezTo>
                  <a:cubicBezTo>
                    <a:pt x="60" y="217"/>
                    <a:pt x="57" y="219"/>
                    <a:pt x="56" y="219"/>
                  </a:cubicBezTo>
                  <a:cubicBezTo>
                    <a:pt x="55" y="219"/>
                    <a:pt x="54" y="220"/>
                    <a:pt x="52" y="220"/>
                  </a:cubicBezTo>
                  <a:cubicBezTo>
                    <a:pt x="52" y="220"/>
                    <a:pt x="51" y="220"/>
                    <a:pt x="51" y="220"/>
                  </a:cubicBezTo>
                  <a:cubicBezTo>
                    <a:pt x="52" y="221"/>
                    <a:pt x="52" y="222"/>
                    <a:pt x="52" y="224"/>
                  </a:cubicBezTo>
                  <a:cubicBezTo>
                    <a:pt x="52" y="224"/>
                    <a:pt x="51" y="229"/>
                    <a:pt x="48" y="231"/>
                  </a:cubicBezTo>
                  <a:cubicBezTo>
                    <a:pt x="47" y="231"/>
                    <a:pt x="46" y="231"/>
                    <a:pt x="45" y="231"/>
                  </a:cubicBezTo>
                  <a:cubicBezTo>
                    <a:pt x="45" y="231"/>
                    <a:pt x="46" y="231"/>
                    <a:pt x="46" y="231"/>
                  </a:cubicBezTo>
                  <a:cubicBezTo>
                    <a:pt x="46" y="233"/>
                    <a:pt x="46" y="237"/>
                    <a:pt x="44" y="239"/>
                  </a:cubicBezTo>
                  <a:cubicBezTo>
                    <a:pt x="43" y="241"/>
                    <a:pt x="41" y="242"/>
                    <a:pt x="39" y="243"/>
                  </a:cubicBezTo>
                  <a:cubicBezTo>
                    <a:pt x="39" y="243"/>
                    <a:pt x="38" y="243"/>
                    <a:pt x="38" y="243"/>
                  </a:cubicBezTo>
                  <a:cubicBezTo>
                    <a:pt x="38" y="244"/>
                    <a:pt x="38" y="244"/>
                    <a:pt x="37" y="245"/>
                  </a:cubicBezTo>
                  <a:cubicBezTo>
                    <a:pt x="37" y="245"/>
                    <a:pt x="38" y="246"/>
                    <a:pt x="38" y="247"/>
                  </a:cubicBezTo>
                  <a:cubicBezTo>
                    <a:pt x="38" y="247"/>
                    <a:pt x="39" y="247"/>
                    <a:pt x="39" y="248"/>
                  </a:cubicBezTo>
                  <a:cubicBezTo>
                    <a:pt x="39" y="248"/>
                    <a:pt x="40" y="247"/>
                    <a:pt x="40" y="247"/>
                  </a:cubicBezTo>
                  <a:cubicBezTo>
                    <a:pt x="41" y="247"/>
                    <a:pt x="42" y="247"/>
                    <a:pt x="43" y="247"/>
                  </a:cubicBezTo>
                  <a:cubicBezTo>
                    <a:pt x="44" y="247"/>
                    <a:pt x="45" y="247"/>
                    <a:pt x="46" y="248"/>
                  </a:cubicBezTo>
                  <a:cubicBezTo>
                    <a:pt x="49" y="249"/>
                    <a:pt x="51" y="253"/>
                    <a:pt x="51" y="256"/>
                  </a:cubicBezTo>
                  <a:cubicBezTo>
                    <a:pt x="52" y="258"/>
                    <a:pt x="51" y="261"/>
                    <a:pt x="49" y="263"/>
                  </a:cubicBezTo>
                  <a:cubicBezTo>
                    <a:pt x="47" y="265"/>
                    <a:pt x="43" y="265"/>
                    <a:pt x="42" y="265"/>
                  </a:cubicBezTo>
                  <a:cubicBezTo>
                    <a:pt x="42" y="265"/>
                    <a:pt x="42" y="265"/>
                    <a:pt x="42" y="265"/>
                  </a:cubicBezTo>
                  <a:cubicBezTo>
                    <a:pt x="41" y="265"/>
                    <a:pt x="41" y="265"/>
                    <a:pt x="40" y="265"/>
                  </a:cubicBezTo>
                  <a:cubicBezTo>
                    <a:pt x="41" y="265"/>
                    <a:pt x="41" y="266"/>
                    <a:pt x="42" y="266"/>
                  </a:cubicBezTo>
                  <a:cubicBezTo>
                    <a:pt x="45" y="268"/>
                    <a:pt x="46" y="270"/>
                    <a:pt x="47" y="272"/>
                  </a:cubicBezTo>
                  <a:cubicBezTo>
                    <a:pt x="47" y="275"/>
                    <a:pt x="46" y="279"/>
                    <a:pt x="44" y="281"/>
                  </a:cubicBezTo>
                  <a:cubicBezTo>
                    <a:pt x="43" y="282"/>
                    <a:pt x="41" y="282"/>
                    <a:pt x="40" y="282"/>
                  </a:cubicBezTo>
                  <a:cubicBezTo>
                    <a:pt x="40" y="282"/>
                    <a:pt x="40" y="282"/>
                    <a:pt x="40" y="282"/>
                  </a:cubicBezTo>
                  <a:cubicBezTo>
                    <a:pt x="39" y="284"/>
                    <a:pt x="37" y="285"/>
                    <a:pt x="35" y="286"/>
                  </a:cubicBezTo>
                  <a:cubicBezTo>
                    <a:pt x="34" y="286"/>
                    <a:pt x="34" y="286"/>
                    <a:pt x="34" y="286"/>
                  </a:cubicBezTo>
                  <a:cubicBezTo>
                    <a:pt x="33" y="286"/>
                    <a:pt x="33" y="286"/>
                    <a:pt x="33" y="286"/>
                  </a:cubicBezTo>
                  <a:cubicBezTo>
                    <a:pt x="33" y="288"/>
                    <a:pt x="34" y="290"/>
                    <a:pt x="33" y="292"/>
                  </a:cubicBezTo>
                  <a:cubicBezTo>
                    <a:pt x="33" y="294"/>
                    <a:pt x="30" y="297"/>
                    <a:pt x="28" y="298"/>
                  </a:cubicBezTo>
                  <a:cubicBezTo>
                    <a:pt x="27" y="299"/>
                    <a:pt x="26" y="299"/>
                    <a:pt x="25" y="299"/>
                  </a:cubicBezTo>
                  <a:cubicBezTo>
                    <a:pt x="24" y="299"/>
                    <a:pt x="23" y="299"/>
                    <a:pt x="22" y="298"/>
                  </a:cubicBezTo>
                  <a:cubicBezTo>
                    <a:pt x="22" y="298"/>
                    <a:pt x="22" y="298"/>
                    <a:pt x="21" y="298"/>
                  </a:cubicBezTo>
                  <a:cubicBezTo>
                    <a:pt x="21" y="299"/>
                    <a:pt x="20" y="299"/>
                    <a:pt x="20" y="299"/>
                  </a:cubicBezTo>
                  <a:cubicBezTo>
                    <a:pt x="20" y="299"/>
                    <a:pt x="20" y="299"/>
                    <a:pt x="20" y="300"/>
                  </a:cubicBezTo>
                  <a:cubicBezTo>
                    <a:pt x="20" y="300"/>
                    <a:pt x="21" y="300"/>
                    <a:pt x="21" y="300"/>
                  </a:cubicBezTo>
                  <a:cubicBezTo>
                    <a:pt x="23" y="301"/>
                    <a:pt x="24" y="302"/>
                    <a:pt x="26" y="304"/>
                  </a:cubicBezTo>
                  <a:cubicBezTo>
                    <a:pt x="26" y="304"/>
                    <a:pt x="26" y="304"/>
                    <a:pt x="26" y="305"/>
                  </a:cubicBezTo>
                  <a:cubicBezTo>
                    <a:pt x="26" y="305"/>
                    <a:pt x="26" y="305"/>
                    <a:pt x="26" y="305"/>
                  </a:cubicBezTo>
                  <a:cubicBezTo>
                    <a:pt x="27" y="305"/>
                    <a:pt x="29" y="305"/>
                    <a:pt x="30" y="305"/>
                  </a:cubicBezTo>
                  <a:cubicBezTo>
                    <a:pt x="31" y="306"/>
                    <a:pt x="34" y="308"/>
                    <a:pt x="35" y="310"/>
                  </a:cubicBezTo>
                  <a:cubicBezTo>
                    <a:pt x="36" y="310"/>
                    <a:pt x="36" y="310"/>
                    <a:pt x="36" y="311"/>
                  </a:cubicBezTo>
                  <a:cubicBezTo>
                    <a:pt x="37" y="310"/>
                    <a:pt x="38" y="309"/>
                    <a:pt x="39" y="309"/>
                  </a:cubicBezTo>
                  <a:cubicBezTo>
                    <a:pt x="40" y="309"/>
                    <a:pt x="40" y="309"/>
                    <a:pt x="40" y="309"/>
                  </a:cubicBezTo>
                  <a:cubicBezTo>
                    <a:pt x="43" y="310"/>
                    <a:pt x="46" y="312"/>
                    <a:pt x="47" y="314"/>
                  </a:cubicBezTo>
                  <a:cubicBezTo>
                    <a:pt x="48" y="317"/>
                    <a:pt x="48" y="321"/>
                    <a:pt x="48" y="323"/>
                  </a:cubicBezTo>
                  <a:cubicBezTo>
                    <a:pt x="47" y="325"/>
                    <a:pt x="44" y="328"/>
                    <a:pt x="44" y="328"/>
                  </a:cubicBezTo>
                  <a:cubicBezTo>
                    <a:pt x="43" y="329"/>
                    <a:pt x="42" y="330"/>
                    <a:pt x="41" y="330"/>
                  </a:cubicBezTo>
                  <a:cubicBezTo>
                    <a:pt x="41" y="330"/>
                    <a:pt x="41" y="331"/>
                    <a:pt x="41" y="331"/>
                  </a:cubicBezTo>
                  <a:cubicBezTo>
                    <a:pt x="41" y="331"/>
                    <a:pt x="40" y="331"/>
                    <a:pt x="40" y="332"/>
                  </a:cubicBezTo>
                  <a:cubicBezTo>
                    <a:pt x="40" y="332"/>
                    <a:pt x="39" y="333"/>
                    <a:pt x="39" y="334"/>
                  </a:cubicBezTo>
                  <a:cubicBezTo>
                    <a:pt x="38" y="335"/>
                    <a:pt x="38" y="335"/>
                    <a:pt x="37" y="336"/>
                  </a:cubicBezTo>
                  <a:cubicBezTo>
                    <a:pt x="37" y="336"/>
                    <a:pt x="37" y="336"/>
                    <a:pt x="36" y="336"/>
                  </a:cubicBezTo>
                  <a:cubicBezTo>
                    <a:pt x="36" y="337"/>
                    <a:pt x="36" y="338"/>
                    <a:pt x="36" y="338"/>
                  </a:cubicBezTo>
                  <a:cubicBezTo>
                    <a:pt x="36" y="339"/>
                    <a:pt x="37" y="340"/>
                    <a:pt x="37" y="341"/>
                  </a:cubicBezTo>
                  <a:cubicBezTo>
                    <a:pt x="37" y="341"/>
                    <a:pt x="37" y="341"/>
                    <a:pt x="37" y="341"/>
                  </a:cubicBezTo>
                  <a:cubicBezTo>
                    <a:pt x="38" y="340"/>
                    <a:pt x="38" y="340"/>
                    <a:pt x="39" y="339"/>
                  </a:cubicBezTo>
                  <a:cubicBezTo>
                    <a:pt x="40" y="339"/>
                    <a:pt x="42" y="338"/>
                    <a:pt x="44" y="338"/>
                  </a:cubicBezTo>
                  <a:cubicBezTo>
                    <a:pt x="45" y="338"/>
                    <a:pt x="47" y="338"/>
                    <a:pt x="48" y="339"/>
                  </a:cubicBezTo>
                  <a:cubicBezTo>
                    <a:pt x="50" y="341"/>
                    <a:pt x="52" y="344"/>
                    <a:pt x="53" y="346"/>
                  </a:cubicBezTo>
                  <a:cubicBezTo>
                    <a:pt x="53" y="348"/>
                    <a:pt x="52" y="350"/>
                    <a:pt x="51" y="353"/>
                  </a:cubicBezTo>
                  <a:cubicBezTo>
                    <a:pt x="51" y="353"/>
                    <a:pt x="51" y="353"/>
                    <a:pt x="51" y="353"/>
                  </a:cubicBezTo>
                  <a:cubicBezTo>
                    <a:pt x="50" y="355"/>
                    <a:pt x="49" y="357"/>
                    <a:pt x="48" y="358"/>
                  </a:cubicBezTo>
                  <a:cubicBezTo>
                    <a:pt x="48" y="358"/>
                    <a:pt x="47" y="359"/>
                    <a:pt x="47" y="359"/>
                  </a:cubicBezTo>
                  <a:cubicBezTo>
                    <a:pt x="47" y="359"/>
                    <a:pt x="47" y="359"/>
                    <a:pt x="47" y="359"/>
                  </a:cubicBezTo>
                  <a:cubicBezTo>
                    <a:pt x="47" y="359"/>
                    <a:pt x="47" y="360"/>
                    <a:pt x="47" y="360"/>
                  </a:cubicBezTo>
                  <a:cubicBezTo>
                    <a:pt x="47" y="362"/>
                    <a:pt x="47" y="363"/>
                    <a:pt x="47" y="365"/>
                  </a:cubicBezTo>
                  <a:cubicBezTo>
                    <a:pt x="47" y="366"/>
                    <a:pt x="47" y="370"/>
                    <a:pt x="46" y="372"/>
                  </a:cubicBezTo>
                  <a:cubicBezTo>
                    <a:pt x="45" y="373"/>
                    <a:pt x="44" y="376"/>
                    <a:pt x="41" y="377"/>
                  </a:cubicBezTo>
                  <a:cubicBezTo>
                    <a:pt x="40" y="377"/>
                    <a:pt x="39" y="377"/>
                    <a:pt x="38" y="377"/>
                  </a:cubicBezTo>
                  <a:cubicBezTo>
                    <a:pt x="38" y="377"/>
                    <a:pt x="38" y="377"/>
                    <a:pt x="38" y="377"/>
                  </a:cubicBezTo>
                  <a:cubicBezTo>
                    <a:pt x="40" y="379"/>
                    <a:pt x="43" y="381"/>
                    <a:pt x="44" y="384"/>
                  </a:cubicBezTo>
                  <a:cubicBezTo>
                    <a:pt x="45" y="387"/>
                    <a:pt x="43" y="390"/>
                    <a:pt x="43" y="392"/>
                  </a:cubicBezTo>
                  <a:cubicBezTo>
                    <a:pt x="45" y="392"/>
                    <a:pt x="47" y="394"/>
                    <a:pt x="49" y="395"/>
                  </a:cubicBezTo>
                  <a:cubicBezTo>
                    <a:pt x="50" y="397"/>
                    <a:pt x="50" y="399"/>
                    <a:pt x="51" y="401"/>
                  </a:cubicBezTo>
                  <a:cubicBezTo>
                    <a:pt x="51" y="401"/>
                    <a:pt x="51" y="401"/>
                    <a:pt x="51" y="402"/>
                  </a:cubicBezTo>
                  <a:cubicBezTo>
                    <a:pt x="51" y="402"/>
                    <a:pt x="52" y="403"/>
                    <a:pt x="52" y="403"/>
                  </a:cubicBezTo>
                  <a:cubicBezTo>
                    <a:pt x="54" y="405"/>
                    <a:pt x="55" y="408"/>
                    <a:pt x="55" y="410"/>
                  </a:cubicBezTo>
                  <a:cubicBezTo>
                    <a:pt x="55" y="414"/>
                    <a:pt x="52" y="419"/>
                    <a:pt x="50" y="421"/>
                  </a:cubicBezTo>
                  <a:cubicBezTo>
                    <a:pt x="49" y="422"/>
                    <a:pt x="47" y="423"/>
                    <a:pt x="46" y="424"/>
                  </a:cubicBezTo>
                  <a:cubicBezTo>
                    <a:pt x="45" y="424"/>
                    <a:pt x="45" y="424"/>
                    <a:pt x="45" y="424"/>
                  </a:cubicBezTo>
                  <a:cubicBezTo>
                    <a:pt x="43" y="425"/>
                    <a:pt x="43" y="426"/>
                    <a:pt x="42" y="426"/>
                  </a:cubicBezTo>
                  <a:cubicBezTo>
                    <a:pt x="42" y="427"/>
                    <a:pt x="42" y="429"/>
                    <a:pt x="42" y="431"/>
                  </a:cubicBezTo>
                  <a:cubicBezTo>
                    <a:pt x="42" y="432"/>
                    <a:pt x="42" y="434"/>
                    <a:pt x="43" y="435"/>
                  </a:cubicBezTo>
                  <a:cubicBezTo>
                    <a:pt x="43" y="435"/>
                    <a:pt x="43" y="435"/>
                    <a:pt x="43" y="435"/>
                  </a:cubicBezTo>
                  <a:cubicBezTo>
                    <a:pt x="43" y="435"/>
                    <a:pt x="44" y="435"/>
                    <a:pt x="45" y="435"/>
                  </a:cubicBezTo>
                  <a:cubicBezTo>
                    <a:pt x="45" y="435"/>
                    <a:pt x="46" y="435"/>
                    <a:pt x="46" y="435"/>
                  </a:cubicBezTo>
                  <a:cubicBezTo>
                    <a:pt x="49" y="435"/>
                    <a:pt x="53" y="435"/>
                    <a:pt x="55" y="436"/>
                  </a:cubicBezTo>
                  <a:cubicBezTo>
                    <a:pt x="57" y="438"/>
                    <a:pt x="60" y="442"/>
                    <a:pt x="59" y="446"/>
                  </a:cubicBezTo>
                  <a:cubicBezTo>
                    <a:pt x="59" y="448"/>
                    <a:pt x="58" y="450"/>
                    <a:pt x="56" y="451"/>
                  </a:cubicBezTo>
                  <a:cubicBezTo>
                    <a:pt x="57" y="451"/>
                    <a:pt x="58" y="450"/>
                    <a:pt x="59" y="450"/>
                  </a:cubicBezTo>
                  <a:cubicBezTo>
                    <a:pt x="59" y="450"/>
                    <a:pt x="59" y="450"/>
                    <a:pt x="59" y="450"/>
                  </a:cubicBezTo>
                  <a:cubicBezTo>
                    <a:pt x="63" y="450"/>
                    <a:pt x="66" y="453"/>
                    <a:pt x="67" y="455"/>
                  </a:cubicBezTo>
                  <a:cubicBezTo>
                    <a:pt x="69" y="457"/>
                    <a:pt x="69" y="462"/>
                    <a:pt x="69" y="465"/>
                  </a:cubicBezTo>
                  <a:cubicBezTo>
                    <a:pt x="68" y="468"/>
                    <a:pt x="64" y="471"/>
                    <a:pt x="63" y="472"/>
                  </a:cubicBezTo>
                  <a:cubicBezTo>
                    <a:pt x="64" y="472"/>
                    <a:pt x="66" y="472"/>
                    <a:pt x="67" y="473"/>
                  </a:cubicBezTo>
                  <a:cubicBezTo>
                    <a:pt x="69" y="475"/>
                    <a:pt x="71" y="477"/>
                    <a:pt x="72" y="479"/>
                  </a:cubicBezTo>
                  <a:cubicBezTo>
                    <a:pt x="72" y="481"/>
                    <a:pt x="72" y="482"/>
                    <a:pt x="71" y="484"/>
                  </a:cubicBezTo>
                  <a:cubicBezTo>
                    <a:pt x="71" y="484"/>
                    <a:pt x="71" y="484"/>
                    <a:pt x="72" y="484"/>
                  </a:cubicBezTo>
                  <a:cubicBezTo>
                    <a:pt x="74" y="486"/>
                    <a:pt x="76" y="489"/>
                    <a:pt x="76" y="491"/>
                  </a:cubicBezTo>
                  <a:cubicBezTo>
                    <a:pt x="77" y="494"/>
                    <a:pt x="78" y="498"/>
                    <a:pt x="75" y="501"/>
                  </a:cubicBezTo>
                  <a:cubicBezTo>
                    <a:pt x="75" y="501"/>
                    <a:pt x="75" y="501"/>
                    <a:pt x="75" y="501"/>
                  </a:cubicBezTo>
                  <a:cubicBezTo>
                    <a:pt x="76" y="501"/>
                    <a:pt x="76" y="501"/>
                    <a:pt x="77" y="501"/>
                  </a:cubicBezTo>
                  <a:cubicBezTo>
                    <a:pt x="77" y="501"/>
                    <a:pt x="77" y="501"/>
                    <a:pt x="78" y="501"/>
                  </a:cubicBezTo>
                  <a:cubicBezTo>
                    <a:pt x="79" y="501"/>
                    <a:pt x="83" y="501"/>
                    <a:pt x="86" y="504"/>
                  </a:cubicBezTo>
                  <a:cubicBezTo>
                    <a:pt x="88" y="506"/>
                    <a:pt x="88" y="511"/>
                    <a:pt x="88" y="513"/>
                  </a:cubicBezTo>
                  <a:cubicBezTo>
                    <a:pt x="87" y="516"/>
                    <a:pt x="84" y="519"/>
                    <a:pt x="82" y="520"/>
                  </a:cubicBezTo>
                  <a:cubicBezTo>
                    <a:pt x="82" y="520"/>
                    <a:pt x="80" y="522"/>
                    <a:pt x="79" y="522"/>
                  </a:cubicBezTo>
                  <a:cubicBezTo>
                    <a:pt x="79" y="525"/>
                    <a:pt x="78" y="529"/>
                    <a:pt x="77" y="529"/>
                  </a:cubicBezTo>
                  <a:cubicBezTo>
                    <a:pt x="76" y="532"/>
                    <a:pt x="75" y="534"/>
                    <a:pt x="72" y="535"/>
                  </a:cubicBezTo>
                  <a:cubicBezTo>
                    <a:pt x="73" y="536"/>
                    <a:pt x="74" y="537"/>
                    <a:pt x="75" y="539"/>
                  </a:cubicBezTo>
                  <a:cubicBezTo>
                    <a:pt x="76" y="541"/>
                    <a:pt x="76" y="545"/>
                    <a:pt x="75" y="547"/>
                  </a:cubicBezTo>
                  <a:cubicBezTo>
                    <a:pt x="75" y="549"/>
                    <a:pt x="73" y="551"/>
                    <a:pt x="72" y="552"/>
                  </a:cubicBezTo>
                  <a:cubicBezTo>
                    <a:pt x="71" y="554"/>
                    <a:pt x="68" y="556"/>
                    <a:pt x="67" y="557"/>
                  </a:cubicBezTo>
                  <a:cubicBezTo>
                    <a:pt x="66" y="557"/>
                    <a:pt x="66" y="558"/>
                    <a:pt x="66" y="558"/>
                  </a:cubicBezTo>
                  <a:cubicBezTo>
                    <a:pt x="66" y="559"/>
                    <a:pt x="66" y="560"/>
                    <a:pt x="65" y="561"/>
                  </a:cubicBezTo>
                  <a:cubicBezTo>
                    <a:pt x="65" y="561"/>
                    <a:pt x="65" y="561"/>
                    <a:pt x="64" y="562"/>
                  </a:cubicBezTo>
                  <a:cubicBezTo>
                    <a:pt x="65" y="563"/>
                    <a:pt x="66" y="564"/>
                    <a:pt x="66" y="565"/>
                  </a:cubicBezTo>
                  <a:cubicBezTo>
                    <a:pt x="67" y="568"/>
                    <a:pt x="65" y="571"/>
                    <a:pt x="64" y="572"/>
                  </a:cubicBezTo>
                  <a:cubicBezTo>
                    <a:pt x="63" y="573"/>
                    <a:pt x="60" y="576"/>
                    <a:pt x="58" y="577"/>
                  </a:cubicBezTo>
                  <a:cubicBezTo>
                    <a:pt x="57" y="578"/>
                    <a:pt x="56" y="578"/>
                    <a:pt x="55" y="578"/>
                  </a:cubicBezTo>
                  <a:cubicBezTo>
                    <a:pt x="54" y="578"/>
                    <a:pt x="53" y="578"/>
                    <a:pt x="53" y="578"/>
                  </a:cubicBezTo>
                  <a:cubicBezTo>
                    <a:pt x="53" y="578"/>
                    <a:pt x="53" y="578"/>
                    <a:pt x="52" y="578"/>
                  </a:cubicBezTo>
                  <a:cubicBezTo>
                    <a:pt x="52" y="578"/>
                    <a:pt x="52" y="578"/>
                    <a:pt x="52" y="578"/>
                  </a:cubicBezTo>
                  <a:cubicBezTo>
                    <a:pt x="52" y="578"/>
                    <a:pt x="52" y="579"/>
                    <a:pt x="52" y="579"/>
                  </a:cubicBezTo>
                  <a:cubicBezTo>
                    <a:pt x="52" y="579"/>
                    <a:pt x="52" y="580"/>
                    <a:pt x="52" y="580"/>
                  </a:cubicBezTo>
                  <a:cubicBezTo>
                    <a:pt x="53" y="582"/>
                    <a:pt x="54" y="584"/>
                    <a:pt x="53" y="587"/>
                  </a:cubicBezTo>
                  <a:cubicBezTo>
                    <a:pt x="52" y="589"/>
                    <a:pt x="50" y="590"/>
                    <a:pt x="49" y="591"/>
                  </a:cubicBezTo>
                  <a:cubicBezTo>
                    <a:pt x="49" y="591"/>
                    <a:pt x="49" y="591"/>
                    <a:pt x="49" y="591"/>
                  </a:cubicBezTo>
                  <a:cubicBezTo>
                    <a:pt x="48" y="592"/>
                    <a:pt x="48" y="592"/>
                    <a:pt x="47" y="592"/>
                  </a:cubicBezTo>
                  <a:cubicBezTo>
                    <a:pt x="47" y="592"/>
                    <a:pt x="47" y="592"/>
                    <a:pt x="47" y="593"/>
                  </a:cubicBezTo>
                  <a:cubicBezTo>
                    <a:pt x="47" y="593"/>
                    <a:pt x="46" y="593"/>
                    <a:pt x="46" y="594"/>
                  </a:cubicBezTo>
                  <a:cubicBezTo>
                    <a:pt x="46" y="594"/>
                    <a:pt x="45" y="595"/>
                    <a:pt x="44" y="596"/>
                  </a:cubicBezTo>
                  <a:cubicBezTo>
                    <a:pt x="44" y="596"/>
                    <a:pt x="44" y="596"/>
                    <a:pt x="44" y="596"/>
                  </a:cubicBezTo>
                  <a:cubicBezTo>
                    <a:pt x="44" y="597"/>
                    <a:pt x="45" y="597"/>
                    <a:pt x="45" y="598"/>
                  </a:cubicBezTo>
                  <a:cubicBezTo>
                    <a:pt x="46" y="601"/>
                    <a:pt x="46" y="605"/>
                    <a:pt x="44" y="607"/>
                  </a:cubicBezTo>
                  <a:cubicBezTo>
                    <a:pt x="42" y="609"/>
                    <a:pt x="39" y="610"/>
                    <a:pt x="37" y="610"/>
                  </a:cubicBezTo>
                  <a:cubicBezTo>
                    <a:pt x="37" y="610"/>
                    <a:pt x="36" y="610"/>
                    <a:pt x="36" y="610"/>
                  </a:cubicBezTo>
                  <a:cubicBezTo>
                    <a:pt x="33" y="609"/>
                    <a:pt x="31" y="606"/>
                    <a:pt x="30" y="604"/>
                  </a:cubicBezTo>
                  <a:cubicBezTo>
                    <a:pt x="30" y="605"/>
                    <a:pt x="30" y="605"/>
                    <a:pt x="30" y="605"/>
                  </a:cubicBezTo>
                  <a:cubicBezTo>
                    <a:pt x="30" y="606"/>
                    <a:pt x="30" y="607"/>
                    <a:pt x="30" y="608"/>
                  </a:cubicBezTo>
                  <a:cubicBezTo>
                    <a:pt x="30" y="608"/>
                    <a:pt x="29" y="609"/>
                    <a:pt x="29" y="609"/>
                  </a:cubicBezTo>
                  <a:cubicBezTo>
                    <a:pt x="29" y="609"/>
                    <a:pt x="29" y="610"/>
                    <a:pt x="29" y="610"/>
                  </a:cubicBezTo>
                  <a:cubicBezTo>
                    <a:pt x="30" y="611"/>
                    <a:pt x="31" y="613"/>
                    <a:pt x="32" y="615"/>
                  </a:cubicBezTo>
                  <a:cubicBezTo>
                    <a:pt x="32" y="618"/>
                    <a:pt x="30" y="621"/>
                    <a:pt x="29" y="622"/>
                  </a:cubicBezTo>
                  <a:cubicBezTo>
                    <a:pt x="27" y="623"/>
                    <a:pt x="26" y="624"/>
                    <a:pt x="25" y="624"/>
                  </a:cubicBezTo>
                  <a:cubicBezTo>
                    <a:pt x="25" y="624"/>
                    <a:pt x="25" y="624"/>
                    <a:pt x="25" y="624"/>
                  </a:cubicBezTo>
                  <a:cubicBezTo>
                    <a:pt x="25" y="624"/>
                    <a:pt x="24" y="624"/>
                    <a:pt x="24" y="624"/>
                  </a:cubicBezTo>
                  <a:cubicBezTo>
                    <a:pt x="25" y="625"/>
                    <a:pt x="25" y="626"/>
                    <a:pt x="25" y="627"/>
                  </a:cubicBezTo>
                  <a:cubicBezTo>
                    <a:pt x="27" y="632"/>
                    <a:pt x="27" y="635"/>
                    <a:pt x="26" y="638"/>
                  </a:cubicBezTo>
                  <a:cubicBezTo>
                    <a:pt x="26" y="639"/>
                    <a:pt x="25" y="640"/>
                    <a:pt x="25" y="641"/>
                  </a:cubicBezTo>
                  <a:cubicBezTo>
                    <a:pt x="26" y="643"/>
                    <a:pt x="27" y="646"/>
                    <a:pt x="27" y="648"/>
                  </a:cubicBezTo>
                  <a:cubicBezTo>
                    <a:pt x="26" y="651"/>
                    <a:pt x="24" y="653"/>
                    <a:pt x="21" y="656"/>
                  </a:cubicBezTo>
                  <a:cubicBezTo>
                    <a:pt x="21" y="656"/>
                    <a:pt x="21" y="656"/>
                    <a:pt x="20" y="656"/>
                  </a:cubicBezTo>
                  <a:cubicBezTo>
                    <a:pt x="20" y="657"/>
                    <a:pt x="17" y="659"/>
                    <a:pt x="15" y="660"/>
                  </a:cubicBezTo>
                  <a:cubicBezTo>
                    <a:pt x="14" y="661"/>
                    <a:pt x="11" y="662"/>
                    <a:pt x="10" y="662"/>
                  </a:cubicBezTo>
                  <a:cubicBezTo>
                    <a:pt x="10" y="662"/>
                    <a:pt x="10" y="662"/>
                    <a:pt x="10" y="662"/>
                  </a:cubicBezTo>
                  <a:cubicBezTo>
                    <a:pt x="10" y="663"/>
                    <a:pt x="10" y="665"/>
                    <a:pt x="10" y="666"/>
                  </a:cubicBezTo>
                  <a:cubicBezTo>
                    <a:pt x="11" y="667"/>
                    <a:pt x="11" y="668"/>
                    <a:pt x="11" y="669"/>
                  </a:cubicBezTo>
                  <a:cubicBezTo>
                    <a:pt x="12" y="669"/>
                    <a:pt x="13" y="671"/>
                    <a:pt x="14" y="671"/>
                  </a:cubicBezTo>
                  <a:cubicBezTo>
                    <a:pt x="14" y="671"/>
                    <a:pt x="14" y="671"/>
                    <a:pt x="14" y="672"/>
                  </a:cubicBezTo>
                  <a:cubicBezTo>
                    <a:pt x="15" y="672"/>
                    <a:pt x="17" y="673"/>
                    <a:pt x="18" y="674"/>
                  </a:cubicBezTo>
                  <a:cubicBezTo>
                    <a:pt x="19" y="676"/>
                    <a:pt x="21" y="680"/>
                    <a:pt x="20" y="684"/>
                  </a:cubicBezTo>
                  <a:cubicBezTo>
                    <a:pt x="19" y="688"/>
                    <a:pt x="15" y="689"/>
                    <a:pt x="14" y="690"/>
                  </a:cubicBezTo>
                  <a:cubicBezTo>
                    <a:pt x="14" y="690"/>
                    <a:pt x="13" y="690"/>
                    <a:pt x="13" y="690"/>
                  </a:cubicBezTo>
                  <a:cubicBezTo>
                    <a:pt x="14" y="692"/>
                    <a:pt x="15" y="695"/>
                    <a:pt x="15" y="697"/>
                  </a:cubicBezTo>
                  <a:cubicBezTo>
                    <a:pt x="15" y="697"/>
                    <a:pt x="15" y="702"/>
                    <a:pt x="13" y="706"/>
                  </a:cubicBezTo>
                  <a:cubicBezTo>
                    <a:pt x="11" y="708"/>
                    <a:pt x="7" y="709"/>
                    <a:pt x="4" y="710"/>
                  </a:cubicBezTo>
                  <a:cubicBezTo>
                    <a:pt x="3" y="710"/>
                    <a:pt x="3" y="710"/>
                    <a:pt x="3" y="710"/>
                  </a:cubicBezTo>
                  <a:cubicBezTo>
                    <a:pt x="3" y="710"/>
                    <a:pt x="2" y="710"/>
                    <a:pt x="1" y="710"/>
                  </a:cubicBezTo>
                  <a:cubicBezTo>
                    <a:pt x="3" y="712"/>
                    <a:pt x="5" y="715"/>
                    <a:pt x="5" y="717"/>
                  </a:cubicBezTo>
                  <a:cubicBezTo>
                    <a:pt x="5" y="720"/>
                    <a:pt x="3" y="724"/>
                    <a:pt x="3" y="725"/>
                  </a:cubicBezTo>
                  <a:cubicBezTo>
                    <a:pt x="2" y="726"/>
                    <a:pt x="1" y="727"/>
                    <a:pt x="0" y="728"/>
                  </a:cubicBezTo>
                  <a:cubicBezTo>
                    <a:pt x="0" y="728"/>
                    <a:pt x="0" y="728"/>
                    <a:pt x="0" y="728"/>
                  </a:cubicBezTo>
                  <a:cubicBezTo>
                    <a:pt x="1" y="728"/>
                    <a:pt x="1" y="729"/>
                    <a:pt x="1" y="729"/>
                  </a:cubicBezTo>
                  <a:cubicBezTo>
                    <a:pt x="2" y="729"/>
                    <a:pt x="2" y="729"/>
                    <a:pt x="3" y="729"/>
                  </a:cubicBezTo>
                  <a:cubicBezTo>
                    <a:pt x="4" y="730"/>
                    <a:pt x="6" y="730"/>
                    <a:pt x="7" y="732"/>
                  </a:cubicBezTo>
                  <a:cubicBezTo>
                    <a:pt x="9" y="733"/>
                    <a:pt x="11" y="737"/>
                    <a:pt x="11" y="740"/>
                  </a:cubicBezTo>
                  <a:cubicBezTo>
                    <a:pt x="12" y="741"/>
                    <a:pt x="11" y="743"/>
                    <a:pt x="11" y="744"/>
                  </a:cubicBezTo>
                  <a:cubicBezTo>
                    <a:pt x="70" y="738"/>
                    <a:pt x="70" y="738"/>
                    <a:pt x="70" y="738"/>
                  </a:cubicBezTo>
                  <a:cubicBezTo>
                    <a:pt x="158" y="730"/>
                    <a:pt x="158" y="730"/>
                    <a:pt x="158" y="730"/>
                  </a:cubicBezTo>
                  <a:cubicBezTo>
                    <a:pt x="280" y="716"/>
                    <a:pt x="280" y="716"/>
                    <a:pt x="280" y="716"/>
                  </a:cubicBezTo>
                  <a:cubicBezTo>
                    <a:pt x="282" y="719"/>
                    <a:pt x="282" y="719"/>
                    <a:pt x="282" y="719"/>
                  </a:cubicBezTo>
                  <a:cubicBezTo>
                    <a:pt x="285" y="722"/>
                    <a:pt x="285" y="723"/>
                    <a:pt x="285" y="724"/>
                  </a:cubicBezTo>
                  <a:cubicBezTo>
                    <a:pt x="285" y="726"/>
                    <a:pt x="284" y="729"/>
                    <a:pt x="283" y="731"/>
                  </a:cubicBezTo>
                  <a:cubicBezTo>
                    <a:pt x="283" y="732"/>
                    <a:pt x="283" y="732"/>
                    <a:pt x="282" y="733"/>
                  </a:cubicBezTo>
                  <a:cubicBezTo>
                    <a:pt x="282" y="733"/>
                    <a:pt x="282" y="733"/>
                    <a:pt x="282" y="733"/>
                  </a:cubicBezTo>
                  <a:cubicBezTo>
                    <a:pt x="283" y="734"/>
                    <a:pt x="283" y="736"/>
                    <a:pt x="283" y="738"/>
                  </a:cubicBezTo>
                  <a:cubicBezTo>
                    <a:pt x="282" y="740"/>
                    <a:pt x="281" y="742"/>
                    <a:pt x="280" y="743"/>
                  </a:cubicBezTo>
                  <a:cubicBezTo>
                    <a:pt x="280" y="743"/>
                    <a:pt x="280" y="743"/>
                    <a:pt x="280" y="743"/>
                  </a:cubicBezTo>
                  <a:cubicBezTo>
                    <a:pt x="280" y="743"/>
                    <a:pt x="280" y="744"/>
                    <a:pt x="280" y="744"/>
                  </a:cubicBezTo>
                  <a:cubicBezTo>
                    <a:pt x="280" y="746"/>
                    <a:pt x="280" y="747"/>
                    <a:pt x="280" y="748"/>
                  </a:cubicBezTo>
                  <a:cubicBezTo>
                    <a:pt x="280" y="749"/>
                    <a:pt x="279" y="750"/>
                    <a:pt x="279" y="751"/>
                  </a:cubicBezTo>
                  <a:cubicBezTo>
                    <a:pt x="279" y="752"/>
                    <a:pt x="280" y="754"/>
                    <a:pt x="280" y="756"/>
                  </a:cubicBezTo>
                  <a:cubicBezTo>
                    <a:pt x="279" y="758"/>
                    <a:pt x="278" y="760"/>
                    <a:pt x="277" y="761"/>
                  </a:cubicBezTo>
                  <a:cubicBezTo>
                    <a:pt x="276" y="761"/>
                    <a:pt x="276" y="761"/>
                    <a:pt x="276" y="761"/>
                  </a:cubicBezTo>
                  <a:cubicBezTo>
                    <a:pt x="276" y="761"/>
                    <a:pt x="276" y="762"/>
                    <a:pt x="275" y="762"/>
                  </a:cubicBezTo>
                  <a:cubicBezTo>
                    <a:pt x="275" y="762"/>
                    <a:pt x="275" y="763"/>
                    <a:pt x="274" y="763"/>
                  </a:cubicBezTo>
                  <a:cubicBezTo>
                    <a:pt x="274" y="763"/>
                    <a:pt x="274" y="764"/>
                    <a:pt x="274" y="764"/>
                  </a:cubicBezTo>
                  <a:cubicBezTo>
                    <a:pt x="274" y="764"/>
                    <a:pt x="274" y="764"/>
                    <a:pt x="274" y="765"/>
                  </a:cubicBezTo>
                  <a:cubicBezTo>
                    <a:pt x="275" y="766"/>
                    <a:pt x="276" y="768"/>
                    <a:pt x="275" y="770"/>
                  </a:cubicBezTo>
                  <a:cubicBezTo>
                    <a:pt x="275" y="772"/>
                    <a:pt x="274" y="774"/>
                    <a:pt x="273" y="775"/>
                  </a:cubicBezTo>
                  <a:cubicBezTo>
                    <a:pt x="273" y="775"/>
                    <a:pt x="273" y="775"/>
                    <a:pt x="273" y="775"/>
                  </a:cubicBezTo>
                  <a:cubicBezTo>
                    <a:pt x="273" y="776"/>
                    <a:pt x="274" y="776"/>
                    <a:pt x="274" y="777"/>
                  </a:cubicBezTo>
                  <a:cubicBezTo>
                    <a:pt x="274" y="778"/>
                    <a:pt x="274" y="780"/>
                    <a:pt x="274" y="781"/>
                  </a:cubicBezTo>
                  <a:cubicBezTo>
                    <a:pt x="274" y="781"/>
                    <a:pt x="274" y="781"/>
                    <a:pt x="274" y="782"/>
                  </a:cubicBezTo>
                  <a:cubicBezTo>
                    <a:pt x="274" y="782"/>
                    <a:pt x="274" y="782"/>
                    <a:pt x="274" y="782"/>
                  </a:cubicBezTo>
                  <a:cubicBezTo>
                    <a:pt x="275" y="782"/>
                    <a:pt x="276" y="783"/>
                    <a:pt x="277" y="785"/>
                  </a:cubicBezTo>
                  <a:cubicBezTo>
                    <a:pt x="278" y="787"/>
                    <a:pt x="278" y="789"/>
                    <a:pt x="278" y="791"/>
                  </a:cubicBezTo>
                  <a:cubicBezTo>
                    <a:pt x="278" y="791"/>
                    <a:pt x="278" y="792"/>
                    <a:pt x="279" y="792"/>
                  </a:cubicBezTo>
                  <a:cubicBezTo>
                    <a:pt x="279" y="793"/>
                    <a:pt x="280" y="795"/>
                    <a:pt x="280" y="796"/>
                  </a:cubicBezTo>
                  <a:cubicBezTo>
                    <a:pt x="281" y="797"/>
                    <a:pt x="284" y="800"/>
                    <a:pt x="285" y="802"/>
                  </a:cubicBezTo>
                  <a:cubicBezTo>
                    <a:pt x="285" y="802"/>
                    <a:pt x="285" y="802"/>
                    <a:pt x="285" y="802"/>
                  </a:cubicBezTo>
                  <a:cubicBezTo>
                    <a:pt x="286" y="802"/>
                    <a:pt x="287" y="804"/>
                    <a:pt x="288" y="804"/>
                  </a:cubicBezTo>
                  <a:cubicBezTo>
                    <a:pt x="288" y="804"/>
                    <a:pt x="288" y="804"/>
                    <a:pt x="289" y="804"/>
                  </a:cubicBezTo>
                  <a:cubicBezTo>
                    <a:pt x="290" y="805"/>
                    <a:pt x="291" y="805"/>
                    <a:pt x="291" y="806"/>
                  </a:cubicBezTo>
                  <a:cubicBezTo>
                    <a:pt x="293" y="807"/>
                    <a:pt x="296" y="809"/>
                    <a:pt x="297" y="810"/>
                  </a:cubicBezTo>
                  <a:cubicBezTo>
                    <a:pt x="298" y="813"/>
                    <a:pt x="301" y="817"/>
                    <a:pt x="301" y="819"/>
                  </a:cubicBezTo>
                  <a:cubicBezTo>
                    <a:pt x="302" y="820"/>
                    <a:pt x="302" y="822"/>
                    <a:pt x="302" y="823"/>
                  </a:cubicBezTo>
                  <a:cubicBezTo>
                    <a:pt x="302" y="824"/>
                    <a:pt x="302" y="825"/>
                    <a:pt x="302" y="825"/>
                  </a:cubicBezTo>
                  <a:cubicBezTo>
                    <a:pt x="302" y="825"/>
                    <a:pt x="302" y="825"/>
                    <a:pt x="302" y="825"/>
                  </a:cubicBezTo>
                  <a:cubicBezTo>
                    <a:pt x="303" y="826"/>
                    <a:pt x="303" y="826"/>
                    <a:pt x="304" y="826"/>
                  </a:cubicBezTo>
                  <a:cubicBezTo>
                    <a:pt x="305" y="827"/>
                    <a:pt x="305" y="828"/>
                    <a:pt x="306" y="828"/>
                  </a:cubicBezTo>
                  <a:cubicBezTo>
                    <a:pt x="306" y="829"/>
                    <a:pt x="306" y="829"/>
                    <a:pt x="307" y="830"/>
                  </a:cubicBezTo>
                  <a:cubicBezTo>
                    <a:pt x="307" y="830"/>
                    <a:pt x="307" y="830"/>
                    <a:pt x="307" y="830"/>
                  </a:cubicBezTo>
                  <a:cubicBezTo>
                    <a:pt x="308" y="830"/>
                    <a:pt x="310" y="831"/>
                    <a:pt x="311" y="832"/>
                  </a:cubicBezTo>
                  <a:cubicBezTo>
                    <a:pt x="313" y="835"/>
                    <a:pt x="313" y="839"/>
                    <a:pt x="313" y="841"/>
                  </a:cubicBezTo>
                  <a:cubicBezTo>
                    <a:pt x="312" y="842"/>
                    <a:pt x="312" y="843"/>
                    <a:pt x="311" y="844"/>
                  </a:cubicBezTo>
                  <a:cubicBezTo>
                    <a:pt x="312" y="844"/>
                    <a:pt x="312" y="844"/>
                    <a:pt x="312" y="844"/>
                  </a:cubicBezTo>
                  <a:cubicBezTo>
                    <a:pt x="312" y="845"/>
                    <a:pt x="312" y="845"/>
                    <a:pt x="312" y="846"/>
                  </a:cubicBezTo>
                  <a:cubicBezTo>
                    <a:pt x="313" y="846"/>
                    <a:pt x="313" y="847"/>
                    <a:pt x="313" y="847"/>
                  </a:cubicBezTo>
                  <a:cubicBezTo>
                    <a:pt x="314" y="848"/>
                    <a:pt x="315" y="848"/>
                    <a:pt x="316" y="850"/>
                  </a:cubicBezTo>
                  <a:cubicBezTo>
                    <a:pt x="316" y="851"/>
                    <a:pt x="316" y="852"/>
                    <a:pt x="316" y="853"/>
                  </a:cubicBezTo>
                  <a:cubicBezTo>
                    <a:pt x="317" y="853"/>
                    <a:pt x="318" y="854"/>
                    <a:pt x="318" y="854"/>
                  </a:cubicBezTo>
                  <a:cubicBezTo>
                    <a:pt x="319" y="855"/>
                    <a:pt x="320" y="856"/>
                    <a:pt x="320" y="856"/>
                  </a:cubicBezTo>
                  <a:cubicBezTo>
                    <a:pt x="320" y="856"/>
                    <a:pt x="327" y="856"/>
                    <a:pt x="327" y="856"/>
                  </a:cubicBezTo>
                  <a:cubicBezTo>
                    <a:pt x="325" y="861"/>
                    <a:pt x="325" y="861"/>
                    <a:pt x="325" y="861"/>
                  </a:cubicBezTo>
                  <a:cubicBezTo>
                    <a:pt x="327" y="861"/>
                    <a:pt x="328" y="861"/>
                    <a:pt x="329" y="860"/>
                  </a:cubicBezTo>
                  <a:cubicBezTo>
                    <a:pt x="330" y="860"/>
                    <a:pt x="331" y="858"/>
                    <a:pt x="332" y="858"/>
                  </a:cubicBezTo>
                  <a:cubicBezTo>
                    <a:pt x="332" y="859"/>
                    <a:pt x="332" y="861"/>
                    <a:pt x="332" y="861"/>
                  </a:cubicBezTo>
                  <a:cubicBezTo>
                    <a:pt x="333" y="862"/>
                    <a:pt x="334" y="862"/>
                    <a:pt x="335" y="861"/>
                  </a:cubicBezTo>
                  <a:cubicBezTo>
                    <a:pt x="336" y="861"/>
                    <a:pt x="337" y="859"/>
                    <a:pt x="337" y="858"/>
                  </a:cubicBezTo>
                  <a:cubicBezTo>
                    <a:pt x="338" y="857"/>
                    <a:pt x="337" y="854"/>
                    <a:pt x="338" y="852"/>
                  </a:cubicBezTo>
                  <a:cubicBezTo>
                    <a:pt x="338" y="851"/>
                    <a:pt x="340" y="848"/>
                    <a:pt x="341" y="846"/>
                  </a:cubicBezTo>
                  <a:cubicBezTo>
                    <a:pt x="342" y="845"/>
                    <a:pt x="344" y="844"/>
                    <a:pt x="345" y="843"/>
                  </a:cubicBezTo>
                  <a:cubicBezTo>
                    <a:pt x="346" y="842"/>
                    <a:pt x="348" y="840"/>
                    <a:pt x="348" y="840"/>
                  </a:cubicBezTo>
                  <a:cubicBezTo>
                    <a:pt x="349" y="839"/>
                    <a:pt x="351" y="837"/>
                    <a:pt x="352" y="836"/>
                  </a:cubicBezTo>
                  <a:cubicBezTo>
                    <a:pt x="352" y="835"/>
                    <a:pt x="352" y="833"/>
                    <a:pt x="352" y="832"/>
                  </a:cubicBezTo>
                  <a:cubicBezTo>
                    <a:pt x="351" y="831"/>
                    <a:pt x="349" y="831"/>
                    <a:pt x="348" y="831"/>
                  </a:cubicBezTo>
                  <a:cubicBezTo>
                    <a:pt x="348" y="830"/>
                    <a:pt x="346" y="830"/>
                    <a:pt x="345" y="829"/>
                  </a:cubicBezTo>
                  <a:cubicBezTo>
                    <a:pt x="345" y="828"/>
                    <a:pt x="346" y="826"/>
                    <a:pt x="346" y="826"/>
                  </a:cubicBezTo>
                  <a:cubicBezTo>
                    <a:pt x="347" y="825"/>
                    <a:pt x="350" y="823"/>
                    <a:pt x="351" y="823"/>
                  </a:cubicBezTo>
                  <a:cubicBezTo>
                    <a:pt x="352" y="823"/>
                    <a:pt x="354" y="823"/>
                    <a:pt x="355" y="824"/>
                  </a:cubicBezTo>
                  <a:cubicBezTo>
                    <a:pt x="355" y="824"/>
                    <a:pt x="356" y="825"/>
                    <a:pt x="357" y="826"/>
                  </a:cubicBezTo>
                  <a:cubicBezTo>
                    <a:pt x="357" y="826"/>
                    <a:pt x="359" y="827"/>
                    <a:pt x="360" y="827"/>
                  </a:cubicBezTo>
                  <a:cubicBezTo>
                    <a:pt x="360" y="828"/>
                    <a:pt x="360" y="829"/>
                    <a:pt x="359" y="830"/>
                  </a:cubicBezTo>
                  <a:cubicBezTo>
                    <a:pt x="359" y="830"/>
                    <a:pt x="357" y="830"/>
                    <a:pt x="357" y="831"/>
                  </a:cubicBezTo>
                  <a:cubicBezTo>
                    <a:pt x="357" y="831"/>
                    <a:pt x="356" y="833"/>
                    <a:pt x="356" y="834"/>
                  </a:cubicBezTo>
                  <a:cubicBezTo>
                    <a:pt x="357" y="835"/>
                    <a:pt x="358" y="836"/>
                    <a:pt x="359" y="836"/>
                  </a:cubicBezTo>
                  <a:cubicBezTo>
                    <a:pt x="360" y="836"/>
                    <a:pt x="362" y="835"/>
                    <a:pt x="363" y="835"/>
                  </a:cubicBezTo>
                  <a:cubicBezTo>
                    <a:pt x="365" y="834"/>
                    <a:pt x="367" y="831"/>
                    <a:pt x="369" y="830"/>
                  </a:cubicBezTo>
                  <a:cubicBezTo>
                    <a:pt x="370" y="830"/>
                    <a:pt x="373" y="830"/>
                    <a:pt x="374" y="829"/>
                  </a:cubicBezTo>
                  <a:cubicBezTo>
                    <a:pt x="376" y="828"/>
                    <a:pt x="378" y="826"/>
                    <a:pt x="379" y="825"/>
                  </a:cubicBezTo>
                  <a:cubicBezTo>
                    <a:pt x="380" y="825"/>
                    <a:pt x="383" y="824"/>
                    <a:pt x="384" y="823"/>
                  </a:cubicBezTo>
                  <a:cubicBezTo>
                    <a:pt x="385" y="822"/>
                    <a:pt x="387" y="821"/>
                    <a:pt x="388" y="820"/>
                  </a:cubicBezTo>
                  <a:cubicBezTo>
                    <a:pt x="390" y="820"/>
                    <a:pt x="394" y="819"/>
                    <a:pt x="396" y="819"/>
                  </a:cubicBezTo>
                  <a:cubicBezTo>
                    <a:pt x="398" y="818"/>
                    <a:pt x="401" y="815"/>
                    <a:pt x="403" y="815"/>
                  </a:cubicBezTo>
                  <a:cubicBezTo>
                    <a:pt x="404" y="814"/>
                    <a:pt x="407" y="814"/>
                    <a:pt x="409" y="814"/>
                  </a:cubicBezTo>
                  <a:cubicBezTo>
                    <a:pt x="411" y="814"/>
                    <a:pt x="415" y="814"/>
                    <a:pt x="417" y="815"/>
                  </a:cubicBezTo>
                  <a:cubicBezTo>
                    <a:pt x="417" y="815"/>
                    <a:pt x="418" y="816"/>
                    <a:pt x="419" y="816"/>
                  </a:cubicBezTo>
                  <a:cubicBezTo>
                    <a:pt x="420" y="816"/>
                    <a:pt x="421" y="815"/>
                    <a:pt x="421" y="814"/>
                  </a:cubicBezTo>
                  <a:cubicBezTo>
                    <a:pt x="422" y="813"/>
                    <a:pt x="421" y="811"/>
                    <a:pt x="421" y="811"/>
                  </a:cubicBezTo>
                  <a:cubicBezTo>
                    <a:pt x="422" y="810"/>
                    <a:pt x="424" y="811"/>
                    <a:pt x="425" y="811"/>
                  </a:cubicBezTo>
                  <a:cubicBezTo>
                    <a:pt x="426" y="811"/>
                    <a:pt x="428" y="812"/>
                    <a:pt x="429" y="812"/>
                  </a:cubicBezTo>
                  <a:cubicBezTo>
                    <a:pt x="430" y="813"/>
                    <a:pt x="433" y="815"/>
                    <a:pt x="435" y="816"/>
                  </a:cubicBezTo>
                  <a:cubicBezTo>
                    <a:pt x="436" y="817"/>
                    <a:pt x="438" y="819"/>
                    <a:pt x="440" y="819"/>
                  </a:cubicBezTo>
                  <a:cubicBezTo>
                    <a:pt x="441" y="819"/>
                    <a:pt x="444" y="819"/>
                    <a:pt x="445" y="818"/>
                  </a:cubicBezTo>
                  <a:cubicBezTo>
                    <a:pt x="446" y="817"/>
                    <a:pt x="448" y="815"/>
                    <a:pt x="449" y="815"/>
                  </a:cubicBezTo>
                  <a:cubicBezTo>
                    <a:pt x="451" y="814"/>
                    <a:pt x="454" y="814"/>
                    <a:pt x="456" y="814"/>
                  </a:cubicBezTo>
                  <a:cubicBezTo>
                    <a:pt x="457" y="814"/>
                    <a:pt x="459" y="815"/>
                    <a:pt x="461" y="815"/>
                  </a:cubicBezTo>
                  <a:cubicBezTo>
                    <a:pt x="462" y="815"/>
                    <a:pt x="466" y="815"/>
                    <a:pt x="468" y="815"/>
                  </a:cubicBezTo>
                  <a:cubicBezTo>
                    <a:pt x="469" y="815"/>
                    <a:pt x="472" y="815"/>
                    <a:pt x="473" y="816"/>
                  </a:cubicBezTo>
                  <a:cubicBezTo>
                    <a:pt x="474" y="816"/>
                    <a:pt x="475" y="819"/>
                    <a:pt x="476" y="819"/>
                  </a:cubicBezTo>
                  <a:cubicBezTo>
                    <a:pt x="477" y="820"/>
                    <a:pt x="481" y="819"/>
                    <a:pt x="482" y="818"/>
                  </a:cubicBezTo>
                  <a:cubicBezTo>
                    <a:pt x="483" y="817"/>
                    <a:pt x="481" y="815"/>
                    <a:pt x="482" y="814"/>
                  </a:cubicBezTo>
                  <a:cubicBezTo>
                    <a:pt x="483" y="813"/>
                    <a:pt x="486" y="814"/>
                    <a:pt x="487" y="813"/>
                  </a:cubicBezTo>
                  <a:cubicBezTo>
                    <a:pt x="488" y="812"/>
                    <a:pt x="489" y="810"/>
                    <a:pt x="490" y="809"/>
                  </a:cubicBezTo>
                  <a:cubicBezTo>
                    <a:pt x="490" y="809"/>
                    <a:pt x="490" y="808"/>
                    <a:pt x="490" y="807"/>
                  </a:cubicBezTo>
                  <a:lnTo>
                    <a:pt x="446" y="544"/>
                  </a:lnTo>
                  <a:close/>
                </a:path>
              </a:pathLst>
            </a:custGeom>
            <a:solidFill>
              <a:schemeClr val="accent3"/>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0" name="Freeform 50">
              <a:extLst>
                <a:ext uri="{FF2B5EF4-FFF2-40B4-BE49-F238E27FC236}">
                  <a16:creationId xmlns:a16="http://schemas.microsoft.com/office/drawing/2014/main" id="{C4BAAB82-49BC-4FBE-A084-668BD913F8C9}"/>
                </a:ext>
              </a:extLst>
            </p:cNvPr>
            <p:cNvSpPr>
              <a:spLocks/>
            </p:cNvSpPr>
            <p:nvPr/>
          </p:nvSpPr>
          <p:spPr bwMode="auto">
            <a:xfrm>
              <a:off x="4221161" y="4237041"/>
              <a:ext cx="6350" cy="1588"/>
            </a:xfrm>
            <a:custGeom>
              <a:avLst/>
              <a:gdLst>
                <a:gd name="T0" fmla="*/ 0 w 7"/>
                <a:gd name="T1" fmla="*/ 0 h 3"/>
                <a:gd name="T2" fmla="*/ 1 w 7"/>
                <a:gd name="T3" fmla="*/ 2 h 3"/>
                <a:gd name="T4" fmla="*/ 2 w 7"/>
                <a:gd name="T5" fmla="*/ 3 h 3"/>
                <a:gd name="T6" fmla="*/ 2 w 7"/>
                <a:gd name="T7" fmla="*/ 3 h 3"/>
                <a:gd name="T8" fmla="*/ 3 w 7"/>
                <a:gd name="T9" fmla="*/ 3 h 3"/>
                <a:gd name="T10" fmla="*/ 7 w 7"/>
                <a:gd name="T11" fmla="*/ 0 h 3"/>
                <a:gd name="T12" fmla="*/ 7 w 7"/>
                <a:gd name="T13" fmla="*/ 0 h 3"/>
                <a:gd name="T14" fmla="*/ 6 w 7"/>
                <a:gd name="T15" fmla="*/ 0 h 3"/>
                <a:gd name="T16" fmla="*/ 3 w 7"/>
                <a:gd name="T17" fmla="*/ 1 h 3"/>
                <a:gd name="T18" fmla="*/ 1 w 7"/>
                <a:gd name="T19" fmla="*/ 1 h 3"/>
                <a:gd name="T20" fmla="*/ 0 w 7"/>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3">
                  <a:moveTo>
                    <a:pt x="0" y="0"/>
                  </a:moveTo>
                  <a:cubicBezTo>
                    <a:pt x="1" y="1"/>
                    <a:pt x="1" y="2"/>
                    <a:pt x="1" y="2"/>
                  </a:cubicBezTo>
                  <a:cubicBezTo>
                    <a:pt x="1" y="2"/>
                    <a:pt x="2" y="3"/>
                    <a:pt x="2" y="3"/>
                  </a:cubicBezTo>
                  <a:cubicBezTo>
                    <a:pt x="2" y="3"/>
                    <a:pt x="2" y="3"/>
                    <a:pt x="2" y="3"/>
                  </a:cubicBezTo>
                  <a:cubicBezTo>
                    <a:pt x="2" y="3"/>
                    <a:pt x="3" y="3"/>
                    <a:pt x="3" y="3"/>
                  </a:cubicBezTo>
                  <a:cubicBezTo>
                    <a:pt x="4" y="2"/>
                    <a:pt x="5" y="0"/>
                    <a:pt x="7" y="0"/>
                  </a:cubicBezTo>
                  <a:cubicBezTo>
                    <a:pt x="7" y="0"/>
                    <a:pt x="7" y="0"/>
                    <a:pt x="7" y="0"/>
                  </a:cubicBezTo>
                  <a:cubicBezTo>
                    <a:pt x="6" y="0"/>
                    <a:pt x="6" y="0"/>
                    <a:pt x="6" y="0"/>
                  </a:cubicBezTo>
                  <a:cubicBezTo>
                    <a:pt x="5" y="0"/>
                    <a:pt x="4" y="1"/>
                    <a:pt x="3" y="1"/>
                  </a:cubicBezTo>
                  <a:cubicBezTo>
                    <a:pt x="2" y="1"/>
                    <a:pt x="2" y="1"/>
                    <a:pt x="1" y="1"/>
                  </a:cubicBezTo>
                  <a:cubicBezTo>
                    <a:pt x="1" y="1"/>
                    <a:pt x="1" y="0"/>
                    <a:pt x="0"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1" name="Freeform 51">
              <a:extLst>
                <a:ext uri="{FF2B5EF4-FFF2-40B4-BE49-F238E27FC236}">
                  <a16:creationId xmlns:a16="http://schemas.microsoft.com/office/drawing/2014/main" id="{18D21E13-A640-4DF5-8DE4-62239A205C4E}"/>
                </a:ext>
              </a:extLst>
            </p:cNvPr>
            <p:cNvSpPr>
              <a:spLocks/>
            </p:cNvSpPr>
            <p:nvPr/>
          </p:nvSpPr>
          <p:spPr bwMode="auto">
            <a:xfrm>
              <a:off x="4557711" y="3973516"/>
              <a:ext cx="466725" cy="738188"/>
            </a:xfrm>
            <a:custGeom>
              <a:avLst/>
              <a:gdLst>
                <a:gd name="T0" fmla="*/ 547 w 555"/>
                <a:gd name="T1" fmla="*/ 663 h 875"/>
                <a:gd name="T2" fmla="*/ 539 w 555"/>
                <a:gd name="T3" fmla="*/ 652 h 875"/>
                <a:gd name="T4" fmla="*/ 534 w 555"/>
                <a:gd name="T5" fmla="*/ 642 h 875"/>
                <a:gd name="T6" fmla="*/ 532 w 555"/>
                <a:gd name="T7" fmla="*/ 630 h 875"/>
                <a:gd name="T8" fmla="*/ 533 w 555"/>
                <a:gd name="T9" fmla="*/ 612 h 875"/>
                <a:gd name="T10" fmla="*/ 534 w 555"/>
                <a:gd name="T11" fmla="*/ 591 h 875"/>
                <a:gd name="T12" fmla="*/ 528 w 555"/>
                <a:gd name="T13" fmla="*/ 571 h 875"/>
                <a:gd name="T14" fmla="*/ 519 w 555"/>
                <a:gd name="T15" fmla="*/ 560 h 875"/>
                <a:gd name="T16" fmla="*/ 513 w 555"/>
                <a:gd name="T17" fmla="*/ 542 h 875"/>
                <a:gd name="T18" fmla="*/ 514 w 555"/>
                <a:gd name="T19" fmla="*/ 524 h 875"/>
                <a:gd name="T20" fmla="*/ 519 w 555"/>
                <a:gd name="T21" fmla="*/ 504 h 875"/>
                <a:gd name="T22" fmla="*/ 515 w 555"/>
                <a:gd name="T23" fmla="*/ 483 h 875"/>
                <a:gd name="T24" fmla="*/ 526 w 555"/>
                <a:gd name="T25" fmla="*/ 470 h 875"/>
                <a:gd name="T26" fmla="*/ 532 w 555"/>
                <a:gd name="T27" fmla="*/ 463 h 875"/>
                <a:gd name="T28" fmla="*/ 534 w 555"/>
                <a:gd name="T29" fmla="*/ 454 h 875"/>
                <a:gd name="T30" fmla="*/ 523 w 555"/>
                <a:gd name="T31" fmla="*/ 450 h 875"/>
                <a:gd name="T32" fmla="*/ 520 w 555"/>
                <a:gd name="T33" fmla="*/ 442 h 875"/>
                <a:gd name="T34" fmla="*/ 519 w 555"/>
                <a:gd name="T35" fmla="*/ 430 h 875"/>
                <a:gd name="T36" fmla="*/ 514 w 555"/>
                <a:gd name="T37" fmla="*/ 422 h 875"/>
                <a:gd name="T38" fmla="*/ 504 w 555"/>
                <a:gd name="T39" fmla="*/ 407 h 875"/>
                <a:gd name="T40" fmla="*/ 496 w 555"/>
                <a:gd name="T41" fmla="*/ 393 h 875"/>
                <a:gd name="T42" fmla="*/ 491 w 555"/>
                <a:gd name="T43" fmla="*/ 383 h 875"/>
                <a:gd name="T44" fmla="*/ 485 w 555"/>
                <a:gd name="T45" fmla="*/ 371 h 875"/>
                <a:gd name="T46" fmla="*/ 477 w 555"/>
                <a:gd name="T47" fmla="*/ 360 h 875"/>
                <a:gd name="T48" fmla="*/ 350 w 555"/>
                <a:gd name="T49" fmla="*/ 2 h 875"/>
                <a:gd name="T50" fmla="*/ 138 w 555"/>
                <a:gd name="T51" fmla="*/ 31 h 875"/>
                <a:gd name="T52" fmla="*/ 0 w 555"/>
                <a:gd name="T53" fmla="*/ 47 h 875"/>
                <a:gd name="T54" fmla="*/ 26 w 555"/>
                <a:gd name="T55" fmla="*/ 592 h 875"/>
                <a:gd name="T56" fmla="*/ 76 w 555"/>
                <a:gd name="T57" fmla="*/ 854 h 875"/>
                <a:gd name="T58" fmla="*/ 91 w 555"/>
                <a:gd name="T59" fmla="*/ 853 h 875"/>
                <a:gd name="T60" fmla="*/ 96 w 555"/>
                <a:gd name="T61" fmla="*/ 861 h 875"/>
                <a:gd name="T62" fmla="*/ 108 w 555"/>
                <a:gd name="T63" fmla="*/ 850 h 875"/>
                <a:gd name="T64" fmla="*/ 106 w 555"/>
                <a:gd name="T65" fmla="*/ 829 h 875"/>
                <a:gd name="T66" fmla="*/ 111 w 555"/>
                <a:gd name="T67" fmla="*/ 813 h 875"/>
                <a:gd name="T68" fmla="*/ 113 w 555"/>
                <a:gd name="T69" fmla="*/ 799 h 875"/>
                <a:gd name="T70" fmla="*/ 125 w 555"/>
                <a:gd name="T71" fmla="*/ 799 h 875"/>
                <a:gd name="T72" fmla="*/ 132 w 555"/>
                <a:gd name="T73" fmla="*/ 808 h 875"/>
                <a:gd name="T74" fmla="*/ 132 w 555"/>
                <a:gd name="T75" fmla="*/ 822 h 875"/>
                <a:gd name="T76" fmla="*/ 135 w 555"/>
                <a:gd name="T77" fmla="*/ 836 h 875"/>
                <a:gd name="T78" fmla="*/ 147 w 555"/>
                <a:gd name="T79" fmla="*/ 844 h 875"/>
                <a:gd name="T80" fmla="*/ 156 w 555"/>
                <a:gd name="T81" fmla="*/ 851 h 875"/>
                <a:gd name="T82" fmla="*/ 159 w 555"/>
                <a:gd name="T83" fmla="*/ 863 h 875"/>
                <a:gd name="T84" fmla="*/ 142 w 555"/>
                <a:gd name="T85" fmla="*/ 867 h 875"/>
                <a:gd name="T86" fmla="*/ 131 w 555"/>
                <a:gd name="T87" fmla="*/ 869 h 875"/>
                <a:gd name="T88" fmla="*/ 128 w 555"/>
                <a:gd name="T89" fmla="*/ 875 h 875"/>
                <a:gd name="T90" fmla="*/ 151 w 555"/>
                <a:gd name="T91" fmla="*/ 871 h 875"/>
                <a:gd name="T92" fmla="*/ 206 w 555"/>
                <a:gd name="T93" fmla="*/ 851 h 875"/>
                <a:gd name="T94" fmla="*/ 202 w 555"/>
                <a:gd name="T95" fmla="*/ 851 h 875"/>
                <a:gd name="T96" fmla="*/ 207 w 555"/>
                <a:gd name="T97" fmla="*/ 842 h 875"/>
                <a:gd name="T98" fmla="*/ 215 w 555"/>
                <a:gd name="T99" fmla="*/ 830 h 875"/>
                <a:gd name="T100" fmla="*/ 211 w 555"/>
                <a:gd name="T101" fmla="*/ 823 h 875"/>
                <a:gd name="T102" fmla="*/ 205 w 555"/>
                <a:gd name="T103" fmla="*/ 813 h 875"/>
                <a:gd name="T104" fmla="*/ 208 w 555"/>
                <a:gd name="T105" fmla="*/ 798 h 875"/>
                <a:gd name="T106" fmla="*/ 199 w 555"/>
                <a:gd name="T107" fmla="*/ 782 h 875"/>
                <a:gd name="T108" fmla="*/ 182 w 555"/>
                <a:gd name="T109" fmla="*/ 769 h 875"/>
                <a:gd name="T110" fmla="*/ 168 w 555"/>
                <a:gd name="T111" fmla="*/ 756 h 875"/>
                <a:gd name="T112" fmla="*/ 171 w 555"/>
                <a:gd name="T113" fmla="*/ 737 h 875"/>
                <a:gd name="T114" fmla="*/ 402 w 555"/>
                <a:gd name="T115" fmla="*/ 701 h 875"/>
                <a:gd name="T116" fmla="*/ 554 w 555"/>
                <a:gd name="T117" fmla="*/ 673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5" h="875">
                  <a:moveTo>
                    <a:pt x="554" y="673"/>
                  </a:moveTo>
                  <a:cubicBezTo>
                    <a:pt x="553" y="671"/>
                    <a:pt x="552" y="668"/>
                    <a:pt x="551" y="666"/>
                  </a:cubicBezTo>
                  <a:cubicBezTo>
                    <a:pt x="551" y="665"/>
                    <a:pt x="548" y="664"/>
                    <a:pt x="547" y="663"/>
                  </a:cubicBezTo>
                  <a:cubicBezTo>
                    <a:pt x="547" y="662"/>
                    <a:pt x="546" y="659"/>
                    <a:pt x="545" y="658"/>
                  </a:cubicBezTo>
                  <a:cubicBezTo>
                    <a:pt x="545" y="657"/>
                    <a:pt x="542" y="656"/>
                    <a:pt x="541" y="656"/>
                  </a:cubicBezTo>
                  <a:cubicBezTo>
                    <a:pt x="540" y="655"/>
                    <a:pt x="539" y="653"/>
                    <a:pt x="539" y="652"/>
                  </a:cubicBezTo>
                  <a:cubicBezTo>
                    <a:pt x="538" y="651"/>
                    <a:pt x="536" y="650"/>
                    <a:pt x="536" y="650"/>
                  </a:cubicBezTo>
                  <a:cubicBezTo>
                    <a:pt x="535" y="649"/>
                    <a:pt x="534" y="647"/>
                    <a:pt x="534" y="647"/>
                  </a:cubicBezTo>
                  <a:cubicBezTo>
                    <a:pt x="534" y="645"/>
                    <a:pt x="535" y="643"/>
                    <a:pt x="534" y="642"/>
                  </a:cubicBezTo>
                  <a:cubicBezTo>
                    <a:pt x="534" y="641"/>
                    <a:pt x="533" y="639"/>
                    <a:pt x="532" y="638"/>
                  </a:cubicBezTo>
                  <a:cubicBezTo>
                    <a:pt x="531" y="637"/>
                    <a:pt x="530" y="634"/>
                    <a:pt x="530" y="633"/>
                  </a:cubicBezTo>
                  <a:cubicBezTo>
                    <a:pt x="530" y="632"/>
                    <a:pt x="532" y="631"/>
                    <a:pt x="532" y="630"/>
                  </a:cubicBezTo>
                  <a:cubicBezTo>
                    <a:pt x="532" y="628"/>
                    <a:pt x="533" y="625"/>
                    <a:pt x="533" y="624"/>
                  </a:cubicBezTo>
                  <a:cubicBezTo>
                    <a:pt x="533" y="622"/>
                    <a:pt x="531" y="619"/>
                    <a:pt x="531" y="617"/>
                  </a:cubicBezTo>
                  <a:cubicBezTo>
                    <a:pt x="531" y="616"/>
                    <a:pt x="532" y="613"/>
                    <a:pt x="533" y="612"/>
                  </a:cubicBezTo>
                  <a:cubicBezTo>
                    <a:pt x="533" y="610"/>
                    <a:pt x="534" y="606"/>
                    <a:pt x="534" y="604"/>
                  </a:cubicBezTo>
                  <a:cubicBezTo>
                    <a:pt x="534" y="602"/>
                    <a:pt x="532" y="599"/>
                    <a:pt x="532" y="597"/>
                  </a:cubicBezTo>
                  <a:cubicBezTo>
                    <a:pt x="532" y="595"/>
                    <a:pt x="534" y="593"/>
                    <a:pt x="534" y="591"/>
                  </a:cubicBezTo>
                  <a:cubicBezTo>
                    <a:pt x="535" y="589"/>
                    <a:pt x="534" y="586"/>
                    <a:pt x="533" y="584"/>
                  </a:cubicBezTo>
                  <a:cubicBezTo>
                    <a:pt x="532" y="583"/>
                    <a:pt x="530" y="580"/>
                    <a:pt x="529" y="578"/>
                  </a:cubicBezTo>
                  <a:cubicBezTo>
                    <a:pt x="529" y="577"/>
                    <a:pt x="529" y="573"/>
                    <a:pt x="528" y="571"/>
                  </a:cubicBezTo>
                  <a:cubicBezTo>
                    <a:pt x="528" y="570"/>
                    <a:pt x="528" y="568"/>
                    <a:pt x="527" y="567"/>
                  </a:cubicBezTo>
                  <a:cubicBezTo>
                    <a:pt x="526" y="566"/>
                    <a:pt x="523" y="565"/>
                    <a:pt x="522" y="564"/>
                  </a:cubicBezTo>
                  <a:cubicBezTo>
                    <a:pt x="521" y="564"/>
                    <a:pt x="519" y="562"/>
                    <a:pt x="519" y="560"/>
                  </a:cubicBezTo>
                  <a:cubicBezTo>
                    <a:pt x="518" y="559"/>
                    <a:pt x="517" y="556"/>
                    <a:pt x="517" y="554"/>
                  </a:cubicBezTo>
                  <a:cubicBezTo>
                    <a:pt x="517" y="553"/>
                    <a:pt x="516" y="549"/>
                    <a:pt x="516" y="547"/>
                  </a:cubicBezTo>
                  <a:cubicBezTo>
                    <a:pt x="515" y="546"/>
                    <a:pt x="514" y="544"/>
                    <a:pt x="513" y="542"/>
                  </a:cubicBezTo>
                  <a:cubicBezTo>
                    <a:pt x="513" y="540"/>
                    <a:pt x="511" y="534"/>
                    <a:pt x="511" y="534"/>
                  </a:cubicBezTo>
                  <a:cubicBezTo>
                    <a:pt x="511" y="533"/>
                    <a:pt x="510" y="528"/>
                    <a:pt x="511" y="527"/>
                  </a:cubicBezTo>
                  <a:cubicBezTo>
                    <a:pt x="512" y="526"/>
                    <a:pt x="514" y="525"/>
                    <a:pt x="514" y="524"/>
                  </a:cubicBezTo>
                  <a:cubicBezTo>
                    <a:pt x="515" y="523"/>
                    <a:pt x="517" y="519"/>
                    <a:pt x="517" y="518"/>
                  </a:cubicBezTo>
                  <a:cubicBezTo>
                    <a:pt x="517" y="518"/>
                    <a:pt x="517" y="513"/>
                    <a:pt x="517" y="512"/>
                  </a:cubicBezTo>
                  <a:cubicBezTo>
                    <a:pt x="517" y="510"/>
                    <a:pt x="519" y="506"/>
                    <a:pt x="519" y="504"/>
                  </a:cubicBezTo>
                  <a:cubicBezTo>
                    <a:pt x="519" y="502"/>
                    <a:pt x="517" y="499"/>
                    <a:pt x="517" y="497"/>
                  </a:cubicBezTo>
                  <a:cubicBezTo>
                    <a:pt x="517" y="495"/>
                    <a:pt x="519" y="490"/>
                    <a:pt x="518" y="488"/>
                  </a:cubicBezTo>
                  <a:cubicBezTo>
                    <a:pt x="518" y="487"/>
                    <a:pt x="515" y="485"/>
                    <a:pt x="515" y="483"/>
                  </a:cubicBezTo>
                  <a:cubicBezTo>
                    <a:pt x="515" y="481"/>
                    <a:pt x="517" y="478"/>
                    <a:pt x="518" y="476"/>
                  </a:cubicBezTo>
                  <a:cubicBezTo>
                    <a:pt x="519" y="475"/>
                    <a:pt x="522" y="474"/>
                    <a:pt x="523" y="473"/>
                  </a:cubicBezTo>
                  <a:cubicBezTo>
                    <a:pt x="524" y="472"/>
                    <a:pt x="525" y="471"/>
                    <a:pt x="526" y="470"/>
                  </a:cubicBezTo>
                  <a:cubicBezTo>
                    <a:pt x="526" y="469"/>
                    <a:pt x="525" y="467"/>
                    <a:pt x="526" y="466"/>
                  </a:cubicBezTo>
                  <a:cubicBezTo>
                    <a:pt x="527" y="465"/>
                    <a:pt x="530" y="466"/>
                    <a:pt x="531" y="466"/>
                  </a:cubicBezTo>
                  <a:cubicBezTo>
                    <a:pt x="532" y="465"/>
                    <a:pt x="532" y="464"/>
                    <a:pt x="532" y="463"/>
                  </a:cubicBezTo>
                  <a:cubicBezTo>
                    <a:pt x="532" y="462"/>
                    <a:pt x="532" y="461"/>
                    <a:pt x="533" y="460"/>
                  </a:cubicBezTo>
                  <a:cubicBezTo>
                    <a:pt x="533" y="460"/>
                    <a:pt x="535" y="459"/>
                    <a:pt x="535" y="458"/>
                  </a:cubicBezTo>
                  <a:cubicBezTo>
                    <a:pt x="536" y="457"/>
                    <a:pt x="535" y="454"/>
                    <a:pt x="534" y="454"/>
                  </a:cubicBezTo>
                  <a:cubicBezTo>
                    <a:pt x="533" y="453"/>
                    <a:pt x="530" y="454"/>
                    <a:pt x="529" y="454"/>
                  </a:cubicBezTo>
                  <a:cubicBezTo>
                    <a:pt x="528" y="453"/>
                    <a:pt x="528" y="451"/>
                    <a:pt x="527" y="450"/>
                  </a:cubicBezTo>
                  <a:cubicBezTo>
                    <a:pt x="526" y="450"/>
                    <a:pt x="524" y="450"/>
                    <a:pt x="523" y="450"/>
                  </a:cubicBezTo>
                  <a:cubicBezTo>
                    <a:pt x="522" y="450"/>
                    <a:pt x="520" y="450"/>
                    <a:pt x="520" y="450"/>
                  </a:cubicBezTo>
                  <a:cubicBezTo>
                    <a:pt x="519" y="449"/>
                    <a:pt x="517" y="448"/>
                    <a:pt x="517" y="447"/>
                  </a:cubicBezTo>
                  <a:cubicBezTo>
                    <a:pt x="517" y="445"/>
                    <a:pt x="519" y="443"/>
                    <a:pt x="520" y="442"/>
                  </a:cubicBezTo>
                  <a:cubicBezTo>
                    <a:pt x="520" y="441"/>
                    <a:pt x="520" y="438"/>
                    <a:pt x="520" y="437"/>
                  </a:cubicBezTo>
                  <a:cubicBezTo>
                    <a:pt x="520" y="436"/>
                    <a:pt x="519" y="434"/>
                    <a:pt x="519" y="433"/>
                  </a:cubicBezTo>
                  <a:cubicBezTo>
                    <a:pt x="519" y="432"/>
                    <a:pt x="519" y="431"/>
                    <a:pt x="519" y="430"/>
                  </a:cubicBezTo>
                  <a:cubicBezTo>
                    <a:pt x="520" y="429"/>
                    <a:pt x="520" y="427"/>
                    <a:pt x="520" y="427"/>
                  </a:cubicBezTo>
                  <a:cubicBezTo>
                    <a:pt x="519" y="426"/>
                    <a:pt x="517" y="427"/>
                    <a:pt x="516" y="426"/>
                  </a:cubicBezTo>
                  <a:cubicBezTo>
                    <a:pt x="515" y="425"/>
                    <a:pt x="514" y="423"/>
                    <a:pt x="514" y="422"/>
                  </a:cubicBezTo>
                  <a:cubicBezTo>
                    <a:pt x="513" y="420"/>
                    <a:pt x="513" y="416"/>
                    <a:pt x="512" y="415"/>
                  </a:cubicBezTo>
                  <a:cubicBezTo>
                    <a:pt x="512" y="413"/>
                    <a:pt x="509" y="411"/>
                    <a:pt x="508" y="410"/>
                  </a:cubicBezTo>
                  <a:cubicBezTo>
                    <a:pt x="507" y="409"/>
                    <a:pt x="505" y="407"/>
                    <a:pt x="504" y="407"/>
                  </a:cubicBezTo>
                  <a:cubicBezTo>
                    <a:pt x="503" y="406"/>
                    <a:pt x="500" y="405"/>
                    <a:pt x="500" y="404"/>
                  </a:cubicBezTo>
                  <a:cubicBezTo>
                    <a:pt x="499" y="403"/>
                    <a:pt x="498" y="400"/>
                    <a:pt x="497" y="399"/>
                  </a:cubicBezTo>
                  <a:cubicBezTo>
                    <a:pt x="497" y="397"/>
                    <a:pt x="496" y="394"/>
                    <a:pt x="496" y="393"/>
                  </a:cubicBezTo>
                  <a:cubicBezTo>
                    <a:pt x="495" y="392"/>
                    <a:pt x="494" y="390"/>
                    <a:pt x="494" y="389"/>
                  </a:cubicBezTo>
                  <a:cubicBezTo>
                    <a:pt x="493" y="389"/>
                    <a:pt x="492" y="388"/>
                    <a:pt x="491" y="387"/>
                  </a:cubicBezTo>
                  <a:cubicBezTo>
                    <a:pt x="491" y="386"/>
                    <a:pt x="491" y="384"/>
                    <a:pt x="491" y="383"/>
                  </a:cubicBezTo>
                  <a:cubicBezTo>
                    <a:pt x="490" y="382"/>
                    <a:pt x="490" y="380"/>
                    <a:pt x="489" y="379"/>
                  </a:cubicBezTo>
                  <a:cubicBezTo>
                    <a:pt x="489" y="378"/>
                    <a:pt x="488" y="377"/>
                    <a:pt x="487" y="376"/>
                  </a:cubicBezTo>
                  <a:cubicBezTo>
                    <a:pt x="487" y="375"/>
                    <a:pt x="486" y="372"/>
                    <a:pt x="485" y="371"/>
                  </a:cubicBezTo>
                  <a:cubicBezTo>
                    <a:pt x="484" y="370"/>
                    <a:pt x="481" y="370"/>
                    <a:pt x="481" y="369"/>
                  </a:cubicBezTo>
                  <a:cubicBezTo>
                    <a:pt x="480" y="368"/>
                    <a:pt x="482" y="365"/>
                    <a:pt x="481" y="364"/>
                  </a:cubicBezTo>
                  <a:cubicBezTo>
                    <a:pt x="481" y="363"/>
                    <a:pt x="477" y="360"/>
                    <a:pt x="477" y="360"/>
                  </a:cubicBezTo>
                  <a:cubicBezTo>
                    <a:pt x="477" y="360"/>
                    <a:pt x="418" y="178"/>
                    <a:pt x="418" y="178"/>
                  </a:cubicBezTo>
                  <a:cubicBezTo>
                    <a:pt x="359" y="0"/>
                    <a:pt x="359" y="0"/>
                    <a:pt x="359" y="0"/>
                  </a:cubicBezTo>
                  <a:cubicBezTo>
                    <a:pt x="356" y="1"/>
                    <a:pt x="353" y="1"/>
                    <a:pt x="350" y="2"/>
                  </a:cubicBezTo>
                  <a:cubicBezTo>
                    <a:pt x="328" y="5"/>
                    <a:pt x="283" y="11"/>
                    <a:pt x="261" y="14"/>
                  </a:cubicBezTo>
                  <a:cubicBezTo>
                    <a:pt x="245" y="16"/>
                    <a:pt x="212" y="22"/>
                    <a:pt x="195" y="24"/>
                  </a:cubicBezTo>
                  <a:cubicBezTo>
                    <a:pt x="181" y="26"/>
                    <a:pt x="152" y="29"/>
                    <a:pt x="138" y="31"/>
                  </a:cubicBezTo>
                  <a:cubicBezTo>
                    <a:pt x="123" y="33"/>
                    <a:pt x="92" y="37"/>
                    <a:pt x="77" y="39"/>
                  </a:cubicBezTo>
                  <a:cubicBezTo>
                    <a:pt x="64" y="40"/>
                    <a:pt x="37" y="42"/>
                    <a:pt x="24" y="44"/>
                  </a:cubicBezTo>
                  <a:cubicBezTo>
                    <a:pt x="18" y="44"/>
                    <a:pt x="8" y="46"/>
                    <a:pt x="0" y="47"/>
                  </a:cubicBezTo>
                  <a:cubicBezTo>
                    <a:pt x="8" y="60"/>
                    <a:pt x="8" y="60"/>
                    <a:pt x="8" y="60"/>
                  </a:cubicBezTo>
                  <a:cubicBezTo>
                    <a:pt x="16" y="60"/>
                    <a:pt x="16" y="60"/>
                    <a:pt x="16" y="60"/>
                  </a:cubicBezTo>
                  <a:cubicBezTo>
                    <a:pt x="26" y="592"/>
                    <a:pt x="26" y="592"/>
                    <a:pt x="26" y="592"/>
                  </a:cubicBezTo>
                  <a:cubicBezTo>
                    <a:pt x="70" y="853"/>
                    <a:pt x="70" y="853"/>
                    <a:pt x="70" y="853"/>
                  </a:cubicBezTo>
                  <a:cubicBezTo>
                    <a:pt x="71" y="852"/>
                    <a:pt x="72" y="852"/>
                    <a:pt x="73" y="852"/>
                  </a:cubicBezTo>
                  <a:cubicBezTo>
                    <a:pt x="74" y="852"/>
                    <a:pt x="75" y="854"/>
                    <a:pt x="76" y="854"/>
                  </a:cubicBezTo>
                  <a:cubicBezTo>
                    <a:pt x="78" y="854"/>
                    <a:pt x="80" y="854"/>
                    <a:pt x="81" y="854"/>
                  </a:cubicBezTo>
                  <a:cubicBezTo>
                    <a:pt x="83" y="854"/>
                    <a:pt x="85" y="851"/>
                    <a:pt x="87" y="851"/>
                  </a:cubicBezTo>
                  <a:cubicBezTo>
                    <a:pt x="88" y="851"/>
                    <a:pt x="90" y="853"/>
                    <a:pt x="91" y="853"/>
                  </a:cubicBezTo>
                  <a:cubicBezTo>
                    <a:pt x="93" y="854"/>
                    <a:pt x="96" y="854"/>
                    <a:pt x="97" y="855"/>
                  </a:cubicBezTo>
                  <a:cubicBezTo>
                    <a:pt x="97" y="856"/>
                    <a:pt x="95" y="857"/>
                    <a:pt x="95" y="858"/>
                  </a:cubicBezTo>
                  <a:cubicBezTo>
                    <a:pt x="95" y="859"/>
                    <a:pt x="95" y="861"/>
                    <a:pt x="96" y="861"/>
                  </a:cubicBezTo>
                  <a:cubicBezTo>
                    <a:pt x="97" y="862"/>
                    <a:pt x="99" y="861"/>
                    <a:pt x="100" y="861"/>
                  </a:cubicBezTo>
                  <a:cubicBezTo>
                    <a:pt x="102" y="860"/>
                    <a:pt x="104" y="858"/>
                    <a:pt x="105" y="857"/>
                  </a:cubicBezTo>
                  <a:cubicBezTo>
                    <a:pt x="106" y="855"/>
                    <a:pt x="108" y="852"/>
                    <a:pt x="108" y="850"/>
                  </a:cubicBezTo>
                  <a:cubicBezTo>
                    <a:pt x="108" y="848"/>
                    <a:pt x="107" y="843"/>
                    <a:pt x="107" y="841"/>
                  </a:cubicBezTo>
                  <a:cubicBezTo>
                    <a:pt x="107" y="839"/>
                    <a:pt x="108" y="835"/>
                    <a:pt x="108" y="833"/>
                  </a:cubicBezTo>
                  <a:cubicBezTo>
                    <a:pt x="107" y="832"/>
                    <a:pt x="106" y="830"/>
                    <a:pt x="106" y="829"/>
                  </a:cubicBezTo>
                  <a:cubicBezTo>
                    <a:pt x="106" y="827"/>
                    <a:pt x="106" y="825"/>
                    <a:pt x="107" y="824"/>
                  </a:cubicBezTo>
                  <a:cubicBezTo>
                    <a:pt x="107" y="823"/>
                    <a:pt x="107" y="819"/>
                    <a:pt x="108" y="818"/>
                  </a:cubicBezTo>
                  <a:cubicBezTo>
                    <a:pt x="108" y="817"/>
                    <a:pt x="111" y="815"/>
                    <a:pt x="111" y="813"/>
                  </a:cubicBezTo>
                  <a:cubicBezTo>
                    <a:pt x="111" y="812"/>
                    <a:pt x="111" y="810"/>
                    <a:pt x="111" y="809"/>
                  </a:cubicBezTo>
                  <a:cubicBezTo>
                    <a:pt x="111" y="808"/>
                    <a:pt x="110" y="805"/>
                    <a:pt x="110" y="804"/>
                  </a:cubicBezTo>
                  <a:cubicBezTo>
                    <a:pt x="110" y="803"/>
                    <a:pt x="113" y="801"/>
                    <a:pt x="113" y="799"/>
                  </a:cubicBezTo>
                  <a:cubicBezTo>
                    <a:pt x="114" y="798"/>
                    <a:pt x="116" y="795"/>
                    <a:pt x="117" y="795"/>
                  </a:cubicBezTo>
                  <a:cubicBezTo>
                    <a:pt x="118" y="795"/>
                    <a:pt x="121" y="796"/>
                    <a:pt x="122" y="796"/>
                  </a:cubicBezTo>
                  <a:cubicBezTo>
                    <a:pt x="123" y="797"/>
                    <a:pt x="124" y="799"/>
                    <a:pt x="125" y="799"/>
                  </a:cubicBezTo>
                  <a:cubicBezTo>
                    <a:pt x="126" y="800"/>
                    <a:pt x="128" y="799"/>
                    <a:pt x="129" y="800"/>
                  </a:cubicBezTo>
                  <a:cubicBezTo>
                    <a:pt x="130" y="800"/>
                    <a:pt x="131" y="801"/>
                    <a:pt x="132" y="802"/>
                  </a:cubicBezTo>
                  <a:cubicBezTo>
                    <a:pt x="132" y="804"/>
                    <a:pt x="131" y="807"/>
                    <a:pt x="132" y="808"/>
                  </a:cubicBezTo>
                  <a:cubicBezTo>
                    <a:pt x="132" y="809"/>
                    <a:pt x="134" y="811"/>
                    <a:pt x="134" y="812"/>
                  </a:cubicBezTo>
                  <a:cubicBezTo>
                    <a:pt x="135" y="814"/>
                    <a:pt x="135" y="817"/>
                    <a:pt x="135" y="819"/>
                  </a:cubicBezTo>
                  <a:cubicBezTo>
                    <a:pt x="134" y="820"/>
                    <a:pt x="133" y="821"/>
                    <a:pt x="132" y="822"/>
                  </a:cubicBezTo>
                  <a:cubicBezTo>
                    <a:pt x="132" y="823"/>
                    <a:pt x="131" y="825"/>
                    <a:pt x="132" y="827"/>
                  </a:cubicBezTo>
                  <a:cubicBezTo>
                    <a:pt x="132" y="828"/>
                    <a:pt x="135" y="829"/>
                    <a:pt x="135" y="830"/>
                  </a:cubicBezTo>
                  <a:cubicBezTo>
                    <a:pt x="136" y="831"/>
                    <a:pt x="135" y="835"/>
                    <a:pt x="135" y="836"/>
                  </a:cubicBezTo>
                  <a:cubicBezTo>
                    <a:pt x="136" y="838"/>
                    <a:pt x="139" y="839"/>
                    <a:pt x="140" y="840"/>
                  </a:cubicBezTo>
                  <a:cubicBezTo>
                    <a:pt x="141" y="841"/>
                    <a:pt x="143" y="843"/>
                    <a:pt x="144" y="844"/>
                  </a:cubicBezTo>
                  <a:cubicBezTo>
                    <a:pt x="145" y="844"/>
                    <a:pt x="146" y="844"/>
                    <a:pt x="147" y="844"/>
                  </a:cubicBezTo>
                  <a:cubicBezTo>
                    <a:pt x="148" y="844"/>
                    <a:pt x="149" y="846"/>
                    <a:pt x="150" y="847"/>
                  </a:cubicBezTo>
                  <a:cubicBezTo>
                    <a:pt x="151" y="847"/>
                    <a:pt x="151" y="850"/>
                    <a:pt x="152" y="850"/>
                  </a:cubicBezTo>
                  <a:cubicBezTo>
                    <a:pt x="153" y="851"/>
                    <a:pt x="155" y="851"/>
                    <a:pt x="156" y="851"/>
                  </a:cubicBezTo>
                  <a:cubicBezTo>
                    <a:pt x="158" y="852"/>
                    <a:pt x="161" y="854"/>
                    <a:pt x="162" y="855"/>
                  </a:cubicBezTo>
                  <a:cubicBezTo>
                    <a:pt x="163" y="856"/>
                    <a:pt x="164" y="859"/>
                    <a:pt x="163" y="860"/>
                  </a:cubicBezTo>
                  <a:cubicBezTo>
                    <a:pt x="163" y="861"/>
                    <a:pt x="160" y="863"/>
                    <a:pt x="159" y="863"/>
                  </a:cubicBezTo>
                  <a:cubicBezTo>
                    <a:pt x="158" y="864"/>
                    <a:pt x="154" y="865"/>
                    <a:pt x="153" y="866"/>
                  </a:cubicBezTo>
                  <a:cubicBezTo>
                    <a:pt x="151" y="866"/>
                    <a:pt x="148" y="867"/>
                    <a:pt x="146" y="867"/>
                  </a:cubicBezTo>
                  <a:cubicBezTo>
                    <a:pt x="145" y="867"/>
                    <a:pt x="143" y="868"/>
                    <a:pt x="142" y="867"/>
                  </a:cubicBezTo>
                  <a:cubicBezTo>
                    <a:pt x="141" y="867"/>
                    <a:pt x="139" y="865"/>
                    <a:pt x="137" y="865"/>
                  </a:cubicBezTo>
                  <a:cubicBezTo>
                    <a:pt x="136" y="865"/>
                    <a:pt x="135" y="867"/>
                    <a:pt x="134" y="868"/>
                  </a:cubicBezTo>
                  <a:cubicBezTo>
                    <a:pt x="133" y="868"/>
                    <a:pt x="131" y="869"/>
                    <a:pt x="131" y="869"/>
                  </a:cubicBezTo>
                  <a:cubicBezTo>
                    <a:pt x="129" y="870"/>
                    <a:pt x="126" y="869"/>
                    <a:pt x="125" y="870"/>
                  </a:cubicBezTo>
                  <a:cubicBezTo>
                    <a:pt x="124" y="871"/>
                    <a:pt x="123" y="873"/>
                    <a:pt x="123" y="874"/>
                  </a:cubicBezTo>
                  <a:cubicBezTo>
                    <a:pt x="124" y="875"/>
                    <a:pt x="127" y="875"/>
                    <a:pt x="128" y="875"/>
                  </a:cubicBezTo>
                  <a:cubicBezTo>
                    <a:pt x="129" y="875"/>
                    <a:pt x="132" y="874"/>
                    <a:pt x="133" y="873"/>
                  </a:cubicBezTo>
                  <a:cubicBezTo>
                    <a:pt x="135" y="873"/>
                    <a:pt x="138" y="873"/>
                    <a:pt x="140" y="873"/>
                  </a:cubicBezTo>
                  <a:cubicBezTo>
                    <a:pt x="143" y="872"/>
                    <a:pt x="149" y="871"/>
                    <a:pt x="151" y="871"/>
                  </a:cubicBezTo>
                  <a:cubicBezTo>
                    <a:pt x="155" y="870"/>
                    <a:pt x="162" y="869"/>
                    <a:pt x="166" y="868"/>
                  </a:cubicBezTo>
                  <a:cubicBezTo>
                    <a:pt x="171" y="866"/>
                    <a:pt x="183" y="862"/>
                    <a:pt x="188" y="860"/>
                  </a:cubicBezTo>
                  <a:cubicBezTo>
                    <a:pt x="193" y="858"/>
                    <a:pt x="202" y="853"/>
                    <a:pt x="206" y="851"/>
                  </a:cubicBezTo>
                  <a:cubicBezTo>
                    <a:pt x="207" y="851"/>
                    <a:pt x="207" y="851"/>
                    <a:pt x="207" y="851"/>
                  </a:cubicBezTo>
                  <a:cubicBezTo>
                    <a:pt x="207" y="850"/>
                    <a:pt x="206" y="850"/>
                    <a:pt x="206" y="849"/>
                  </a:cubicBezTo>
                  <a:cubicBezTo>
                    <a:pt x="205" y="849"/>
                    <a:pt x="203" y="852"/>
                    <a:pt x="202" y="851"/>
                  </a:cubicBezTo>
                  <a:cubicBezTo>
                    <a:pt x="201" y="851"/>
                    <a:pt x="200" y="848"/>
                    <a:pt x="201" y="848"/>
                  </a:cubicBezTo>
                  <a:cubicBezTo>
                    <a:pt x="201" y="846"/>
                    <a:pt x="204" y="846"/>
                    <a:pt x="205" y="845"/>
                  </a:cubicBezTo>
                  <a:cubicBezTo>
                    <a:pt x="206" y="845"/>
                    <a:pt x="207" y="843"/>
                    <a:pt x="207" y="842"/>
                  </a:cubicBezTo>
                  <a:cubicBezTo>
                    <a:pt x="208" y="841"/>
                    <a:pt x="207" y="838"/>
                    <a:pt x="208" y="837"/>
                  </a:cubicBezTo>
                  <a:cubicBezTo>
                    <a:pt x="208" y="836"/>
                    <a:pt x="209" y="834"/>
                    <a:pt x="209" y="833"/>
                  </a:cubicBezTo>
                  <a:cubicBezTo>
                    <a:pt x="210" y="832"/>
                    <a:pt x="214" y="831"/>
                    <a:pt x="215" y="830"/>
                  </a:cubicBezTo>
                  <a:cubicBezTo>
                    <a:pt x="216" y="829"/>
                    <a:pt x="217" y="827"/>
                    <a:pt x="217" y="826"/>
                  </a:cubicBezTo>
                  <a:cubicBezTo>
                    <a:pt x="217" y="825"/>
                    <a:pt x="216" y="824"/>
                    <a:pt x="215" y="823"/>
                  </a:cubicBezTo>
                  <a:cubicBezTo>
                    <a:pt x="214" y="823"/>
                    <a:pt x="212" y="824"/>
                    <a:pt x="211" y="823"/>
                  </a:cubicBezTo>
                  <a:cubicBezTo>
                    <a:pt x="210" y="823"/>
                    <a:pt x="209" y="822"/>
                    <a:pt x="208" y="822"/>
                  </a:cubicBezTo>
                  <a:cubicBezTo>
                    <a:pt x="207" y="821"/>
                    <a:pt x="208" y="818"/>
                    <a:pt x="207" y="817"/>
                  </a:cubicBezTo>
                  <a:cubicBezTo>
                    <a:pt x="207" y="816"/>
                    <a:pt x="206" y="814"/>
                    <a:pt x="205" y="813"/>
                  </a:cubicBezTo>
                  <a:cubicBezTo>
                    <a:pt x="205" y="812"/>
                    <a:pt x="205" y="810"/>
                    <a:pt x="206" y="808"/>
                  </a:cubicBezTo>
                  <a:cubicBezTo>
                    <a:pt x="206" y="807"/>
                    <a:pt x="208" y="806"/>
                    <a:pt x="209" y="804"/>
                  </a:cubicBezTo>
                  <a:cubicBezTo>
                    <a:pt x="209" y="803"/>
                    <a:pt x="208" y="799"/>
                    <a:pt x="208" y="798"/>
                  </a:cubicBezTo>
                  <a:cubicBezTo>
                    <a:pt x="208" y="796"/>
                    <a:pt x="209" y="792"/>
                    <a:pt x="208" y="790"/>
                  </a:cubicBezTo>
                  <a:cubicBezTo>
                    <a:pt x="208" y="789"/>
                    <a:pt x="206" y="785"/>
                    <a:pt x="205" y="784"/>
                  </a:cubicBezTo>
                  <a:cubicBezTo>
                    <a:pt x="203" y="783"/>
                    <a:pt x="200" y="782"/>
                    <a:pt x="199" y="782"/>
                  </a:cubicBezTo>
                  <a:cubicBezTo>
                    <a:pt x="197" y="781"/>
                    <a:pt x="193" y="780"/>
                    <a:pt x="191" y="779"/>
                  </a:cubicBezTo>
                  <a:cubicBezTo>
                    <a:pt x="190" y="778"/>
                    <a:pt x="188" y="777"/>
                    <a:pt x="187" y="776"/>
                  </a:cubicBezTo>
                  <a:cubicBezTo>
                    <a:pt x="186" y="774"/>
                    <a:pt x="184" y="770"/>
                    <a:pt x="182" y="769"/>
                  </a:cubicBezTo>
                  <a:cubicBezTo>
                    <a:pt x="181" y="768"/>
                    <a:pt x="179" y="766"/>
                    <a:pt x="178" y="765"/>
                  </a:cubicBezTo>
                  <a:cubicBezTo>
                    <a:pt x="176" y="764"/>
                    <a:pt x="172" y="762"/>
                    <a:pt x="171" y="760"/>
                  </a:cubicBezTo>
                  <a:cubicBezTo>
                    <a:pt x="170" y="759"/>
                    <a:pt x="168" y="757"/>
                    <a:pt x="168" y="756"/>
                  </a:cubicBezTo>
                  <a:cubicBezTo>
                    <a:pt x="168" y="754"/>
                    <a:pt x="170" y="752"/>
                    <a:pt x="171" y="750"/>
                  </a:cubicBezTo>
                  <a:cubicBezTo>
                    <a:pt x="171" y="748"/>
                    <a:pt x="171" y="745"/>
                    <a:pt x="171" y="743"/>
                  </a:cubicBezTo>
                  <a:cubicBezTo>
                    <a:pt x="171" y="742"/>
                    <a:pt x="171" y="738"/>
                    <a:pt x="171" y="737"/>
                  </a:cubicBezTo>
                  <a:cubicBezTo>
                    <a:pt x="171" y="736"/>
                    <a:pt x="172" y="733"/>
                    <a:pt x="172" y="733"/>
                  </a:cubicBezTo>
                  <a:cubicBezTo>
                    <a:pt x="172" y="733"/>
                    <a:pt x="270" y="720"/>
                    <a:pt x="303" y="715"/>
                  </a:cubicBezTo>
                  <a:cubicBezTo>
                    <a:pt x="328" y="712"/>
                    <a:pt x="378" y="705"/>
                    <a:pt x="402" y="701"/>
                  </a:cubicBezTo>
                  <a:cubicBezTo>
                    <a:pt x="422" y="698"/>
                    <a:pt x="462" y="691"/>
                    <a:pt x="482" y="688"/>
                  </a:cubicBezTo>
                  <a:cubicBezTo>
                    <a:pt x="498" y="685"/>
                    <a:pt x="542" y="679"/>
                    <a:pt x="555" y="677"/>
                  </a:cubicBezTo>
                  <a:cubicBezTo>
                    <a:pt x="555" y="675"/>
                    <a:pt x="554" y="674"/>
                    <a:pt x="554" y="673"/>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2" name="Freeform 52">
              <a:extLst>
                <a:ext uri="{FF2B5EF4-FFF2-40B4-BE49-F238E27FC236}">
                  <a16:creationId xmlns:a16="http://schemas.microsoft.com/office/drawing/2014/main" id="{73856D3E-3D18-4B2C-AFAB-C21BDC93AB11}"/>
                </a:ext>
              </a:extLst>
            </p:cNvPr>
            <p:cNvSpPr>
              <a:spLocks/>
            </p:cNvSpPr>
            <p:nvPr/>
          </p:nvSpPr>
          <p:spPr bwMode="auto">
            <a:xfrm>
              <a:off x="3508374" y="2798766"/>
              <a:ext cx="706437" cy="465138"/>
            </a:xfrm>
            <a:custGeom>
              <a:avLst/>
              <a:gdLst>
                <a:gd name="T0" fmla="*/ 135 w 837"/>
                <a:gd name="T1" fmla="*/ 550 h 551"/>
                <a:gd name="T2" fmla="*/ 293 w 837"/>
                <a:gd name="T3" fmla="*/ 540 h 551"/>
                <a:gd name="T4" fmla="*/ 652 w 837"/>
                <a:gd name="T5" fmla="*/ 506 h 551"/>
                <a:gd name="T6" fmla="*/ 663 w 837"/>
                <a:gd name="T7" fmla="*/ 516 h 551"/>
                <a:gd name="T8" fmla="*/ 677 w 837"/>
                <a:gd name="T9" fmla="*/ 527 h 551"/>
                <a:gd name="T10" fmla="*/ 690 w 837"/>
                <a:gd name="T11" fmla="*/ 542 h 551"/>
                <a:gd name="T12" fmla="*/ 703 w 837"/>
                <a:gd name="T13" fmla="*/ 544 h 551"/>
                <a:gd name="T14" fmla="*/ 701 w 837"/>
                <a:gd name="T15" fmla="*/ 509 h 551"/>
                <a:gd name="T16" fmla="*/ 734 w 837"/>
                <a:gd name="T17" fmla="*/ 488 h 551"/>
                <a:gd name="T18" fmla="*/ 745 w 837"/>
                <a:gd name="T19" fmla="*/ 451 h 551"/>
                <a:gd name="T20" fmla="*/ 742 w 837"/>
                <a:gd name="T21" fmla="*/ 411 h 551"/>
                <a:gd name="T22" fmla="*/ 722 w 837"/>
                <a:gd name="T23" fmla="*/ 393 h 551"/>
                <a:gd name="T24" fmla="*/ 734 w 837"/>
                <a:gd name="T25" fmla="*/ 362 h 551"/>
                <a:gd name="T26" fmla="*/ 765 w 837"/>
                <a:gd name="T27" fmla="*/ 353 h 551"/>
                <a:gd name="T28" fmla="*/ 799 w 837"/>
                <a:gd name="T29" fmla="*/ 338 h 551"/>
                <a:gd name="T30" fmla="*/ 817 w 837"/>
                <a:gd name="T31" fmla="*/ 316 h 551"/>
                <a:gd name="T32" fmla="*/ 828 w 837"/>
                <a:gd name="T33" fmla="*/ 287 h 551"/>
                <a:gd name="T34" fmla="*/ 837 w 837"/>
                <a:gd name="T35" fmla="*/ 253 h 551"/>
                <a:gd name="T36" fmla="*/ 823 w 837"/>
                <a:gd name="T37" fmla="*/ 223 h 551"/>
                <a:gd name="T38" fmla="*/ 795 w 837"/>
                <a:gd name="T39" fmla="*/ 194 h 551"/>
                <a:gd name="T40" fmla="*/ 761 w 837"/>
                <a:gd name="T41" fmla="*/ 173 h 551"/>
                <a:gd name="T42" fmla="*/ 752 w 837"/>
                <a:gd name="T43" fmla="*/ 146 h 551"/>
                <a:gd name="T44" fmla="*/ 700 w 837"/>
                <a:gd name="T45" fmla="*/ 117 h 551"/>
                <a:gd name="T46" fmla="*/ 685 w 837"/>
                <a:gd name="T47" fmla="*/ 67 h 551"/>
                <a:gd name="T48" fmla="*/ 689 w 837"/>
                <a:gd name="T49" fmla="*/ 32 h 551"/>
                <a:gd name="T50" fmla="*/ 672 w 837"/>
                <a:gd name="T51" fmla="*/ 9 h 551"/>
                <a:gd name="T52" fmla="*/ 216 w 837"/>
                <a:gd name="T53" fmla="*/ 34 h 551"/>
                <a:gd name="T54" fmla="*/ 2 w 837"/>
                <a:gd name="T55" fmla="*/ 53 h 551"/>
                <a:gd name="T56" fmla="*/ 10 w 837"/>
                <a:gd name="T57" fmla="*/ 71 h 551"/>
                <a:gd name="T58" fmla="*/ 5 w 837"/>
                <a:gd name="T59" fmla="*/ 86 h 551"/>
                <a:gd name="T60" fmla="*/ 18 w 837"/>
                <a:gd name="T61" fmla="*/ 93 h 551"/>
                <a:gd name="T62" fmla="*/ 21 w 837"/>
                <a:gd name="T63" fmla="*/ 116 h 551"/>
                <a:gd name="T64" fmla="*/ 15 w 837"/>
                <a:gd name="T65" fmla="*/ 135 h 551"/>
                <a:gd name="T66" fmla="*/ 12 w 837"/>
                <a:gd name="T67" fmla="*/ 153 h 551"/>
                <a:gd name="T68" fmla="*/ 5 w 837"/>
                <a:gd name="T69" fmla="*/ 167 h 551"/>
                <a:gd name="T70" fmla="*/ 0 w 837"/>
                <a:gd name="T71" fmla="*/ 181 h 551"/>
                <a:gd name="T72" fmla="*/ 8 w 837"/>
                <a:gd name="T73" fmla="*/ 187 h 551"/>
                <a:gd name="T74" fmla="*/ 19 w 837"/>
                <a:gd name="T75" fmla="*/ 204 h 551"/>
                <a:gd name="T76" fmla="*/ 26 w 837"/>
                <a:gd name="T77" fmla="*/ 214 h 551"/>
                <a:gd name="T78" fmla="*/ 32 w 837"/>
                <a:gd name="T79" fmla="*/ 240 h 551"/>
                <a:gd name="T80" fmla="*/ 44 w 837"/>
                <a:gd name="T81" fmla="*/ 264 h 551"/>
                <a:gd name="T82" fmla="*/ 49 w 837"/>
                <a:gd name="T83" fmla="*/ 281 h 551"/>
                <a:gd name="T84" fmla="*/ 62 w 837"/>
                <a:gd name="T85" fmla="*/ 304 h 551"/>
                <a:gd name="T86" fmla="*/ 67 w 837"/>
                <a:gd name="T87" fmla="*/ 325 h 551"/>
                <a:gd name="T88" fmla="*/ 75 w 837"/>
                <a:gd name="T89" fmla="*/ 334 h 551"/>
                <a:gd name="T90" fmla="*/ 76 w 837"/>
                <a:gd name="T91" fmla="*/ 362 h 551"/>
                <a:gd name="T92" fmla="*/ 83 w 837"/>
                <a:gd name="T93" fmla="*/ 379 h 551"/>
                <a:gd name="T94" fmla="*/ 95 w 837"/>
                <a:gd name="T95" fmla="*/ 392 h 551"/>
                <a:gd name="T96" fmla="*/ 100 w 837"/>
                <a:gd name="T97" fmla="*/ 412 h 551"/>
                <a:gd name="T98" fmla="*/ 107 w 837"/>
                <a:gd name="T99" fmla="*/ 434 h 551"/>
                <a:gd name="T100" fmla="*/ 110 w 837"/>
                <a:gd name="T101" fmla="*/ 456 h 551"/>
                <a:gd name="T102" fmla="*/ 112 w 837"/>
                <a:gd name="T103" fmla="*/ 477 h 551"/>
                <a:gd name="T104" fmla="*/ 120 w 837"/>
                <a:gd name="T105" fmla="*/ 496 h 551"/>
                <a:gd name="T106" fmla="*/ 118 w 837"/>
                <a:gd name="T107" fmla="*/ 516 h 551"/>
                <a:gd name="T108" fmla="*/ 117 w 837"/>
                <a:gd name="T109" fmla="*/ 532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37" h="551">
                  <a:moveTo>
                    <a:pt x="127" y="541"/>
                  </a:moveTo>
                  <a:cubicBezTo>
                    <a:pt x="127" y="542"/>
                    <a:pt x="128" y="542"/>
                    <a:pt x="128" y="542"/>
                  </a:cubicBezTo>
                  <a:cubicBezTo>
                    <a:pt x="129" y="543"/>
                    <a:pt x="130" y="545"/>
                    <a:pt x="130" y="547"/>
                  </a:cubicBezTo>
                  <a:cubicBezTo>
                    <a:pt x="130" y="549"/>
                    <a:pt x="129" y="550"/>
                    <a:pt x="129" y="551"/>
                  </a:cubicBezTo>
                  <a:cubicBezTo>
                    <a:pt x="130" y="551"/>
                    <a:pt x="131" y="551"/>
                    <a:pt x="132" y="551"/>
                  </a:cubicBezTo>
                  <a:cubicBezTo>
                    <a:pt x="133" y="550"/>
                    <a:pt x="134" y="550"/>
                    <a:pt x="135" y="550"/>
                  </a:cubicBezTo>
                  <a:cubicBezTo>
                    <a:pt x="136" y="550"/>
                    <a:pt x="136" y="550"/>
                    <a:pt x="136" y="550"/>
                  </a:cubicBezTo>
                  <a:cubicBezTo>
                    <a:pt x="136" y="550"/>
                    <a:pt x="137" y="550"/>
                    <a:pt x="137" y="550"/>
                  </a:cubicBezTo>
                  <a:cubicBezTo>
                    <a:pt x="138" y="545"/>
                    <a:pt x="138" y="545"/>
                    <a:pt x="138" y="545"/>
                  </a:cubicBezTo>
                  <a:cubicBezTo>
                    <a:pt x="160" y="545"/>
                    <a:pt x="214" y="543"/>
                    <a:pt x="235" y="542"/>
                  </a:cubicBezTo>
                  <a:cubicBezTo>
                    <a:pt x="239" y="542"/>
                    <a:pt x="245" y="542"/>
                    <a:pt x="250" y="542"/>
                  </a:cubicBezTo>
                  <a:cubicBezTo>
                    <a:pt x="265" y="542"/>
                    <a:pt x="283" y="541"/>
                    <a:pt x="293" y="540"/>
                  </a:cubicBezTo>
                  <a:cubicBezTo>
                    <a:pt x="303" y="540"/>
                    <a:pt x="318" y="538"/>
                    <a:pt x="332" y="537"/>
                  </a:cubicBezTo>
                  <a:cubicBezTo>
                    <a:pt x="339" y="537"/>
                    <a:pt x="347" y="536"/>
                    <a:pt x="352" y="535"/>
                  </a:cubicBezTo>
                  <a:cubicBezTo>
                    <a:pt x="364" y="534"/>
                    <a:pt x="382" y="533"/>
                    <a:pt x="400" y="532"/>
                  </a:cubicBezTo>
                  <a:cubicBezTo>
                    <a:pt x="427" y="530"/>
                    <a:pt x="456" y="528"/>
                    <a:pt x="474" y="526"/>
                  </a:cubicBezTo>
                  <a:cubicBezTo>
                    <a:pt x="504" y="523"/>
                    <a:pt x="564" y="517"/>
                    <a:pt x="594" y="513"/>
                  </a:cubicBezTo>
                  <a:cubicBezTo>
                    <a:pt x="608" y="512"/>
                    <a:pt x="651" y="506"/>
                    <a:pt x="652" y="506"/>
                  </a:cubicBezTo>
                  <a:cubicBezTo>
                    <a:pt x="653" y="506"/>
                    <a:pt x="653" y="506"/>
                    <a:pt x="653" y="506"/>
                  </a:cubicBezTo>
                  <a:cubicBezTo>
                    <a:pt x="654" y="506"/>
                    <a:pt x="654" y="506"/>
                    <a:pt x="654" y="506"/>
                  </a:cubicBezTo>
                  <a:cubicBezTo>
                    <a:pt x="660" y="508"/>
                    <a:pt x="661" y="510"/>
                    <a:pt x="661" y="510"/>
                  </a:cubicBezTo>
                  <a:cubicBezTo>
                    <a:pt x="663" y="512"/>
                    <a:pt x="663" y="514"/>
                    <a:pt x="663" y="516"/>
                  </a:cubicBezTo>
                  <a:cubicBezTo>
                    <a:pt x="663" y="516"/>
                    <a:pt x="663" y="516"/>
                    <a:pt x="663" y="516"/>
                  </a:cubicBezTo>
                  <a:cubicBezTo>
                    <a:pt x="663" y="516"/>
                    <a:pt x="663" y="516"/>
                    <a:pt x="663" y="516"/>
                  </a:cubicBezTo>
                  <a:cubicBezTo>
                    <a:pt x="664" y="516"/>
                    <a:pt x="665" y="516"/>
                    <a:pt x="665" y="516"/>
                  </a:cubicBezTo>
                  <a:cubicBezTo>
                    <a:pt x="667" y="516"/>
                    <a:pt x="668" y="516"/>
                    <a:pt x="669" y="517"/>
                  </a:cubicBezTo>
                  <a:cubicBezTo>
                    <a:pt x="671" y="519"/>
                    <a:pt x="672" y="521"/>
                    <a:pt x="673" y="523"/>
                  </a:cubicBezTo>
                  <a:cubicBezTo>
                    <a:pt x="673" y="523"/>
                    <a:pt x="673" y="523"/>
                    <a:pt x="673" y="523"/>
                  </a:cubicBezTo>
                  <a:cubicBezTo>
                    <a:pt x="673" y="524"/>
                    <a:pt x="673" y="524"/>
                    <a:pt x="673" y="525"/>
                  </a:cubicBezTo>
                  <a:cubicBezTo>
                    <a:pt x="674" y="525"/>
                    <a:pt x="676" y="525"/>
                    <a:pt x="677" y="527"/>
                  </a:cubicBezTo>
                  <a:cubicBezTo>
                    <a:pt x="679" y="528"/>
                    <a:pt x="679" y="530"/>
                    <a:pt x="679" y="531"/>
                  </a:cubicBezTo>
                  <a:cubicBezTo>
                    <a:pt x="679" y="531"/>
                    <a:pt x="679" y="531"/>
                    <a:pt x="679" y="531"/>
                  </a:cubicBezTo>
                  <a:cubicBezTo>
                    <a:pt x="681" y="531"/>
                    <a:pt x="682" y="531"/>
                    <a:pt x="683" y="532"/>
                  </a:cubicBezTo>
                  <a:cubicBezTo>
                    <a:pt x="686" y="534"/>
                    <a:pt x="687" y="537"/>
                    <a:pt x="687" y="538"/>
                  </a:cubicBezTo>
                  <a:cubicBezTo>
                    <a:pt x="688" y="539"/>
                    <a:pt x="688" y="540"/>
                    <a:pt x="688" y="541"/>
                  </a:cubicBezTo>
                  <a:cubicBezTo>
                    <a:pt x="688" y="541"/>
                    <a:pt x="689" y="541"/>
                    <a:pt x="690" y="542"/>
                  </a:cubicBezTo>
                  <a:cubicBezTo>
                    <a:pt x="690" y="542"/>
                    <a:pt x="691" y="543"/>
                    <a:pt x="691" y="544"/>
                  </a:cubicBezTo>
                  <a:cubicBezTo>
                    <a:pt x="692" y="544"/>
                    <a:pt x="692" y="544"/>
                    <a:pt x="692" y="544"/>
                  </a:cubicBezTo>
                  <a:cubicBezTo>
                    <a:pt x="694" y="544"/>
                    <a:pt x="695" y="545"/>
                    <a:pt x="698" y="546"/>
                  </a:cubicBezTo>
                  <a:cubicBezTo>
                    <a:pt x="700" y="547"/>
                    <a:pt x="700" y="547"/>
                    <a:pt x="700" y="547"/>
                  </a:cubicBezTo>
                  <a:cubicBezTo>
                    <a:pt x="700" y="547"/>
                    <a:pt x="700" y="547"/>
                    <a:pt x="700" y="547"/>
                  </a:cubicBezTo>
                  <a:cubicBezTo>
                    <a:pt x="701" y="546"/>
                    <a:pt x="703" y="545"/>
                    <a:pt x="703" y="544"/>
                  </a:cubicBezTo>
                  <a:cubicBezTo>
                    <a:pt x="704" y="542"/>
                    <a:pt x="702" y="539"/>
                    <a:pt x="702" y="538"/>
                  </a:cubicBezTo>
                  <a:cubicBezTo>
                    <a:pt x="702" y="536"/>
                    <a:pt x="704" y="533"/>
                    <a:pt x="704" y="531"/>
                  </a:cubicBezTo>
                  <a:cubicBezTo>
                    <a:pt x="704" y="529"/>
                    <a:pt x="703" y="525"/>
                    <a:pt x="702" y="524"/>
                  </a:cubicBezTo>
                  <a:cubicBezTo>
                    <a:pt x="701" y="523"/>
                    <a:pt x="697" y="523"/>
                    <a:pt x="696" y="522"/>
                  </a:cubicBezTo>
                  <a:cubicBezTo>
                    <a:pt x="696" y="520"/>
                    <a:pt x="696" y="518"/>
                    <a:pt x="696" y="516"/>
                  </a:cubicBezTo>
                  <a:cubicBezTo>
                    <a:pt x="697" y="514"/>
                    <a:pt x="699" y="511"/>
                    <a:pt x="701" y="509"/>
                  </a:cubicBezTo>
                  <a:cubicBezTo>
                    <a:pt x="702" y="508"/>
                    <a:pt x="706" y="505"/>
                    <a:pt x="707" y="504"/>
                  </a:cubicBezTo>
                  <a:cubicBezTo>
                    <a:pt x="709" y="503"/>
                    <a:pt x="714" y="502"/>
                    <a:pt x="716" y="501"/>
                  </a:cubicBezTo>
                  <a:cubicBezTo>
                    <a:pt x="718" y="501"/>
                    <a:pt x="722" y="502"/>
                    <a:pt x="723" y="501"/>
                  </a:cubicBezTo>
                  <a:cubicBezTo>
                    <a:pt x="725" y="500"/>
                    <a:pt x="727" y="497"/>
                    <a:pt x="729" y="496"/>
                  </a:cubicBezTo>
                  <a:cubicBezTo>
                    <a:pt x="729" y="496"/>
                    <a:pt x="732" y="495"/>
                    <a:pt x="732" y="494"/>
                  </a:cubicBezTo>
                  <a:cubicBezTo>
                    <a:pt x="733" y="493"/>
                    <a:pt x="734" y="490"/>
                    <a:pt x="734" y="488"/>
                  </a:cubicBezTo>
                  <a:cubicBezTo>
                    <a:pt x="733" y="487"/>
                    <a:pt x="732" y="485"/>
                    <a:pt x="732" y="483"/>
                  </a:cubicBezTo>
                  <a:cubicBezTo>
                    <a:pt x="731" y="482"/>
                    <a:pt x="732" y="480"/>
                    <a:pt x="732" y="479"/>
                  </a:cubicBezTo>
                  <a:cubicBezTo>
                    <a:pt x="733" y="478"/>
                    <a:pt x="734" y="476"/>
                    <a:pt x="734" y="475"/>
                  </a:cubicBezTo>
                  <a:cubicBezTo>
                    <a:pt x="734" y="472"/>
                    <a:pt x="732" y="468"/>
                    <a:pt x="733" y="466"/>
                  </a:cubicBezTo>
                  <a:cubicBezTo>
                    <a:pt x="734" y="463"/>
                    <a:pt x="738" y="459"/>
                    <a:pt x="739" y="457"/>
                  </a:cubicBezTo>
                  <a:cubicBezTo>
                    <a:pt x="741" y="455"/>
                    <a:pt x="744" y="453"/>
                    <a:pt x="745" y="451"/>
                  </a:cubicBezTo>
                  <a:cubicBezTo>
                    <a:pt x="746" y="450"/>
                    <a:pt x="748" y="447"/>
                    <a:pt x="748" y="446"/>
                  </a:cubicBezTo>
                  <a:cubicBezTo>
                    <a:pt x="749" y="445"/>
                    <a:pt x="749" y="442"/>
                    <a:pt x="749" y="440"/>
                  </a:cubicBezTo>
                  <a:cubicBezTo>
                    <a:pt x="749" y="438"/>
                    <a:pt x="748" y="433"/>
                    <a:pt x="748" y="431"/>
                  </a:cubicBezTo>
                  <a:cubicBezTo>
                    <a:pt x="748" y="429"/>
                    <a:pt x="747" y="424"/>
                    <a:pt x="747" y="422"/>
                  </a:cubicBezTo>
                  <a:cubicBezTo>
                    <a:pt x="747" y="420"/>
                    <a:pt x="747" y="417"/>
                    <a:pt x="746" y="415"/>
                  </a:cubicBezTo>
                  <a:cubicBezTo>
                    <a:pt x="745" y="414"/>
                    <a:pt x="743" y="412"/>
                    <a:pt x="742" y="411"/>
                  </a:cubicBezTo>
                  <a:cubicBezTo>
                    <a:pt x="742" y="410"/>
                    <a:pt x="741" y="408"/>
                    <a:pt x="740" y="408"/>
                  </a:cubicBezTo>
                  <a:cubicBezTo>
                    <a:pt x="739" y="407"/>
                    <a:pt x="736" y="409"/>
                    <a:pt x="735" y="409"/>
                  </a:cubicBezTo>
                  <a:cubicBezTo>
                    <a:pt x="734" y="408"/>
                    <a:pt x="733" y="406"/>
                    <a:pt x="732" y="405"/>
                  </a:cubicBezTo>
                  <a:cubicBezTo>
                    <a:pt x="731" y="404"/>
                    <a:pt x="731" y="401"/>
                    <a:pt x="730" y="400"/>
                  </a:cubicBezTo>
                  <a:cubicBezTo>
                    <a:pt x="729" y="399"/>
                    <a:pt x="726" y="398"/>
                    <a:pt x="725" y="397"/>
                  </a:cubicBezTo>
                  <a:cubicBezTo>
                    <a:pt x="724" y="396"/>
                    <a:pt x="723" y="394"/>
                    <a:pt x="722" y="393"/>
                  </a:cubicBezTo>
                  <a:cubicBezTo>
                    <a:pt x="722" y="391"/>
                    <a:pt x="724" y="388"/>
                    <a:pt x="725" y="386"/>
                  </a:cubicBezTo>
                  <a:cubicBezTo>
                    <a:pt x="726" y="385"/>
                    <a:pt x="727" y="384"/>
                    <a:pt x="728" y="383"/>
                  </a:cubicBezTo>
                  <a:cubicBezTo>
                    <a:pt x="728" y="381"/>
                    <a:pt x="729" y="379"/>
                    <a:pt x="729" y="377"/>
                  </a:cubicBezTo>
                  <a:cubicBezTo>
                    <a:pt x="729" y="375"/>
                    <a:pt x="729" y="371"/>
                    <a:pt x="729" y="369"/>
                  </a:cubicBezTo>
                  <a:cubicBezTo>
                    <a:pt x="729" y="368"/>
                    <a:pt x="728" y="364"/>
                    <a:pt x="729" y="363"/>
                  </a:cubicBezTo>
                  <a:cubicBezTo>
                    <a:pt x="730" y="362"/>
                    <a:pt x="733" y="362"/>
                    <a:pt x="734" y="362"/>
                  </a:cubicBezTo>
                  <a:cubicBezTo>
                    <a:pt x="735" y="361"/>
                    <a:pt x="736" y="359"/>
                    <a:pt x="736" y="359"/>
                  </a:cubicBezTo>
                  <a:cubicBezTo>
                    <a:pt x="737" y="358"/>
                    <a:pt x="739" y="359"/>
                    <a:pt x="740" y="359"/>
                  </a:cubicBezTo>
                  <a:cubicBezTo>
                    <a:pt x="742" y="360"/>
                    <a:pt x="745" y="360"/>
                    <a:pt x="746" y="360"/>
                  </a:cubicBezTo>
                  <a:cubicBezTo>
                    <a:pt x="748" y="359"/>
                    <a:pt x="750" y="356"/>
                    <a:pt x="751" y="355"/>
                  </a:cubicBezTo>
                  <a:cubicBezTo>
                    <a:pt x="753" y="354"/>
                    <a:pt x="756" y="353"/>
                    <a:pt x="758" y="353"/>
                  </a:cubicBezTo>
                  <a:cubicBezTo>
                    <a:pt x="760" y="352"/>
                    <a:pt x="763" y="353"/>
                    <a:pt x="765" y="353"/>
                  </a:cubicBezTo>
                  <a:cubicBezTo>
                    <a:pt x="767" y="353"/>
                    <a:pt x="771" y="353"/>
                    <a:pt x="772" y="352"/>
                  </a:cubicBezTo>
                  <a:cubicBezTo>
                    <a:pt x="775" y="352"/>
                    <a:pt x="780" y="350"/>
                    <a:pt x="782" y="348"/>
                  </a:cubicBezTo>
                  <a:cubicBezTo>
                    <a:pt x="783" y="347"/>
                    <a:pt x="784" y="342"/>
                    <a:pt x="785" y="341"/>
                  </a:cubicBezTo>
                  <a:cubicBezTo>
                    <a:pt x="786" y="340"/>
                    <a:pt x="788" y="338"/>
                    <a:pt x="789" y="337"/>
                  </a:cubicBezTo>
                  <a:cubicBezTo>
                    <a:pt x="790" y="337"/>
                    <a:pt x="792" y="337"/>
                    <a:pt x="793" y="337"/>
                  </a:cubicBezTo>
                  <a:cubicBezTo>
                    <a:pt x="795" y="337"/>
                    <a:pt x="798" y="338"/>
                    <a:pt x="799" y="338"/>
                  </a:cubicBezTo>
                  <a:cubicBezTo>
                    <a:pt x="800" y="338"/>
                    <a:pt x="804" y="337"/>
                    <a:pt x="805" y="336"/>
                  </a:cubicBezTo>
                  <a:cubicBezTo>
                    <a:pt x="806" y="335"/>
                    <a:pt x="805" y="333"/>
                    <a:pt x="806" y="332"/>
                  </a:cubicBezTo>
                  <a:cubicBezTo>
                    <a:pt x="807" y="330"/>
                    <a:pt x="808" y="328"/>
                    <a:pt x="810" y="327"/>
                  </a:cubicBezTo>
                  <a:cubicBezTo>
                    <a:pt x="811" y="327"/>
                    <a:pt x="813" y="327"/>
                    <a:pt x="814" y="326"/>
                  </a:cubicBezTo>
                  <a:cubicBezTo>
                    <a:pt x="815" y="326"/>
                    <a:pt x="817" y="323"/>
                    <a:pt x="817" y="322"/>
                  </a:cubicBezTo>
                  <a:cubicBezTo>
                    <a:pt x="818" y="321"/>
                    <a:pt x="817" y="318"/>
                    <a:pt x="817" y="316"/>
                  </a:cubicBezTo>
                  <a:cubicBezTo>
                    <a:pt x="817" y="316"/>
                    <a:pt x="816" y="314"/>
                    <a:pt x="816" y="313"/>
                  </a:cubicBezTo>
                  <a:cubicBezTo>
                    <a:pt x="816" y="312"/>
                    <a:pt x="815" y="309"/>
                    <a:pt x="816" y="308"/>
                  </a:cubicBezTo>
                  <a:cubicBezTo>
                    <a:pt x="816" y="306"/>
                    <a:pt x="819" y="304"/>
                    <a:pt x="819" y="303"/>
                  </a:cubicBezTo>
                  <a:cubicBezTo>
                    <a:pt x="819" y="301"/>
                    <a:pt x="818" y="298"/>
                    <a:pt x="819" y="296"/>
                  </a:cubicBezTo>
                  <a:cubicBezTo>
                    <a:pt x="820" y="295"/>
                    <a:pt x="823" y="292"/>
                    <a:pt x="824" y="290"/>
                  </a:cubicBezTo>
                  <a:cubicBezTo>
                    <a:pt x="825" y="289"/>
                    <a:pt x="827" y="288"/>
                    <a:pt x="828" y="287"/>
                  </a:cubicBezTo>
                  <a:cubicBezTo>
                    <a:pt x="829" y="286"/>
                    <a:pt x="832" y="285"/>
                    <a:pt x="833" y="283"/>
                  </a:cubicBezTo>
                  <a:cubicBezTo>
                    <a:pt x="834" y="282"/>
                    <a:pt x="833" y="278"/>
                    <a:pt x="833" y="276"/>
                  </a:cubicBezTo>
                  <a:cubicBezTo>
                    <a:pt x="834" y="274"/>
                    <a:pt x="835" y="271"/>
                    <a:pt x="835" y="270"/>
                  </a:cubicBezTo>
                  <a:cubicBezTo>
                    <a:pt x="835" y="268"/>
                    <a:pt x="836" y="264"/>
                    <a:pt x="836" y="262"/>
                  </a:cubicBezTo>
                  <a:cubicBezTo>
                    <a:pt x="835" y="261"/>
                    <a:pt x="833" y="259"/>
                    <a:pt x="833" y="257"/>
                  </a:cubicBezTo>
                  <a:cubicBezTo>
                    <a:pt x="834" y="256"/>
                    <a:pt x="836" y="254"/>
                    <a:pt x="837" y="253"/>
                  </a:cubicBezTo>
                  <a:cubicBezTo>
                    <a:pt x="837" y="250"/>
                    <a:pt x="837" y="246"/>
                    <a:pt x="836" y="244"/>
                  </a:cubicBezTo>
                  <a:cubicBezTo>
                    <a:pt x="835" y="243"/>
                    <a:pt x="832" y="242"/>
                    <a:pt x="831" y="241"/>
                  </a:cubicBezTo>
                  <a:cubicBezTo>
                    <a:pt x="831" y="239"/>
                    <a:pt x="833" y="236"/>
                    <a:pt x="832" y="234"/>
                  </a:cubicBezTo>
                  <a:cubicBezTo>
                    <a:pt x="832" y="233"/>
                    <a:pt x="832" y="230"/>
                    <a:pt x="831" y="229"/>
                  </a:cubicBezTo>
                  <a:cubicBezTo>
                    <a:pt x="830" y="228"/>
                    <a:pt x="828" y="227"/>
                    <a:pt x="827" y="227"/>
                  </a:cubicBezTo>
                  <a:cubicBezTo>
                    <a:pt x="826" y="226"/>
                    <a:pt x="824" y="223"/>
                    <a:pt x="823" y="223"/>
                  </a:cubicBezTo>
                  <a:cubicBezTo>
                    <a:pt x="821" y="221"/>
                    <a:pt x="818" y="220"/>
                    <a:pt x="817" y="219"/>
                  </a:cubicBezTo>
                  <a:cubicBezTo>
                    <a:pt x="815" y="218"/>
                    <a:pt x="811" y="218"/>
                    <a:pt x="809" y="217"/>
                  </a:cubicBezTo>
                  <a:cubicBezTo>
                    <a:pt x="807" y="217"/>
                    <a:pt x="804" y="216"/>
                    <a:pt x="802" y="215"/>
                  </a:cubicBezTo>
                  <a:cubicBezTo>
                    <a:pt x="800" y="214"/>
                    <a:pt x="797" y="212"/>
                    <a:pt x="796" y="210"/>
                  </a:cubicBezTo>
                  <a:cubicBezTo>
                    <a:pt x="794" y="208"/>
                    <a:pt x="793" y="204"/>
                    <a:pt x="793" y="202"/>
                  </a:cubicBezTo>
                  <a:cubicBezTo>
                    <a:pt x="793" y="200"/>
                    <a:pt x="795" y="196"/>
                    <a:pt x="795" y="194"/>
                  </a:cubicBezTo>
                  <a:cubicBezTo>
                    <a:pt x="794" y="192"/>
                    <a:pt x="791" y="189"/>
                    <a:pt x="789" y="188"/>
                  </a:cubicBezTo>
                  <a:cubicBezTo>
                    <a:pt x="787" y="186"/>
                    <a:pt x="783" y="184"/>
                    <a:pt x="781" y="183"/>
                  </a:cubicBezTo>
                  <a:cubicBezTo>
                    <a:pt x="780" y="182"/>
                    <a:pt x="776" y="182"/>
                    <a:pt x="775" y="181"/>
                  </a:cubicBezTo>
                  <a:cubicBezTo>
                    <a:pt x="774" y="180"/>
                    <a:pt x="772" y="178"/>
                    <a:pt x="770" y="177"/>
                  </a:cubicBezTo>
                  <a:cubicBezTo>
                    <a:pt x="770" y="177"/>
                    <a:pt x="768" y="177"/>
                    <a:pt x="767" y="176"/>
                  </a:cubicBezTo>
                  <a:cubicBezTo>
                    <a:pt x="765" y="176"/>
                    <a:pt x="762" y="174"/>
                    <a:pt x="761" y="173"/>
                  </a:cubicBezTo>
                  <a:cubicBezTo>
                    <a:pt x="761" y="172"/>
                    <a:pt x="760" y="170"/>
                    <a:pt x="761" y="170"/>
                  </a:cubicBezTo>
                  <a:cubicBezTo>
                    <a:pt x="761" y="169"/>
                    <a:pt x="762" y="167"/>
                    <a:pt x="762" y="167"/>
                  </a:cubicBezTo>
                  <a:cubicBezTo>
                    <a:pt x="762" y="166"/>
                    <a:pt x="762" y="166"/>
                    <a:pt x="762" y="166"/>
                  </a:cubicBezTo>
                  <a:cubicBezTo>
                    <a:pt x="762" y="165"/>
                    <a:pt x="761" y="162"/>
                    <a:pt x="761" y="161"/>
                  </a:cubicBezTo>
                  <a:cubicBezTo>
                    <a:pt x="760" y="159"/>
                    <a:pt x="758" y="157"/>
                    <a:pt x="757" y="155"/>
                  </a:cubicBezTo>
                  <a:cubicBezTo>
                    <a:pt x="756" y="153"/>
                    <a:pt x="754" y="148"/>
                    <a:pt x="752" y="146"/>
                  </a:cubicBezTo>
                  <a:cubicBezTo>
                    <a:pt x="750" y="145"/>
                    <a:pt x="746" y="144"/>
                    <a:pt x="744" y="143"/>
                  </a:cubicBezTo>
                  <a:cubicBezTo>
                    <a:pt x="740" y="142"/>
                    <a:pt x="733" y="143"/>
                    <a:pt x="729" y="142"/>
                  </a:cubicBezTo>
                  <a:cubicBezTo>
                    <a:pt x="727" y="141"/>
                    <a:pt x="721" y="139"/>
                    <a:pt x="719" y="138"/>
                  </a:cubicBezTo>
                  <a:cubicBezTo>
                    <a:pt x="716" y="137"/>
                    <a:pt x="711" y="135"/>
                    <a:pt x="709" y="133"/>
                  </a:cubicBezTo>
                  <a:cubicBezTo>
                    <a:pt x="708" y="132"/>
                    <a:pt x="705" y="130"/>
                    <a:pt x="704" y="129"/>
                  </a:cubicBezTo>
                  <a:cubicBezTo>
                    <a:pt x="702" y="126"/>
                    <a:pt x="701" y="120"/>
                    <a:pt x="700" y="117"/>
                  </a:cubicBezTo>
                  <a:cubicBezTo>
                    <a:pt x="700" y="115"/>
                    <a:pt x="700" y="111"/>
                    <a:pt x="699" y="109"/>
                  </a:cubicBezTo>
                  <a:cubicBezTo>
                    <a:pt x="698" y="108"/>
                    <a:pt x="695" y="107"/>
                    <a:pt x="694" y="106"/>
                  </a:cubicBezTo>
                  <a:cubicBezTo>
                    <a:pt x="693" y="105"/>
                    <a:pt x="692" y="102"/>
                    <a:pt x="692" y="101"/>
                  </a:cubicBezTo>
                  <a:cubicBezTo>
                    <a:pt x="691" y="99"/>
                    <a:pt x="691" y="94"/>
                    <a:pt x="690" y="91"/>
                  </a:cubicBezTo>
                  <a:cubicBezTo>
                    <a:pt x="690" y="89"/>
                    <a:pt x="687" y="85"/>
                    <a:pt x="686" y="83"/>
                  </a:cubicBezTo>
                  <a:cubicBezTo>
                    <a:pt x="685" y="79"/>
                    <a:pt x="684" y="71"/>
                    <a:pt x="685" y="67"/>
                  </a:cubicBezTo>
                  <a:cubicBezTo>
                    <a:pt x="685" y="65"/>
                    <a:pt x="688" y="61"/>
                    <a:pt x="689" y="59"/>
                  </a:cubicBezTo>
                  <a:cubicBezTo>
                    <a:pt x="690" y="58"/>
                    <a:pt x="691" y="54"/>
                    <a:pt x="692" y="52"/>
                  </a:cubicBezTo>
                  <a:cubicBezTo>
                    <a:pt x="692" y="51"/>
                    <a:pt x="694" y="49"/>
                    <a:pt x="695" y="47"/>
                  </a:cubicBezTo>
                  <a:cubicBezTo>
                    <a:pt x="695" y="46"/>
                    <a:pt x="696" y="44"/>
                    <a:pt x="696" y="43"/>
                  </a:cubicBezTo>
                  <a:cubicBezTo>
                    <a:pt x="696" y="42"/>
                    <a:pt x="695" y="39"/>
                    <a:pt x="694" y="38"/>
                  </a:cubicBezTo>
                  <a:cubicBezTo>
                    <a:pt x="693" y="36"/>
                    <a:pt x="690" y="33"/>
                    <a:pt x="689" y="32"/>
                  </a:cubicBezTo>
                  <a:cubicBezTo>
                    <a:pt x="687" y="31"/>
                    <a:pt x="684" y="29"/>
                    <a:pt x="682" y="29"/>
                  </a:cubicBezTo>
                  <a:cubicBezTo>
                    <a:pt x="681" y="28"/>
                    <a:pt x="677" y="28"/>
                    <a:pt x="676" y="26"/>
                  </a:cubicBezTo>
                  <a:cubicBezTo>
                    <a:pt x="675" y="26"/>
                    <a:pt x="675" y="24"/>
                    <a:pt x="675" y="23"/>
                  </a:cubicBezTo>
                  <a:cubicBezTo>
                    <a:pt x="675" y="22"/>
                    <a:pt x="676" y="20"/>
                    <a:pt x="676" y="19"/>
                  </a:cubicBezTo>
                  <a:cubicBezTo>
                    <a:pt x="676" y="18"/>
                    <a:pt x="677" y="15"/>
                    <a:pt x="676" y="13"/>
                  </a:cubicBezTo>
                  <a:cubicBezTo>
                    <a:pt x="676" y="12"/>
                    <a:pt x="672" y="10"/>
                    <a:pt x="672" y="9"/>
                  </a:cubicBezTo>
                  <a:cubicBezTo>
                    <a:pt x="672" y="7"/>
                    <a:pt x="674" y="5"/>
                    <a:pt x="674" y="3"/>
                  </a:cubicBezTo>
                  <a:cubicBezTo>
                    <a:pt x="674" y="2"/>
                    <a:pt x="673" y="1"/>
                    <a:pt x="673" y="0"/>
                  </a:cubicBezTo>
                  <a:cubicBezTo>
                    <a:pt x="609" y="6"/>
                    <a:pt x="609" y="6"/>
                    <a:pt x="609" y="6"/>
                  </a:cubicBezTo>
                  <a:cubicBezTo>
                    <a:pt x="443" y="21"/>
                    <a:pt x="443" y="21"/>
                    <a:pt x="443" y="21"/>
                  </a:cubicBezTo>
                  <a:cubicBezTo>
                    <a:pt x="292" y="31"/>
                    <a:pt x="292" y="31"/>
                    <a:pt x="292" y="31"/>
                  </a:cubicBezTo>
                  <a:cubicBezTo>
                    <a:pt x="216" y="34"/>
                    <a:pt x="216" y="34"/>
                    <a:pt x="216" y="34"/>
                  </a:cubicBezTo>
                  <a:cubicBezTo>
                    <a:pt x="139" y="39"/>
                    <a:pt x="139" y="39"/>
                    <a:pt x="139" y="39"/>
                  </a:cubicBezTo>
                  <a:cubicBezTo>
                    <a:pt x="19" y="43"/>
                    <a:pt x="19" y="43"/>
                    <a:pt x="19" y="43"/>
                  </a:cubicBezTo>
                  <a:cubicBezTo>
                    <a:pt x="19" y="49"/>
                    <a:pt x="19" y="49"/>
                    <a:pt x="19" y="49"/>
                  </a:cubicBezTo>
                  <a:cubicBezTo>
                    <a:pt x="3" y="49"/>
                    <a:pt x="3" y="49"/>
                    <a:pt x="3" y="49"/>
                  </a:cubicBezTo>
                  <a:cubicBezTo>
                    <a:pt x="3" y="51"/>
                    <a:pt x="2" y="52"/>
                    <a:pt x="2" y="52"/>
                  </a:cubicBezTo>
                  <a:cubicBezTo>
                    <a:pt x="2" y="52"/>
                    <a:pt x="2" y="53"/>
                    <a:pt x="2" y="53"/>
                  </a:cubicBezTo>
                  <a:cubicBezTo>
                    <a:pt x="2" y="53"/>
                    <a:pt x="2" y="53"/>
                    <a:pt x="2" y="53"/>
                  </a:cubicBezTo>
                  <a:cubicBezTo>
                    <a:pt x="3" y="55"/>
                    <a:pt x="4" y="56"/>
                    <a:pt x="4" y="57"/>
                  </a:cubicBezTo>
                  <a:cubicBezTo>
                    <a:pt x="4" y="57"/>
                    <a:pt x="4" y="58"/>
                    <a:pt x="4" y="58"/>
                  </a:cubicBezTo>
                  <a:cubicBezTo>
                    <a:pt x="5" y="58"/>
                    <a:pt x="5" y="58"/>
                    <a:pt x="5" y="59"/>
                  </a:cubicBezTo>
                  <a:cubicBezTo>
                    <a:pt x="7" y="60"/>
                    <a:pt x="8" y="61"/>
                    <a:pt x="9" y="62"/>
                  </a:cubicBezTo>
                  <a:cubicBezTo>
                    <a:pt x="10" y="65"/>
                    <a:pt x="10" y="69"/>
                    <a:pt x="10" y="71"/>
                  </a:cubicBezTo>
                  <a:cubicBezTo>
                    <a:pt x="10" y="72"/>
                    <a:pt x="9" y="73"/>
                    <a:pt x="9" y="74"/>
                  </a:cubicBezTo>
                  <a:cubicBezTo>
                    <a:pt x="9" y="74"/>
                    <a:pt x="9" y="74"/>
                    <a:pt x="9" y="74"/>
                  </a:cubicBezTo>
                  <a:cubicBezTo>
                    <a:pt x="9" y="75"/>
                    <a:pt x="10" y="77"/>
                    <a:pt x="10" y="79"/>
                  </a:cubicBezTo>
                  <a:cubicBezTo>
                    <a:pt x="9" y="81"/>
                    <a:pt x="8" y="84"/>
                    <a:pt x="6" y="85"/>
                  </a:cubicBezTo>
                  <a:cubicBezTo>
                    <a:pt x="6" y="85"/>
                    <a:pt x="5" y="85"/>
                    <a:pt x="5" y="85"/>
                  </a:cubicBezTo>
                  <a:cubicBezTo>
                    <a:pt x="5" y="86"/>
                    <a:pt x="5" y="86"/>
                    <a:pt x="5" y="86"/>
                  </a:cubicBezTo>
                  <a:cubicBezTo>
                    <a:pt x="5" y="86"/>
                    <a:pt x="6" y="87"/>
                    <a:pt x="6" y="87"/>
                  </a:cubicBezTo>
                  <a:cubicBezTo>
                    <a:pt x="6" y="87"/>
                    <a:pt x="6" y="87"/>
                    <a:pt x="6" y="87"/>
                  </a:cubicBezTo>
                  <a:cubicBezTo>
                    <a:pt x="7" y="87"/>
                    <a:pt x="7" y="88"/>
                    <a:pt x="8" y="88"/>
                  </a:cubicBezTo>
                  <a:cubicBezTo>
                    <a:pt x="9" y="88"/>
                    <a:pt x="9" y="88"/>
                    <a:pt x="10" y="88"/>
                  </a:cubicBezTo>
                  <a:cubicBezTo>
                    <a:pt x="10" y="88"/>
                    <a:pt x="10" y="88"/>
                    <a:pt x="10" y="88"/>
                  </a:cubicBezTo>
                  <a:cubicBezTo>
                    <a:pt x="13" y="88"/>
                    <a:pt x="17" y="91"/>
                    <a:pt x="18" y="93"/>
                  </a:cubicBezTo>
                  <a:cubicBezTo>
                    <a:pt x="20" y="95"/>
                    <a:pt x="19" y="98"/>
                    <a:pt x="19" y="100"/>
                  </a:cubicBezTo>
                  <a:cubicBezTo>
                    <a:pt x="19" y="100"/>
                    <a:pt x="19" y="101"/>
                    <a:pt x="19" y="101"/>
                  </a:cubicBezTo>
                  <a:cubicBezTo>
                    <a:pt x="19" y="101"/>
                    <a:pt x="19" y="101"/>
                    <a:pt x="19" y="102"/>
                  </a:cubicBezTo>
                  <a:cubicBezTo>
                    <a:pt x="20" y="102"/>
                    <a:pt x="21" y="103"/>
                    <a:pt x="21" y="104"/>
                  </a:cubicBezTo>
                  <a:cubicBezTo>
                    <a:pt x="23" y="106"/>
                    <a:pt x="24" y="111"/>
                    <a:pt x="23" y="114"/>
                  </a:cubicBezTo>
                  <a:cubicBezTo>
                    <a:pt x="22" y="115"/>
                    <a:pt x="22" y="116"/>
                    <a:pt x="21" y="116"/>
                  </a:cubicBezTo>
                  <a:cubicBezTo>
                    <a:pt x="21" y="117"/>
                    <a:pt x="21" y="118"/>
                    <a:pt x="21" y="119"/>
                  </a:cubicBezTo>
                  <a:cubicBezTo>
                    <a:pt x="20" y="122"/>
                    <a:pt x="17" y="125"/>
                    <a:pt x="17" y="125"/>
                  </a:cubicBezTo>
                  <a:cubicBezTo>
                    <a:pt x="17" y="125"/>
                    <a:pt x="16" y="126"/>
                    <a:pt x="16" y="126"/>
                  </a:cubicBezTo>
                  <a:cubicBezTo>
                    <a:pt x="16" y="127"/>
                    <a:pt x="17" y="128"/>
                    <a:pt x="17" y="129"/>
                  </a:cubicBezTo>
                  <a:cubicBezTo>
                    <a:pt x="18" y="132"/>
                    <a:pt x="16" y="133"/>
                    <a:pt x="15" y="135"/>
                  </a:cubicBezTo>
                  <a:cubicBezTo>
                    <a:pt x="15" y="135"/>
                    <a:pt x="15" y="135"/>
                    <a:pt x="15" y="135"/>
                  </a:cubicBezTo>
                  <a:cubicBezTo>
                    <a:pt x="15" y="135"/>
                    <a:pt x="17" y="139"/>
                    <a:pt x="16" y="142"/>
                  </a:cubicBezTo>
                  <a:cubicBezTo>
                    <a:pt x="16" y="144"/>
                    <a:pt x="14" y="146"/>
                    <a:pt x="13" y="147"/>
                  </a:cubicBezTo>
                  <a:cubicBezTo>
                    <a:pt x="13" y="147"/>
                    <a:pt x="13" y="147"/>
                    <a:pt x="12" y="147"/>
                  </a:cubicBezTo>
                  <a:cubicBezTo>
                    <a:pt x="12" y="148"/>
                    <a:pt x="11" y="148"/>
                    <a:pt x="11" y="148"/>
                  </a:cubicBezTo>
                  <a:cubicBezTo>
                    <a:pt x="11" y="149"/>
                    <a:pt x="11" y="149"/>
                    <a:pt x="11" y="149"/>
                  </a:cubicBezTo>
                  <a:cubicBezTo>
                    <a:pt x="12" y="150"/>
                    <a:pt x="12" y="152"/>
                    <a:pt x="12" y="153"/>
                  </a:cubicBezTo>
                  <a:cubicBezTo>
                    <a:pt x="12" y="155"/>
                    <a:pt x="11" y="156"/>
                    <a:pt x="11" y="158"/>
                  </a:cubicBezTo>
                  <a:cubicBezTo>
                    <a:pt x="10" y="158"/>
                    <a:pt x="10" y="158"/>
                    <a:pt x="10" y="158"/>
                  </a:cubicBezTo>
                  <a:cubicBezTo>
                    <a:pt x="10" y="161"/>
                    <a:pt x="9" y="162"/>
                    <a:pt x="8" y="164"/>
                  </a:cubicBezTo>
                  <a:cubicBezTo>
                    <a:pt x="7" y="165"/>
                    <a:pt x="6" y="165"/>
                    <a:pt x="5" y="166"/>
                  </a:cubicBezTo>
                  <a:cubicBezTo>
                    <a:pt x="5" y="166"/>
                    <a:pt x="5" y="166"/>
                    <a:pt x="5" y="166"/>
                  </a:cubicBezTo>
                  <a:cubicBezTo>
                    <a:pt x="5" y="167"/>
                    <a:pt x="5" y="167"/>
                    <a:pt x="5" y="167"/>
                  </a:cubicBezTo>
                  <a:cubicBezTo>
                    <a:pt x="5" y="169"/>
                    <a:pt x="5" y="171"/>
                    <a:pt x="3" y="173"/>
                  </a:cubicBezTo>
                  <a:cubicBezTo>
                    <a:pt x="3" y="174"/>
                    <a:pt x="2" y="174"/>
                    <a:pt x="2" y="175"/>
                  </a:cubicBezTo>
                  <a:cubicBezTo>
                    <a:pt x="2" y="175"/>
                    <a:pt x="2" y="176"/>
                    <a:pt x="1" y="176"/>
                  </a:cubicBezTo>
                  <a:cubicBezTo>
                    <a:pt x="1" y="177"/>
                    <a:pt x="1" y="178"/>
                    <a:pt x="0" y="179"/>
                  </a:cubicBezTo>
                  <a:cubicBezTo>
                    <a:pt x="0" y="179"/>
                    <a:pt x="0" y="179"/>
                    <a:pt x="0" y="179"/>
                  </a:cubicBezTo>
                  <a:cubicBezTo>
                    <a:pt x="0" y="180"/>
                    <a:pt x="0" y="180"/>
                    <a:pt x="0" y="181"/>
                  </a:cubicBezTo>
                  <a:cubicBezTo>
                    <a:pt x="0" y="181"/>
                    <a:pt x="0" y="181"/>
                    <a:pt x="1" y="181"/>
                  </a:cubicBezTo>
                  <a:cubicBezTo>
                    <a:pt x="1" y="181"/>
                    <a:pt x="1" y="181"/>
                    <a:pt x="1" y="181"/>
                  </a:cubicBezTo>
                  <a:cubicBezTo>
                    <a:pt x="2" y="181"/>
                    <a:pt x="3" y="182"/>
                    <a:pt x="4" y="182"/>
                  </a:cubicBezTo>
                  <a:cubicBezTo>
                    <a:pt x="5" y="183"/>
                    <a:pt x="6" y="185"/>
                    <a:pt x="7" y="186"/>
                  </a:cubicBezTo>
                  <a:cubicBezTo>
                    <a:pt x="7" y="186"/>
                    <a:pt x="7" y="186"/>
                    <a:pt x="7" y="186"/>
                  </a:cubicBezTo>
                  <a:cubicBezTo>
                    <a:pt x="7" y="186"/>
                    <a:pt x="8" y="187"/>
                    <a:pt x="8" y="187"/>
                  </a:cubicBezTo>
                  <a:cubicBezTo>
                    <a:pt x="8" y="187"/>
                    <a:pt x="8" y="187"/>
                    <a:pt x="8" y="187"/>
                  </a:cubicBezTo>
                  <a:cubicBezTo>
                    <a:pt x="9" y="188"/>
                    <a:pt x="10" y="188"/>
                    <a:pt x="11" y="189"/>
                  </a:cubicBezTo>
                  <a:cubicBezTo>
                    <a:pt x="12" y="190"/>
                    <a:pt x="13" y="192"/>
                    <a:pt x="14" y="193"/>
                  </a:cubicBezTo>
                  <a:cubicBezTo>
                    <a:pt x="14" y="194"/>
                    <a:pt x="14" y="195"/>
                    <a:pt x="15" y="196"/>
                  </a:cubicBezTo>
                  <a:cubicBezTo>
                    <a:pt x="15" y="197"/>
                    <a:pt x="16" y="197"/>
                    <a:pt x="16" y="198"/>
                  </a:cubicBezTo>
                  <a:cubicBezTo>
                    <a:pt x="18" y="200"/>
                    <a:pt x="19" y="203"/>
                    <a:pt x="19" y="204"/>
                  </a:cubicBezTo>
                  <a:cubicBezTo>
                    <a:pt x="19" y="205"/>
                    <a:pt x="19" y="206"/>
                    <a:pt x="19" y="207"/>
                  </a:cubicBezTo>
                  <a:cubicBezTo>
                    <a:pt x="19" y="208"/>
                    <a:pt x="19" y="208"/>
                    <a:pt x="19" y="208"/>
                  </a:cubicBezTo>
                  <a:cubicBezTo>
                    <a:pt x="20" y="209"/>
                    <a:pt x="21" y="210"/>
                    <a:pt x="22" y="212"/>
                  </a:cubicBezTo>
                  <a:cubicBezTo>
                    <a:pt x="22" y="213"/>
                    <a:pt x="22" y="213"/>
                    <a:pt x="22" y="214"/>
                  </a:cubicBezTo>
                  <a:cubicBezTo>
                    <a:pt x="23" y="214"/>
                    <a:pt x="23" y="214"/>
                    <a:pt x="23" y="214"/>
                  </a:cubicBezTo>
                  <a:cubicBezTo>
                    <a:pt x="24" y="214"/>
                    <a:pt x="25" y="214"/>
                    <a:pt x="26" y="214"/>
                  </a:cubicBezTo>
                  <a:cubicBezTo>
                    <a:pt x="28" y="215"/>
                    <a:pt x="32" y="216"/>
                    <a:pt x="34" y="219"/>
                  </a:cubicBezTo>
                  <a:cubicBezTo>
                    <a:pt x="36" y="221"/>
                    <a:pt x="37" y="226"/>
                    <a:pt x="36" y="229"/>
                  </a:cubicBezTo>
                  <a:cubicBezTo>
                    <a:pt x="36" y="232"/>
                    <a:pt x="34" y="233"/>
                    <a:pt x="33" y="235"/>
                  </a:cubicBezTo>
                  <a:cubicBezTo>
                    <a:pt x="32" y="235"/>
                    <a:pt x="32" y="235"/>
                    <a:pt x="32" y="235"/>
                  </a:cubicBezTo>
                  <a:cubicBezTo>
                    <a:pt x="32" y="236"/>
                    <a:pt x="31" y="236"/>
                    <a:pt x="31" y="236"/>
                  </a:cubicBezTo>
                  <a:cubicBezTo>
                    <a:pt x="32" y="237"/>
                    <a:pt x="32" y="238"/>
                    <a:pt x="32" y="240"/>
                  </a:cubicBezTo>
                  <a:cubicBezTo>
                    <a:pt x="32" y="242"/>
                    <a:pt x="31" y="243"/>
                    <a:pt x="31" y="244"/>
                  </a:cubicBezTo>
                  <a:cubicBezTo>
                    <a:pt x="32" y="244"/>
                    <a:pt x="32" y="245"/>
                    <a:pt x="33" y="246"/>
                  </a:cubicBezTo>
                  <a:cubicBezTo>
                    <a:pt x="34" y="247"/>
                    <a:pt x="36" y="249"/>
                    <a:pt x="36" y="250"/>
                  </a:cubicBezTo>
                  <a:cubicBezTo>
                    <a:pt x="37" y="252"/>
                    <a:pt x="37" y="253"/>
                    <a:pt x="37" y="254"/>
                  </a:cubicBezTo>
                  <a:cubicBezTo>
                    <a:pt x="38" y="255"/>
                    <a:pt x="40" y="255"/>
                    <a:pt x="42" y="257"/>
                  </a:cubicBezTo>
                  <a:cubicBezTo>
                    <a:pt x="44" y="259"/>
                    <a:pt x="44" y="262"/>
                    <a:pt x="44" y="264"/>
                  </a:cubicBezTo>
                  <a:cubicBezTo>
                    <a:pt x="44" y="265"/>
                    <a:pt x="44" y="269"/>
                    <a:pt x="42" y="271"/>
                  </a:cubicBezTo>
                  <a:cubicBezTo>
                    <a:pt x="42" y="272"/>
                    <a:pt x="41" y="273"/>
                    <a:pt x="40" y="273"/>
                  </a:cubicBezTo>
                  <a:cubicBezTo>
                    <a:pt x="40" y="274"/>
                    <a:pt x="40" y="274"/>
                    <a:pt x="40" y="275"/>
                  </a:cubicBezTo>
                  <a:cubicBezTo>
                    <a:pt x="41" y="275"/>
                    <a:pt x="42" y="276"/>
                    <a:pt x="42" y="276"/>
                  </a:cubicBezTo>
                  <a:cubicBezTo>
                    <a:pt x="43" y="277"/>
                    <a:pt x="44" y="278"/>
                    <a:pt x="44" y="279"/>
                  </a:cubicBezTo>
                  <a:cubicBezTo>
                    <a:pt x="46" y="279"/>
                    <a:pt x="48" y="279"/>
                    <a:pt x="49" y="281"/>
                  </a:cubicBezTo>
                  <a:cubicBezTo>
                    <a:pt x="52" y="283"/>
                    <a:pt x="52" y="288"/>
                    <a:pt x="52" y="290"/>
                  </a:cubicBezTo>
                  <a:cubicBezTo>
                    <a:pt x="52" y="292"/>
                    <a:pt x="51" y="293"/>
                    <a:pt x="50" y="294"/>
                  </a:cubicBezTo>
                  <a:cubicBezTo>
                    <a:pt x="51" y="294"/>
                    <a:pt x="53" y="294"/>
                    <a:pt x="54" y="295"/>
                  </a:cubicBezTo>
                  <a:cubicBezTo>
                    <a:pt x="56" y="296"/>
                    <a:pt x="56" y="298"/>
                    <a:pt x="57" y="300"/>
                  </a:cubicBezTo>
                  <a:cubicBezTo>
                    <a:pt x="57" y="300"/>
                    <a:pt x="58" y="300"/>
                    <a:pt x="58" y="300"/>
                  </a:cubicBezTo>
                  <a:cubicBezTo>
                    <a:pt x="60" y="301"/>
                    <a:pt x="61" y="302"/>
                    <a:pt x="62" y="304"/>
                  </a:cubicBezTo>
                  <a:cubicBezTo>
                    <a:pt x="63" y="304"/>
                    <a:pt x="63" y="304"/>
                    <a:pt x="64" y="304"/>
                  </a:cubicBezTo>
                  <a:cubicBezTo>
                    <a:pt x="67" y="305"/>
                    <a:pt x="70" y="310"/>
                    <a:pt x="70" y="311"/>
                  </a:cubicBezTo>
                  <a:cubicBezTo>
                    <a:pt x="71" y="312"/>
                    <a:pt x="72" y="317"/>
                    <a:pt x="71" y="320"/>
                  </a:cubicBezTo>
                  <a:cubicBezTo>
                    <a:pt x="70" y="322"/>
                    <a:pt x="68" y="323"/>
                    <a:pt x="67" y="324"/>
                  </a:cubicBezTo>
                  <a:cubicBezTo>
                    <a:pt x="67" y="324"/>
                    <a:pt x="67" y="324"/>
                    <a:pt x="67" y="324"/>
                  </a:cubicBezTo>
                  <a:cubicBezTo>
                    <a:pt x="67" y="324"/>
                    <a:pt x="67" y="325"/>
                    <a:pt x="67" y="325"/>
                  </a:cubicBezTo>
                  <a:cubicBezTo>
                    <a:pt x="67" y="325"/>
                    <a:pt x="68" y="326"/>
                    <a:pt x="68" y="326"/>
                  </a:cubicBezTo>
                  <a:cubicBezTo>
                    <a:pt x="69" y="326"/>
                    <a:pt x="69" y="327"/>
                    <a:pt x="70" y="327"/>
                  </a:cubicBezTo>
                  <a:cubicBezTo>
                    <a:pt x="70" y="327"/>
                    <a:pt x="70" y="327"/>
                    <a:pt x="70" y="327"/>
                  </a:cubicBezTo>
                  <a:cubicBezTo>
                    <a:pt x="71" y="328"/>
                    <a:pt x="73" y="329"/>
                    <a:pt x="73" y="331"/>
                  </a:cubicBezTo>
                  <a:cubicBezTo>
                    <a:pt x="74" y="331"/>
                    <a:pt x="74" y="332"/>
                    <a:pt x="74" y="333"/>
                  </a:cubicBezTo>
                  <a:cubicBezTo>
                    <a:pt x="74" y="333"/>
                    <a:pt x="75" y="333"/>
                    <a:pt x="75" y="334"/>
                  </a:cubicBezTo>
                  <a:cubicBezTo>
                    <a:pt x="77" y="335"/>
                    <a:pt x="80" y="337"/>
                    <a:pt x="80" y="341"/>
                  </a:cubicBezTo>
                  <a:cubicBezTo>
                    <a:pt x="81" y="343"/>
                    <a:pt x="80" y="344"/>
                    <a:pt x="79" y="345"/>
                  </a:cubicBezTo>
                  <a:cubicBezTo>
                    <a:pt x="79" y="347"/>
                    <a:pt x="79" y="348"/>
                    <a:pt x="78" y="350"/>
                  </a:cubicBezTo>
                  <a:cubicBezTo>
                    <a:pt x="78" y="350"/>
                    <a:pt x="78" y="350"/>
                    <a:pt x="78" y="350"/>
                  </a:cubicBezTo>
                  <a:cubicBezTo>
                    <a:pt x="79" y="352"/>
                    <a:pt x="80" y="353"/>
                    <a:pt x="80" y="355"/>
                  </a:cubicBezTo>
                  <a:cubicBezTo>
                    <a:pt x="80" y="359"/>
                    <a:pt x="78" y="361"/>
                    <a:pt x="76" y="362"/>
                  </a:cubicBezTo>
                  <a:cubicBezTo>
                    <a:pt x="77" y="364"/>
                    <a:pt x="78" y="367"/>
                    <a:pt x="77" y="368"/>
                  </a:cubicBezTo>
                  <a:cubicBezTo>
                    <a:pt x="77" y="369"/>
                    <a:pt x="77" y="370"/>
                    <a:pt x="76" y="372"/>
                  </a:cubicBezTo>
                  <a:cubicBezTo>
                    <a:pt x="76" y="372"/>
                    <a:pt x="76" y="372"/>
                    <a:pt x="76" y="372"/>
                  </a:cubicBezTo>
                  <a:cubicBezTo>
                    <a:pt x="79" y="374"/>
                    <a:pt x="80" y="376"/>
                    <a:pt x="80" y="379"/>
                  </a:cubicBezTo>
                  <a:cubicBezTo>
                    <a:pt x="80" y="379"/>
                    <a:pt x="80" y="379"/>
                    <a:pt x="80" y="379"/>
                  </a:cubicBezTo>
                  <a:cubicBezTo>
                    <a:pt x="81" y="379"/>
                    <a:pt x="82" y="379"/>
                    <a:pt x="83" y="379"/>
                  </a:cubicBezTo>
                  <a:cubicBezTo>
                    <a:pt x="83" y="379"/>
                    <a:pt x="83" y="379"/>
                    <a:pt x="83" y="379"/>
                  </a:cubicBezTo>
                  <a:cubicBezTo>
                    <a:pt x="86" y="379"/>
                    <a:pt x="90" y="381"/>
                    <a:pt x="91" y="383"/>
                  </a:cubicBezTo>
                  <a:cubicBezTo>
                    <a:pt x="93" y="387"/>
                    <a:pt x="92" y="392"/>
                    <a:pt x="92" y="392"/>
                  </a:cubicBezTo>
                  <a:cubicBezTo>
                    <a:pt x="92" y="392"/>
                    <a:pt x="92" y="392"/>
                    <a:pt x="92" y="392"/>
                  </a:cubicBezTo>
                  <a:cubicBezTo>
                    <a:pt x="92" y="392"/>
                    <a:pt x="92" y="392"/>
                    <a:pt x="93" y="392"/>
                  </a:cubicBezTo>
                  <a:cubicBezTo>
                    <a:pt x="93" y="392"/>
                    <a:pt x="94" y="392"/>
                    <a:pt x="95" y="392"/>
                  </a:cubicBezTo>
                  <a:cubicBezTo>
                    <a:pt x="98" y="393"/>
                    <a:pt x="100" y="397"/>
                    <a:pt x="101" y="400"/>
                  </a:cubicBezTo>
                  <a:cubicBezTo>
                    <a:pt x="101" y="402"/>
                    <a:pt x="100" y="404"/>
                    <a:pt x="100" y="405"/>
                  </a:cubicBezTo>
                  <a:cubicBezTo>
                    <a:pt x="99" y="405"/>
                    <a:pt x="99" y="406"/>
                    <a:pt x="99" y="406"/>
                  </a:cubicBezTo>
                  <a:cubicBezTo>
                    <a:pt x="99" y="406"/>
                    <a:pt x="99" y="408"/>
                    <a:pt x="100" y="408"/>
                  </a:cubicBezTo>
                  <a:cubicBezTo>
                    <a:pt x="100" y="409"/>
                    <a:pt x="100" y="410"/>
                    <a:pt x="100" y="411"/>
                  </a:cubicBezTo>
                  <a:cubicBezTo>
                    <a:pt x="100" y="411"/>
                    <a:pt x="100" y="412"/>
                    <a:pt x="100" y="412"/>
                  </a:cubicBezTo>
                  <a:cubicBezTo>
                    <a:pt x="100" y="414"/>
                    <a:pt x="100" y="416"/>
                    <a:pt x="99" y="418"/>
                  </a:cubicBezTo>
                  <a:cubicBezTo>
                    <a:pt x="99" y="418"/>
                    <a:pt x="99" y="418"/>
                    <a:pt x="99" y="419"/>
                  </a:cubicBezTo>
                  <a:cubicBezTo>
                    <a:pt x="99" y="419"/>
                    <a:pt x="100" y="419"/>
                    <a:pt x="100" y="419"/>
                  </a:cubicBezTo>
                  <a:cubicBezTo>
                    <a:pt x="101" y="419"/>
                    <a:pt x="101" y="419"/>
                    <a:pt x="102" y="419"/>
                  </a:cubicBezTo>
                  <a:cubicBezTo>
                    <a:pt x="104" y="419"/>
                    <a:pt x="107" y="422"/>
                    <a:pt x="108" y="425"/>
                  </a:cubicBezTo>
                  <a:cubicBezTo>
                    <a:pt x="109" y="427"/>
                    <a:pt x="109" y="431"/>
                    <a:pt x="107" y="434"/>
                  </a:cubicBezTo>
                  <a:cubicBezTo>
                    <a:pt x="106" y="435"/>
                    <a:pt x="104" y="436"/>
                    <a:pt x="103" y="436"/>
                  </a:cubicBezTo>
                  <a:cubicBezTo>
                    <a:pt x="104" y="437"/>
                    <a:pt x="104" y="439"/>
                    <a:pt x="104" y="440"/>
                  </a:cubicBezTo>
                  <a:cubicBezTo>
                    <a:pt x="104" y="440"/>
                    <a:pt x="105" y="440"/>
                    <a:pt x="105" y="440"/>
                  </a:cubicBezTo>
                  <a:cubicBezTo>
                    <a:pt x="107" y="440"/>
                    <a:pt x="109" y="441"/>
                    <a:pt x="111" y="442"/>
                  </a:cubicBezTo>
                  <a:cubicBezTo>
                    <a:pt x="113" y="443"/>
                    <a:pt x="117" y="449"/>
                    <a:pt x="114" y="453"/>
                  </a:cubicBezTo>
                  <a:cubicBezTo>
                    <a:pt x="113" y="455"/>
                    <a:pt x="112" y="456"/>
                    <a:pt x="110" y="456"/>
                  </a:cubicBezTo>
                  <a:cubicBezTo>
                    <a:pt x="111" y="456"/>
                    <a:pt x="111" y="457"/>
                    <a:pt x="111" y="457"/>
                  </a:cubicBezTo>
                  <a:cubicBezTo>
                    <a:pt x="112" y="460"/>
                    <a:pt x="111" y="465"/>
                    <a:pt x="111" y="467"/>
                  </a:cubicBezTo>
                  <a:cubicBezTo>
                    <a:pt x="110" y="467"/>
                    <a:pt x="110" y="468"/>
                    <a:pt x="110" y="469"/>
                  </a:cubicBezTo>
                  <a:cubicBezTo>
                    <a:pt x="110" y="469"/>
                    <a:pt x="110" y="469"/>
                    <a:pt x="110" y="469"/>
                  </a:cubicBezTo>
                  <a:cubicBezTo>
                    <a:pt x="111" y="470"/>
                    <a:pt x="112" y="471"/>
                    <a:pt x="112" y="474"/>
                  </a:cubicBezTo>
                  <a:cubicBezTo>
                    <a:pt x="112" y="475"/>
                    <a:pt x="112" y="476"/>
                    <a:pt x="112" y="477"/>
                  </a:cubicBezTo>
                  <a:cubicBezTo>
                    <a:pt x="113" y="478"/>
                    <a:pt x="114" y="479"/>
                    <a:pt x="115" y="480"/>
                  </a:cubicBezTo>
                  <a:cubicBezTo>
                    <a:pt x="116" y="482"/>
                    <a:pt x="116" y="484"/>
                    <a:pt x="115" y="486"/>
                  </a:cubicBezTo>
                  <a:cubicBezTo>
                    <a:pt x="115" y="487"/>
                    <a:pt x="115" y="487"/>
                    <a:pt x="115" y="487"/>
                  </a:cubicBezTo>
                  <a:cubicBezTo>
                    <a:pt x="115" y="487"/>
                    <a:pt x="115" y="488"/>
                    <a:pt x="115" y="488"/>
                  </a:cubicBezTo>
                  <a:cubicBezTo>
                    <a:pt x="116" y="489"/>
                    <a:pt x="117" y="489"/>
                    <a:pt x="118" y="490"/>
                  </a:cubicBezTo>
                  <a:cubicBezTo>
                    <a:pt x="119" y="491"/>
                    <a:pt x="120" y="494"/>
                    <a:pt x="120" y="496"/>
                  </a:cubicBezTo>
                  <a:cubicBezTo>
                    <a:pt x="120" y="496"/>
                    <a:pt x="121" y="501"/>
                    <a:pt x="118" y="504"/>
                  </a:cubicBezTo>
                  <a:cubicBezTo>
                    <a:pt x="118" y="505"/>
                    <a:pt x="117" y="505"/>
                    <a:pt x="116" y="505"/>
                  </a:cubicBezTo>
                  <a:cubicBezTo>
                    <a:pt x="116" y="506"/>
                    <a:pt x="116" y="507"/>
                    <a:pt x="116" y="507"/>
                  </a:cubicBezTo>
                  <a:cubicBezTo>
                    <a:pt x="117" y="509"/>
                    <a:pt x="116" y="510"/>
                    <a:pt x="116" y="511"/>
                  </a:cubicBezTo>
                  <a:cubicBezTo>
                    <a:pt x="116" y="511"/>
                    <a:pt x="116" y="511"/>
                    <a:pt x="116" y="511"/>
                  </a:cubicBezTo>
                  <a:cubicBezTo>
                    <a:pt x="117" y="513"/>
                    <a:pt x="118" y="514"/>
                    <a:pt x="118" y="516"/>
                  </a:cubicBezTo>
                  <a:cubicBezTo>
                    <a:pt x="118" y="519"/>
                    <a:pt x="115" y="522"/>
                    <a:pt x="115" y="523"/>
                  </a:cubicBezTo>
                  <a:cubicBezTo>
                    <a:pt x="114" y="524"/>
                    <a:pt x="114" y="524"/>
                    <a:pt x="113" y="525"/>
                  </a:cubicBezTo>
                  <a:cubicBezTo>
                    <a:pt x="113" y="525"/>
                    <a:pt x="113" y="525"/>
                    <a:pt x="112" y="525"/>
                  </a:cubicBezTo>
                  <a:cubicBezTo>
                    <a:pt x="112" y="525"/>
                    <a:pt x="112" y="525"/>
                    <a:pt x="112" y="525"/>
                  </a:cubicBezTo>
                  <a:cubicBezTo>
                    <a:pt x="113" y="526"/>
                    <a:pt x="114" y="526"/>
                    <a:pt x="114" y="527"/>
                  </a:cubicBezTo>
                  <a:cubicBezTo>
                    <a:pt x="116" y="528"/>
                    <a:pt x="116" y="530"/>
                    <a:pt x="117" y="532"/>
                  </a:cubicBezTo>
                  <a:cubicBezTo>
                    <a:pt x="117" y="532"/>
                    <a:pt x="117" y="532"/>
                    <a:pt x="117" y="532"/>
                  </a:cubicBezTo>
                  <a:cubicBezTo>
                    <a:pt x="117" y="532"/>
                    <a:pt x="118" y="532"/>
                    <a:pt x="119" y="532"/>
                  </a:cubicBezTo>
                  <a:cubicBezTo>
                    <a:pt x="120" y="532"/>
                    <a:pt x="121" y="532"/>
                    <a:pt x="122" y="533"/>
                  </a:cubicBezTo>
                  <a:cubicBezTo>
                    <a:pt x="125" y="534"/>
                    <a:pt x="126" y="538"/>
                    <a:pt x="127" y="540"/>
                  </a:cubicBezTo>
                  <a:cubicBezTo>
                    <a:pt x="127" y="541"/>
                    <a:pt x="127" y="541"/>
                    <a:pt x="127" y="541"/>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3" name="Freeform 53">
              <a:extLst>
                <a:ext uri="{FF2B5EF4-FFF2-40B4-BE49-F238E27FC236}">
                  <a16:creationId xmlns:a16="http://schemas.microsoft.com/office/drawing/2014/main" id="{32554A62-7B86-4137-8282-25510B792647}"/>
                </a:ext>
              </a:extLst>
            </p:cNvPr>
            <p:cNvSpPr>
              <a:spLocks/>
            </p:cNvSpPr>
            <p:nvPr/>
          </p:nvSpPr>
          <p:spPr bwMode="auto">
            <a:xfrm>
              <a:off x="3416299" y="1968503"/>
              <a:ext cx="765174" cy="862014"/>
            </a:xfrm>
            <a:custGeom>
              <a:avLst/>
              <a:gdLst>
                <a:gd name="T0" fmla="*/ 718 w 907"/>
                <a:gd name="T1" fmla="*/ 985 h 1022"/>
                <a:gd name="T2" fmla="*/ 775 w 907"/>
                <a:gd name="T3" fmla="*/ 937 h 1022"/>
                <a:gd name="T4" fmla="*/ 715 w 907"/>
                <a:gd name="T5" fmla="*/ 886 h 1022"/>
                <a:gd name="T6" fmla="*/ 683 w 907"/>
                <a:gd name="T7" fmla="*/ 851 h 1022"/>
                <a:gd name="T8" fmla="*/ 620 w 907"/>
                <a:gd name="T9" fmla="*/ 814 h 1022"/>
                <a:gd name="T10" fmla="*/ 576 w 907"/>
                <a:gd name="T11" fmla="*/ 791 h 1022"/>
                <a:gd name="T12" fmla="*/ 570 w 907"/>
                <a:gd name="T13" fmla="*/ 748 h 1022"/>
                <a:gd name="T14" fmla="*/ 568 w 907"/>
                <a:gd name="T15" fmla="*/ 710 h 1022"/>
                <a:gd name="T16" fmla="*/ 576 w 907"/>
                <a:gd name="T17" fmla="*/ 665 h 1022"/>
                <a:gd name="T18" fmla="*/ 544 w 907"/>
                <a:gd name="T19" fmla="*/ 640 h 1022"/>
                <a:gd name="T20" fmla="*/ 557 w 907"/>
                <a:gd name="T21" fmla="*/ 595 h 1022"/>
                <a:gd name="T22" fmla="*/ 592 w 907"/>
                <a:gd name="T23" fmla="*/ 565 h 1022"/>
                <a:gd name="T24" fmla="*/ 610 w 907"/>
                <a:gd name="T25" fmla="*/ 544 h 1022"/>
                <a:gd name="T26" fmla="*/ 619 w 907"/>
                <a:gd name="T27" fmla="*/ 431 h 1022"/>
                <a:gd name="T28" fmla="*/ 661 w 907"/>
                <a:gd name="T29" fmla="*/ 388 h 1022"/>
                <a:gd name="T30" fmla="*/ 704 w 907"/>
                <a:gd name="T31" fmla="*/ 346 h 1022"/>
                <a:gd name="T32" fmla="*/ 746 w 907"/>
                <a:gd name="T33" fmla="*/ 290 h 1022"/>
                <a:gd name="T34" fmla="*/ 877 w 907"/>
                <a:gd name="T35" fmla="*/ 210 h 1022"/>
                <a:gd name="T36" fmla="*/ 898 w 907"/>
                <a:gd name="T37" fmla="*/ 182 h 1022"/>
                <a:gd name="T38" fmla="*/ 857 w 907"/>
                <a:gd name="T39" fmla="*/ 188 h 1022"/>
                <a:gd name="T40" fmla="*/ 809 w 907"/>
                <a:gd name="T41" fmla="*/ 179 h 1022"/>
                <a:gd name="T42" fmla="*/ 769 w 907"/>
                <a:gd name="T43" fmla="*/ 182 h 1022"/>
                <a:gd name="T44" fmla="*/ 747 w 907"/>
                <a:gd name="T45" fmla="*/ 159 h 1022"/>
                <a:gd name="T46" fmla="*/ 706 w 907"/>
                <a:gd name="T47" fmla="*/ 189 h 1022"/>
                <a:gd name="T48" fmla="*/ 669 w 907"/>
                <a:gd name="T49" fmla="*/ 201 h 1022"/>
                <a:gd name="T50" fmla="*/ 650 w 907"/>
                <a:gd name="T51" fmla="*/ 182 h 1022"/>
                <a:gd name="T52" fmla="*/ 614 w 907"/>
                <a:gd name="T53" fmla="*/ 166 h 1022"/>
                <a:gd name="T54" fmla="*/ 594 w 907"/>
                <a:gd name="T55" fmla="*/ 150 h 1022"/>
                <a:gd name="T56" fmla="*/ 578 w 907"/>
                <a:gd name="T57" fmla="*/ 174 h 1022"/>
                <a:gd name="T58" fmla="*/ 557 w 907"/>
                <a:gd name="T59" fmla="*/ 144 h 1022"/>
                <a:gd name="T60" fmla="*/ 534 w 907"/>
                <a:gd name="T61" fmla="*/ 134 h 1022"/>
                <a:gd name="T62" fmla="*/ 511 w 907"/>
                <a:gd name="T63" fmla="*/ 121 h 1022"/>
                <a:gd name="T64" fmla="*/ 464 w 907"/>
                <a:gd name="T65" fmla="*/ 114 h 1022"/>
                <a:gd name="T66" fmla="*/ 440 w 907"/>
                <a:gd name="T67" fmla="*/ 129 h 1022"/>
                <a:gd name="T68" fmla="*/ 404 w 907"/>
                <a:gd name="T69" fmla="*/ 139 h 1022"/>
                <a:gd name="T70" fmla="*/ 370 w 907"/>
                <a:gd name="T71" fmla="*/ 118 h 1022"/>
                <a:gd name="T72" fmla="*/ 333 w 907"/>
                <a:gd name="T73" fmla="*/ 112 h 1022"/>
                <a:gd name="T74" fmla="*/ 293 w 907"/>
                <a:gd name="T75" fmla="*/ 100 h 1022"/>
                <a:gd name="T76" fmla="*/ 284 w 907"/>
                <a:gd name="T77" fmla="*/ 58 h 1022"/>
                <a:gd name="T78" fmla="*/ 267 w 907"/>
                <a:gd name="T79" fmla="*/ 7 h 1022"/>
                <a:gd name="T80" fmla="*/ 93 w 907"/>
                <a:gd name="T81" fmla="*/ 71 h 1022"/>
                <a:gd name="T82" fmla="*/ 8 w 907"/>
                <a:gd name="T83" fmla="*/ 102 h 1022"/>
                <a:gd name="T84" fmla="*/ 18 w 907"/>
                <a:gd name="T85" fmla="*/ 136 h 1022"/>
                <a:gd name="T86" fmla="*/ 16 w 907"/>
                <a:gd name="T87" fmla="*/ 165 h 1022"/>
                <a:gd name="T88" fmla="*/ 17 w 907"/>
                <a:gd name="T89" fmla="*/ 205 h 1022"/>
                <a:gd name="T90" fmla="*/ 20 w 907"/>
                <a:gd name="T91" fmla="*/ 228 h 1022"/>
                <a:gd name="T92" fmla="*/ 27 w 907"/>
                <a:gd name="T93" fmla="*/ 254 h 1022"/>
                <a:gd name="T94" fmla="*/ 39 w 907"/>
                <a:gd name="T95" fmla="*/ 281 h 1022"/>
                <a:gd name="T96" fmla="*/ 49 w 907"/>
                <a:gd name="T97" fmla="*/ 307 h 1022"/>
                <a:gd name="T98" fmla="*/ 54 w 907"/>
                <a:gd name="T99" fmla="*/ 340 h 1022"/>
                <a:gd name="T100" fmla="*/ 57 w 907"/>
                <a:gd name="T101" fmla="*/ 370 h 1022"/>
                <a:gd name="T102" fmla="*/ 58 w 907"/>
                <a:gd name="T103" fmla="*/ 396 h 1022"/>
                <a:gd name="T104" fmla="*/ 69 w 907"/>
                <a:gd name="T105" fmla="*/ 431 h 1022"/>
                <a:gd name="T106" fmla="*/ 66 w 907"/>
                <a:gd name="T107" fmla="*/ 470 h 1022"/>
                <a:gd name="T108" fmla="*/ 73 w 907"/>
                <a:gd name="T109" fmla="*/ 502 h 1022"/>
                <a:gd name="T110" fmla="*/ 84 w 907"/>
                <a:gd name="T111" fmla="*/ 526 h 1022"/>
                <a:gd name="T112" fmla="*/ 98 w 907"/>
                <a:gd name="T113" fmla="*/ 575 h 1022"/>
                <a:gd name="T114" fmla="*/ 95 w 907"/>
                <a:gd name="T115" fmla="*/ 626 h 1022"/>
                <a:gd name="T116" fmla="*/ 75 w 907"/>
                <a:gd name="T117" fmla="*/ 649 h 1022"/>
                <a:gd name="T118" fmla="*/ 77 w 907"/>
                <a:gd name="T119" fmla="*/ 677 h 1022"/>
                <a:gd name="T120" fmla="*/ 98 w 907"/>
                <a:gd name="T121" fmla="*/ 693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7" h="1022">
                  <a:moveTo>
                    <a:pt x="110" y="702"/>
                  </a:moveTo>
                  <a:cubicBezTo>
                    <a:pt x="112" y="704"/>
                    <a:pt x="115" y="710"/>
                    <a:pt x="115" y="712"/>
                  </a:cubicBezTo>
                  <a:cubicBezTo>
                    <a:pt x="116" y="713"/>
                    <a:pt x="116" y="713"/>
                    <a:pt x="116" y="713"/>
                  </a:cubicBezTo>
                  <a:cubicBezTo>
                    <a:pt x="128" y="1022"/>
                    <a:pt x="128" y="1022"/>
                    <a:pt x="128" y="1022"/>
                  </a:cubicBezTo>
                  <a:cubicBezTo>
                    <a:pt x="248" y="1017"/>
                    <a:pt x="248" y="1017"/>
                    <a:pt x="248" y="1017"/>
                  </a:cubicBezTo>
                  <a:cubicBezTo>
                    <a:pt x="325" y="1013"/>
                    <a:pt x="325" y="1013"/>
                    <a:pt x="325" y="1013"/>
                  </a:cubicBezTo>
                  <a:cubicBezTo>
                    <a:pt x="401" y="1009"/>
                    <a:pt x="401" y="1009"/>
                    <a:pt x="401" y="1009"/>
                  </a:cubicBezTo>
                  <a:cubicBezTo>
                    <a:pt x="552" y="1000"/>
                    <a:pt x="552" y="1000"/>
                    <a:pt x="552" y="1000"/>
                  </a:cubicBezTo>
                  <a:cubicBezTo>
                    <a:pt x="718" y="985"/>
                    <a:pt x="718" y="985"/>
                    <a:pt x="718" y="985"/>
                  </a:cubicBezTo>
                  <a:cubicBezTo>
                    <a:pt x="779" y="979"/>
                    <a:pt x="779" y="979"/>
                    <a:pt x="779" y="979"/>
                  </a:cubicBezTo>
                  <a:cubicBezTo>
                    <a:pt x="778" y="979"/>
                    <a:pt x="778" y="979"/>
                    <a:pt x="778" y="978"/>
                  </a:cubicBezTo>
                  <a:cubicBezTo>
                    <a:pt x="777" y="977"/>
                    <a:pt x="778" y="974"/>
                    <a:pt x="778" y="972"/>
                  </a:cubicBezTo>
                  <a:cubicBezTo>
                    <a:pt x="778" y="971"/>
                    <a:pt x="775" y="969"/>
                    <a:pt x="775" y="967"/>
                  </a:cubicBezTo>
                  <a:cubicBezTo>
                    <a:pt x="775" y="966"/>
                    <a:pt x="775" y="963"/>
                    <a:pt x="775" y="961"/>
                  </a:cubicBezTo>
                  <a:cubicBezTo>
                    <a:pt x="775" y="960"/>
                    <a:pt x="773" y="958"/>
                    <a:pt x="773" y="957"/>
                  </a:cubicBezTo>
                  <a:cubicBezTo>
                    <a:pt x="772" y="955"/>
                    <a:pt x="772" y="952"/>
                    <a:pt x="772" y="950"/>
                  </a:cubicBezTo>
                  <a:cubicBezTo>
                    <a:pt x="772" y="948"/>
                    <a:pt x="774" y="945"/>
                    <a:pt x="774" y="944"/>
                  </a:cubicBezTo>
                  <a:cubicBezTo>
                    <a:pt x="775" y="942"/>
                    <a:pt x="776" y="938"/>
                    <a:pt x="775" y="937"/>
                  </a:cubicBezTo>
                  <a:cubicBezTo>
                    <a:pt x="775" y="935"/>
                    <a:pt x="773" y="933"/>
                    <a:pt x="772" y="931"/>
                  </a:cubicBezTo>
                  <a:cubicBezTo>
                    <a:pt x="771" y="930"/>
                    <a:pt x="770" y="927"/>
                    <a:pt x="769" y="926"/>
                  </a:cubicBezTo>
                  <a:cubicBezTo>
                    <a:pt x="768" y="923"/>
                    <a:pt x="764" y="920"/>
                    <a:pt x="762" y="918"/>
                  </a:cubicBezTo>
                  <a:cubicBezTo>
                    <a:pt x="760" y="915"/>
                    <a:pt x="756" y="911"/>
                    <a:pt x="754" y="908"/>
                  </a:cubicBezTo>
                  <a:cubicBezTo>
                    <a:pt x="752" y="906"/>
                    <a:pt x="749" y="901"/>
                    <a:pt x="747" y="899"/>
                  </a:cubicBezTo>
                  <a:cubicBezTo>
                    <a:pt x="745" y="898"/>
                    <a:pt x="740" y="897"/>
                    <a:pt x="737" y="897"/>
                  </a:cubicBezTo>
                  <a:cubicBezTo>
                    <a:pt x="735" y="897"/>
                    <a:pt x="730" y="898"/>
                    <a:pt x="728" y="897"/>
                  </a:cubicBezTo>
                  <a:cubicBezTo>
                    <a:pt x="726" y="897"/>
                    <a:pt x="722" y="894"/>
                    <a:pt x="721" y="893"/>
                  </a:cubicBezTo>
                  <a:cubicBezTo>
                    <a:pt x="719" y="891"/>
                    <a:pt x="717" y="888"/>
                    <a:pt x="715" y="886"/>
                  </a:cubicBezTo>
                  <a:cubicBezTo>
                    <a:pt x="714" y="885"/>
                    <a:pt x="712" y="884"/>
                    <a:pt x="711" y="883"/>
                  </a:cubicBezTo>
                  <a:cubicBezTo>
                    <a:pt x="710" y="883"/>
                    <a:pt x="709" y="882"/>
                    <a:pt x="708" y="881"/>
                  </a:cubicBezTo>
                  <a:cubicBezTo>
                    <a:pt x="707" y="880"/>
                    <a:pt x="703" y="878"/>
                    <a:pt x="701" y="877"/>
                  </a:cubicBezTo>
                  <a:cubicBezTo>
                    <a:pt x="699" y="876"/>
                    <a:pt x="695" y="875"/>
                    <a:pt x="694" y="874"/>
                  </a:cubicBezTo>
                  <a:cubicBezTo>
                    <a:pt x="693" y="873"/>
                    <a:pt x="691" y="870"/>
                    <a:pt x="690" y="869"/>
                  </a:cubicBezTo>
                  <a:cubicBezTo>
                    <a:pt x="690" y="868"/>
                    <a:pt x="688" y="865"/>
                    <a:pt x="688" y="864"/>
                  </a:cubicBezTo>
                  <a:cubicBezTo>
                    <a:pt x="687" y="862"/>
                    <a:pt x="686" y="859"/>
                    <a:pt x="686" y="858"/>
                  </a:cubicBezTo>
                  <a:cubicBezTo>
                    <a:pt x="685" y="857"/>
                    <a:pt x="683" y="857"/>
                    <a:pt x="683" y="856"/>
                  </a:cubicBezTo>
                  <a:cubicBezTo>
                    <a:pt x="682" y="855"/>
                    <a:pt x="683" y="852"/>
                    <a:pt x="683" y="851"/>
                  </a:cubicBezTo>
                  <a:cubicBezTo>
                    <a:pt x="683" y="850"/>
                    <a:pt x="682" y="847"/>
                    <a:pt x="681" y="846"/>
                  </a:cubicBezTo>
                  <a:cubicBezTo>
                    <a:pt x="680" y="845"/>
                    <a:pt x="676" y="843"/>
                    <a:pt x="674" y="842"/>
                  </a:cubicBezTo>
                  <a:cubicBezTo>
                    <a:pt x="672" y="842"/>
                    <a:pt x="668" y="840"/>
                    <a:pt x="666" y="840"/>
                  </a:cubicBezTo>
                  <a:cubicBezTo>
                    <a:pt x="663" y="839"/>
                    <a:pt x="658" y="836"/>
                    <a:pt x="655" y="835"/>
                  </a:cubicBezTo>
                  <a:cubicBezTo>
                    <a:pt x="652" y="835"/>
                    <a:pt x="645" y="835"/>
                    <a:pt x="642" y="833"/>
                  </a:cubicBezTo>
                  <a:cubicBezTo>
                    <a:pt x="640" y="832"/>
                    <a:pt x="637" y="829"/>
                    <a:pt x="636" y="827"/>
                  </a:cubicBezTo>
                  <a:cubicBezTo>
                    <a:pt x="634" y="826"/>
                    <a:pt x="632" y="822"/>
                    <a:pt x="631" y="821"/>
                  </a:cubicBezTo>
                  <a:cubicBezTo>
                    <a:pt x="630" y="819"/>
                    <a:pt x="629" y="815"/>
                    <a:pt x="627" y="814"/>
                  </a:cubicBezTo>
                  <a:cubicBezTo>
                    <a:pt x="625" y="813"/>
                    <a:pt x="621" y="815"/>
                    <a:pt x="620" y="814"/>
                  </a:cubicBezTo>
                  <a:cubicBezTo>
                    <a:pt x="618" y="814"/>
                    <a:pt x="617" y="813"/>
                    <a:pt x="616" y="812"/>
                  </a:cubicBezTo>
                  <a:cubicBezTo>
                    <a:pt x="614" y="812"/>
                    <a:pt x="610" y="812"/>
                    <a:pt x="609" y="812"/>
                  </a:cubicBezTo>
                  <a:cubicBezTo>
                    <a:pt x="607" y="812"/>
                    <a:pt x="604" y="814"/>
                    <a:pt x="603" y="813"/>
                  </a:cubicBezTo>
                  <a:cubicBezTo>
                    <a:pt x="601" y="812"/>
                    <a:pt x="601" y="809"/>
                    <a:pt x="599" y="809"/>
                  </a:cubicBezTo>
                  <a:cubicBezTo>
                    <a:pt x="598" y="808"/>
                    <a:pt x="596" y="808"/>
                    <a:pt x="595" y="807"/>
                  </a:cubicBezTo>
                  <a:cubicBezTo>
                    <a:pt x="594" y="807"/>
                    <a:pt x="592" y="805"/>
                    <a:pt x="591" y="804"/>
                  </a:cubicBezTo>
                  <a:cubicBezTo>
                    <a:pt x="590" y="803"/>
                    <a:pt x="589" y="801"/>
                    <a:pt x="588" y="800"/>
                  </a:cubicBezTo>
                  <a:cubicBezTo>
                    <a:pt x="587" y="799"/>
                    <a:pt x="583" y="797"/>
                    <a:pt x="582" y="796"/>
                  </a:cubicBezTo>
                  <a:cubicBezTo>
                    <a:pt x="580" y="794"/>
                    <a:pt x="578" y="792"/>
                    <a:pt x="576" y="791"/>
                  </a:cubicBezTo>
                  <a:cubicBezTo>
                    <a:pt x="575" y="790"/>
                    <a:pt x="574" y="788"/>
                    <a:pt x="572" y="787"/>
                  </a:cubicBezTo>
                  <a:cubicBezTo>
                    <a:pt x="571" y="787"/>
                    <a:pt x="568" y="786"/>
                    <a:pt x="567" y="784"/>
                  </a:cubicBezTo>
                  <a:cubicBezTo>
                    <a:pt x="566" y="784"/>
                    <a:pt x="566" y="781"/>
                    <a:pt x="566" y="780"/>
                  </a:cubicBezTo>
                  <a:cubicBezTo>
                    <a:pt x="566" y="779"/>
                    <a:pt x="569" y="778"/>
                    <a:pt x="569" y="776"/>
                  </a:cubicBezTo>
                  <a:cubicBezTo>
                    <a:pt x="570" y="775"/>
                    <a:pt x="569" y="772"/>
                    <a:pt x="569" y="771"/>
                  </a:cubicBezTo>
                  <a:cubicBezTo>
                    <a:pt x="569" y="769"/>
                    <a:pt x="571" y="766"/>
                    <a:pt x="571" y="764"/>
                  </a:cubicBezTo>
                  <a:cubicBezTo>
                    <a:pt x="570" y="763"/>
                    <a:pt x="568" y="761"/>
                    <a:pt x="568" y="760"/>
                  </a:cubicBezTo>
                  <a:cubicBezTo>
                    <a:pt x="569" y="758"/>
                    <a:pt x="571" y="756"/>
                    <a:pt x="571" y="755"/>
                  </a:cubicBezTo>
                  <a:cubicBezTo>
                    <a:pt x="572" y="753"/>
                    <a:pt x="571" y="750"/>
                    <a:pt x="570" y="748"/>
                  </a:cubicBezTo>
                  <a:cubicBezTo>
                    <a:pt x="570" y="747"/>
                    <a:pt x="568" y="746"/>
                    <a:pt x="568" y="745"/>
                  </a:cubicBezTo>
                  <a:cubicBezTo>
                    <a:pt x="567" y="743"/>
                    <a:pt x="569" y="739"/>
                    <a:pt x="569" y="738"/>
                  </a:cubicBezTo>
                  <a:cubicBezTo>
                    <a:pt x="568" y="736"/>
                    <a:pt x="566" y="734"/>
                    <a:pt x="565" y="733"/>
                  </a:cubicBezTo>
                  <a:cubicBezTo>
                    <a:pt x="565" y="732"/>
                    <a:pt x="563" y="731"/>
                    <a:pt x="563" y="730"/>
                  </a:cubicBezTo>
                  <a:cubicBezTo>
                    <a:pt x="563" y="729"/>
                    <a:pt x="564" y="726"/>
                    <a:pt x="564" y="725"/>
                  </a:cubicBezTo>
                  <a:cubicBezTo>
                    <a:pt x="565" y="724"/>
                    <a:pt x="568" y="723"/>
                    <a:pt x="569" y="722"/>
                  </a:cubicBezTo>
                  <a:cubicBezTo>
                    <a:pt x="569" y="721"/>
                    <a:pt x="570" y="719"/>
                    <a:pt x="569" y="718"/>
                  </a:cubicBezTo>
                  <a:cubicBezTo>
                    <a:pt x="569" y="717"/>
                    <a:pt x="567" y="715"/>
                    <a:pt x="567" y="714"/>
                  </a:cubicBezTo>
                  <a:cubicBezTo>
                    <a:pt x="567" y="713"/>
                    <a:pt x="568" y="711"/>
                    <a:pt x="568" y="710"/>
                  </a:cubicBezTo>
                  <a:cubicBezTo>
                    <a:pt x="567" y="709"/>
                    <a:pt x="566" y="707"/>
                    <a:pt x="566" y="706"/>
                  </a:cubicBezTo>
                  <a:cubicBezTo>
                    <a:pt x="566" y="705"/>
                    <a:pt x="568" y="703"/>
                    <a:pt x="568" y="702"/>
                  </a:cubicBezTo>
                  <a:cubicBezTo>
                    <a:pt x="568" y="700"/>
                    <a:pt x="565" y="696"/>
                    <a:pt x="565" y="694"/>
                  </a:cubicBezTo>
                  <a:cubicBezTo>
                    <a:pt x="565" y="692"/>
                    <a:pt x="566" y="689"/>
                    <a:pt x="567" y="687"/>
                  </a:cubicBezTo>
                  <a:cubicBezTo>
                    <a:pt x="568" y="686"/>
                    <a:pt x="571" y="684"/>
                    <a:pt x="571" y="683"/>
                  </a:cubicBezTo>
                  <a:cubicBezTo>
                    <a:pt x="572" y="681"/>
                    <a:pt x="570" y="679"/>
                    <a:pt x="571" y="677"/>
                  </a:cubicBezTo>
                  <a:cubicBezTo>
                    <a:pt x="571" y="676"/>
                    <a:pt x="572" y="674"/>
                    <a:pt x="572" y="673"/>
                  </a:cubicBezTo>
                  <a:cubicBezTo>
                    <a:pt x="573" y="672"/>
                    <a:pt x="575" y="671"/>
                    <a:pt x="575" y="670"/>
                  </a:cubicBezTo>
                  <a:cubicBezTo>
                    <a:pt x="576" y="669"/>
                    <a:pt x="576" y="666"/>
                    <a:pt x="576" y="665"/>
                  </a:cubicBezTo>
                  <a:cubicBezTo>
                    <a:pt x="576" y="663"/>
                    <a:pt x="575" y="661"/>
                    <a:pt x="574" y="659"/>
                  </a:cubicBezTo>
                  <a:cubicBezTo>
                    <a:pt x="573" y="658"/>
                    <a:pt x="571" y="657"/>
                    <a:pt x="571" y="657"/>
                  </a:cubicBezTo>
                  <a:cubicBezTo>
                    <a:pt x="570" y="656"/>
                    <a:pt x="567" y="654"/>
                    <a:pt x="567" y="652"/>
                  </a:cubicBezTo>
                  <a:cubicBezTo>
                    <a:pt x="566" y="651"/>
                    <a:pt x="566" y="649"/>
                    <a:pt x="566" y="648"/>
                  </a:cubicBezTo>
                  <a:cubicBezTo>
                    <a:pt x="565" y="647"/>
                    <a:pt x="565" y="645"/>
                    <a:pt x="564" y="644"/>
                  </a:cubicBezTo>
                  <a:cubicBezTo>
                    <a:pt x="563" y="643"/>
                    <a:pt x="561" y="641"/>
                    <a:pt x="560" y="640"/>
                  </a:cubicBezTo>
                  <a:cubicBezTo>
                    <a:pt x="559" y="640"/>
                    <a:pt x="557" y="643"/>
                    <a:pt x="555" y="643"/>
                  </a:cubicBezTo>
                  <a:cubicBezTo>
                    <a:pt x="554" y="644"/>
                    <a:pt x="551" y="644"/>
                    <a:pt x="550" y="643"/>
                  </a:cubicBezTo>
                  <a:cubicBezTo>
                    <a:pt x="548" y="643"/>
                    <a:pt x="545" y="642"/>
                    <a:pt x="544" y="640"/>
                  </a:cubicBezTo>
                  <a:cubicBezTo>
                    <a:pt x="543" y="638"/>
                    <a:pt x="546" y="635"/>
                    <a:pt x="546" y="633"/>
                  </a:cubicBezTo>
                  <a:cubicBezTo>
                    <a:pt x="546" y="632"/>
                    <a:pt x="544" y="630"/>
                    <a:pt x="544" y="629"/>
                  </a:cubicBezTo>
                  <a:cubicBezTo>
                    <a:pt x="544" y="627"/>
                    <a:pt x="544" y="622"/>
                    <a:pt x="544" y="620"/>
                  </a:cubicBezTo>
                  <a:cubicBezTo>
                    <a:pt x="545" y="619"/>
                    <a:pt x="546" y="616"/>
                    <a:pt x="547" y="615"/>
                  </a:cubicBezTo>
                  <a:cubicBezTo>
                    <a:pt x="548" y="614"/>
                    <a:pt x="551" y="612"/>
                    <a:pt x="553" y="611"/>
                  </a:cubicBezTo>
                  <a:cubicBezTo>
                    <a:pt x="554" y="610"/>
                    <a:pt x="555" y="608"/>
                    <a:pt x="556" y="607"/>
                  </a:cubicBezTo>
                  <a:cubicBezTo>
                    <a:pt x="556" y="606"/>
                    <a:pt x="556" y="604"/>
                    <a:pt x="556" y="603"/>
                  </a:cubicBezTo>
                  <a:cubicBezTo>
                    <a:pt x="556" y="602"/>
                    <a:pt x="557" y="601"/>
                    <a:pt x="557" y="600"/>
                  </a:cubicBezTo>
                  <a:cubicBezTo>
                    <a:pt x="557" y="599"/>
                    <a:pt x="556" y="596"/>
                    <a:pt x="557" y="595"/>
                  </a:cubicBezTo>
                  <a:cubicBezTo>
                    <a:pt x="557" y="595"/>
                    <a:pt x="559" y="594"/>
                    <a:pt x="560" y="593"/>
                  </a:cubicBezTo>
                  <a:cubicBezTo>
                    <a:pt x="561" y="592"/>
                    <a:pt x="560" y="588"/>
                    <a:pt x="561" y="586"/>
                  </a:cubicBezTo>
                  <a:cubicBezTo>
                    <a:pt x="562" y="584"/>
                    <a:pt x="566" y="581"/>
                    <a:pt x="568" y="580"/>
                  </a:cubicBezTo>
                  <a:cubicBezTo>
                    <a:pt x="569" y="578"/>
                    <a:pt x="573" y="577"/>
                    <a:pt x="575" y="576"/>
                  </a:cubicBezTo>
                  <a:cubicBezTo>
                    <a:pt x="576" y="575"/>
                    <a:pt x="578" y="573"/>
                    <a:pt x="579" y="572"/>
                  </a:cubicBezTo>
                  <a:cubicBezTo>
                    <a:pt x="580" y="571"/>
                    <a:pt x="580" y="568"/>
                    <a:pt x="580" y="568"/>
                  </a:cubicBezTo>
                  <a:cubicBezTo>
                    <a:pt x="581" y="567"/>
                    <a:pt x="583" y="567"/>
                    <a:pt x="584" y="567"/>
                  </a:cubicBezTo>
                  <a:cubicBezTo>
                    <a:pt x="585" y="567"/>
                    <a:pt x="588" y="568"/>
                    <a:pt x="589" y="568"/>
                  </a:cubicBezTo>
                  <a:cubicBezTo>
                    <a:pt x="590" y="568"/>
                    <a:pt x="591" y="566"/>
                    <a:pt x="592" y="565"/>
                  </a:cubicBezTo>
                  <a:cubicBezTo>
                    <a:pt x="592" y="564"/>
                    <a:pt x="592" y="562"/>
                    <a:pt x="593" y="561"/>
                  </a:cubicBezTo>
                  <a:cubicBezTo>
                    <a:pt x="593" y="560"/>
                    <a:pt x="594" y="559"/>
                    <a:pt x="595" y="558"/>
                  </a:cubicBezTo>
                  <a:cubicBezTo>
                    <a:pt x="596" y="558"/>
                    <a:pt x="597" y="558"/>
                    <a:pt x="598" y="558"/>
                  </a:cubicBezTo>
                  <a:cubicBezTo>
                    <a:pt x="599" y="558"/>
                    <a:pt x="600" y="559"/>
                    <a:pt x="600" y="559"/>
                  </a:cubicBezTo>
                  <a:cubicBezTo>
                    <a:pt x="601" y="559"/>
                    <a:pt x="603" y="559"/>
                    <a:pt x="603" y="559"/>
                  </a:cubicBezTo>
                  <a:cubicBezTo>
                    <a:pt x="604" y="558"/>
                    <a:pt x="605" y="555"/>
                    <a:pt x="605" y="554"/>
                  </a:cubicBezTo>
                  <a:cubicBezTo>
                    <a:pt x="605" y="553"/>
                    <a:pt x="604" y="550"/>
                    <a:pt x="605" y="549"/>
                  </a:cubicBezTo>
                  <a:cubicBezTo>
                    <a:pt x="606" y="549"/>
                    <a:pt x="608" y="550"/>
                    <a:pt x="609" y="549"/>
                  </a:cubicBezTo>
                  <a:cubicBezTo>
                    <a:pt x="610" y="548"/>
                    <a:pt x="610" y="544"/>
                    <a:pt x="610" y="544"/>
                  </a:cubicBezTo>
                  <a:cubicBezTo>
                    <a:pt x="601" y="446"/>
                    <a:pt x="601" y="446"/>
                    <a:pt x="601" y="446"/>
                  </a:cubicBezTo>
                  <a:cubicBezTo>
                    <a:pt x="601" y="446"/>
                    <a:pt x="604" y="447"/>
                    <a:pt x="605" y="447"/>
                  </a:cubicBezTo>
                  <a:cubicBezTo>
                    <a:pt x="606" y="448"/>
                    <a:pt x="609" y="449"/>
                    <a:pt x="610" y="449"/>
                  </a:cubicBezTo>
                  <a:cubicBezTo>
                    <a:pt x="612" y="448"/>
                    <a:pt x="615" y="446"/>
                    <a:pt x="615" y="444"/>
                  </a:cubicBezTo>
                  <a:cubicBezTo>
                    <a:pt x="616" y="443"/>
                    <a:pt x="616" y="441"/>
                    <a:pt x="615" y="440"/>
                  </a:cubicBezTo>
                  <a:cubicBezTo>
                    <a:pt x="615" y="439"/>
                    <a:pt x="612" y="439"/>
                    <a:pt x="612" y="438"/>
                  </a:cubicBezTo>
                  <a:cubicBezTo>
                    <a:pt x="612" y="437"/>
                    <a:pt x="613" y="436"/>
                    <a:pt x="613" y="435"/>
                  </a:cubicBezTo>
                  <a:cubicBezTo>
                    <a:pt x="614" y="435"/>
                    <a:pt x="617" y="436"/>
                    <a:pt x="618" y="435"/>
                  </a:cubicBezTo>
                  <a:cubicBezTo>
                    <a:pt x="619" y="434"/>
                    <a:pt x="618" y="431"/>
                    <a:pt x="619" y="431"/>
                  </a:cubicBezTo>
                  <a:cubicBezTo>
                    <a:pt x="621" y="430"/>
                    <a:pt x="624" y="430"/>
                    <a:pt x="625" y="430"/>
                  </a:cubicBezTo>
                  <a:cubicBezTo>
                    <a:pt x="625" y="430"/>
                    <a:pt x="626" y="430"/>
                    <a:pt x="627" y="430"/>
                  </a:cubicBezTo>
                  <a:cubicBezTo>
                    <a:pt x="626" y="429"/>
                    <a:pt x="626" y="429"/>
                    <a:pt x="626" y="428"/>
                  </a:cubicBezTo>
                  <a:cubicBezTo>
                    <a:pt x="625" y="427"/>
                    <a:pt x="625" y="425"/>
                    <a:pt x="625" y="423"/>
                  </a:cubicBezTo>
                  <a:cubicBezTo>
                    <a:pt x="625" y="423"/>
                    <a:pt x="626" y="421"/>
                    <a:pt x="627" y="421"/>
                  </a:cubicBezTo>
                  <a:cubicBezTo>
                    <a:pt x="629" y="419"/>
                    <a:pt x="633" y="415"/>
                    <a:pt x="635" y="413"/>
                  </a:cubicBezTo>
                  <a:cubicBezTo>
                    <a:pt x="640" y="409"/>
                    <a:pt x="649" y="400"/>
                    <a:pt x="654" y="397"/>
                  </a:cubicBezTo>
                  <a:cubicBezTo>
                    <a:pt x="655" y="396"/>
                    <a:pt x="658" y="395"/>
                    <a:pt x="660" y="394"/>
                  </a:cubicBezTo>
                  <a:cubicBezTo>
                    <a:pt x="661" y="392"/>
                    <a:pt x="661" y="389"/>
                    <a:pt x="661" y="388"/>
                  </a:cubicBezTo>
                  <a:cubicBezTo>
                    <a:pt x="663" y="386"/>
                    <a:pt x="666" y="382"/>
                    <a:pt x="668" y="381"/>
                  </a:cubicBezTo>
                  <a:cubicBezTo>
                    <a:pt x="668" y="381"/>
                    <a:pt x="670" y="380"/>
                    <a:pt x="671" y="380"/>
                  </a:cubicBezTo>
                  <a:cubicBezTo>
                    <a:pt x="673" y="379"/>
                    <a:pt x="675" y="377"/>
                    <a:pt x="676" y="376"/>
                  </a:cubicBezTo>
                  <a:cubicBezTo>
                    <a:pt x="677" y="375"/>
                    <a:pt x="679" y="371"/>
                    <a:pt x="680" y="370"/>
                  </a:cubicBezTo>
                  <a:cubicBezTo>
                    <a:pt x="681" y="368"/>
                    <a:pt x="684" y="365"/>
                    <a:pt x="685" y="364"/>
                  </a:cubicBezTo>
                  <a:cubicBezTo>
                    <a:pt x="687" y="363"/>
                    <a:pt x="690" y="361"/>
                    <a:pt x="692" y="360"/>
                  </a:cubicBezTo>
                  <a:cubicBezTo>
                    <a:pt x="693" y="359"/>
                    <a:pt x="696" y="357"/>
                    <a:pt x="697" y="356"/>
                  </a:cubicBezTo>
                  <a:cubicBezTo>
                    <a:pt x="698" y="354"/>
                    <a:pt x="697" y="351"/>
                    <a:pt x="698" y="350"/>
                  </a:cubicBezTo>
                  <a:cubicBezTo>
                    <a:pt x="699" y="349"/>
                    <a:pt x="703" y="347"/>
                    <a:pt x="704" y="346"/>
                  </a:cubicBezTo>
                  <a:cubicBezTo>
                    <a:pt x="707" y="343"/>
                    <a:pt x="710" y="337"/>
                    <a:pt x="712" y="334"/>
                  </a:cubicBezTo>
                  <a:cubicBezTo>
                    <a:pt x="713" y="333"/>
                    <a:pt x="716" y="330"/>
                    <a:pt x="717" y="328"/>
                  </a:cubicBezTo>
                  <a:cubicBezTo>
                    <a:pt x="719" y="326"/>
                    <a:pt x="720" y="322"/>
                    <a:pt x="722" y="320"/>
                  </a:cubicBezTo>
                  <a:cubicBezTo>
                    <a:pt x="722" y="319"/>
                    <a:pt x="724" y="318"/>
                    <a:pt x="724" y="317"/>
                  </a:cubicBezTo>
                  <a:cubicBezTo>
                    <a:pt x="725" y="315"/>
                    <a:pt x="726" y="312"/>
                    <a:pt x="727" y="311"/>
                  </a:cubicBezTo>
                  <a:cubicBezTo>
                    <a:pt x="728" y="310"/>
                    <a:pt x="731" y="308"/>
                    <a:pt x="731" y="307"/>
                  </a:cubicBezTo>
                  <a:cubicBezTo>
                    <a:pt x="733" y="306"/>
                    <a:pt x="735" y="302"/>
                    <a:pt x="736" y="301"/>
                  </a:cubicBezTo>
                  <a:cubicBezTo>
                    <a:pt x="737" y="299"/>
                    <a:pt x="738" y="297"/>
                    <a:pt x="739" y="295"/>
                  </a:cubicBezTo>
                  <a:cubicBezTo>
                    <a:pt x="740" y="294"/>
                    <a:pt x="745" y="291"/>
                    <a:pt x="746" y="290"/>
                  </a:cubicBezTo>
                  <a:cubicBezTo>
                    <a:pt x="749" y="288"/>
                    <a:pt x="753" y="284"/>
                    <a:pt x="755" y="282"/>
                  </a:cubicBezTo>
                  <a:cubicBezTo>
                    <a:pt x="758" y="279"/>
                    <a:pt x="763" y="272"/>
                    <a:pt x="766" y="269"/>
                  </a:cubicBezTo>
                  <a:cubicBezTo>
                    <a:pt x="770" y="266"/>
                    <a:pt x="780" y="260"/>
                    <a:pt x="784" y="257"/>
                  </a:cubicBezTo>
                  <a:cubicBezTo>
                    <a:pt x="788" y="254"/>
                    <a:pt x="795" y="249"/>
                    <a:pt x="799" y="247"/>
                  </a:cubicBezTo>
                  <a:cubicBezTo>
                    <a:pt x="807" y="242"/>
                    <a:pt x="824" y="235"/>
                    <a:pt x="832" y="231"/>
                  </a:cubicBezTo>
                  <a:cubicBezTo>
                    <a:pt x="837" y="229"/>
                    <a:pt x="847" y="225"/>
                    <a:pt x="852" y="222"/>
                  </a:cubicBezTo>
                  <a:cubicBezTo>
                    <a:pt x="855" y="221"/>
                    <a:pt x="860" y="218"/>
                    <a:pt x="862" y="217"/>
                  </a:cubicBezTo>
                  <a:cubicBezTo>
                    <a:pt x="864" y="215"/>
                    <a:pt x="867" y="212"/>
                    <a:pt x="869" y="211"/>
                  </a:cubicBezTo>
                  <a:cubicBezTo>
                    <a:pt x="871" y="211"/>
                    <a:pt x="875" y="211"/>
                    <a:pt x="877" y="210"/>
                  </a:cubicBezTo>
                  <a:cubicBezTo>
                    <a:pt x="878" y="209"/>
                    <a:pt x="879" y="206"/>
                    <a:pt x="880" y="205"/>
                  </a:cubicBezTo>
                  <a:cubicBezTo>
                    <a:pt x="882" y="203"/>
                    <a:pt x="886" y="200"/>
                    <a:pt x="888" y="199"/>
                  </a:cubicBezTo>
                  <a:cubicBezTo>
                    <a:pt x="889" y="197"/>
                    <a:pt x="893" y="194"/>
                    <a:pt x="895" y="192"/>
                  </a:cubicBezTo>
                  <a:cubicBezTo>
                    <a:pt x="896" y="191"/>
                    <a:pt x="896" y="189"/>
                    <a:pt x="898" y="188"/>
                  </a:cubicBezTo>
                  <a:cubicBezTo>
                    <a:pt x="899" y="188"/>
                    <a:pt x="900" y="189"/>
                    <a:pt x="901" y="189"/>
                  </a:cubicBezTo>
                  <a:cubicBezTo>
                    <a:pt x="902" y="190"/>
                    <a:pt x="905" y="190"/>
                    <a:pt x="906" y="189"/>
                  </a:cubicBezTo>
                  <a:cubicBezTo>
                    <a:pt x="907" y="188"/>
                    <a:pt x="907" y="186"/>
                    <a:pt x="906" y="185"/>
                  </a:cubicBezTo>
                  <a:cubicBezTo>
                    <a:pt x="905" y="184"/>
                    <a:pt x="902" y="184"/>
                    <a:pt x="901" y="184"/>
                  </a:cubicBezTo>
                  <a:cubicBezTo>
                    <a:pt x="900" y="183"/>
                    <a:pt x="899" y="182"/>
                    <a:pt x="898" y="182"/>
                  </a:cubicBezTo>
                  <a:cubicBezTo>
                    <a:pt x="897" y="182"/>
                    <a:pt x="896" y="184"/>
                    <a:pt x="895" y="185"/>
                  </a:cubicBezTo>
                  <a:cubicBezTo>
                    <a:pt x="893" y="185"/>
                    <a:pt x="890" y="185"/>
                    <a:pt x="889" y="185"/>
                  </a:cubicBezTo>
                  <a:cubicBezTo>
                    <a:pt x="887" y="184"/>
                    <a:pt x="884" y="182"/>
                    <a:pt x="882" y="182"/>
                  </a:cubicBezTo>
                  <a:cubicBezTo>
                    <a:pt x="881" y="182"/>
                    <a:pt x="878" y="183"/>
                    <a:pt x="877" y="184"/>
                  </a:cubicBezTo>
                  <a:cubicBezTo>
                    <a:pt x="876" y="185"/>
                    <a:pt x="874" y="188"/>
                    <a:pt x="872" y="189"/>
                  </a:cubicBezTo>
                  <a:cubicBezTo>
                    <a:pt x="871" y="190"/>
                    <a:pt x="869" y="191"/>
                    <a:pt x="868" y="191"/>
                  </a:cubicBezTo>
                  <a:cubicBezTo>
                    <a:pt x="867" y="191"/>
                    <a:pt x="865" y="190"/>
                    <a:pt x="864" y="189"/>
                  </a:cubicBezTo>
                  <a:cubicBezTo>
                    <a:pt x="863" y="189"/>
                    <a:pt x="862" y="187"/>
                    <a:pt x="861" y="187"/>
                  </a:cubicBezTo>
                  <a:cubicBezTo>
                    <a:pt x="860" y="187"/>
                    <a:pt x="858" y="188"/>
                    <a:pt x="857" y="188"/>
                  </a:cubicBezTo>
                  <a:cubicBezTo>
                    <a:pt x="856" y="188"/>
                    <a:pt x="854" y="187"/>
                    <a:pt x="853" y="186"/>
                  </a:cubicBezTo>
                  <a:cubicBezTo>
                    <a:pt x="852" y="185"/>
                    <a:pt x="852" y="181"/>
                    <a:pt x="851" y="180"/>
                  </a:cubicBezTo>
                  <a:cubicBezTo>
                    <a:pt x="851" y="179"/>
                    <a:pt x="849" y="176"/>
                    <a:pt x="848" y="176"/>
                  </a:cubicBezTo>
                  <a:cubicBezTo>
                    <a:pt x="847" y="175"/>
                    <a:pt x="844" y="174"/>
                    <a:pt x="843" y="173"/>
                  </a:cubicBezTo>
                  <a:cubicBezTo>
                    <a:pt x="840" y="173"/>
                    <a:pt x="836" y="171"/>
                    <a:pt x="833" y="171"/>
                  </a:cubicBezTo>
                  <a:cubicBezTo>
                    <a:pt x="832" y="172"/>
                    <a:pt x="830" y="174"/>
                    <a:pt x="828" y="174"/>
                  </a:cubicBezTo>
                  <a:cubicBezTo>
                    <a:pt x="826" y="175"/>
                    <a:pt x="823" y="176"/>
                    <a:pt x="821" y="176"/>
                  </a:cubicBezTo>
                  <a:cubicBezTo>
                    <a:pt x="819" y="176"/>
                    <a:pt x="815" y="176"/>
                    <a:pt x="813" y="176"/>
                  </a:cubicBezTo>
                  <a:cubicBezTo>
                    <a:pt x="812" y="176"/>
                    <a:pt x="810" y="179"/>
                    <a:pt x="809" y="179"/>
                  </a:cubicBezTo>
                  <a:cubicBezTo>
                    <a:pt x="807" y="179"/>
                    <a:pt x="806" y="177"/>
                    <a:pt x="804" y="177"/>
                  </a:cubicBezTo>
                  <a:cubicBezTo>
                    <a:pt x="803" y="177"/>
                    <a:pt x="802" y="178"/>
                    <a:pt x="801" y="178"/>
                  </a:cubicBezTo>
                  <a:cubicBezTo>
                    <a:pt x="800" y="179"/>
                    <a:pt x="798" y="177"/>
                    <a:pt x="797" y="177"/>
                  </a:cubicBezTo>
                  <a:cubicBezTo>
                    <a:pt x="795" y="177"/>
                    <a:pt x="793" y="179"/>
                    <a:pt x="792" y="179"/>
                  </a:cubicBezTo>
                  <a:cubicBezTo>
                    <a:pt x="791" y="180"/>
                    <a:pt x="789" y="182"/>
                    <a:pt x="787" y="181"/>
                  </a:cubicBezTo>
                  <a:cubicBezTo>
                    <a:pt x="786" y="181"/>
                    <a:pt x="786" y="177"/>
                    <a:pt x="785" y="176"/>
                  </a:cubicBezTo>
                  <a:cubicBezTo>
                    <a:pt x="783" y="175"/>
                    <a:pt x="780" y="177"/>
                    <a:pt x="779" y="178"/>
                  </a:cubicBezTo>
                  <a:cubicBezTo>
                    <a:pt x="778" y="179"/>
                    <a:pt x="776" y="181"/>
                    <a:pt x="775" y="181"/>
                  </a:cubicBezTo>
                  <a:cubicBezTo>
                    <a:pt x="773" y="182"/>
                    <a:pt x="770" y="181"/>
                    <a:pt x="769" y="182"/>
                  </a:cubicBezTo>
                  <a:cubicBezTo>
                    <a:pt x="767" y="182"/>
                    <a:pt x="765" y="185"/>
                    <a:pt x="763" y="185"/>
                  </a:cubicBezTo>
                  <a:cubicBezTo>
                    <a:pt x="762" y="185"/>
                    <a:pt x="762" y="182"/>
                    <a:pt x="761" y="181"/>
                  </a:cubicBezTo>
                  <a:cubicBezTo>
                    <a:pt x="761" y="180"/>
                    <a:pt x="759" y="179"/>
                    <a:pt x="759" y="178"/>
                  </a:cubicBezTo>
                  <a:cubicBezTo>
                    <a:pt x="758" y="177"/>
                    <a:pt x="760" y="176"/>
                    <a:pt x="760" y="175"/>
                  </a:cubicBezTo>
                  <a:cubicBezTo>
                    <a:pt x="760" y="174"/>
                    <a:pt x="758" y="172"/>
                    <a:pt x="758" y="171"/>
                  </a:cubicBezTo>
                  <a:cubicBezTo>
                    <a:pt x="757" y="170"/>
                    <a:pt x="755" y="170"/>
                    <a:pt x="754" y="170"/>
                  </a:cubicBezTo>
                  <a:cubicBezTo>
                    <a:pt x="753" y="169"/>
                    <a:pt x="752" y="167"/>
                    <a:pt x="752" y="166"/>
                  </a:cubicBezTo>
                  <a:cubicBezTo>
                    <a:pt x="751" y="165"/>
                    <a:pt x="752" y="162"/>
                    <a:pt x="751" y="161"/>
                  </a:cubicBezTo>
                  <a:cubicBezTo>
                    <a:pt x="751" y="160"/>
                    <a:pt x="748" y="160"/>
                    <a:pt x="747" y="159"/>
                  </a:cubicBezTo>
                  <a:cubicBezTo>
                    <a:pt x="746" y="159"/>
                    <a:pt x="743" y="160"/>
                    <a:pt x="742" y="160"/>
                  </a:cubicBezTo>
                  <a:cubicBezTo>
                    <a:pt x="741" y="161"/>
                    <a:pt x="739" y="162"/>
                    <a:pt x="738" y="163"/>
                  </a:cubicBezTo>
                  <a:cubicBezTo>
                    <a:pt x="736" y="164"/>
                    <a:pt x="734" y="164"/>
                    <a:pt x="733" y="165"/>
                  </a:cubicBezTo>
                  <a:cubicBezTo>
                    <a:pt x="732" y="166"/>
                    <a:pt x="731" y="168"/>
                    <a:pt x="730" y="169"/>
                  </a:cubicBezTo>
                  <a:cubicBezTo>
                    <a:pt x="729" y="170"/>
                    <a:pt x="727" y="171"/>
                    <a:pt x="726" y="171"/>
                  </a:cubicBezTo>
                  <a:cubicBezTo>
                    <a:pt x="725" y="172"/>
                    <a:pt x="722" y="173"/>
                    <a:pt x="721" y="174"/>
                  </a:cubicBezTo>
                  <a:cubicBezTo>
                    <a:pt x="719" y="175"/>
                    <a:pt x="716" y="177"/>
                    <a:pt x="715" y="179"/>
                  </a:cubicBezTo>
                  <a:cubicBezTo>
                    <a:pt x="713" y="180"/>
                    <a:pt x="711" y="184"/>
                    <a:pt x="710" y="185"/>
                  </a:cubicBezTo>
                  <a:cubicBezTo>
                    <a:pt x="709" y="186"/>
                    <a:pt x="707" y="188"/>
                    <a:pt x="706" y="189"/>
                  </a:cubicBezTo>
                  <a:cubicBezTo>
                    <a:pt x="705" y="190"/>
                    <a:pt x="702" y="192"/>
                    <a:pt x="701" y="192"/>
                  </a:cubicBezTo>
                  <a:cubicBezTo>
                    <a:pt x="700" y="193"/>
                    <a:pt x="696" y="192"/>
                    <a:pt x="695" y="193"/>
                  </a:cubicBezTo>
                  <a:cubicBezTo>
                    <a:pt x="694" y="193"/>
                    <a:pt x="694" y="194"/>
                    <a:pt x="693" y="194"/>
                  </a:cubicBezTo>
                  <a:cubicBezTo>
                    <a:pt x="692" y="195"/>
                    <a:pt x="690" y="197"/>
                    <a:pt x="689" y="198"/>
                  </a:cubicBezTo>
                  <a:cubicBezTo>
                    <a:pt x="687" y="199"/>
                    <a:pt x="684" y="200"/>
                    <a:pt x="683" y="200"/>
                  </a:cubicBezTo>
                  <a:cubicBezTo>
                    <a:pt x="681" y="199"/>
                    <a:pt x="682" y="195"/>
                    <a:pt x="680" y="194"/>
                  </a:cubicBezTo>
                  <a:cubicBezTo>
                    <a:pt x="679" y="194"/>
                    <a:pt x="676" y="195"/>
                    <a:pt x="675" y="195"/>
                  </a:cubicBezTo>
                  <a:cubicBezTo>
                    <a:pt x="674" y="196"/>
                    <a:pt x="673" y="198"/>
                    <a:pt x="672" y="199"/>
                  </a:cubicBezTo>
                  <a:cubicBezTo>
                    <a:pt x="672" y="199"/>
                    <a:pt x="670" y="201"/>
                    <a:pt x="669" y="201"/>
                  </a:cubicBezTo>
                  <a:cubicBezTo>
                    <a:pt x="668" y="201"/>
                    <a:pt x="666" y="197"/>
                    <a:pt x="666" y="196"/>
                  </a:cubicBezTo>
                  <a:cubicBezTo>
                    <a:pt x="666" y="195"/>
                    <a:pt x="668" y="192"/>
                    <a:pt x="668" y="191"/>
                  </a:cubicBezTo>
                  <a:cubicBezTo>
                    <a:pt x="667" y="190"/>
                    <a:pt x="665" y="190"/>
                    <a:pt x="664" y="190"/>
                  </a:cubicBezTo>
                  <a:cubicBezTo>
                    <a:pt x="663" y="190"/>
                    <a:pt x="661" y="192"/>
                    <a:pt x="660" y="191"/>
                  </a:cubicBezTo>
                  <a:cubicBezTo>
                    <a:pt x="659" y="191"/>
                    <a:pt x="658" y="190"/>
                    <a:pt x="657" y="190"/>
                  </a:cubicBezTo>
                  <a:cubicBezTo>
                    <a:pt x="656" y="190"/>
                    <a:pt x="655" y="190"/>
                    <a:pt x="654" y="190"/>
                  </a:cubicBezTo>
                  <a:cubicBezTo>
                    <a:pt x="653" y="190"/>
                    <a:pt x="651" y="190"/>
                    <a:pt x="650" y="189"/>
                  </a:cubicBezTo>
                  <a:cubicBezTo>
                    <a:pt x="650" y="188"/>
                    <a:pt x="652" y="186"/>
                    <a:pt x="652" y="185"/>
                  </a:cubicBezTo>
                  <a:cubicBezTo>
                    <a:pt x="652" y="184"/>
                    <a:pt x="650" y="183"/>
                    <a:pt x="650" y="182"/>
                  </a:cubicBezTo>
                  <a:cubicBezTo>
                    <a:pt x="649" y="181"/>
                    <a:pt x="650" y="178"/>
                    <a:pt x="649" y="177"/>
                  </a:cubicBezTo>
                  <a:cubicBezTo>
                    <a:pt x="649" y="177"/>
                    <a:pt x="647" y="175"/>
                    <a:pt x="646" y="175"/>
                  </a:cubicBezTo>
                  <a:cubicBezTo>
                    <a:pt x="645" y="175"/>
                    <a:pt x="643" y="178"/>
                    <a:pt x="641" y="178"/>
                  </a:cubicBezTo>
                  <a:cubicBezTo>
                    <a:pt x="640" y="178"/>
                    <a:pt x="639" y="176"/>
                    <a:pt x="638" y="176"/>
                  </a:cubicBezTo>
                  <a:cubicBezTo>
                    <a:pt x="637" y="175"/>
                    <a:pt x="634" y="177"/>
                    <a:pt x="632" y="176"/>
                  </a:cubicBezTo>
                  <a:cubicBezTo>
                    <a:pt x="630" y="175"/>
                    <a:pt x="627" y="171"/>
                    <a:pt x="625" y="171"/>
                  </a:cubicBezTo>
                  <a:cubicBezTo>
                    <a:pt x="624" y="171"/>
                    <a:pt x="622" y="172"/>
                    <a:pt x="621" y="172"/>
                  </a:cubicBezTo>
                  <a:cubicBezTo>
                    <a:pt x="620" y="172"/>
                    <a:pt x="618" y="170"/>
                    <a:pt x="617" y="170"/>
                  </a:cubicBezTo>
                  <a:cubicBezTo>
                    <a:pt x="616" y="169"/>
                    <a:pt x="614" y="167"/>
                    <a:pt x="614" y="166"/>
                  </a:cubicBezTo>
                  <a:cubicBezTo>
                    <a:pt x="613" y="165"/>
                    <a:pt x="613" y="164"/>
                    <a:pt x="613" y="163"/>
                  </a:cubicBezTo>
                  <a:cubicBezTo>
                    <a:pt x="613" y="162"/>
                    <a:pt x="614" y="160"/>
                    <a:pt x="614" y="159"/>
                  </a:cubicBezTo>
                  <a:cubicBezTo>
                    <a:pt x="614" y="158"/>
                    <a:pt x="614" y="156"/>
                    <a:pt x="613" y="156"/>
                  </a:cubicBezTo>
                  <a:cubicBezTo>
                    <a:pt x="612" y="156"/>
                    <a:pt x="610" y="157"/>
                    <a:pt x="610" y="157"/>
                  </a:cubicBezTo>
                  <a:cubicBezTo>
                    <a:pt x="609" y="156"/>
                    <a:pt x="610" y="154"/>
                    <a:pt x="609" y="153"/>
                  </a:cubicBezTo>
                  <a:cubicBezTo>
                    <a:pt x="609" y="153"/>
                    <a:pt x="607" y="151"/>
                    <a:pt x="607" y="151"/>
                  </a:cubicBezTo>
                  <a:cubicBezTo>
                    <a:pt x="605" y="151"/>
                    <a:pt x="603" y="153"/>
                    <a:pt x="602" y="153"/>
                  </a:cubicBezTo>
                  <a:cubicBezTo>
                    <a:pt x="601" y="153"/>
                    <a:pt x="598" y="152"/>
                    <a:pt x="597" y="152"/>
                  </a:cubicBezTo>
                  <a:cubicBezTo>
                    <a:pt x="596" y="152"/>
                    <a:pt x="595" y="150"/>
                    <a:pt x="594" y="150"/>
                  </a:cubicBezTo>
                  <a:cubicBezTo>
                    <a:pt x="593" y="150"/>
                    <a:pt x="592" y="151"/>
                    <a:pt x="592" y="152"/>
                  </a:cubicBezTo>
                  <a:cubicBezTo>
                    <a:pt x="591" y="152"/>
                    <a:pt x="591" y="154"/>
                    <a:pt x="590" y="154"/>
                  </a:cubicBezTo>
                  <a:cubicBezTo>
                    <a:pt x="589" y="155"/>
                    <a:pt x="587" y="153"/>
                    <a:pt x="586" y="153"/>
                  </a:cubicBezTo>
                  <a:cubicBezTo>
                    <a:pt x="585" y="153"/>
                    <a:pt x="581" y="152"/>
                    <a:pt x="579" y="153"/>
                  </a:cubicBezTo>
                  <a:cubicBezTo>
                    <a:pt x="578" y="154"/>
                    <a:pt x="576" y="158"/>
                    <a:pt x="576" y="160"/>
                  </a:cubicBezTo>
                  <a:cubicBezTo>
                    <a:pt x="576" y="162"/>
                    <a:pt x="579" y="164"/>
                    <a:pt x="580" y="165"/>
                  </a:cubicBezTo>
                  <a:cubicBezTo>
                    <a:pt x="580" y="166"/>
                    <a:pt x="583" y="167"/>
                    <a:pt x="583" y="169"/>
                  </a:cubicBezTo>
                  <a:cubicBezTo>
                    <a:pt x="583" y="170"/>
                    <a:pt x="584" y="172"/>
                    <a:pt x="583" y="173"/>
                  </a:cubicBezTo>
                  <a:cubicBezTo>
                    <a:pt x="582" y="174"/>
                    <a:pt x="579" y="173"/>
                    <a:pt x="578" y="174"/>
                  </a:cubicBezTo>
                  <a:cubicBezTo>
                    <a:pt x="577" y="175"/>
                    <a:pt x="576" y="177"/>
                    <a:pt x="575" y="178"/>
                  </a:cubicBezTo>
                  <a:cubicBezTo>
                    <a:pt x="574" y="178"/>
                    <a:pt x="572" y="179"/>
                    <a:pt x="571" y="179"/>
                  </a:cubicBezTo>
                  <a:cubicBezTo>
                    <a:pt x="569" y="178"/>
                    <a:pt x="569" y="175"/>
                    <a:pt x="568" y="174"/>
                  </a:cubicBezTo>
                  <a:cubicBezTo>
                    <a:pt x="568" y="173"/>
                    <a:pt x="567" y="169"/>
                    <a:pt x="567" y="168"/>
                  </a:cubicBezTo>
                  <a:cubicBezTo>
                    <a:pt x="566" y="166"/>
                    <a:pt x="564" y="164"/>
                    <a:pt x="563" y="163"/>
                  </a:cubicBezTo>
                  <a:cubicBezTo>
                    <a:pt x="562" y="162"/>
                    <a:pt x="559" y="160"/>
                    <a:pt x="558" y="159"/>
                  </a:cubicBezTo>
                  <a:cubicBezTo>
                    <a:pt x="558" y="158"/>
                    <a:pt x="556" y="155"/>
                    <a:pt x="556" y="154"/>
                  </a:cubicBezTo>
                  <a:cubicBezTo>
                    <a:pt x="556" y="152"/>
                    <a:pt x="557" y="150"/>
                    <a:pt x="557" y="149"/>
                  </a:cubicBezTo>
                  <a:cubicBezTo>
                    <a:pt x="558" y="148"/>
                    <a:pt x="558" y="145"/>
                    <a:pt x="557" y="144"/>
                  </a:cubicBezTo>
                  <a:cubicBezTo>
                    <a:pt x="557" y="143"/>
                    <a:pt x="555" y="142"/>
                    <a:pt x="554" y="141"/>
                  </a:cubicBezTo>
                  <a:cubicBezTo>
                    <a:pt x="553" y="140"/>
                    <a:pt x="550" y="139"/>
                    <a:pt x="548" y="140"/>
                  </a:cubicBezTo>
                  <a:cubicBezTo>
                    <a:pt x="547" y="140"/>
                    <a:pt x="546" y="142"/>
                    <a:pt x="545" y="142"/>
                  </a:cubicBezTo>
                  <a:cubicBezTo>
                    <a:pt x="544" y="143"/>
                    <a:pt x="542" y="143"/>
                    <a:pt x="541" y="143"/>
                  </a:cubicBezTo>
                  <a:cubicBezTo>
                    <a:pt x="539" y="144"/>
                    <a:pt x="536" y="146"/>
                    <a:pt x="534" y="145"/>
                  </a:cubicBezTo>
                  <a:cubicBezTo>
                    <a:pt x="532" y="145"/>
                    <a:pt x="530" y="143"/>
                    <a:pt x="529" y="141"/>
                  </a:cubicBezTo>
                  <a:cubicBezTo>
                    <a:pt x="528" y="141"/>
                    <a:pt x="527" y="139"/>
                    <a:pt x="527" y="138"/>
                  </a:cubicBezTo>
                  <a:cubicBezTo>
                    <a:pt x="527" y="137"/>
                    <a:pt x="528" y="134"/>
                    <a:pt x="528" y="134"/>
                  </a:cubicBezTo>
                  <a:cubicBezTo>
                    <a:pt x="530" y="133"/>
                    <a:pt x="532" y="134"/>
                    <a:pt x="534" y="134"/>
                  </a:cubicBezTo>
                  <a:cubicBezTo>
                    <a:pt x="535" y="133"/>
                    <a:pt x="537" y="133"/>
                    <a:pt x="537" y="132"/>
                  </a:cubicBezTo>
                  <a:cubicBezTo>
                    <a:pt x="538" y="132"/>
                    <a:pt x="538" y="130"/>
                    <a:pt x="538" y="129"/>
                  </a:cubicBezTo>
                  <a:cubicBezTo>
                    <a:pt x="538" y="128"/>
                    <a:pt x="538" y="126"/>
                    <a:pt x="538" y="125"/>
                  </a:cubicBezTo>
                  <a:cubicBezTo>
                    <a:pt x="537" y="124"/>
                    <a:pt x="535" y="124"/>
                    <a:pt x="534" y="123"/>
                  </a:cubicBezTo>
                  <a:cubicBezTo>
                    <a:pt x="534" y="123"/>
                    <a:pt x="532" y="124"/>
                    <a:pt x="531" y="124"/>
                  </a:cubicBezTo>
                  <a:cubicBezTo>
                    <a:pt x="531" y="124"/>
                    <a:pt x="530" y="125"/>
                    <a:pt x="529" y="126"/>
                  </a:cubicBezTo>
                  <a:cubicBezTo>
                    <a:pt x="528" y="126"/>
                    <a:pt x="525" y="126"/>
                    <a:pt x="523" y="126"/>
                  </a:cubicBezTo>
                  <a:cubicBezTo>
                    <a:pt x="522" y="126"/>
                    <a:pt x="519" y="125"/>
                    <a:pt x="517" y="124"/>
                  </a:cubicBezTo>
                  <a:cubicBezTo>
                    <a:pt x="516" y="123"/>
                    <a:pt x="512" y="121"/>
                    <a:pt x="511" y="121"/>
                  </a:cubicBezTo>
                  <a:cubicBezTo>
                    <a:pt x="509" y="120"/>
                    <a:pt x="505" y="117"/>
                    <a:pt x="503" y="116"/>
                  </a:cubicBezTo>
                  <a:cubicBezTo>
                    <a:pt x="503" y="116"/>
                    <a:pt x="500" y="116"/>
                    <a:pt x="500" y="116"/>
                  </a:cubicBezTo>
                  <a:cubicBezTo>
                    <a:pt x="499" y="115"/>
                    <a:pt x="499" y="113"/>
                    <a:pt x="498" y="113"/>
                  </a:cubicBezTo>
                  <a:cubicBezTo>
                    <a:pt x="497" y="112"/>
                    <a:pt x="493" y="114"/>
                    <a:pt x="491" y="114"/>
                  </a:cubicBezTo>
                  <a:cubicBezTo>
                    <a:pt x="489" y="114"/>
                    <a:pt x="484" y="114"/>
                    <a:pt x="481" y="114"/>
                  </a:cubicBezTo>
                  <a:cubicBezTo>
                    <a:pt x="479" y="115"/>
                    <a:pt x="476" y="117"/>
                    <a:pt x="474" y="117"/>
                  </a:cubicBezTo>
                  <a:cubicBezTo>
                    <a:pt x="473" y="116"/>
                    <a:pt x="472" y="115"/>
                    <a:pt x="471" y="115"/>
                  </a:cubicBezTo>
                  <a:cubicBezTo>
                    <a:pt x="470" y="114"/>
                    <a:pt x="469" y="112"/>
                    <a:pt x="468" y="112"/>
                  </a:cubicBezTo>
                  <a:cubicBezTo>
                    <a:pt x="467" y="112"/>
                    <a:pt x="465" y="114"/>
                    <a:pt x="464" y="114"/>
                  </a:cubicBezTo>
                  <a:cubicBezTo>
                    <a:pt x="462" y="114"/>
                    <a:pt x="460" y="114"/>
                    <a:pt x="459" y="114"/>
                  </a:cubicBezTo>
                  <a:cubicBezTo>
                    <a:pt x="458" y="114"/>
                    <a:pt x="456" y="114"/>
                    <a:pt x="455" y="115"/>
                  </a:cubicBezTo>
                  <a:cubicBezTo>
                    <a:pt x="455" y="115"/>
                    <a:pt x="453" y="116"/>
                    <a:pt x="453" y="117"/>
                  </a:cubicBezTo>
                  <a:cubicBezTo>
                    <a:pt x="452" y="117"/>
                    <a:pt x="452" y="118"/>
                    <a:pt x="452" y="119"/>
                  </a:cubicBezTo>
                  <a:cubicBezTo>
                    <a:pt x="451" y="119"/>
                    <a:pt x="450" y="120"/>
                    <a:pt x="450" y="121"/>
                  </a:cubicBezTo>
                  <a:cubicBezTo>
                    <a:pt x="448" y="121"/>
                    <a:pt x="445" y="121"/>
                    <a:pt x="444" y="121"/>
                  </a:cubicBezTo>
                  <a:cubicBezTo>
                    <a:pt x="442" y="122"/>
                    <a:pt x="440" y="122"/>
                    <a:pt x="440" y="123"/>
                  </a:cubicBezTo>
                  <a:cubicBezTo>
                    <a:pt x="439" y="124"/>
                    <a:pt x="439" y="125"/>
                    <a:pt x="439" y="126"/>
                  </a:cubicBezTo>
                  <a:cubicBezTo>
                    <a:pt x="439" y="126"/>
                    <a:pt x="440" y="128"/>
                    <a:pt x="440" y="129"/>
                  </a:cubicBezTo>
                  <a:cubicBezTo>
                    <a:pt x="439" y="129"/>
                    <a:pt x="438" y="131"/>
                    <a:pt x="438" y="131"/>
                  </a:cubicBezTo>
                  <a:cubicBezTo>
                    <a:pt x="437" y="132"/>
                    <a:pt x="436" y="133"/>
                    <a:pt x="435" y="133"/>
                  </a:cubicBezTo>
                  <a:cubicBezTo>
                    <a:pt x="433" y="134"/>
                    <a:pt x="429" y="136"/>
                    <a:pt x="427" y="136"/>
                  </a:cubicBezTo>
                  <a:cubicBezTo>
                    <a:pt x="426" y="137"/>
                    <a:pt x="423" y="136"/>
                    <a:pt x="422" y="136"/>
                  </a:cubicBezTo>
                  <a:cubicBezTo>
                    <a:pt x="421" y="137"/>
                    <a:pt x="419" y="137"/>
                    <a:pt x="419" y="138"/>
                  </a:cubicBezTo>
                  <a:cubicBezTo>
                    <a:pt x="418" y="138"/>
                    <a:pt x="416" y="139"/>
                    <a:pt x="415" y="139"/>
                  </a:cubicBezTo>
                  <a:cubicBezTo>
                    <a:pt x="414" y="139"/>
                    <a:pt x="413" y="139"/>
                    <a:pt x="412" y="139"/>
                  </a:cubicBezTo>
                  <a:cubicBezTo>
                    <a:pt x="411" y="139"/>
                    <a:pt x="409" y="138"/>
                    <a:pt x="408" y="138"/>
                  </a:cubicBezTo>
                  <a:cubicBezTo>
                    <a:pt x="407" y="138"/>
                    <a:pt x="405" y="139"/>
                    <a:pt x="404" y="139"/>
                  </a:cubicBezTo>
                  <a:cubicBezTo>
                    <a:pt x="403" y="139"/>
                    <a:pt x="401" y="139"/>
                    <a:pt x="401" y="139"/>
                  </a:cubicBezTo>
                  <a:cubicBezTo>
                    <a:pt x="400" y="139"/>
                    <a:pt x="398" y="137"/>
                    <a:pt x="398" y="136"/>
                  </a:cubicBezTo>
                  <a:cubicBezTo>
                    <a:pt x="398" y="134"/>
                    <a:pt x="399" y="132"/>
                    <a:pt x="399" y="131"/>
                  </a:cubicBezTo>
                  <a:cubicBezTo>
                    <a:pt x="399" y="129"/>
                    <a:pt x="398" y="127"/>
                    <a:pt x="397" y="125"/>
                  </a:cubicBezTo>
                  <a:cubicBezTo>
                    <a:pt x="397" y="124"/>
                    <a:pt x="396" y="122"/>
                    <a:pt x="395" y="121"/>
                  </a:cubicBezTo>
                  <a:cubicBezTo>
                    <a:pt x="394" y="121"/>
                    <a:pt x="393" y="120"/>
                    <a:pt x="392" y="120"/>
                  </a:cubicBezTo>
                  <a:cubicBezTo>
                    <a:pt x="390" y="120"/>
                    <a:pt x="386" y="123"/>
                    <a:pt x="384" y="123"/>
                  </a:cubicBezTo>
                  <a:cubicBezTo>
                    <a:pt x="382" y="123"/>
                    <a:pt x="379" y="120"/>
                    <a:pt x="377" y="120"/>
                  </a:cubicBezTo>
                  <a:cubicBezTo>
                    <a:pt x="375" y="119"/>
                    <a:pt x="372" y="118"/>
                    <a:pt x="370" y="118"/>
                  </a:cubicBezTo>
                  <a:cubicBezTo>
                    <a:pt x="369" y="118"/>
                    <a:pt x="366" y="120"/>
                    <a:pt x="364" y="120"/>
                  </a:cubicBezTo>
                  <a:cubicBezTo>
                    <a:pt x="362" y="121"/>
                    <a:pt x="359" y="121"/>
                    <a:pt x="358" y="121"/>
                  </a:cubicBezTo>
                  <a:cubicBezTo>
                    <a:pt x="356" y="121"/>
                    <a:pt x="352" y="122"/>
                    <a:pt x="350" y="121"/>
                  </a:cubicBezTo>
                  <a:cubicBezTo>
                    <a:pt x="349" y="121"/>
                    <a:pt x="347" y="119"/>
                    <a:pt x="347" y="118"/>
                  </a:cubicBezTo>
                  <a:cubicBezTo>
                    <a:pt x="346" y="117"/>
                    <a:pt x="346" y="115"/>
                    <a:pt x="345" y="114"/>
                  </a:cubicBezTo>
                  <a:cubicBezTo>
                    <a:pt x="345" y="113"/>
                    <a:pt x="344" y="111"/>
                    <a:pt x="343" y="111"/>
                  </a:cubicBezTo>
                  <a:cubicBezTo>
                    <a:pt x="343" y="110"/>
                    <a:pt x="341" y="109"/>
                    <a:pt x="340" y="109"/>
                  </a:cubicBezTo>
                  <a:cubicBezTo>
                    <a:pt x="339" y="109"/>
                    <a:pt x="338" y="109"/>
                    <a:pt x="337" y="110"/>
                  </a:cubicBezTo>
                  <a:cubicBezTo>
                    <a:pt x="336" y="110"/>
                    <a:pt x="334" y="112"/>
                    <a:pt x="333" y="112"/>
                  </a:cubicBezTo>
                  <a:cubicBezTo>
                    <a:pt x="332" y="112"/>
                    <a:pt x="331" y="110"/>
                    <a:pt x="330" y="110"/>
                  </a:cubicBezTo>
                  <a:cubicBezTo>
                    <a:pt x="329" y="110"/>
                    <a:pt x="327" y="110"/>
                    <a:pt x="326" y="111"/>
                  </a:cubicBezTo>
                  <a:cubicBezTo>
                    <a:pt x="325" y="111"/>
                    <a:pt x="325" y="113"/>
                    <a:pt x="324" y="113"/>
                  </a:cubicBezTo>
                  <a:cubicBezTo>
                    <a:pt x="324" y="114"/>
                    <a:pt x="322" y="114"/>
                    <a:pt x="321" y="114"/>
                  </a:cubicBezTo>
                  <a:cubicBezTo>
                    <a:pt x="320" y="114"/>
                    <a:pt x="318" y="113"/>
                    <a:pt x="317" y="113"/>
                  </a:cubicBezTo>
                  <a:cubicBezTo>
                    <a:pt x="314" y="112"/>
                    <a:pt x="309" y="111"/>
                    <a:pt x="307" y="110"/>
                  </a:cubicBezTo>
                  <a:cubicBezTo>
                    <a:pt x="305" y="109"/>
                    <a:pt x="303" y="108"/>
                    <a:pt x="302" y="107"/>
                  </a:cubicBezTo>
                  <a:cubicBezTo>
                    <a:pt x="300" y="106"/>
                    <a:pt x="298" y="105"/>
                    <a:pt x="296" y="103"/>
                  </a:cubicBezTo>
                  <a:cubicBezTo>
                    <a:pt x="295" y="103"/>
                    <a:pt x="294" y="101"/>
                    <a:pt x="293" y="100"/>
                  </a:cubicBezTo>
                  <a:cubicBezTo>
                    <a:pt x="293" y="99"/>
                    <a:pt x="292" y="96"/>
                    <a:pt x="292" y="95"/>
                  </a:cubicBezTo>
                  <a:cubicBezTo>
                    <a:pt x="292" y="94"/>
                    <a:pt x="293" y="92"/>
                    <a:pt x="293" y="91"/>
                  </a:cubicBezTo>
                  <a:cubicBezTo>
                    <a:pt x="293" y="90"/>
                    <a:pt x="294" y="87"/>
                    <a:pt x="294" y="86"/>
                  </a:cubicBezTo>
                  <a:cubicBezTo>
                    <a:pt x="293" y="85"/>
                    <a:pt x="293" y="82"/>
                    <a:pt x="292" y="81"/>
                  </a:cubicBezTo>
                  <a:cubicBezTo>
                    <a:pt x="292" y="79"/>
                    <a:pt x="292" y="75"/>
                    <a:pt x="292" y="73"/>
                  </a:cubicBezTo>
                  <a:cubicBezTo>
                    <a:pt x="291" y="72"/>
                    <a:pt x="291" y="69"/>
                    <a:pt x="290" y="68"/>
                  </a:cubicBezTo>
                  <a:cubicBezTo>
                    <a:pt x="290" y="67"/>
                    <a:pt x="289" y="65"/>
                    <a:pt x="288" y="64"/>
                  </a:cubicBezTo>
                  <a:cubicBezTo>
                    <a:pt x="287" y="63"/>
                    <a:pt x="286" y="63"/>
                    <a:pt x="286" y="63"/>
                  </a:cubicBezTo>
                  <a:cubicBezTo>
                    <a:pt x="285" y="62"/>
                    <a:pt x="285" y="59"/>
                    <a:pt x="284" y="58"/>
                  </a:cubicBezTo>
                  <a:cubicBezTo>
                    <a:pt x="284" y="56"/>
                    <a:pt x="285" y="52"/>
                    <a:pt x="285" y="50"/>
                  </a:cubicBezTo>
                  <a:cubicBezTo>
                    <a:pt x="285" y="49"/>
                    <a:pt x="285" y="47"/>
                    <a:pt x="284" y="46"/>
                  </a:cubicBezTo>
                  <a:cubicBezTo>
                    <a:pt x="284" y="45"/>
                    <a:pt x="282" y="43"/>
                    <a:pt x="282" y="42"/>
                  </a:cubicBezTo>
                  <a:cubicBezTo>
                    <a:pt x="281" y="40"/>
                    <a:pt x="279" y="35"/>
                    <a:pt x="278" y="33"/>
                  </a:cubicBezTo>
                  <a:cubicBezTo>
                    <a:pt x="277" y="30"/>
                    <a:pt x="277" y="23"/>
                    <a:pt x="276" y="20"/>
                  </a:cubicBezTo>
                  <a:cubicBezTo>
                    <a:pt x="276" y="19"/>
                    <a:pt x="275" y="16"/>
                    <a:pt x="274" y="15"/>
                  </a:cubicBezTo>
                  <a:cubicBezTo>
                    <a:pt x="274" y="14"/>
                    <a:pt x="275" y="11"/>
                    <a:pt x="275" y="10"/>
                  </a:cubicBezTo>
                  <a:cubicBezTo>
                    <a:pt x="274" y="9"/>
                    <a:pt x="272" y="7"/>
                    <a:pt x="271" y="7"/>
                  </a:cubicBezTo>
                  <a:cubicBezTo>
                    <a:pt x="270" y="6"/>
                    <a:pt x="268" y="7"/>
                    <a:pt x="267" y="7"/>
                  </a:cubicBezTo>
                  <a:cubicBezTo>
                    <a:pt x="266" y="7"/>
                    <a:pt x="265" y="5"/>
                    <a:pt x="264" y="4"/>
                  </a:cubicBezTo>
                  <a:cubicBezTo>
                    <a:pt x="262" y="3"/>
                    <a:pt x="260" y="0"/>
                    <a:pt x="258" y="0"/>
                  </a:cubicBezTo>
                  <a:cubicBezTo>
                    <a:pt x="256" y="0"/>
                    <a:pt x="253" y="1"/>
                    <a:pt x="251" y="1"/>
                  </a:cubicBezTo>
                  <a:cubicBezTo>
                    <a:pt x="250" y="2"/>
                    <a:pt x="249" y="3"/>
                    <a:pt x="248" y="4"/>
                  </a:cubicBezTo>
                  <a:cubicBezTo>
                    <a:pt x="247" y="4"/>
                    <a:pt x="244" y="5"/>
                    <a:pt x="243" y="4"/>
                  </a:cubicBezTo>
                  <a:cubicBezTo>
                    <a:pt x="241" y="4"/>
                    <a:pt x="239" y="2"/>
                    <a:pt x="238" y="1"/>
                  </a:cubicBezTo>
                  <a:cubicBezTo>
                    <a:pt x="237" y="1"/>
                    <a:pt x="236" y="0"/>
                    <a:pt x="235" y="0"/>
                  </a:cubicBezTo>
                  <a:cubicBezTo>
                    <a:pt x="222" y="9"/>
                    <a:pt x="237" y="65"/>
                    <a:pt x="237" y="65"/>
                  </a:cubicBezTo>
                  <a:cubicBezTo>
                    <a:pt x="93" y="71"/>
                    <a:pt x="93" y="71"/>
                    <a:pt x="93" y="71"/>
                  </a:cubicBezTo>
                  <a:cubicBezTo>
                    <a:pt x="0" y="73"/>
                    <a:pt x="0" y="73"/>
                    <a:pt x="0" y="73"/>
                  </a:cubicBezTo>
                  <a:cubicBezTo>
                    <a:pt x="1" y="76"/>
                    <a:pt x="1" y="78"/>
                    <a:pt x="1" y="78"/>
                  </a:cubicBezTo>
                  <a:cubicBezTo>
                    <a:pt x="1" y="79"/>
                    <a:pt x="1" y="80"/>
                    <a:pt x="1" y="81"/>
                  </a:cubicBezTo>
                  <a:cubicBezTo>
                    <a:pt x="1" y="81"/>
                    <a:pt x="1" y="82"/>
                    <a:pt x="1" y="82"/>
                  </a:cubicBezTo>
                  <a:cubicBezTo>
                    <a:pt x="1" y="83"/>
                    <a:pt x="2" y="86"/>
                    <a:pt x="3" y="87"/>
                  </a:cubicBezTo>
                  <a:cubicBezTo>
                    <a:pt x="4" y="88"/>
                    <a:pt x="4" y="90"/>
                    <a:pt x="5" y="91"/>
                  </a:cubicBezTo>
                  <a:cubicBezTo>
                    <a:pt x="5" y="91"/>
                    <a:pt x="5" y="91"/>
                    <a:pt x="5" y="92"/>
                  </a:cubicBezTo>
                  <a:cubicBezTo>
                    <a:pt x="6" y="94"/>
                    <a:pt x="7" y="97"/>
                    <a:pt x="8" y="98"/>
                  </a:cubicBezTo>
                  <a:cubicBezTo>
                    <a:pt x="8" y="100"/>
                    <a:pt x="8" y="101"/>
                    <a:pt x="8" y="102"/>
                  </a:cubicBezTo>
                  <a:cubicBezTo>
                    <a:pt x="8" y="103"/>
                    <a:pt x="8" y="103"/>
                    <a:pt x="8" y="104"/>
                  </a:cubicBezTo>
                  <a:cubicBezTo>
                    <a:pt x="8" y="104"/>
                    <a:pt x="8" y="104"/>
                    <a:pt x="9" y="104"/>
                  </a:cubicBezTo>
                  <a:cubicBezTo>
                    <a:pt x="9" y="105"/>
                    <a:pt x="10" y="106"/>
                    <a:pt x="10" y="108"/>
                  </a:cubicBezTo>
                  <a:cubicBezTo>
                    <a:pt x="11" y="109"/>
                    <a:pt x="11" y="111"/>
                    <a:pt x="11" y="113"/>
                  </a:cubicBezTo>
                  <a:cubicBezTo>
                    <a:pt x="11" y="114"/>
                    <a:pt x="11" y="115"/>
                    <a:pt x="11" y="116"/>
                  </a:cubicBezTo>
                  <a:cubicBezTo>
                    <a:pt x="11" y="116"/>
                    <a:pt x="13" y="118"/>
                    <a:pt x="13" y="119"/>
                  </a:cubicBezTo>
                  <a:cubicBezTo>
                    <a:pt x="14" y="120"/>
                    <a:pt x="15" y="121"/>
                    <a:pt x="16" y="123"/>
                  </a:cubicBezTo>
                  <a:cubicBezTo>
                    <a:pt x="17" y="125"/>
                    <a:pt x="18" y="127"/>
                    <a:pt x="19" y="129"/>
                  </a:cubicBezTo>
                  <a:cubicBezTo>
                    <a:pt x="19" y="131"/>
                    <a:pt x="19" y="134"/>
                    <a:pt x="18" y="136"/>
                  </a:cubicBezTo>
                  <a:cubicBezTo>
                    <a:pt x="18" y="138"/>
                    <a:pt x="17" y="139"/>
                    <a:pt x="16" y="140"/>
                  </a:cubicBezTo>
                  <a:cubicBezTo>
                    <a:pt x="16" y="140"/>
                    <a:pt x="16" y="141"/>
                    <a:pt x="16" y="141"/>
                  </a:cubicBezTo>
                  <a:cubicBezTo>
                    <a:pt x="15" y="141"/>
                    <a:pt x="15" y="143"/>
                    <a:pt x="15" y="143"/>
                  </a:cubicBezTo>
                  <a:cubicBezTo>
                    <a:pt x="15" y="145"/>
                    <a:pt x="15" y="146"/>
                    <a:pt x="14" y="148"/>
                  </a:cubicBezTo>
                  <a:cubicBezTo>
                    <a:pt x="14" y="149"/>
                    <a:pt x="13" y="150"/>
                    <a:pt x="12" y="152"/>
                  </a:cubicBezTo>
                  <a:cubicBezTo>
                    <a:pt x="12" y="152"/>
                    <a:pt x="11" y="153"/>
                    <a:pt x="11" y="153"/>
                  </a:cubicBezTo>
                  <a:cubicBezTo>
                    <a:pt x="11" y="154"/>
                    <a:pt x="11" y="156"/>
                    <a:pt x="12" y="157"/>
                  </a:cubicBezTo>
                  <a:cubicBezTo>
                    <a:pt x="12" y="158"/>
                    <a:pt x="13" y="159"/>
                    <a:pt x="13" y="160"/>
                  </a:cubicBezTo>
                  <a:cubicBezTo>
                    <a:pt x="14" y="161"/>
                    <a:pt x="16" y="163"/>
                    <a:pt x="16" y="165"/>
                  </a:cubicBezTo>
                  <a:cubicBezTo>
                    <a:pt x="17" y="169"/>
                    <a:pt x="17" y="175"/>
                    <a:pt x="16" y="177"/>
                  </a:cubicBezTo>
                  <a:cubicBezTo>
                    <a:pt x="16" y="178"/>
                    <a:pt x="16" y="179"/>
                    <a:pt x="15" y="180"/>
                  </a:cubicBezTo>
                  <a:cubicBezTo>
                    <a:pt x="15" y="181"/>
                    <a:pt x="15" y="181"/>
                    <a:pt x="15" y="182"/>
                  </a:cubicBezTo>
                  <a:cubicBezTo>
                    <a:pt x="15" y="183"/>
                    <a:pt x="15" y="185"/>
                    <a:pt x="15" y="186"/>
                  </a:cubicBezTo>
                  <a:cubicBezTo>
                    <a:pt x="15" y="186"/>
                    <a:pt x="15" y="187"/>
                    <a:pt x="16" y="188"/>
                  </a:cubicBezTo>
                  <a:cubicBezTo>
                    <a:pt x="17" y="190"/>
                    <a:pt x="18" y="192"/>
                    <a:pt x="19" y="194"/>
                  </a:cubicBezTo>
                  <a:cubicBezTo>
                    <a:pt x="19" y="196"/>
                    <a:pt x="18" y="199"/>
                    <a:pt x="18" y="202"/>
                  </a:cubicBezTo>
                  <a:cubicBezTo>
                    <a:pt x="17" y="202"/>
                    <a:pt x="17" y="203"/>
                    <a:pt x="17" y="203"/>
                  </a:cubicBezTo>
                  <a:cubicBezTo>
                    <a:pt x="17" y="204"/>
                    <a:pt x="17" y="204"/>
                    <a:pt x="17" y="205"/>
                  </a:cubicBezTo>
                  <a:cubicBezTo>
                    <a:pt x="16" y="205"/>
                    <a:pt x="16" y="207"/>
                    <a:pt x="16" y="207"/>
                  </a:cubicBezTo>
                  <a:cubicBezTo>
                    <a:pt x="16" y="208"/>
                    <a:pt x="16" y="210"/>
                    <a:pt x="16" y="211"/>
                  </a:cubicBezTo>
                  <a:cubicBezTo>
                    <a:pt x="16" y="212"/>
                    <a:pt x="16" y="212"/>
                    <a:pt x="16" y="213"/>
                  </a:cubicBezTo>
                  <a:cubicBezTo>
                    <a:pt x="16" y="213"/>
                    <a:pt x="16" y="214"/>
                    <a:pt x="16" y="215"/>
                  </a:cubicBezTo>
                  <a:cubicBezTo>
                    <a:pt x="16" y="216"/>
                    <a:pt x="16" y="218"/>
                    <a:pt x="16" y="219"/>
                  </a:cubicBezTo>
                  <a:cubicBezTo>
                    <a:pt x="16" y="219"/>
                    <a:pt x="16" y="219"/>
                    <a:pt x="16" y="219"/>
                  </a:cubicBezTo>
                  <a:cubicBezTo>
                    <a:pt x="17" y="220"/>
                    <a:pt x="18" y="221"/>
                    <a:pt x="18" y="222"/>
                  </a:cubicBezTo>
                  <a:cubicBezTo>
                    <a:pt x="19" y="224"/>
                    <a:pt x="19" y="225"/>
                    <a:pt x="19" y="226"/>
                  </a:cubicBezTo>
                  <a:cubicBezTo>
                    <a:pt x="19" y="227"/>
                    <a:pt x="20" y="227"/>
                    <a:pt x="20" y="228"/>
                  </a:cubicBezTo>
                  <a:cubicBezTo>
                    <a:pt x="20" y="229"/>
                    <a:pt x="21" y="230"/>
                    <a:pt x="21" y="231"/>
                  </a:cubicBezTo>
                  <a:cubicBezTo>
                    <a:pt x="21" y="231"/>
                    <a:pt x="21" y="232"/>
                    <a:pt x="22" y="232"/>
                  </a:cubicBezTo>
                  <a:cubicBezTo>
                    <a:pt x="22" y="232"/>
                    <a:pt x="22" y="233"/>
                    <a:pt x="22" y="233"/>
                  </a:cubicBezTo>
                  <a:cubicBezTo>
                    <a:pt x="23" y="234"/>
                    <a:pt x="23" y="235"/>
                    <a:pt x="24" y="236"/>
                  </a:cubicBezTo>
                  <a:cubicBezTo>
                    <a:pt x="24" y="238"/>
                    <a:pt x="24" y="239"/>
                    <a:pt x="24" y="240"/>
                  </a:cubicBezTo>
                  <a:cubicBezTo>
                    <a:pt x="24" y="241"/>
                    <a:pt x="24" y="242"/>
                    <a:pt x="24" y="242"/>
                  </a:cubicBezTo>
                  <a:cubicBezTo>
                    <a:pt x="24" y="243"/>
                    <a:pt x="25" y="244"/>
                    <a:pt x="25" y="245"/>
                  </a:cubicBezTo>
                  <a:cubicBezTo>
                    <a:pt x="26" y="247"/>
                    <a:pt x="27" y="248"/>
                    <a:pt x="27" y="250"/>
                  </a:cubicBezTo>
                  <a:cubicBezTo>
                    <a:pt x="27" y="251"/>
                    <a:pt x="27" y="252"/>
                    <a:pt x="27" y="254"/>
                  </a:cubicBezTo>
                  <a:cubicBezTo>
                    <a:pt x="27" y="254"/>
                    <a:pt x="27" y="254"/>
                    <a:pt x="27" y="254"/>
                  </a:cubicBezTo>
                  <a:cubicBezTo>
                    <a:pt x="28" y="254"/>
                    <a:pt x="30" y="255"/>
                    <a:pt x="31" y="257"/>
                  </a:cubicBezTo>
                  <a:cubicBezTo>
                    <a:pt x="32" y="259"/>
                    <a:pt x="31" y="261"/>
                    <a:pt x="31" y="263"/>
                  </a:cubicBezTo>
                  <a:cubicBezTo>
                    <a:pt x="32" y="264"/>
                    <a:pt x="33" y="264"/>
                    <a:pt x="33" y="265"/>
                  </a:cubicBezTo>
                  <a:cubicBezTo>
                    <a:pt x="35" y="267"/>
                    <a:pt x="37" y="271"/>
                    <a:pt x="37" y="273"/>
                  </a:cubicBezTo>
                  <a:cubicBezTo>
                    <a:pt x="38" y="275"/>
                    <a:pt x="37" y="276"/>
                    <a:pt x="37" y="278"/>
                  </a:cubicBezTo>
                  <a:cubicBezTo>
                    <a:pt x="37" y="278"/>
                    <a:pt x="37" y="278"/>
                    <a:pt x="37" y="279"/>
                  </a:cubicBezTo>
                  <a:cubicBezTo>
                    <a:pt x="37" y="279"/>
                    <a:pt x="37" y="279"/>
                    <a:pt x="37" y="279"/>
                  </a:cubicBezTo>
                  <a:cubicBezTo>
                    <a:pt x="38" y="280"/>
                    <a:pt x="38" y="280"/>
                    <a:pt x="39" y="281"/>
                  </a:cubicBezTo>
                  <a:cubicBezTo>
                    <a:pt x="39" y="281"/>
                    <a:pt x="39" y="281"/>
                    <a:pt x="39" y="282"/>
                  </a:cubicBezTo>
                  <a:cubicBezTo>
                    <a:pt x="41" y="284"/>
                    <a:pt x="42" y="286"/>
                    <a:pt x="43" y="287"/>
                  </a:cubicBezTo>
                  <a:cubicBezTo>
                    <a:pt x="44" y="289"/>
                    <a:pt x="44" y="291"/>
                    <a:pt x="44" y="293"/>
                  </a:cubicBezTo>
                  <a:cubicBezTo>
                    <a:pt x="44" y="293"/>
                    <a:pt x="44" y="294"/>
                    <a:pt x="44" y="295"/>
                  </a:cubicBezTo>
                  <a:cubicBezTo>
                    <a:pt x="44" y="295"/>
                    <a:pt x="44" y="295"/>
                    <a:pt x="44" y="296"/>
                  </a:cubicBezTo>
                  <a:cubicBezTo>
                    <a:pt x="45" y="297"/>
                    <a:pt x="46" y="298"/>
                    <a:pt x="47" y="299"/>
                  </a:cubicBezTo>
                  <a:cubicBezTo>
                    <a:pt x="48" y="301"/>
                    <a:pt x="48" y="303"/>
                    <a:pt x="48" y="304"/>
                  </a:cubicBezTo>
                  <a:cubicBezTo>
                    <a:pt x="48" y="305"/>
                    <a:pt x="48" y="306"/>
                    <a:pt x="48" y="306"/>
                  </a:cubicBezTo>
                  <a:cubicBezTo>
                    <a:pt x="48" y="306"/>
                    <a:pt x="49" y="307"/>
                    <a:pt x="49" y="307"/>
                  </a:cubicBezTo>
                  <a:cubicBezTo>
                    <a:pt x="49" y="307"/>
                    <a:pt x="50" y="308"/>
                    <a:pt x="51" y="309"/>
                  </a:cubicBezTo>
                  <a:cubicBezTo>
                    <a:pt x="51" y="309"/>
                    <a:pt x="53" y="312"/>
                    <a:pt x="54" y="315"/>
                  </a:cubicBezTo>
                  <a:cubicBezTo>
                    <a:pt x="54" y="317"/>
                    <a:pt x="54" y="319"/>
                    <a:pt x="53" y="321"/>
                  </a:cubicBezTo>
                  <a:cubicBezTo>
                    <a:pt x="53" y="322"/>
                    <a:pt x="53" y="323"/>
                    <a:pt x="53" y="323"/>
                  </a:cubicBezTo>
                  <a:cubicBezTo>
                    <a:pt x="53" y="323"/>
                    <a:pt x="53" y="324"/>
                    <a:pt x="53" y="324"/>
                  </a:cubicBezTo>
                  <a:cubicBezTo>
                    <a:pt x="53" y="325"/>
                    <a:pt x="53" y="327"/>
                    <a:pt x="53" y="327"/>
                  </a:cubicBezTo>
                  <a:cubicBezTo>
                    <a:pt x="53" y="328"/>
                    <a:pt x="53" y="328"/>
                    <a:pt x="53" y="329"/>
                  </a:cubicBezTo>
                  <a:cubicBezTo>
                    <a:pt x="54" y="330"/>
                    <a:pt x="55" y="332"/>
                    <a:pt x="55" y="334"/>
                  </a:cubicBezTo>
                  <a:cubicBezTo>
                    <a:pt x="55" y="336"/>
                    <a:pt x="55" y="338"/>
                    <a:pt x="54" y="340"/>
                  </a:cubicBezTo>
                  <a:cubicBezTo>
                    <a:pt x="54" y="340"/>
                    <a:pt x="54" y="341"/>
                    <a:pt x="54" y="341"/>
                  </a:cubicBezTo>
                  <a:cubicBezTo>
                    <a:pt x="54" y="341"/>
                    <a:pt x="54" y="342"/>
                    <a:pt x="53" y="342"/>
                  </a:cubicBezTo>
                  <a:cubicBezTo>
                    <a:pt x="53" y="343"/>
                    <a:pt x="53" y="344"/>
                    <a:pt x="53" y="344"/>
                  </a:cubicBezTo>
                  <a:cubicBezTo>
                    <a:pt x="54" y="345"/>
                    <a:pt x="55" y="347"/>
                    <a:pt x="56" y="348"/>
                  </a:cubicBezTo>
                  <a:cubicBezTo>
                    <a:pt x="57" y="351"/>
                    <a:pt x="56" y="353"/>
                    <a:pt x="55" y="355"/>
                  </a:cubicBezTo>
                  <a:cubicBezTo>
                    <a:pt x="55" y="356"/>
                    <a:pt x="55" y="356"/>
                    <a:pt x="55" y="356"/>
                  </a:cubicBezTo>
                  <a:cubicBezTo>
                    <a:pt x="55" y="357"/>
                    <a:pt x="55" y="357"/>
                    <a:pt x="55" y="357"/>
                  </a:cubicBezTo>
                  <a:cubicBezTo>
                    <a:pt x="57" y="359"/>
                    <a:pt x="58" y="361"/>
                    <a:pt x="58" y="363"/>
                  </a:cubicBezTo>
                  <a:cubicBezTo>
                    <a:pt x="59" y="365"/>
                    <a:pt x="58" y="368"/>
                    <a:pt x="57" y="370"/>
                  </a:cubicBezTo>
                  <a:cubicBezTo>
                    <a:pt x="57" y="370"/>
                    <a:pt x="57" y="371"/>
                    <a:pt x="57" y="371"/>
                  </a:cubicBezTo>
                  <a:cubicBezTo>
                    <a:pt x="57" y="372"/>
                    <a:pt x="57" y="373"/>
                    <a:pt x="57" y="374"/>
                  </a:cubicBezTo>
                  <a:cubicBezTo>
                    <a:pt x="57" y="375"/>
                    <a:pt x="58" y="377"/>
                    <a:pt x="58" y="379"/>
                  </a:cubicBezTo>
                  <a:cubicBezTo>
                    <a:pt x="58" y="380"/>
                    <a:pt x="57" y="382"/>
                    <a:pt x="56" y="383"/>
                  </a:cubicBezTo>
                  <a:cubicBezTo>
                    <a:pt x="56" y="384"/>
                    <a:pt x="56" y="385"/>
                    <a:pt x="56" y="385"/>
                  </a:cubicBezTo>
                  <a:cubicBezTo>
                    <a:pt x="56" y="385"/>
                    <a:pt x="56" y="386"/>
                    <a:pt x="56" y="386"/>
                  </a:cubicBezTo>
                  <a:cubicBezTo>
                    <a:pt x="57" y="387"/>
                    <a:pt x="59" y="389"/>
                    <a:pt x="59" y="391"/>
                  </a:cubicBezTo>
                  <a:cubicBezTo>
                    <a:pt x="59" y="393"/>
                    <a:pt x="59" y="394"/>
                    <a:pt x="59" y="395"/>
                  </a:cubicBezTo>
                  <a:cubicBezTo>
                    <a:pt x="59" y="395"/>
                    <a:pt x="59" y="396"/>
                    <a:pt x="58" y="396"/>
                  </a:cubicBezTo>
                  <a:cubicBezTo>
                    <a:pt x="59" y="396"/>
                    <a:pt x="59" y="397"/>
                    <a:pt x="59" y="397"/>
                  </a:cubicBezTo>
                  <a:cubicBezTo>
                    <a:pt x="60" y="399"/>
                    <a:pt x="60" y="400"/>
                    <a:pt x="60" y="401"/>
                  </a:cubicBezTo>
                  <a:cubicBezTo>
                    <a:pt x="61" y="404"/>
                    <a:pt x="61" y="409"/>
                    <a:pt x="60" y="411"/>
                  </a:cubicBezTo>
                  <a:cubicBezTo>
                    <a:pt x="60" y="412"/>
                    <a:pt x="60" y="413"/>
                    <a:pt x="60" y="415"/>
                  </a:cubicBezTo>
                  <a:cubicBezTo>
                    <a:pt x="59" y="416"/>
                    <a:pt x="59" y="417"/>
                    <a:pt x="59" y="417"/>
                  </a:cubicBezTo>
                  <a:cubicBezTo>
                    <a:pt x="59" y="418"/>
                    <a:pt x="59" y="419"/>
                    <a:pt x="60" y="420"/>
                  </a:cubicBezTo>
                  <a:cubicBezTo>
                    <a:pt x="60" y="420"/>
                    <a:pt x="62" y="421"/>
                    <a:pt x="63" y="422"/>
                  </a:cubicBezTo>
                  <a:cubicBezTo>
                    <a:pt x="64" y="424"/>
                    <a:pt x="64" y="426"/>
                    <a:pt x="64" y="427"/>
                  </a:cubicBezTo>
                  <a:cubicBezTo>
                    <a:pt x="66" y="428"/>
                    <a:pt x="68" y="429"/>
                    <a:pt x="69" y="431"/>
                  </a:cubicBezTo>
                  <a:cubicBezTo>
                    <a:pt x="70" y="435"/>
                    <a:pt x="68" y="438"/>
                    <a:pt x="67" y="441"/>
                  </a:cubicBezTo>
                  <a:cubicBezTo>
                    <a:pt x="67" y="441"/>
                    <a:pt x="66" y="442"/>
                    <a:pt x="66" y="442"/>
                  </a:cubicBezTo>
                  <a:cubicBezTo>
                    <a:pt x="66" y="442"/>
                    <a:pt x="66" y="443"/>
                    <a:pt x="66" y="443"/>
                  </a:cubicBezTo>
                  <a:cubicBezTo>
                    <a:pt x="67" y="445"/>
                    <a:pt x="68" y="446"/>
                    <a:pt x="67" y="449"/>
                  </a:cubicBezTo>
                  <a:cubicBezTo>
                    <a:pt x="67" y="450"/>
                    <a:pt x="66" y="452"/>
                    <a:pt x="65" y="453"/>
                  </a:cubicBezTo>
                  <a:cubicBezTo>
                    <a:pt x="65" y="454"/>
                    <a:pt x="65" y="454"/>
                    <a:pt x="66" y="455"/>
                  </a:cubicBezTo>
                  <a:cubicBezTo>
                    <a:pt x="66" y="457"/>
                    <a:pt x="67" y="458"/>
                    <a:pt x="67" y="460"/>
                  </a:cubicBezTo>
                  <a:cubicBezTo>
                    <a:pt x="67" y="462"/>
                    <a:pt x="67" y="466"/>
                    <a:pt x="67" y="468"/>
                  </a:cubicBezTo>
                  <a:cubicBezTo>
                    <a:pt x="67" y="468"/>
                    <a:pt x="67" y="469"/>
                    <a:pt x="66" y="470"/>
                  </a:cubicBezTo>
                  <a:cubicBezTo>
                    <a:pt x="67" y="470"/>
                    <a:pt x="67" y="470"/>
                    <a:pt x="67" y="470"/>
                  </a:cubicBezTo>
                  <a:cubicBezTo>
                    <a:pt x="67" y="471"/>
                    <a:pt x="68" y="473"/>
                    <a:pt x="68" y="474"/>
                  </a:cubicBezTo>
                  <a:cubicBezTo>
                    <a:pt x="68" y="476"/>
                    <a:pt x="67" y="478"/>
                    <a:pt x="66" y="479"/>
                  </a:cubicBezTo>
                  <a:cubicBezTo>
                    <a:pt x="66" y="479"/>
                    <a:pt x="66" y="479"/>
                    <a:pt x="66" y="479"/>
                  </a:cubicBezTo>
                  <a:cubicBezTo>
                    <a:pt x="66" y="480"/>
                    <a:pt x="67" y="481"/>
                    <a:pt x="68" y="483"/>
                  </a:cubicBezTo>
                  <a:cubicBezTo>
                    <a:pt x="68" y="483"/>
                    <a:pt x="69" y="484"/>
                    <a:pt x="69" y="484"/>
                  </a:cubicBezTo>
                  <a:cubicBezTo>
                    <a:pt x="71" y="486"/>
                    <a:pt x="72" y="488"/>
                    <a:pt x="73" y="490"/>
                  </a:cubicBezTo>
                  <a:cubicBezTo>
                    <a:pt x="74" y="493"/>
                    <a:pt x="73" y="496"/>
                    <a:pt x="73" y="498"/>
                  </a:cubicBezTo>
                  <a:cubicBezTo>
                    <a:pt x="73" y="500"/>
                    <a:pt x="73" y="502"/>
                    <a:pt x="73" y="502"/>
                  </a:cubicBezTo>
                  <a:cubicBezTo>
                    <a:pt x="73" y="503"/>
                    <a:pt x="74" y="505"/>
                    <a:pt x="74" y="507"/>
                  </a:cubicBezTo>
                  <a:cubicBezTo>
                    <a:pt x="75" y="508"/>
                    <a:pt x="76" y="510"/>
                    <a:pt x="76" y="511"/>
                  </a:cubicBezTo>
                  <a:cubicBezTo>
                    <a:pt x="76" y="512"/>
                    <a:pt x="77" y="513"/>
                    <a:pt x="77" y="514"/>
                  </a:cubicBezTo>
                  <a:cubicBezTo>
                    <a:pt x="77" y="514"/>
                    <a:pt x="77" y="515"/>
                    <a:pt x="77" y="515"/>
                  </a:cubicBezTo>
                  <a:cubicBezTo>
                    <a:pt x="77" y="515"/>
                    <a:pt x="78" y="516"/>
                    <a:pt x="78" y="516"/>
                  </a:cubicBezTo>
                  <a:cubicBezTo>
                    <a:pt x="79" y="517"/>
                    <a:pt x="80" y="518"/>
                    <a:pt x="80" y="519"/>
                  </a:cubicBezTo>
                  <a:cubicBezTo>
                    <a:pt x="81" y="520"/>
                    <a:pt x="81" y="521"/>
                    <a:pt x="82" y="523"/>
                  </a:cubicBezTo>
                  <a:cubicBezTo>
                    <a:pt x="82" y="523"/>
                    <a:pt x="83" y="525"/>
                    <a:pt x="83" y="525"/>
                  </a:cubicBezTo>
                  <a:cubicBezTo>
                    <a:pt x="83" y="525"/>
                    <a:pt x="84" y="526"/>
                    <a:pt x="84" y="526"/>
                  </a:cubicBezTo>
                  <a:cubicBezTo>
                    <a:pt x="85" y="526"/>
                    <a:pt x="86" y="527"/>
                    <a:pt x="87" y="528"/>
                  </a:cubicBezTo>
                  <a:cubicBezTo>
                    <a:pt x="88" y="529"/>
                    <a:pt x="91" y="533"/>
                    <a:pt x="91" y="536"/>
                  </a:cubicBezTo>
                  <a:cubicBezTo>
                    <a:pt x="92" y="538"/>
                    <a:pt x="92" y="541"/>
                    <a:pt x="92" y="543"/>
                  </a:cubicBezTo>
                  <a:cubicBezTo>
                    <a:pt x="92" y="544"/>
                    <a:pt x="92" y="545"/>
                    <a:pt x="92" y="546"/>
                  </a:cubicBezTo>
                  <a:cubicBezTo>
                    <a:pt x="92" y="546"/>
                    <a:pt x="92" y="546"/>
                    <a:pt x="92" y="546"/>
                  </a:cubicBezTo>
                  <a:cubicBezTo>
                    <a:pt x="92" y="549"/>
                    <a:pt x="92" y="554"/>
                    <a:pt x="92" y="556"/>
                  </a:cubicBezTo>
                  <a:cubicBezTo>
                    <a:pt x="93" y="557"/>
                    <a:pt x="94" y="559"/>
                    <a:pt x="94" y="561"/>
                  </a:cubicBezTo>
                  <a:cubicBezTo>
                    <a:pt x="95" y="562"/>
                    <a:pt x="96" y="564"/>
                    <a:pt x="96" y="565"/>
                  </a:cubicBezTo>
                  <a:cubicBezTo>
                    <a:pt x="97" y="569"/>
                    <a:pt x="98" y="573"/>
                    <a:pt x="98" y="575"/>
                  </a:cubicBezTo>
                  <a:cubicBezTo>
                    <a:pt x="99" y="578"/>
                    <a:pt x="98" y="583"/>
                    <a:pt x="98" y="585"/>
                  </a:cubicBezTo>
                  <a:cubicBezTo>
                    <a:pt x="98" y="586"/>
                    <a:pt x="97" y="587"/>
                    <a:pt x="96" y="589"/>
                  </a:cubicBezTo>
                  <a:cubicBezTo>
                    <a:pt x="96" y="589"/>
                    <a:pt x="96" y="590"/>
                    <a:pt x="96" y="591"/>
                  </a:cubicBezTo>
                  <a:cubicBezTo>
                    <a:pt x="96" y="592"/>
                    <a:pt x="96" y="594"/>
                    <a:pt x="96" y="595"/>
                  </a:cubicBezTo>
                  <a:cubicBezTo>
                    <a:pt x="96" y="596"/>
                    <a:pt x="97" y="597"/>
                    <a:pt x="97" y="598"/>
                  </a:cubicBezTo>
                  <a:cubicBezTo>
                    <a:pt x="97" y="599"/>
                    <a:pt x="97" y="604"/>
                    <a:pt x="98" y="607"/>
                  </a:cubicBezTo>
                  <a:cubicBezTo>
                    <a:pt x="98" y="609"/>
                    <a:pt x="98" y="609"/>
                    <a:pt x="98" y="609"/>
                  </a:cubicBezTo>
                  <a:cubicBezTo>
                    <a:pt x="99" y="611"/>
                    <a:pt x="99" y="614"/>
                    <a:pt x="99" y="616"/>
                  </a:cubicBezTo>
                  <a:cubicBezTo>
                    <a:pt x="99" y="620"/>
                    <a:pt x="97" y="624"/>
                    <a:pt x="95" y="626"/>
                  </a:cubicBezTo>
                  <a:cubicBezTo>
                    <a:pt x="95" y="628"/>
                    <a:pt x="94" y="629"/>
                    <a:pt x="93" y="630"/>
                  </a:cubicBezTo>
                  <a:cubicBezTo>
                    <a:pt x="92" y="630"/>
                    <a:pt x="92" y="631"/>
                    <a:pt x="91" y="631"/>
                  </a:cubicBezTo>
                  <a:cubicBezTo>
                    <a:pt x="91" y="632"/>
                    <a:pt x="91" y="632"/>
                    <a:pt x="91" y="633"/>
                  </a:cubicBezTo>
                  <a:cubicBezTo>
                    <a:pt x="91" y="635"/>
                    <a:pt x="90" y="636"/>
                    <a:pt x="89" y="638"/>
                  </a:cubicBezTo>
                  <a:cubicBezTo>
                    <a:pt x="89" y="639"/>
                    <a:pt x="87" y="642"/>
                    <a:pt x="85" y="643"/>
                  </a:cubicBezTo>
                  <a:cubicBezTo>
                    <a:pt x="83" y="644"/>
                    <a:pt x="82" y="644"/>
                    <a:pt x="80" y="645"/>
                  </a:cubicBezTo>
                  <a:cubicBezTo>
                    <a:pt x="80" y="645"/>
                    <a:pt x="80" y="645"/>
                    <a:pt x="79" y="645"/>
                  </a:cubicBezTo>
                  <a:cubicBezTo>
                    <a:pt x="79" y="645"/>
                    <a:pt x="77" y="647"/>
                    <a:pt x="76" y="648"/>
                  </a:cubicBezTo>
                  <a:cubicBezTo>
                    <a:pt x="76" y="648"/>
                    <a:pt x="75" y="649"/>
                    <a:pt x="75" y="649"/>
                  </a:cubicBezTo>
                  <a:cubicBezTo>
                    <a:pt x="74" y="650"/>
                    <a:pt x="71" y="653"/>
                    <a:pt x="70" y="654"/>
                  </a:cubicBezTo>
                  <a:cubicBezTo>
                    <a:pt x="69" y="655"/>
                    <a:pt x="69" y="655"/>
                    <a:pt x="68" y="656"/>
                  </a:cubicBezTo>
                  <a:cubicBezTo>
                    <a:pt x="67" y="656"/>
                    <a:pt x="66" y="657"/>
                    <a:pt x="66" y="658"/>
                  </a:cubicBezTo>
                  <a:cubicBezTo>
                    <a:pt x="66" y="659"/>
                    <a:pt x="66" y="661"/>
                    <a:pt x="66" y="662"/>
                  </a:cubicBezTo>
                  <a:cubicBezTo>
                    <a:pt x="66" y="662"/>
                    <a:pt x="67" y="663"/>
                    <a:pt x="68" y="664"/>
                  </a:cubicBezTo>
                  <a:cubicBezTo>
                    <a:pt x="68" y="664"/>
                    <a:pt x="68" y="664"/>
                    <a:pt x="68" y="664"/>
                  </a:cubicBezTo>
                  <a:cubicBezTo>
                    <a:pt x="68" y="665"/>
                    <a:pt x="69" y="666"/>
                    <a:pt x="70" y="667"/>
                  </a:cubicBezTo>
                  <a:cubicBezTo>
                    <a:pt x="71" y="668"/>
                    <a:pt x="72" y="669"/>
                    <a:pt x="73" y="670"/>
                  </a:cubicBezTo>
                  <a:cubicBezTo>
                    <a:pt x="74" y="672"/>
                    <a:pt x="76" y="675"/>
                    <a:pt x="77" y="677"/>
                  </a:cubicBezTo>
                  <a:cubicBezTo>
                    <a:pt x="78" y="678"/>
                    <a:pt x="78" y="680"/>
                    <a:pt x="79" y="681"/>
                  </a:cubicBezTo>
                  <a:cubicBezTo>
                    <a:pt x="79" y="682"/>
                    <a:pt x="79" y="683"/>
                    <a:pt x="80" y="684"/>
                  </a:cubicBezTo>
                  <a:cubicBezTo>
                    <a:pt x="80" y="685"/>
                    <a:pt x="83" y="688"/>
                    <a:pt x="84" y="689"/>
                  </a:cubicBezTo>
                  <a:cubicBezTo>
                    <a:pt x="84" y="690"/>
                    <a:pt x="85" y="691"/>
                    <a:pt x="85" y="691"/>
                  </a:cubicBezTo>
                  <a:cubicBezTo>
                    <a:pt x="86" y="691"/>
                    <a:pt x="87" y="691"/>
                    <a:pt x="87" y="691"/>
                  </a:cubicBezTo>
                  <a:cubicBezTo>
                    <a:pt x="88" y="691"/>
                    <a:pt x="90" y="690"/>
                    <a:pt x="91" y="690"/>
                  </a:cubicBezTo>
                  <a:cubicBezTo>
                    <a:pt x="92" y="690"/>
                    <a:pt x="93" y="691"/>
                    <a:pt x="93" y="691"/>
                  </a:cubicBezTo>
                  <a:cubicBezTo>
                    <a:pt x="95" y="691"/>
                    <a:pt x="96" y="692"/>
                    <a:pt x="97" y="693"/>
                  </a:cubicBezTo>
                  <a:cubicBezTo>
                    <a:pt x="97" y="693"/>
                    <a:pt x="97" y="693"/>
                    <a:pt x="98" y="693"/>
                  </a:cubicBezTo>
                  <a:cubicBezTo>
                    <a:pt x="98" y="693"/>
                    <a:pt x="99" y="694"/>
                    <a:pt x="99" y="694"/>
                  </a:cubicBezTo>
                  <a:cubicBezTo>
                    <a:pt x="101" y="695"/>
                    <a:pt x="103" y="695"/>
                    <a:pt x="104" y="696"/>
                  </a:cubicBezTo>
                  <a:cubicBezTo>
                    <a:pt x="106" y="698"/>
                    <a:pt x="109" y="700"/>
                    <a:pt x="110" y="702"/>
                  </a:cubicBezTo>
                  <a:close/>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4" name="Freeform 54">
              <a:extLst>
                <a:ext uri="{FF2B5EF4-FFF2-40B4-BE49-F238E27FC236}">
                  <a16:creationId xmlns:a16="http://schemas.microsoft.com/office/drawing/2014/main" id="{A6DA3B35-ECBA-45F9-BDA1-8C3EACE2064C}"/>
                </a:ext>
              </a:extLst>
            </p:cNvPr>
            <p:cNvSpPr>
              <a:spLocks/>
            </p:cNvSpPr>
            <p:nvPr/>
          </p:nvSpPr>
          <p:spPr bwMode="auto">
            <a:xfrm>
              <a:off x="3879848" y="2287590"/>
              <a:ext cx="612775" cy="650875"/>
            </a:xfrm>
            <a:custGeom>
              <a:avLst/>
              <a:gdLst>
                <a:gd name="T0" fmla="*/ 708 w 726"/>
                <a:gd name="T1" fmla="*/ 251 h 772"/>
                <a:gd name="T2" fmla="*/ 694 w 726"/>
                <a:gd name="T3" fmla="*/ 268 h 772"/>
                <a:gd name="T4" fmla="*/ 681 w 726"/>
                <a:gd name="T5" fmla="*/ 303 h 772"/>
                <a:gd name="T6" fmla="*/ 675 w 726"/>
                <a:gd name="T7" fmla="*/ 314 h 772"/>
                <a:gd name="T8" fmla="*/ 644 w 726"/>
                <a:gd name="T9" fmla="*/ 353 h 772"/>
                <a:gd name="T10" fmla="*/ 614 w 726"/>
                <a:gd name="T11" fmla="*/ 382 h 772"/>
                <a:gd name="T12" fmla="*/ 617 w 726"/>
                <a:gd name="T13" fmla="*/ 343 h 772"/>
                <a:gd name="T14" fmla="*/ 631 w 726"/>
                <a:gd name="T15" fmla="*/ 307 h 772"/>
                <a:gd name="T16" fmla="*/ 647 w 726"/>
                <a:gd name="T17" fmla="*/ 278 h 772"/>
                <a:gd name="T18" fmla="*/ 639 w 726"/>
                <a:gd name="T19" fmla="*/ 237 h 772"/>
                <a:gd name="T20" fmla="*/ 611 w 726"/>
                <a:gd name="T21" fmla="*/ 235 h 772"/>
                <a:gd name="T22" fmla="*/ 619 w 726"/>
                <a:gd name="T23" fmla="*/ 192 h 772"/>
                <a:gd name="T24" fmla="*/ 589 w 726"/>
                <a:gd name="T25" fmla="*/ 168 h 772"/>
                <a:gd name="T26" fmla="*/ 572 w 726"/>
                <a:gd name="T27" fmla="*/ 146 h 772"/>
                <a:gd name="T28" fmla="*/ 527 w 726"/>
                <a:gd name="T29" fmla="*/ 137 h 772"/>
                <a:gd name="T30" fmla="*/ 488 w 726"/>
                <a:gd name="T31" fmla="*/ 137 h 772"/>
                <a:gd name="T32" fmla="*/ 312 w 726"/>
                <a:gd name="T33" fmla="*/ 82 h 772"/>
                <a:gd name="T34" fmla="*/ 281 w 726"/>
                <a:gd name="T35" fmla="*/ 64 h 772"/>
                <a:gd name="T36" fmla="*/ 244 w 726"/>
                <a:gd name="T37" fmla="*/ 47 h 772"/>
                <a:gd name="T38" fmla="*/ 218 w 726"/>
                <a:gd name="T39" fmla="*/ 62 h 772"/>
                <a:gd name="T40" fmla="*/ 230 w 726"/>
                <a:gd name="T41" fmla="*/ 24 h 772"/>
                <a:gd name="T42" fmla="*/ 214 w 726"/>
                <a:gd name="T43" fmla="*/ 7 h 772"/>
                <a:gd name="T44" fmla="*/ 189 w 726"/>
                <a:gd name="T45" fmla="*/ 20 h 772"/>
                <a:gd name="T46" fmla="*/ 157 w 726"/>
                <a:gd name="T47" fmla="*/ 36 h 772"/>
                <a:gd name="T48" fmla="*/ 103 w 726"/>
                <a:gd name="T49" fmla="*/ 59 h 772"/>
                <a:gd name="T50" fmla="*/ 74 w 726"/>
                <a:gd name="T51" fmla="*/ 57 h 772"/>
                <a:gd name="T52" fmla="*/ 61 w 726"/>
                <a:gd name="T53" fmla="*/ 176 h 772"/>
                <a:gd name="T54" fmla="*/ 39 w 726"/>
                <a:gd name="T55" fmla="*/ 195 h 772"/>
                <a:gd name="T56" fmla="*/ 13 w 726"/>
                <a:gd name="T57" fmla="*/ 220 h 772"/>
                <a:gd name="T58" fmla="*/ 0 w 726"/>
                <a:gd name="T59" fmla="*/ 243 h 772"/>
                <a:gd name="T60" fmla="*/ 11 w 726"/>
                <a:gd name="T61" fmla="*/ 257 h 772"/>
                <a:gd name="T62" fmla="*/ 26 w 726"/>
                <a:gd name="T63" fmla="*/ 275 h 772"/>
                <a:gd name="T64" fmla="*/ 24 w 726"/>
                <a:gd name="T65" fmla="*/ 311 h 772"/>
                <a:gd name="T66" fmla="*/ 24 w 726"/>
                <a:gd name="T67" fmla="*/ 347 h 772"/>
                <a:gd name="T68" fmla="*/ 24 w 726"/>
                <a:gd name="T69" fmla="*/ 365 h 772"/>
                <a:gd name="T70" fmla="*/ 23 w 726"/>
                <a:gd name="T71" fmla="*/ 403 h 772"/>
                <a:gd name="T72" fmla="*/ 45 w 726"/>
                <a:gd name="T73" fmla="*/ 422 h 772"/>
                <a:gd name="T74" fmla="*/ 71 w 726"/>
                <a:gd name="T75" fmla="*/ 431 h 772"/>
                <a:gd name="T76" fmla="*/ 95 w 726"/>
                <a:gd name="T77" fmla="*/ 451 h 772"/>
                <a:gd name="T78" fmla="*/ 139 w 726"/>
                <a:gd name="T79" fmla="*/ 472 h 772"/>
                <a:gd name="T80" fmla="*/ 154 w 726"/>
                <a:gd name="T81" fmla="*/ 494 h 772"/>
                <a:gd name="T82" fmla="*/ 181 w 726"/>
                <a:gd name="T83" fmla="*/ 515 h 772"/>
                <a:gd name="T84" fmla="*/ 217 w 726"/>
                <a:gd name="T85" fmla="*/ 536 h 772"/>
                <a:gd name="T86" fmla="*/ 229 w 726"/>
                <a:gd name="T87" fmla="*/ 570 h 772"/>
                <a:gd name="T88" fmla="*/ 234 w 726"/>
                <a:gd name="T89" fmla="*/ 598 h 772"/>
                <a:gd name="T90" fmla="*/ 241 w 726"/>
                <a:gd name="T91" fmla="*/ 617 h 772"/>
                <a:gd name="T92" fmla="*/ 260 w 726"/>
                <a:gd name="T93" fmla="*/ 655 h 772"/>
                <a:gd name="T94" fmla="*/ 255 w 726"/>
                <a:gd name="T95" fmla="*/ 696 h 772"/>
                <a:gd name="T96" fmla="*/ 268 w 726"/>
                <a:gd name="T97" fmla="*/ 732 h 772"/>
                <a:gd name="T98" fmla="*/ 323 w 726"/>
                <a:gd name="T99" fmla="*/ 760 h 772"/>
                <a:gd name="T100" fmla="*/ 680 w 726"/>
                <a:gd name="T101" fmla="*/ 708 h 772"/>
                <a:gd name="T102" fmla="*/ 670 w 726"/>
                <a:gd name="T103" fmla="*/ 659 h 772"/>
                <a:gd name="T104" fmla="*/ 660 w 726"/>
                <a:gd name="T105" fmla="*/ 619 h 772"/>
                <a:gd name="T106" fmla="*/ 665 w 726"/>
                <a:gd name="T107" fmla="*/ 560 h 772"/>
                <a:gd name="T108" fmla="*/ 662 w 726"/>
                <a:gd name="T109" fmla="*/ 499 h 772"/>
                <a:gd name="T110" fmla="*/ 680 w 726"/>
                <a:gd name="T111" fmla="*/ 442 h 772"/>
                <a:gd name="T112" fmla="*/ 681 w 726"/>
                <a:gd name="T113" fmla="*/ 365 h 772"/>
                <a:gd name="T114" fmla="*/ 699 w 726"/>
                <a:gd name="T115" fmla="*/ 317 h 772"/>
                <a:gd name="T116" fmla="*/ 708 w 726"/>
                <a:gd name="T117" fmla="*/ 288 h 772"/>
                <a:gd name="T118" fmla="*/ 716 w 726"/>
                <a:gd name="T119" fmla="*/ 253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26" h="772">
                  <a:moveTo>
                    <a:pt x="726" y="238"/>
                  </a:moveTo>
                  <a:cubicBezTo>
                    <a:pt x="726" y="237"/>
                    <a:pt x="723" y="235"/>
                    <a:pt x="722" y="235"/>
                  </a:cubicBezTo>
                  <a:cubicBezTo>
                    <a:pt x="721" y="235"/>
                    <a:pt x="719" y="236"/>
                    <a:pt x="717" y="236"/>
                  </a:cubicBezTo>
                  <a:cubicBezTo>
                    <a:pt x="717" y="236"/>
                    <a:pt x="715" y="236"/>
                    <a:pt x="714" y="236"/>
                  </a:cubicBezTo>
                  <a:cubicBezTo>
                    <a:pt x="713" y="237"/>
                    <a:pt x="713" y="239"/>
                    <a:pt x="712" y="239"/>
                  </a:cubicBezTo>
                  <a:cubicBezTo>
                    <a:pt x="711" y="240"/>
                    <a:pt x="710" y="241"/>
                    <a:pt x="710" y="241"/>
                  </a:cubicBezTo>
                  <a:cubicBezTo>
                    <a:pt x="709" y="242"/>
                    <a:pt x="707" y="242"/>
                    <a:pt x="706" y="243"/>
                  </a:cubicBezTo>
                  <a:cubicBezTo>
                    <a:pt x="706" y="244"/>
                    <a:pt x="706" y="246"/>
                    <a:pt x="706" y="247"/>
                  </a:cubicBezTo>
                  <a:cubicBezTo>
                    <a:pt x="706" y="248"/>
                    <a:pt x="708" y="250"/>
                    <a:pt x="708" y="251"/>
                  </a:cubicBezTo>
                  <a:cubicBezTo>
                    <a:pt x="708" y="252"/>
                    <a:pt x="708" y="254"/>
                    <a:pt x="707" y="254"/>
                  </a:cubicBezTo>
                  <a:cubicBezTo>
                    <a:pt x="707" y="255"/>
                    <a:pt x="705" y="254"/>
                    <a:pt x="704" y="255"/>
                  </a:cubicBezTo>
                  <a:cubicBezTo>
                    <a:pt x="704" y="255"/>
                    <a:pt x="703" y="256"/>
                    <a:pt x="702" y="257"/>
                  </a:cubicBezTo>
                  <a:cubicBezTo>
                    <a:pt x="702" y="257"/>
                    <a:pt x="701" y="258"/>
                    <a:pt x="700" y="259"/>
                  </a:cubicBezTo>
                  <a:cubicBezTo>
                    <a:pt x="700" y="259"/>
                    <a:pt x="699" y="260"/>
                    <a:pt x="698" y="260"/>
                  </a:cubicBezTo>
                  <a:cubicBezTo>
                    <a:pt x="697" y="260"/>
                    <a:pt x="696" y="258"/>
                    <a:pt x="695" y="259"/>
                  </a:cubicBezTo>
                  <a:cubicBezTo>
                    <a:pt x="694" y="259"/>
                    <a:pt x="694" y="260"/>
                    <a:pt x="694" y="261"/>
                  </a:cubicBezTo>
                  <a:cubicBezTo>
                    <a:pt x="694" y="262"/>
                    <a:pt x="694" y="264"/>
                    <a:pt x="694" y="265"/>
                  </a:cubicBezTo>
                  <a:cubicBezTo>
                    <a:pt x="694" y="265"/>
                    <a:pt x="694" y="267"/>
                    <a:pt x="694" y="268"/>
                  </a:cubicBezTo>
                  <a:cubicBezTo>
                    <a:pt x="694" y="269"/>
                    <a:pt x="692" y="270"/>
                    <a:pt x="692" y="271"/>
                  </a:cubicBezTo>
                  <a:cubicBezTo>
                    <a:pt x="692" y="272"/>
                    <a:pt x="692" y="275"/>
                    <a:pt x="691" y="276"/>
                  </a:cubicBezTo>
                  <a:cubicBezTo>
                    <a:pt x="691" y="277"/>
                    <a:pt x="689" y="279"/>
                    <a:pt x="688" y="281"/>
                  </a:cubicBezTo>
                  <a:cubicBezTo>
                    <a:pt x="688" y="281"/>
                    <a:pt x="688" y="282"/>
                    <a:pt x="687" y="283"/>
                  </a:cubicBezTo>
                  <a:cubicBezTo>
                    <a:pt x="687" y="284"/>
                    <a:pt x="686" y="286"/>
                    <a:pt x="686" y="287"/>
                  </a:cubicBezTo>
                  <a:cubicBezTo>
                    <a:pt x="685" y="288"/>
                    <a:pt x="685" y="290"/>
                    <a:pt x="685" y="291"/>
                  </a:cubicBezTo>
                  <a:cubicBezTo>
                    <a:pt x="684" y="291"/>
                    <a:pt x="683" y="292"/>
                    <a:pt x="683" y="293"/>
                  </a:cubicBezTo>
                  <a:cubicBezTo>
                    <a:pt x="682" y="294"/>
                    <a:pt x="682" y="297"/>
                    <a:pt x="681" y="298"/>
                  </a:cubicBezTo>
                  <a:cubicBezTo>
                    <a:pt x="681" y="299"/>
                    <a:pt x="681" y="302"/>
                    <a:pt x="681" y="303"/>
                  </a:cubicBezTo>
                  <a:cubicBezTo>
                    <a:pt x="680" y="304"/>
                    <a:pt x="680" y="305"/>
                    <a:pt x="680" y="306"/>
                  </a:cubicBezTo>
                  <a:cubicBezTo>
                    <a:pt x="679" y="306"/>
                    <a:pt x="680" y="308"/>
                    <a:pt x="681" y="308"/>
                  </a:cubicBezTo>
                  <a:cubicBezTo>
                    <a:pt x="681" y="309"/>
                    <a:pt x="683" y="310"/>
                    <a:pt x="683" y="310"/>
                  </a:cubicBezTo>
                  <a:cubicBezTo>
                    <a:pt x="683" y="311"/>
                    <a:pt x="684" y="314"/>
                    <a:pt x="684" y="315"/>
                  </a:cubicBezTo>
                  <a:cubicBezTo>
                    <a:pt x="684" y="315"/>
                    <a:pt x="684" y="317"/>
                    <a:pt x="684" y="318"/>
                  </a:cubicBezTo>
                  <a:cubicBezTo>
                    <a:pt x="683" y="318"/>
                    <a:pt x="681" y="318"/>
                    <a:pt x="681" y="318"/>
                  </a:cubicBezTo>
                  <a:cubicBezTo>
                    <a:pt x="680" y="318"/>
                    <a:pt x="679" y="317"/>
                    <a:pt x="679" y="317"/>
                  </a:cubicBezTo>
                  <a:cubicBezTo>
                    <a:pt x="678" y="316"/>
                    <a:pt x="678" y="314"/>
                    <a:pt x="677" y="313"/>
                  </a:cubicBezTo>
                  <a:cubicBezTo>
                    <a:pt x="677" y="313"/>
                    <a:pt x="676" y="313"/>
                    <a:pt x="675" y="314"/>
                  </a:cubicBezTo>
                  <a:cubicBezTo>
                    <a:pt x="674" y="314"/>
                    <a:pt x="673" y="317"/>
                    <a:pt x="672" y="318"/>
                  </a:cubicBezTo>
                  <a:cubicBezTo>
                    <a:pt x="671" y="319"/>
                    <a:pt x="669" y="319"/>
                    <a:pt x="668" y="319"/>
                  </a:cubicBezTo>
                  <a:cubicBezTo>
                    <a:pt x="667" y="319"/>
                    <a:pt x="665" y="320"/>
                    <a:pt x="665" y="321"/>
                  </a:cubicBezTo>
                  <a:cubicBezTo>
                    <a:pt x="663" y="321"/>
                    <a:pt x="661" y="321"/>
                    <a:pt x="660" y="322"/>
                  </a:cubicBezTo>
                  <a:cubicBezTo>
                    <a:pt x="658" y="322"/>
                    <a:pt x="656" y="325"/>
                    <a:pt x="655" y="326"/>
                  </a:cubicBezTo>
                  <a:cubicBezTo>
                    <a:pt x="654" y="327"/>
                    <a:pt x="652" y="330"/>
                    <a:pt x="651" y="331"/>
                  </a:cubicBezTo>
                  <a:cubicBezTo>
                    <a:pt x="649" y="334"/>
                    <a:pt x="647" y="339"/>
                    <a:pt x="646" y="341"/>
                  </a:cubicBezTo>
                  <a:cubicBezTo>
                    <a:pt x="646" y="342"/>
                    <a:pt x="645" y="345"/>
                    <a:pt x="645" y="346"/>
                  </a:cubicBezTo>
                  <a:cubicBezTo>
                    <a:pt x="644" y="348"/>
                    <a:pt x="644" y="351"/>
                    <a:pt x="644" y="353"/>
                  </a:cubicBezTo>
                  <a:cubicBezTo>
                    <a:pt x="644" y="354"/>
                    <a:pt x="643" y="357"/>
                    <a:pt x="642" y="358"/>
                  </a:cubicBezTo>
                  <a:cubicBezTo>
                    <a:pt x="642" y="359"/>
                    <a:pt x="641" y="360"/>
                    <a:pt x="640" y="361"/>
                  </a:cubicBezTo>
                  <a:cubicBezTo>
                    <a:pt x="638" y="362"/>
                    <a:pt x="635" y="363"/>
                    <a:pt x="634" y="363"/>
                  </a:cubicBezTo>
                  <a:cubicBezTo>
                    <a:pt x="633" y="364"/>
                    <a:pt x="630" y="366"/>
                    <a:pt x="629" y="367"/>
                  </a:cubicBezTo>
                  <a:cubicBezTo>
                    <a:pt x="628" y="368"/>
                    <a:pt x="627" y="370"/>
                    <a:pt x="626" y="371"/>
                  </a:cubicBezTo>
                  <a:cubicBezTo>
                    <a:pt x="626" y="372"/>
                    <a:pt x="626" y="375"/>
                    <a:pt x="625" y="376"/>
                  </a:cubicBezTo>
                  <a:cubicBezTo>
                    <a:pt x="625" y="378"/>
                    <a:pt x="624" y="381"/>
                    <a:pt x="623" y="382"/>
                  </a:cubicBezTo>
                  <a:cubicBezTo>
                    <a:pt x="622" y="383"/>
                    <a:pt x="620" y="384"/>
                    <a:pt x="619" y="384"/>
                  </a:cubicBezTo>
                  <a:cubicBezTo>
                    <a:pt x="618" y="384"/>
                    <a:pt x="616" y="382"/>
                    <a:pt x="614" y="382"/>
                  </a:cubicBezTo>
                  <a:cubicBezTo>
                    <a:pt x="614" y="381"/>
                    <a:pt x="612" y="381"/>
                    <a:pt x="612" y="381"/>
                  </a:cubicBezTo>
                  <a:cubicBezTo>
                    <a:pt x="611" y="380"/>
                    <a:pt x="609" y="379"/>
                    <a:pt x="609" y="377"/>
                  </a:cubicBezTo>
                  <a:cubicBezTo>
                    <a:pt x="608" y="376"/>
                    <a:pt x="610" y="374"/>
                    <a:pt x="611" y="373"/>
                  </a:cubicBezTo>
                  <a:cubicBezTo>
                    <a:pt x="612" y="373"/>
                    <a:pt x="613" y="371"/>
                    <a:pt x="614" y="370"/>
                  </a:cubicBezTo>
                  <a:cubicBezTo>
                    <a:pt x="614" y="369"/>
                    <a:pt x="612" y="367"/>
                    <a:pt x="612" y="366"/>
                  </a:cubicBezTo>
                  <a:cubicBezTo>
                    <a:pt x="612" y="364"/>
                    <a:pt x="614" y="360"/>
                    <a:pt x="614" y="358"/>
                  </a:cubicBezTo>
                  <a:cubicBezTo>
                    <a:pt x="614" y="357"/>
                    <a:pt x="614" y="354"/>
                    <a:pt x="614" y="353"/>
                  </a:cubicBezTo>
                  <a:cubicBezTo>
                    <a:pt x="614" y="351"/>
                    <a:pt x="614" y="348"/>
                    <a:pt x="614" y="347"/>
                  </a:cubicBezTo>
                  <a:cubicBezTo>
                    <a:pt x="615" y="346"/>
                    <a:pt x="616" y="344"/>
                    <a:pt x="617" y="343"/>
                  </a:cubicBezTo>
                  <a:cubicBezTo>
                    <a:pt x="617" y="342"/>
                    <a:pt x="619" y="340"/>
                    <a:pt x="619" y="339"/>
                  </a:cubicBezTo>
                  <a:cubicBezTo>
                    <a:pt x="620" y="338"/>
                    <a:pt x="619" y="335"/>
                    <a:pt x="620" y="334"/>
                  </a:cubicBezTo>
                  <a:cubicBezTo>
                    <a:pt x="620" y="333"/>
                    <a:pt x="622" y="331"/>
                    <a:pt x="622" y="329"/>
                  </a:cubicBezTo>
                  <a:cubicBezTo>
                    <a:pt x="623" y="329"/>
                    <a:pt x="624" y="328"/>
                    <a:pt x="624" y="327"/>
                  </a:cubicBezTo>
                  <a:cubicBezTo>
                    <a:pt x="625" y="326"/>
                    <a:pt x="625" y="323"/>
                    <a:pt x="626" y="322"/>
                  </a:cubicBezTo>
                  <a:cubicBezTo>
                    <a:pt x="626" y="321"/>
                    <a:pt x="629" y="319"/>
                    <a:pt x="628" y="317"/>
                  </a:cubicBezTo>
                  <a:cubicBezTo>
                    <a:pt x="628" y="316"/>
                    <a:pt x="626" y="316"/>
                    <a:pt x="626" y="316"/>
                  </a:cubicBezTo>
                  <a:cubicBezTo>
                    <a:pt x="625" y="314"/>
                    <a:pt x="626" y="312"/>
                    <a:pt x="626" y="311"/>
                  </a:cubicBezTo>
                  <a:cubicBezTo>
                    <a:pt x="627" y="309"/>
                    <a:pt x="629" y="308"/>
                    <a:pt x="631" y="307"/>
                  </a:cubicBezTo>
                  <a:cubicBezTo>
                    <a:pt x="632" y="306"/>
                    <a:pt x="634" y="304"/>
                    <a:pt x="635" y="304"/>
                  </a:cubicBezTo>
                  <a:cubicBezTo>
                    <a:pt x="636" y="303"/>
                    <a:pt x="639" y="303"/>
                    <a:pt x="640" y="302"/>
                  </a:cubicBezTo>
                  <a:cubicBezTo>
                    <a:pt x="641" y="302"/>
                    <a:pt x="645" y="302"/>
                    <a:pt x="646" y="301"/>
                  </a:cubicBezTo>
                  <a:cubicBezTo>
                    <a:pt x="647" y="301"/>
                    <a:pt x="648" y="300"/>
                    <a:pt x="648" y="299"/>
                  </a:cubicBezTo>
                  <a:cubicBezTo>
                    <a:pt x="649" y="298"/>
                    <a:pt x="650" y="297"/>
                    <a:pt x="650" y="296"/>
                  </a:cubicBezTo>
                  <a:cubicBezTo>
                    <a:pt x="650" y="294"/>
                    <a:pt x="649" y="291"/>
                    <a:pt x="650" y="289"/>
                  </a:cubicBezTo>
                  <a:cubicBezTo>
                    <a:pt x="650" y="288"/>
                    <a:pt x="651" y="285"/>
                    <a:pt x="651" y="284"/>
                  </a:cubicBezTo>
                  <a:cubicBezTo>
                    <a:pt x="651" y="283"/>
                    <a:pt x="651" y="280"/>
                    <a:pt x="651" y="279"/>
                  </a:cubicBezTo>
                  <a:cubicBezTo>
                    <a:pt x="649" y="279"/>
                    <a:pt x="648" y="279"/>
                    <a:pt x="647" y="278"/>
                  </a:cubicBezTo>
                  <a:cubicBezTo>
                    <a:pt x="645" y="278"/>
                    <a:pt x="642" y="277"/>
                    <a:pt x="641" y="276"/>
                  </a:cubicBezTo>
                  <a:cubicBezTo>
                    <a:pt x="641" y="275"/>
                    <a:pt x="641" y="274"/>
                    <a:pt x="641" y="273"/>
                  </a:cubicBezTo>
                  <a:cubicBezTo>
                    <a:pt x="640" y="272"/>
                    <a:pt x="638" y="271"/>
                    <a:pt x="637" y="270"/>
                  </a:cubicBezTo>
                  <a:cubicBezTo>
                    <a:pt x="636" y="269"/>
                    <a:pt x="634" y="268"/>
                    <a:pt x="633" y="267"/>
                  </a:cubicBezTo>
                  <a:cubicBezTo>
                    <a:pt x="633" y="266"/>
                    <a:pt x="632" y="262"/>
                    <a:pt x="632" y="261"/>
                  </a:cubicBezTo>
                  <a:cubicBezTo>
                    <a:pt x="632" y="259"/>
                    <a:pt x="634" y="254"/>
                    <a:pt x="634" y="252"/>
                  </a:cubicBezTo>
                  <a:cubicBezTo>
                    <a:pt x="634" y="251"/>
                    <a:pt x="635" y="247"/>
                    <a:pt x="636" y="246"/>
                  </a:cubicBezTo>
                  <a:cubicBezTo>
                    <a:pt x="636" y="244"/>
                    <a:pt x="638" y="242"/>
                    <a:pt x="638" y="240"/>
                  </a:cubicBezTo>
                  <a:cubicBezTo>
                    <a:pt x="639" y="240"/>
                    <a:pt x="640" y="238"/>
                    <a:pt x="639" y="237"/>
                  </a:cubicBezTo>
                  <a:cubicBezTo>
                    <a:pt x="639" y="236"/>
                    <a:pt x="639" y="234"/>
                    <a:pt x="638" y="233"/>
                  </a:cubicBezTo>
                  <a:cubicBezTo>
                    <a:pt x="637" y="232"/>
                    <a:pt x="636" y="231"/>
                    <a:pt x="635" y="230"/>
                  </a:cubicBezTo>
                  <a:cubicBezTo>
                    <a:pt x="634" y="230"/>
                    <a:pt x="631" y="230"/>
                    <a:pt x="631" y="231"/>
                  </a:cubicBezTo>
                  <a:cubicBezTo>
                    <a:pt x="630" y="232"/>
                    <a:pt x="630" y="234"/>
                    <a:pt x="629" y="235"/>
                  </a:cubicBezTo>
                  <a:cubicBezTo>
                    <a:pt x="629" y="236"/>
                    <a:pt x="627" y="237"/>
                    <a:pt x="626" y="238"/>
                  </a:cubicBezTo>
                  <a:cubicBezTo>
                    <a:pt x="624" y="238"/>
                    <a:pt x="621" y="237"/>
                    <a:pt x="620" y="238"/>
                  </a:cubicBezTo>
                  <a:cubicBezTo>
                    <a:pt x="619" y="238"/>
                    <a:pt x="617" y="240"/>
                    <a:pt x="616" y="240"/>
                  </a:cubicBezTo>
                  <a:cubicBezTo>
                    <a:pt x="614" y="240"/>
                    <a:pt x="612" y="240"/>
                    <a:pt x="611" y="239"/>
                  </a:cubicBezTo>
                  <a:cubicBezTo>
                    <a:pt x="610" y="238"/>
                    <a:pt x="610" y="236"/>
                    <a:pt x="611" y="235"/>
                  </a:cubicBezTo>
                  <a:cubicBezTo>
                    <a:pt x="611" y="234"/>
                    <a:pt x="614" y="233"/>
                    <a:pt x="614" y="231"/>
                  </a:cubicBezTo>
                  <a:cubicBezTo>
                    <a:pt x="614" y="230"/>
                    <a:pt x="612" y="227"/>
                    <a:pt x="612" y="225"/>
                  </a:cubicBezTo>
                  <a:cubicBezTo>
                    <a:pt x="612" y="224"/>
                    <a:pt x="613" y="223"/>
                    <a:pt x="613" y="222"/>
                  </a:cubicBezTo>
                  <a:cubicBezTo>
                    <a:pt x="614" y="221"/>
                    <a:pt x="616" y="221"/>
                    <a:pt x="617" y="220"/>
                  </a:cubicBezTo>
                  <a:cubicBezTo>
                    <a:pt x="618" y="219"/>
                    <a:pt x="618" y="217"/>
                    <a:pt x="618" y="216"/>
                  </a:cubicBezTo>
                  <a:cubicBezTo>
                    <a:pt x="618" y="213"/>
                    <a:pt x="615" y="207"/>
                    <a:pt x="615" y="205"/>
                  </a:cubicBezTo>
                  <a:cubicBezTo>
                    <a:pt x="614" y="204"/>
                    <a:pt x="614" y="202"/>
                    <a:pt x="615" y="201"/>
                  </a:cubicBezTo>
                  <a:cubicBezTo>
                    <a:pt x="615" y="200"/>
                    <a:pt x="618" y="200"/>
                    <a:pt x="618" y="199"/>
                  </a:cubicBezTo>
                  <a:cubicBezTo>
                    <a:pt x="619" y="198"/>
                    <a:pt x="620" y="194"/>
                    <a:pt x="619" y="192"/>
                  </a:cubicBezTo>
                  <a:cubicBezTo>
                    <a:pt x="619" y="190"/>
                    <a:pt x="613" y="189"/>
                    <a:pt x="612" y="187"/>
                  </a:cubicBezTo>
                  <a:cubicBezTo>
                    <a:pt x="612" y="186"/>
                    <a:pt x="612" y="184"/>
                    <a:pt x="612" y="183"/>
                  </a:cubicBezTo>
                  <a:cubicBezTo>
                    <a:pt x="612" y="182"/>
                    <a:pt x="615" y="182"/>
                    <a:pt x="616" y="181"/>
                  </a:cubicBezTo>
                  <a:cubicBezTo>
                    <a:pt x="616" y="180"/>
                    <a:pt x="614" y="177"/>
                    <a:pt x="613" y="176"/>
                  </a:cubicBezTo>
                  <a:cubicBezTo>
                    <a:pt x="611" y="175"/>
                    <a:pt x="606" y="175"/>
                    <a:pt x="605" y="174"/>
                  </a:cubicBezTo>
                  <a:cubicBezTo>
                    <a:pt x="604" y="173"/>
                    <a:pt x="603" y="171"/>
                    <a:pt x="603" y="170"/>
                  </a:cubicBezTo>
                  <a:cubicBezTo>
                    <a:pt x="602" y="169"/>
                    <a:pt x="599" y="168"/>
                    <a:pt x="597" y="168"/>
                  </a:cubicBezTo>
                  <a:cubicBezTo>
                    <a:pt x="596" y="168"/>
                    <a:pt x="593" y="171"/>
                    <a:pt x="592" y="170"/>
                  </a:cubicBezTo>
                  <a:cubicBezTo>
                    <a:pt x="591" y="170"/>
                    <a:pt x="590" y="169"/>
                    <a:pt x="589" y="168"/>
                  </a:cubicBezTo>
                  <a:cubicBezTo>
                    <a:pt x="588" y="168"/>
                    <a:pt x="589" y="165"/>
                    <a:pt x="588" y="165"/>
                  </a:cubicBezTo>
                  <a:cubicBezTo>
                    <a:pt x="586" y="164"/>
                    <a:pt x="584" y="166"/>
                    <a:pt x="582" y="166"/>
                  </a:cubicBezTo>
                  <a:cubicBezTo>
                    <a:pt x="581" y="167"/>
                    <a:pt x="579" y="169"/>
                    <a:pt x="578" y="169"/>
                  </a:cubicBezTo>
                  <a:cubicBezTo>
                    <a:pt x="576" y="169"/>
                    <a:pt x="573" y="167"/>
                    <a:pt x="572" y="166"/>
                  </a:cubicBezTo>
                  <a:cubicBezTo>
                    <a:pt x="571" y="164"/>
                    <a:pt x="570" y="161"/>
                    <a:pt x="570" y="159"/>
                  </a:cubicBezTo>
                  <a:cubicBezTo>
                    <a:pt x="570" y="158"/>
                    <a:pt x="572" y="157"/>
                    <a:pt x="573" y="156"/>
                  </a:cubicBezTo>
                  <a:cubicBezTo>
                    <a:pt x="573" y="155"/>
                    <a:pt x="575" y="154"/>
                    <a:pt x="575" y="153"/>
                  </a:cubicBezTo>
                  <a:cubicBezTo>
                    <a:pt x="575" y="152"/>
                    <a:pt x="573" y="151"/>
                    <a:pt x="573" y="150"/>
                  </a:cubicBezTo>
                  <a:cubicBezTo>
                    <a:pt x="573" y="149"/>
                    <a:pt x="573" y="147"/>
                    <a:pt x="572" y="146"/>
                  </a:cubicBezTo>
                  <a:cubicBezTo>
                    <a:pt x="572" y="145"/>
                    <a:pt x="570" y="144"/>
                    <a:pt x="569" y="144"/>
                  </a:cubicBezTo>
                  <a:cubicBezTo>
                    <a:pt x="568" y="143"/>
                    <a:pt x="565" y="141"/>
                    <a:pt x="563" y="141"/>
                  </a:cubicBezTo>
                  <a:cubicBezTo>
                    <a:pt x="562" y="141"/>
                    <a:pt x="560" y="142"/>
                    <a:pt x="559" y="142"/>
                  </a:cubicBezTo>
                  <a:cubicBezTo>
                    <a:pt x="557" y="142"/>
                    <a:pt x="555" y="140"/>
                    <a:pt x="553" y="140"/>
                  </a:cubicBezTo>
                  <a:cubicBezTo>
                    <a:pt x="551" y="140"/>
                    <a:pt x="548" y="143"/>
                    <a:pt x="546" y="143"/>
                  </a:cubicBezTo>
                  <a:cubicBezTo>
                    <a:pt x="545" y="143"/>
                    <a:pt x="542" y="140"/>
                    <a:pt x="540" y="139"/>
                  </a:cubicBezTo>
                  <a:cubicBezTo>
                    <a:pt x="539" y="139"/>
                    <a:pt x="537" y="138"/>
                    <a:pt x="535" y="138"/>
                  </a:cubicBezTo>
                  <a:cubicBezTo>
                    <a:pt x="535" y="138"/>
                    <a:pt x="534" y="140"/>
                    <a:pt x="533" y="140"/>
                  </a:cubicBezTo>
                  <a:cubicBezTo>
                    <a:pt x="531" y="140"/>
                    <a:pt x="529" y="137"/>
                    <a:pt x="527" y="137"/>
                  </a:cubicBezTo>
                  <a:cubicBezTo>
                    <a:pt x="526" y="136"/>
                    <a:pt x="523" y="137"/>
                    <a:pt x="522" y="137"/>
                  </a:cubicBezTo>
                  <a:cubicBezTo>
                    <a:pt x="521" y="136"/>
                    <a:pt x="519" y="134"/>
                    <a:pt x="518" y="134"/>
                  </a:cubicBezTo>
                  <a:cubicBezTo>
                    <a:pt x="517" y="134"/>
                    <a:pt x="514" y="135"/>
                    <a:pt x="512" y="136"/>
                  </a:cubicBezTo>
                  <a:cubicBezTo>
                    <a:pt x="510" y="137"/>
                    <a:pt x="508" y="140"/>
                    <a:pt x="506" y="140"/>
                  </a:cubicBezTo>
                  <a:cubicBezTo>
                    <a:pt x="505" y="141"/>
                    <a:pt x="503" y="141"/>
                    <a:pt x="503" y="140"/>
                  </a:cubicBezTo>
                  <a:cubicBezTo>
                    <a:pt x="502" y="140"/>
                    <a:pt x="501" y="138"/>
                    <a:pt x="500" y="137"/>
                  </a:cubicBezTo>
                  <a:cubicBezTo>
                    <a:pt x="499" y="137"/>
                    <a:pt x="496" y="137"/>
                    <a:pt x="495" y="137"/>
                  </a:cubicBezTo>
                  <a:cubicBezTo>
                    <a:pt x="494" y="136"/>
                    <a:pt x="492" y="135"/>
                    <a:pt x="492" y="136"/>
                  </a:cubicBezTo>
                  <a:cubicBezTo>
                    <a:pt x="491" y="136"/>
                    <a:pt x="489" y="137"/>
                    <a:pt x="488" y="137"/>
                  </a:cubicBezTo>
                  <a:cubicBezTo>
                    <a:pt x="487" y="137"/>
                    <a:pt x="486" y="136"/>
                    <a:pt x="485" y="136"/>
                  </a:cubicBezTo>
                  <a:cubicBezTo>
                    <a:pt x="484" y="136"/>
                    <a:pt x="482" y="138"/>
                    <a:pt x="482" y="138"/>
                  </a:cubicBezTo>
                  <a:cubicBezTo>
                    <a:pt x="449" y="122"/>
                    <a:pt x="449" y="122"/>
                    <a:pt x="449" y="122"/>
                  </a:cubicBezTo>
                  <a:cubicBezTo>
                    <a:pt x="325" y="101"/>
                    <a:pt x="325" y="101"/>
                    <a:pt x="325" y="101"/>
                  </a:cubicBezTo>
                  <a:cubicBezTo>
                    <a:pt x="325" y="101"/>
                    <a:pt x="322" y="99"/>
                    <a:pt x="321" y="98"/>
                  </a:cubicBezTo>
                  <a:cubicBezTo>
                    <a:pt x="320" y="97"/>
                    <a:pt x="318" y="95"/>
                    <a:pt x="318" y="94"/>
                  </a:cubicBezTo>
                  <a:cubicBezTo>
                    <a:pt x="317" y="93"/>
                    <a:pt x="316" y="92"/>
                    <a:pt x="315" y="92"/>
                  </a:cubicBezTo>
                  <a:cubicBezTo>
                    <a:pt x="315" y="91"/>
                    <a:pt x="315" y="89"/>
                    <a:pt x="314" y="88"/>
                  </a:cubicBezTo>
                  <a:cubicBezTo>
                    <a:pt x="314" y="86"/>
                    <a:pt x="313" y="83"/>
                    <a:pt x="312" y="82"/>
                  </a:cubicBezTo>
                  <a:cubicBezTo>
                    <a:pt x="311" y="81"/>
                    <a:pt x="309" y="78"/>
                    <a:pt x="307" y="77"/>
                  </a:cubicBezTo>
                  <a:cubicBezTo>
                    <a:pt x="306" y="75"/>
                    <a:pt x="304" y="73"/>
                    <a:pt x="303" y="72"/>
                  </a:cubicBezTo>
                  <a:cubicBezTo>
                    <a:pt x="302" y="72"/>
                    <a:pt x="299" y="72"/>
                    <a:pt x="298" y="72"/>
                  </a:cubicBezTo>
                  <a:cubicBezTo>
                    <a:pt x="297" y="72"/>
                    <a:pt x="295" y="71"/>
                    <a:pt x="294" y="71"/>
                  </a:cubicBezTo>
                  <a:cubicBezTo>
                    <a:pt x="294" y="70"/>
                    <a:pt x="294" y="69"/>
                    <a:pt x="294" y="68"/>
                  </a:cubicBezTo>
                  <a:cubicBezTo>
                    <a:pt x="293" y="67"/>
                    <a:pt x="291" y="66"/>
                    <a:pt x="291" y="66"/>
                  </a:cubicBezTo>
                  <a:cubicBezTo>
                    <a:pt x="289" y="66"/>
                    <a:pt x="287" y="68"/>
                    <a:pt x="286" y="69"/>
                  </a:cubicBezTo>
                  <a:cubicBezTo>
                    <a:pt x="285" y="69"/>
                    <a:pt x="282" y="69"/>
                    <a:pt x="282" y="68"/>
                  </a:cubicBezTo>
                  <a:cubicBezTo>
                    <a:pt x="281" y="68"/>
                    <a:pt x="281" y="65"/>
                    <a:pt x="281" y="64"/>
                  </a:cubicBezTo>
                  <a:cubicBezTo>
                    <a:pt x="281" y="64"/>
                    <a:pt x="281" y="64"/>
                    <a:pt x="281" y="64"/>
                  </a:cubicBezTo>
                  <a:cubicBezTo>
                    <a:pt x="280" y="64"/>
                    <a:pt x="280" y="64"/>
                    <a:pt x="280" y="64"/>
                  </a:cubicBezTo>
                  <a:cubicBezTo>
                    <a:pt x="278" y="65"/>
                    <a:pt x="276" y="65"/>
                    <a:pt x="274" y="64"/>
                  </a:cubicBezTo>
                  <a:cubicBezTo>
                    <a:pt x="273" y="64"/>
                    <a:pt x="271" y="62"/>
                    <a:pt x="269" y="62"/>
                  </a:cubicBezTo>
                  <a:cubicBezTo>
                    <a:pt x="268" y="62"/>
                    <a:pt x="265" y="63"/>
                    <a:pt x="264" y="63"/>
                  </a:cubicBezTo>
                  <a:cubicBezTo>
                    <a:pt x="263" y="63"/>
                    <a:pt x="262" y="61"/>
                    <a:pt x="261" y="61"/>
                  </a:cubicBezTo>
                  <a:cubicBezTo>
                    <a:pt x="259" y="60"/>
                    <a:pt x="256" y="57"/>
                    <a:pt x="254" y="56"/>
                  </a:cubicBezTo>
                  <a:cubicBezTo>
                    <a:pt x="253" y="55"/>
                    <a:pt x="250" y="53"/>
                    <a:pt x="248" y="52"/>
                  </a:cubicBezTo>
                  <a:cubicBezTo>
                    <a:pt x="247" y="51"/>
                    <a:pt x="246" y="48"/>
                    <a:pt x="244" y="47"/>
                  </a:cubicBezTo>
                  <a:cubicBezTo>
                    <a:pt x="243" y="46"/>
                    <a:pt x="240" y="46"/>
                    <a:pt x="239" y="46"/>
                  </a:cubicBezTo>
                  <a:cubicBezTo>
                    <a:pt x="239" y="46"/>
                    <a:pt x="238" y="48"/>
                    <a:pt x="237" y="49"/>
                  </a:cubicBezTo>
                  <a:cubicBezTo>
                    <a:pt x="237" y="50"/>
                    <a:pt x="237" y="53"/>
                    <a:pt x="236" y="55"/>
                  </a:cubicBezTo>
                  <a:cubicBezTo>
                    <a:pt x="236" y="56"/>
                    <a:pt x="236" y="58"/>
                    <a:pt x="235" y="59"/>
                  </a:cubicBezTo>
                  <a:cubicBezTo>
                    <a:pt x="233" y="61"/>
                    <a:pt x="229" y="62"/>
                    <a:pt x="227" y="63"/>
                  </a:cubicBezTo>
                  <a:cubicBezTo>
                    <a:pt x="226" y="64"/>
                    <a:pt x="225" y="66"/>
                    <a:pt x="224" y="66"/>
                  </a:cubicBezTo>
                  <a:cubicBezTo>
                    <a:pt x="223" y="67"/>
                    <a:pt x="221" y="69"/>
                    <a:pt x="219" y="69"/>
                  </a:cubicBezTo>
                  <a:cubicBezTo>
                    <a:pt x="218" y="69"/>
                    <a:pt x="215" y="68"/>
                    <a:pt x="215" y="66"/>
                  </a:cubicBezTo>
                  <a:cubicBezTo>
                    <a:pt x="214" y="65"/>
                    <a:pt x="217" y="63"/>
                    <a:pt x="218" y="62"/>
                  </a:cubicBezTo>
                  <a:cubicBezTo>
                    <a:pt x="218" y="61"/>
                    <a:pt x="218" y="58"/>
                    <a:pt x="218" y="56"/>
                  </a:cubicBezTo>
                  <a:cubicBezTo>
                    <a:pt x="219" y="55"/>
                    <a:pt x="220" y="54"/>
                    <a:pt x="221" y="53"/>
                  </a:cubicBezTo>
                  <a:cubicBezTo>
                    <a:pt x="222" y="52"/>
                    <a:pt x="224" y="51"/>
                    <a:pt x="225" y="50"/>
                  </a:cubicBezTo>
                  <a:cubicBezTo>
                    <a:pt x="225" y="50"/>
                    <a:pt x="226" y="48"/>
                    <a:pt x="226" y="47"/>
                  </a:cubicBezTo>
                  <a:cubicBezTo>
                    <a:pt x="226" y="46"/>
                    <a:pt x="226" y="43"/>
                    <a:pt x="226" y="42"/>
                  </a:cubicBezTo>
                  <a:cubicBezTo>
                    <a:pt x="225" y="41"/>
                    <a:pt x="223" y="40"/>
                    <a:pt x="222" y="39"/>
                  </a:cubicBezTo>
                  <a:cubicBezTo>
                    <a:pt x="222" y="37"/>
                    <a:pt x="223" y="34"/>
                    <a:pt x="224" y="32"/>
                  </a:cubicBezTo>
                  <a:cubicBezTo>
                    <a:pt x="225" y="31"/>
                    <a:pt x="226" y="30"/>
                    <a:pt x="227" y="29"/>
                  </a:cubicBezTo>
                  <a:cubicBezTo>
                    <a:pt x="228" y="28"/>
                    <a:pt x="230" y="26"/>
                    <a:pt x="230" y="24"/>
                  </a:cubicBezTo>
                  <a:cubicBezTo>
                    <a:pt x="231" y="23"/>
                    <a:pt x="231" y="20"/>
                    <a:pt x="232" y="18"/>
                  </a:cubicBezTo>
                  <a:cubicBezTo>
                    <a:pt x="232" y="17"/>
                    <a:pt x="234" y="15"/>
                    <a:pt x="234" y="13"/>
                  </a:cubicBezTo>
                  <a:cubicBezTo>
                    <a:pt x="235" y="12"/>
                    <a:pt x="234" y="10"/>
                    <a:pt x="234" y="9"/>
                  </a:cubicBezTo>
                  <a:cubicBezTo>
                    <a:pt x="233" y="8"/>
                    <a:pt x="230" y="6"/>
                    <a:pt x="229" y="5"/>
                  </a:cubicBezTo>
                  <a:cubicBezTo>
                    <a:pt x="228" y="4"/>
                    <a:pt x="226" y="2"/>
                    <a:pt x="225" y="1"/>
                  </a:cubicBezTo>
                  <a:cubicBezTo>
                    <a:pt x="224" y="1"/>
                    <a:pt x="222" y="0"/>
                    <a:pt x="221" y="0"/>
                  </a:cubicBezTo>
                  <a:cubicBezTo>
                    <a:pt x="220" y="0"/>
                    <a:pt x="219" y="2"/>
                    <a:pt x="218" y="2"/>
                  </a:cubicBezTo>
                  <a:cubicBezTo>
                    <a:pt x="217" y="3"/>
                    <a:pt x="216" y="3"/>
                    <a:pt x="215" y="4"/>
                  </a:cubicBezTo>
                  <a:cubicBezTo>
                    <a:pt x="215" y="5"/>
                    <a:pt x="215" y="7"/>
                    <a:pt x="214" y="7"/>
                  </a:cubicBezTo>
                  <a:cubicBezTo>
                    <a:pt x="213" y="8"/>
                    <a:pt x="212" y="8"/>
                    <a:pt x="211" y="8"/>
                  </a:cubicBezTo>
                  <a:cubicBezTo>
                    <a:pt x="210" y="7"/>
                    <a:pt x="210" y="5"/>
                    <a:pt x="209" y="5"/>
                  </a:cubicBezTo>
                  <a:cubicBezTo>
                    <a:pt x="208" y="5"/>
                    <a:pt x="206" y="7"/>
                    <a:pt x="205" y="8"/>
                  </a:cubicBezTo>
                  <a:cubicBezTo>
                    <a:pt x="204" y="9"/>
                    <a:pt x="203" y="11"/>
                    <a:pt x="203" y="12"/>
                  </a:cubicBezTo>
                  <a:cubicBezTo>
                    <a:pt x="202" y="12"/>
                    <a:pt x="200" y="13"/>
                    <a:pt x="200" y="13"/>
                  </a:cubicBezTo>
                  <a:cubicBezTo>
                    <a:pt x="200" y="14"/>
                    <a:pt x="200" y="17"/>
                    <a:pt x="199" y="18"/>
                  </a:cubicBezTo>
                  <a:cubicBezTo>
                    <a:pt x="198" y="19"/>
                    <a:pt x="196" y="19"/>
                    <a:pt x="195" y="19"/>
                  </a:cubicBezTo>
                  <a:cubicBezTo>
                    <a:pt x="194" y="20"/>
                    <a:pt x="194" y="23"/>
                    <a:pt x="193" y="23"/>
                  </a:cubicBezTo>
                  <a:cubicBezTo>
                    <a:pt x="192" y="23"/>
                    <a:pt x="190" y="20"/>
                    <a:pt x="189" y="20"/>
                  </a:cubicBezTo>
                  <a:cubicBezTo>
                    <a:pt x="188" y="20"/>
                    <a:pt x="187" y="23"/>
                    <a:pt x="186" y="23"/>
                  </a:cubicBezTo>
                  <a:cubicBezTo>
                    <a:pt x="185" y="24"/>
                    <a:pt x="183" y="25"/>
                    <a:pt x="182" y="25"/>
                  </a:cubicBezTo>
                  <a:cubicBezTo>
                    <a:pt x="181" y="25"/>
                    <a:pt x="180" y="21"/>
                    <a:pt x="179" y="21"/>
                  </a:cubicBezTo>
                  <a:cubicBezTo>
                    <a:pt x="178" y="21"/>
                    <a:pt x="177" y="24"/>
                    <a:pt x="177" y="24"/>
                  </a:cubicBezTo>
                  <a:cubicBezTo>
                    <a:pt x="176" y="25"/>
                    <a:pt x="176" y="28"/>
                    <a:pt x="175" y="29"/>
                  </a:cubicBezTo>
                  <a:cubicBezTo>
                    <a:pt x="174" y="30"/>
                    <a:pt x="170" y="28"/>
                    <a:pt x="169" y="29"/>
                  </a:cubicBezTo>
                  <a:cubicBezTo>
                    <a:pt x="167" y="29"/>
                    <a:pt x="165" y="32"/>
                    <a:pt x="164" y="33"/>
                  </a:cubicBezTo>
                  <a:cubicBezTo>
                    <a:pt x="164" y="33"/>
                    <a:pt x="163" y="35"/>
                    <a:pt x="163" y="36"/>
                  </a:cubicBezTo>
                  <a:cubicBezTo>
                    <a:pt x="161" y="37"/>
                    <a:pt x="158" y="36"/>
                    <a:pt x="157" y="36"/>
                  </a:cubicBezTo>
                  <a:cubicBezTo>
                    <a:pt x="155" y="37"/>
                    <a:pt x="153" y="41"/>
                    <a:pt x="151" y="41"/>
                  </a:cubicBezTo>
                  <a:cubicBezTo>
                    <a:pt x="150" y="42"/>
                    <a:pt x="148" y="42"/>
                    <a:pt x="147" y="43"/>
                  </a:cubicBezTo>
                  <a:cubicBezTo>
                    <a:pt x="146" y="43"/>
                    <a:pt x="144" y="45"/>
                    <a:pt x="143" y="45"/>
                  </a:cubicBezTo>
                  <a:cubicBezTo>
                    <a:pt x="141" y="45"/>
                    <a:pt x="138" y="44"/>
                    <a:pt x="136" y="45"/>
                  </a:cubicBezTo>
                  <a:cubicBezTo>
                    <a:pt x="135" y="45"/>
                    <a:pt x="133" y="47"/>
                    <a:pt x="132" y="48"/>
                  </a:cubicBezTo>
                  <a:cubicBezTo>
                    <a:pt x="130" y="49"/>
                    <a:pt x="126" y="50"/>
                    <a:pt x="124" y="51"/>
                  </a:cubicBezTo>
                  <a:cubicBezTo>
                    <a:pt x="122" y="52"/>
                    <a:pt x="119" y="54"/>
                    <a:pt x="118" y="55"/>
                  </a:cubicBezTo>
                  <a:cubicBezTo>
                    <a:pt x="116" y="56"/>
                    <a:pt x="112" y="59"/>
                    <a:pt x="109" y="60"/>
                  </a:cubicBezTo>
                  <a:cubicBezTo>
                    <a:pt x="108" y="60"/>
                    <a:pt x="104" y="59"/>
                    <a:pt x="103" y="59"/>
                  </a:cubicBezTo>
                  <a:cubicBezTo>
                    <a:pt x="102" y="60"/>
                    <a:pt x="100" y="61"/>
                    <a:pt x="99" y="61"/>
                  </a:cubicBezTo>
                  <a:cubicBezTo>
                    <a:pt x="98" y="62"/>
                    <a:pt x="96" y="61"/>
                    <a:pt x="95" y="61"/>
                  </a:cubicBezTo>
                  <a:cubicBezTo>
                    <a:pt x="93" y="61"/>
                    <a:pt x="91" y="59"/>
                    <a:pt x="90" y="59"/>
                  </a:cubicBezTo>
                  <a:cubicBezTo>
                    <a:pt x="88" y="58"/>
                    <a:pt x="86" y="58"/>
                    <a:pt x="84" y="58"/>
                  </a:cubicBezTo>
                  <a:cubicBezTo>
                    <a:pt x="84" y="57"/>
                    <a:pt x="82" y="57"/>
                    <a:pt x="81" y="56"/>
                  </a:cubicBezTo>
                  <a:cubicBezTo>
                    <a:pt x="79" y="56"/>
                    <a:pt x="79" y="56"/>
                    <a:pt x="79" y="56"/>
                  </a:cubicBezTo>
                  <a:cubicBezTo>
                    <a:pt x="79" y="57"/>
                    <a:pt x="78" y="57"/>
                    <a:pt x="78" y="57"/>
                  </a:cubicBezTo>
                  <a:cubicBezTo>
                    <a:pt x="78" y="57"/>
                    <a:pt x="77" y="57"/>
                    <a:pt x="77" y="57"/>
                  </a:cubicBezTo>
                  <a:cubicBezTo>
                    <a:pt x="76" y="57"/>
                    <a:pt x="75" y="57"/>
                    <a:pt x="74" y="57"/>
                  </a:cubicBezTo>
                  <a:cubicBezTo>
                    <a:pt x="74" y="59"/>
                    <a:pt x="73" y="60"/>
                    <a:pt x="72" y="61"/>
                  </a:cubicBezTo>
                  <a:cubicBezTo>
                    <a:pt x="72" y="64"/>
                    <a:pt x="72" y="67"/>
                    <a:pt x="71" y="68"/>
                  </a:cubicBezTo>
                  <a:cubicBezTo>
                    <a:pt x="70" y="71"/>
                    <a:pt x="66" y="75"/>
                    <a:pt x="63" y="76"/>
                  </a:cubicBezTo>
                  <a:cubicBezTo>
                    <a:pt x="62" y="76"/>
                    <a:pt x="62" y="76"/>
                    <a:pt x="61" y="76"/>
                  </a:cubicBezTo>
                  <a:cubicBezTo>
                    <a:pt x="60" y="76"/>
                    <a:pt x="59" y="76"/>
                    <a:pt x="58" y="76"/>
                  </a:cubicBezTo>
                  <a:cubicBezTo>
                    <a:pt x="66" y="166"/>
                    <a:pt x="66" y="166"/>
                    <a:pt x="66" y="166"/>
                  </a:cubicBezTo>
                  <a:cubicBezTo>
                    <a:pt x="66" y="166"/>
                    <a:pt x="66" y="166"/>
                    <a:pt x="66" y="166"/>
                  </a:cubicBezTo>
                  <a:cubicBezTo>
                    <a:pt x="66" y="173"/>
                    <a:pt x="64" y="174"/>
                    <a:pt x="63" y="175"/>
                  </a:cubicBezTo>
                  <a:cubicBezTo>
                    <a:pt x="63" y="175"/>
                    <a:pt x="62" y="176"/>
                    <a:pt x="61" y="176"/>
                  </a:cubicBezTo>
                  <a:cubicBezTo>
                    <a:pt x="61" y="176"/>
                    <a:pt x="61" y="177"/>
                    <a:pt x="61" y="177"/>
                  </a:cubicBezTo>
                  <a:cubicBezTo>
                    <a:pt x="61" y="178"/>
                    <a:pt x="61" y="178"/>
                    <a:pt x="61" y="178"/>
                  </a:cubicBezTo>
                  <a:cubicBezTo>
                    <a:pt x="60" y="180"/>
                    <a:pt x="60" y="183"/>
                    <a:pt x="58" y="184"/>
                  </a:cubicBezTo>
                  <a:cubicBezTo>
                    <a:pt x="56" y="186"/>
                    <a:pt x="53" y="186"/>
                    <a:pt x="52" y="186"/>
                  </a:cubicBezTo>
                  <a:cubicBezTo>
                    <a:pt x="51" y="186"/>
                    <a:pt x="51" y="186"/>
                    <a:pt x="51" y="186"/>
                  </a:cubicBezTo>
                  <a:cubicBezTo>
                    <a:pt x="50" y="186"/>
                    <a:pt x="49" y="186"/>
                    <a:pt x="48" y="186"/>
                  </a:cubicBezTo>
                  <a:cubicBezTo>
                    <a:pt x="48" y="187"/>
                    <a:pt x="48" y="189"/>
                    <a:pt x="47" y="190"/>
                  </a:cubicBezTo>
                  <a:cubicBezTo>
                    <a:pt x="46" y="191"/>
                    <a:pt x="44" y="194"/>
                    <a:pt x="41" y="195"/>
                  </a:cubicBezTo>
                  <a:cubicBezTo>
                    <a:pt x="40" y="195"/>
                    <a:pt x="40" y="195"/>
                    <a:pt x="39" y="195"/>
                  </a:cubicBezTo>
                  <a:cubicBezTo>
                    <a:pt x="38" y="195"/>
                    <a:pt x="37" y="195"/>
                    <a:pt x="35" y="194"/>
                  </a:cubicBezTo>
                  <a:cubicBezTo>
                    <a:pt x="35" y="195"/>
                    <a:pt x="35" y="196"/>
                    <a:pt x="34" y="197"/>
                  </a:cubicBezTo>
                  <a:cubicBezTo>
                    <a:pt x="33" y="199"/>
                    <a:pt x="30" y="202"/>
                    <a:pt x="29" y="202"/>
                  </a:cubicBezTo>
                  <a:cubicBezTo>
                    <a:pt x="28" y="203"/>
                    <a:pt x="26" y="204"/>
                    <a:pt x="25" y="204"/>
                  </a:cubicBezTo>
                  <a:cubicBezTo>
                    <a:pt x="24" y="205"/>
                    <a:pt x="22" y="205"/>
                    <a:pt x="22" y="206"/>
                  </a:cubicBezTo>
                  <a:cubicBezTo>
                    <a:pt x="20" y="207"/>
                    <a:pt x="17" y="210"/>
                    <a:pt x="17" y="211"/>
                  </a:cubicBezTo>
                  <a:cubicBezTo>
                    <a:pt x="16" y="211"/>
                    <a:pt x="16" y="212"/>
                    <a:pt x="16" y="212"/>
                  </a:cubicBezTo>
                  <a:cubicBezTo>
                    <a:pt x="16" y="214"/>
                    <a:pt x="16" y="216"/>
                    <a:pt x="15" y="218"/>
                  </a:cubicBezTo>
                  <a:cubicBezTo>
                    <a:pt x="14" y="219"/>
                    <a:pt x="14" y="220"/>
                    <a:pt x="13" y="220"/>
                  </a:cubicBezTo>
                  <a:cubicBezTo>
                    <a:pt x="13" y="221"/>
                    <a:pt x="13" y="222"/>
                    <a:pt x="13" y="223"/>
                  </a:cubicBezTo>
                  <a:cubicBezTo>
                    <a:pt x="13" y="224"/>
                    <a:pt x="12" y="225"/>
                    <a:pt x="12" y="226"/>
                  </a:cubicBezTo>
                  <a:cubicBezTo>
                    <a:pt x="12" y="226"/>
                    <a:pt x="12" y="226"/>
                    <a:pt x="12" y="226"/>
                  </a:cubicBezTo>
                  <a:cubicBezTo>
                    <a:pt x="12" y="226"/>
                    <a:pt x="12" y="226"/>
                    <a:pt x="12" y="226"/>
                  </a:cubicBezTo>
                  <a:cubicBezTo>
                    <a:pt x="12" y="227"/>
                    <a:pt x="12" y="229"/>
                    <a:pt x="12" y="230"/>
                  </a:cubicBezTo>
                  <a:cubicBezTo>
                    <a:pt x="11" y="233"/>
                    <a:pt x="7" y="237"/>
                    <a:pt x="7" y="237"/>
                  </a:cubicBezTo>
                  <a:cubicBezTo>
                    <a:pt x="6" y="238"/>
                    <a:pt x="5" y="239"/>
                    <a:pt x="4" y="239"/>
                  </a:cubicBezTo>
                  <a:cubicBezTo>
                    <a:pt x="3" y="240"/>
                    <a:pt x="2" y="240"/>
                    <a:pt x="2" y="241"/>
                  </a:cubicBezTo>
                  <a:cubicBezTo>
                    <a:pt x="1" y="241"/>
                    <a:pt x="1" y="243"/>
                    <a:pt x="0" y="243"/>
                  </a:cubicBezTo>
                  <a:cubicBezTo>
                    <a:pt x="0" y="245"/>
                    <a:pt x="0" y="248"/>
                    <a:pt x="0" y="250"/>
                  </a:cubicBezTo>
                  <a:cubicBezTo>
                    <a:pt x="0" y="250"/>
                    <a:pt x="0" y="250"/>
                    <a:pt x="0" y="250"/>
                  </a:cubicBezTo>
                  <a:cubicBezTo>
                    <a:pt x="1" y="251"/>
                    <a:pt x="2" y="253"/>
                    <a:pt x="2" y="255"/>
                  </a:cubicBezTo>
                  <a:cubicBezTo>
                    <a:pt x="2" y="257"/>
                    <a:pt x="2" y="258"/>
                    <a:pt x="1" y="260"/>
                  </a:cubicBezTo>
                  <a:cubicBezTo>
                    <a:pt x="1" y="260"/>
                    <a:pt x="2" y="260"/>
                    <a:pt x="2" y="260"/>
                  </a:cubicBezTo>
                  <a:cubicBezTo>
                    <a:pt x="2" y="260"/>
                    <a:pt x="3" y="261"/>
                    <a:pt x="4" y="261"/>
                  </a:cubicBezTo>
                  <a:cubicBezTo>
                    <a:pt x="4" y="261"/>
                    <a:pt x="4" y="261"/>
                    <a:pt x="5" y="261"/>
                  </a:cubicBezTo>
                  <a:cubicBezTo>
                    <a:pt x="5" y="260"/>
                    <a:pt x="5" y="260"/>
                    <a:pt x="5" y="260"/>
                  </a:cubicBezTo>
                  <a:cubicBezTo>
                    <a:pt x="6" y="259"/>
                    <a:pt x="8" y="257"/>
                    <a:pt x="11" y="257"/>
                  </a:cubicBezTo>
                  <a:cubicBezTo>
                    <a:pt x="11" y="257"/>
                    <a:pt x="11" y="257"/>
                    <a:pt x="11" y="257"/>
                  </a:cubicBezTo>
                  <a:cubicBezTo>
                    <a:pt x="11" y="257"/>
                    <a:pt x="11" y="257"/>
                    <a:pt x="11" y="257"/>
                  </a:cubicBezTo>
                  <a:cubicBezTo>
                    <a:pt x="12" y="257"/>
                    <a:pt x="15" y="258"/>
                    <a:pt x="20" y="263"/>
                  </a:cubicBezTo>
                  <a:cubicBezTo>
                    <a:pt x="20" y="265"/>
                    <a:pt x="21" y="266"/>
                    <a:pt x="22" y="268"/>
                  </a:cubicBezTo>
                  <a:cubicBezTo>
                    <a:pt x="22" y="269"/>
                    <a:pt x="22" y="270"/>
                    <a:pt x="22" y="271"/>
                  </a:cubicBezTo>
                  <a:cubicBezTo>
                    <a:pt x="22" y="271"/>
                    <a:pt x="22" y="272"/>
                    <a:pt x="22" y="272"/>
                  </a:cubicBezTo>
                  <a:cubicBezTo>
                    <a:pt x="23" y="273"/>
                    <a:pt x="24" y="274"/>
                    <a:pt x="25" y="274"/>
                  </a:cubicBezTo>
                  <a:cubicBezTo>
                    <a:pt x="25" y="275"/>
                    <a:pt x="25" y="275"/>
                    <a:pt x="25" y="275"/>
                  </a:cubicBezTo>
                  <a:cubicBezTo>
                    <a:pt x="25" y="275"/>
                    <a:pt x="26" y="275"/>
                    <a:pt x="26" y="275"/>
                  </a:cubicBezTo>
                  <a:cubicBezTo>
                    <a:pt x="27" y="276"/>
                    <a:pt x="28" y="277"/>
                    <a:pt x="29" y="278"/>
                  </a:cubicBezTo>
                  <a:cubicBezTo>
                    <a:pt x="30" y="280"/>
                    <a:pt x="32" y="284"/>
                    <a:pt x="32" y="286"/>
                  </a:cubicBezTo>
                  <a:cubicBezTo>
                    <a:pt x="32" y="289"/>
                    <a:pt x="32" y="293"/>
                    <a:pt x="31" y="295"/>
                  </a:cubicBezTo>
                  <a:cubicBezTo>
                    <a:pt x="30" y="296"/>
                    <a:pt x="29" y="297"/>
                    <a:pt x="28" y="298"/>
                  </a:cubicBezTo>
                  <a:cubicBezTo>
                    <a:pt x="28" y="298"/>
                    <a:pt x="28" y="298"/>
                    <a:pt x="28" y="298"/>
                  </a:cubicBezTo>
                  <a:cubicBezTo>
                    <a:pt x="27" y="299"/>
                    <a:pt x="27" y="299"/>
                    <a:pt x="27" y="300"/>
                  </a:cubicBezTo>
                  <a:cubicBezTo>
                    <a:pt x="27" y="300"/>
                    <a:pt x="27" y="300"/>
                    <a:pt x="27" y="301"/>
                  </a:cubicBezTo>
                  <a:cubicBezTo>
                    <a:pt x="27" y="302"/>
                    <a:pt x="28" y="304"/>
                    <a:pt x="27" y="306"/>
                  </a:cubicBezTo>
                  <a:cubicBezTo>
                    <a:pt x="27" y="308"/>
                    <a:pt x="25" y="310"/>
                    <a:pt x="24" y="311"/>
                  </a:cubicBezTo>
                  <a:cubicBezTo>
                    <a:pt x="23" y="311"/>
                    <a:pt x="23" y="312"/>
                    <a:pt x="23" y="312"/>
                  </a:cubicBezTo>
                  <a:cubicBezTo>
                    <a:pt x="22" y="313"/>
                    <a:pt x="21" y="315"/>
                    <a:pt x="21" y="316"/>
                  </a:cubicBezTo>
                  <a:cubicBezTo>
                    <a:pt x="21" y="316"/>
                    <a:pt x="22" y="317"/>
                    <a:pt x="22" y="318"/>
                  </a:cubicBezTo>
                  <a:cubicBezTo>
                    <a:pt x="23" y="320"/>
                    <a:pt x="24" y="322"/>
                    <a:pt x="24" y="324"/>
                  </a:cubicBezTo>
                  <a:cubicBezTo>
                    <a:pt x="24" y="326"/>
                    <a:pt x="23" y="327"/>
                    <a:pt x="23" y="329"/>
                  </a:cubicBezTo>
                  <a:cubicBezTo>
                    <a:pt x="23" y="330"/>
                    <a:pt x="24" y="331"/>
                    <a:pt x="24" y="332"/>
                  </a:cubicBezTo>
                  <a:cubicBezTo>
                    <a:pt x="24" y="333"/>
                    <a:pt x="24" y="334"/>
                    <a:pt x="23" y="335"/>
                  </a:cubicBezTo>
                  <a:cubicBezTo>
                    <a:pt x="24" y="336"/>
                    <a:pt x="25" y="337"/>
                    <a:pt x="25" y="339"/>
                  </a:cubicBezTo>
                  <a:cubicBezTo>
                    <a:pt x="26" y="340"/>
                    <a:pt x="26" y="344"/>
                    <a:pt x="24" y="347"/>
                  </a:cubicBezTo>
                  <a:cubicBezTo>
                    <a:pt x="23" y="349"/>
                    <a:pt x="22" y="350"/>
                    <a:pt x="20" y="350"/>
                  </a:cubicBezTo>
                  <a:cubicBezTo>
                    <a:pt x="20" y="350"/>
                    <a:pt x="20" y="351"/>
                    <a:pt x="19" y="351"/>
                  </a:cubicBezTo>
                  <a:cubicBezTo>
                    <a:pt x="19" y="351"/>
                    <a:pt x="19" y="351"/>
                    <a:pt x="19" y="351"/>
                  </a:cubicBezTo>
                  <a:cubicBezTo>
                    <a:pt x="20" y="351"/>
                    <a:pt x="20" y="351"/>
                    <a:pt x="20" y="352"/>
                  </a:cubicBezTo>
                  <a:cubicBezTo>
                    <a:pt x="21" y="352"/>
                    <a:pt x="21" y="352"/>
                    <a:pt x="21" y="353"/>
                  </a:cubicBezTo>
                  <a:cubicBezTo>
                    <a:pt x="23" y="355"/>
                    <a:pt x="24" y="357"/>
                    <a:pt x="25" y="359"/>
                  </a:cubicBezTo>
                  <a:cubicBezTo>
                    <a:pt x="25" y="361"/>
                    <a:pt x="25" y="363"/>
                    <a:pt x="24" y="364"/>
                  </a:cubicBezTo>
                  <a:cubicBezTo>
                    <a:pt x="24" y="365"/>
                    <a:pt x="24" y="365"/>
                    <a:pt x="24" y="365"/>
                  </a:cubicBezTo>
                  <a:cubicBezTo>
                    <a:pt x="24" y="365"/>
                    <a:pt x="24" y="365"/>
                    <a:pt x="24" y="365"/>
                  </a:cubicBezTo>
                  <a:cubicBezTo>
                    <a:pt x="25" y="366"/>
                    <a:pt x="26" y="367"/>
                    <a:pt x="26" y="368"/>
                  </a:cubicBezTo>
                  <a:cubicBezTo>
                    <a:pt x="27" y="370"/>
                    <a:pt x="28" y="374"/>
                    <a:pt x="27" y="378"/>
                  </a:cubicBezTo>
                  <a:cubicBezTo>
                    <a:pt x="27" y="379"/>
                    <a:pt x="26" y="381"/>
                    <a:pt x="25" y="382"/>
                  </a:cubicBezTo>
                  <a:cubicBezTo>
                    <a:pt x="26" y="383"/>
                    <a:pt x="27" y="384"/>
                    <a:pt x="27" y="386"/>
                  </a:cubicBezTo>
                  <a:cubicBezTo>
                    <a:pt x="27" y="388"/>
                    <a:pt x="26" y="390"/>
                    <a:pt x="26" y="392"/>
                  </a:cubicBezTo>
                  <a:cubicBezTo>
                    <a:pt x="26" y="392"/>
                    <a:pt x="25" y="393"/>
                    <a:pt x="25" y="394"/>
                  </a:cubicBezTo>
                  <a:cubicBezTo>
                    <a:pt x="25" y="394"/>
                    <a:pt x="25" y="394"/>
                    <a:pt x="25" y="395"/>
                  </a:cubicBezTo>
                  <a:cubicBezTo>
                    <a:pt x="26" y="396"/>
                    <a:pt x="26" y="398"/>
                    <a:pt x="25" y="400"/>
                  </a:cubicBezTo>
                  <a:cubicBezTo>
                    <a:pt x="24" y="401"/>
                    <a:pt x="24" y="403"/>
                    <a:pt x="23" y="403"/>
                  </a:cubicBezTo>
                  <a:cubicBezTo>
                    <a:pt x="23" y="403"/>
                    <a:pt x="23" y="404"/>
                    <a:pt x="23" y="404"/>
                  </a:cubicBezTo>
                  <a:cubicBezTo>
                    <a:pt x="24" y="404"/>
                    <a:pt x="25" y="405"/>
                    <a:pt x="26" y="405"/>
                  </a:cubicBezTo>
                  <a:cubicBezTo>
                    <a:pt x="28" y="406"/>
                    <a:pt x="29" y="407"/>
                    <a:pt x="31" y="409"/>
                  </a:cubicBezTo>
                  <a:cubicBezTo>
                    <a:pt x="31" y="409"/>
                    <a:pt x="31" y="409"/>
                    <a:pt x="31" y="409"/>
                  </a:cubicBezTo>
                  <a:cubicBezTo>
                    <a:pt x="31" y="409"/>
                    <a:pt x="32" y="410"/>
                    <a:pt x="33" y="411"/>
                  </a:cubicBezTo>
                  <a:cubicBezTo>
                    <a:pt x="34" y="412"/>
                    <a:pt x="35" y="413"/>
                    <a:pt x="36" y="414"/>
                  </a:cubicBezTo>
                  <a:cubicBezTo>
                    <a:pt x="36" y="414"/>
                    <a:pt x="37" y="415"/>
                    <a:pt x="38" y="415"/>
                  </a:cubicBezTo>
                  <a:cubicBezTo>
                    <a:pt x="40" y="416"/>
                    <a:pt x="42" y="417"/>
                    <a:pt x="43" y="418"/>
                  </a:cubicBezTo>
                  <a:cubicBezTo>
                    <a:pt x="44" y="419"/>
                    <a:pt x="44" y="420"/>
                    <a:pt x="45" y="422"/>
                  </a:cubicBezTo>
                  <a:cubicBezTo>
                    <a:pt x="45" y="422"/>
                    <a:pt x="46" y="423"/>
                    <a:pt x="46" y="423"/>
                  </a:cubicBezTo>
                  <a:cubicBezTo>
                    <a:pt x="46" y="423"/>
                    <a:pt x="47" y="424"/>
                    <a:pt x="48" y="425"/>
                  </a:cubicBezTo>
                  <a:cubicBezTo>
                    <a:pt x="48" y="425"/>
                    <a:pt x="49" y="425"/>
                    <a:pt x="49" y="425"/>
                  </a:cubicBezTo>
                  <a:cubicBezTo>
                    <a:pt x="50" y="425"/>
                    <a:pt x="52" y="425"/>
                    <a:pt x="53" y="426"/>
                  </a:cubicBezTo>
                  <a:cubicBezTo>
                    <a:pt x="55" y="427"/>
                    <a:pt x="55" y="428"/>
                    <a:pt x="56" y="430"/>
                  </a:cubicBezTo>
                  <a:cubicBezTo>
                    <a:pt x="57" y="429"/>
                    <a:pt x="58" y="429"/>
                    <a:pt x="59" y="429"/>
                  </a:cubicBezTo>
                  <a:cubicBezTo>
                    <a:pt x="60" y="429"/>
                    <a:pt x="60" y="429"/>
                    <a:pt x="61" y="429"/>
                  </a:cubicBezTo>
                  <a:cubicBezTo>
                    <a:pt x="61" y="429"/>
                    <a:pt x="65" y="429"/>
                    <a:pt x="68" y="429"/>
                  </a:cubicBezTo>
                  <a:cubicBezTo>
                    <a:pt x="69" y="430"/>
                    <a:pt x="70" y="430"/>
                    <a:pt x="71" y="431"/>
                  </a:cubicBezTo>
                  <a:cubicBezTo>
                    <a:pt x="71" y="431"/>
                    <a:pt x="71" y="431"/>
                    <a:pt x="71" y="431"/>
                  </a:cubicBezTo>
                  <a:cubicBezTo>
                    <a:pt x="72" y="431"/>
                    <a:pt x="72" y="431"/>
                    <a:pt x="73" y="431"/>
                  </a:cubicBezTo>
                  <a:cubicBezTo>
                    <a:pt x="74" y="431"/>
                    <a:pt x="75" y="430"/>
                    <a:pt x="77" y="430"/>
                  </a:cubicBezTo>
                  <a:cubicBezTo>
                    <a:pt x="78" y="430"/>
                    <a:pt x="79" y="431"/>
                    <a:pt x="81" y="431"/>
                  </a:cubicBezTo>
                  <a:cubicBezTo>
                    <a:pt x="83" y="433"/>
                    <a:pt x="85" y="436"/>
                    <a:pt x="86" y="438"/>
                  </a:cubicBezTo>
                  <a:cubicBezTo>
                    <a:pt x="86" y="439"/>
                    <a:pt x="87" y="440"/>
                    <a:pt x="87" y="440"/>
                  </a:cubicBezTo>
                  <a:cubicBezTo>
                    <a:pt x="87" y="440"/>
                    <a:pt x="87" y="441"/>
                    <a:pt x="87" y="441"/>
                  </a:cubicBezTo>
                  <a:cubicBezTo>
                    <a:pt x="88" y="443"/>
                    <a:pt x="90" y="445"/>
                    <a:pt x="91" y="446"/>
                  </a:cubicBezTo>
                  <a:cubicBezTo>
                    <a:pt x="93" y="449"/>
                    <a:pt x="95" y="450"/>
                    <a:pt x="95" y="451"/>
                  </a:cubicBezTo>
                  <a:cubicBezTo>
                    <a:pt x="96" y="451"/>
                    <a:pt x="100" y="451"/>
                    <a:pt x="101" y="452"/>
                  </a:cubicBezTo>
                  <a:cubicBezTo>
                    <a:pt x="104" y="452"/>
                    <a:pt x="106" y="452"/>
                    <a:pt x="107" y="452"/>
                  </a:cubicBezTo>
                  <a:cubicBezTo>
                    <a:pt x="110" y="453"/>
                    <a:pt x="113" y="454"/>
                    <a:pt x="116" y="456"/>
                  </a:cubicBezTo>
                  <a:cubicBezTo>
                    <a:pt x="117" y="456"/>
                    <a:pt x="118" y="456"/>
                    <a:pt x="119" y="457"/>
                  </a:cubicBezTo>
                  <a:cubicBezTo>
                    <a:pt x="119" y="457"/>
                    <a:pt x="120" y="457"/>
                    <a:pt x="121" y="458"/>
                  </a:cubicBezTo>
                  <a:cubicBezTo>
                    <a:pt x="123" y="458"/>
                    <a:pt x="125" y="459"/>
                    <a:pt x="127" y="460"/>
                  </a:cubicBezTo>
                  <a:cubicBezTo>
                    <a:pt x="127" y="460"/>
                    <a:pt x="128" y="460"/>
                    <a:pt x="128" y="460"/>
                  </a:cubicBezTo>
                  <a:cubicBezTo>
                    <a:pt x="131" y="462"/>
                    <a:pt x="134" y="463"/>
                    <a:pt x="136" y="465"/>
                  </a:cubicBezTo>
                  <a:cubicBezTo>
                    <a:pt x="138" y="467"/>
                    <a:pt x="139" y="471"/>
                    <a:pt x="139" y="472"/>
                  </a:cubicBezTo>
                  <a:cubicBezTo>
                    <a:pt x="139" y="473"/>
                    <a:pt x="139" y="474"/>
                    <a:pt x="139" y="475"/>
                  </a:cubicBezTo>
                  <a:cubicBezTo>
                    <a:pt x="140" y="476"/>
                    <a:pt x="140" y="476"/>
                    <a:pt x="141" y="477"/>
                  </a:cubicBezTo>
                  <a:cubicBezTo>
                    <a:pt x="142" y="479"/>
                    <a:pt x="142" y="480"/>
                    <a:pt x="143" y="482"/>
                  </a:cubicBezTo>
                  <a:cubicBezTo>
                    <a:pt x="143" y="483"/>
                    <a:pt x="143" y="484"/>
                    <a:pt x="143" y="484"/>
                  </a:cubicBezTo>
                  <a:cubicBezTo>
                    <a:pt x="144" y="485"/>
                    <a:pt x="145" y="487"/>
                    <a:pt x="146" y="488"/>
                  </a:cubicBezTo>
                  <a:cubicBezTo>
                    <a:pt x="146" y="488"/>
                    <a:pt x="146" y="489"/>
                    <a:pt x="146" y="489"/>
                  </a:cubicBezTo>
                  <a:cubicBezTo>
                    <a:pt x="147" y="490"/>
                    <a:pt x="148" y="491"/>
                    <a:pt x="148" y="492"/>
                  </a:cubicBezTo>
                  <a:cubicBezTo>
                    <a:pt x="149" y="492"/>
                    <a:pt x="150" y="493"/>
                    <a:pt x="151" y="493"/>
                  </a:cubicBezTo>
                  <a:cubicBezTo>
                    <a:pt x="152" y="493"/>
                    <a:pt x="153" y="494"/>
                    <a:pt x="154" y="494"/>
                  </a:cubicBezTo>
                  <a:cubicBezTo>
                    <a:pt x="157" y="495"/>
                    <a:pt x="161" y="498"/>
                    <a:pt x="162" y="499"/>
                  </a:cubicBezTo>
                  <a:cubicBezTo>
                    <a:pt x="163" y="499"/>
                    <a:pt x="163" y="500"/>
                    <a:pt x="164" y="500"/>
                  </a:cubicBezTo>
                  <a:cubicBezTo>
                    <a:pt x="164" y="501"/>
                    <a:pt x="165" y="501"/>
                    <a:pt x="165" y="501"/>
                  </a:cubicBezTo>
                  <a:cubicBezTo>
                    <a:pt x="165" y="501"/>
                    <a:pt x="166" y="502"/>
                    <a:pt x="166" y="502"/>
                  </a:cubicBezTo>
                  <a:cubicBezTo>
                    <a:pt x="167" y="503"/>
                    <a:pt x="169" y="504"/>
                    <a:pt x="170" y="504"/>
                  </a:cubicBezTo>
                  <a:cubicBezTo>
                    <a:pt x="171" y="505"/>
                    <a:pt x="172" y="507"/>
                    <a:pt x="173" y="508"/>
                  </a:cubicBezTo>
                  <a:cubicBezTo>
                    <a:pt x="174" y="509"/>
                    <a:pt x="175" y="510"/>
                    <a:pt x="175" y="511"/>
                  </a:cubicBezTo>
                  <a:cubicBezTo>
                    <a:pt x="177" y="513"/>
                    <a:pt x="180" y="514"/>
                    <a:pt x="180" y="515"/>
                  </a:cubicBezTo>
                  <a:cubicBezTo>
                    <a:pt x="181" y="515"/>
                    <a:pt x="181" y="515"/>
                    <a:pt x="181" y="515"/>
                  </a:cubicBezTo>
                  <a:cubicBezTo>
                    <a:pt x="182" y="515"/>
                    <a:pt x="183" y="514"/>
                    <a:pt x="184" y="514"/>
                  </a:cubicBezTo>
                  <a:cubicBezTo>
                    <a:pt x="185" y="514"/>
                    <a:pt x="186" y="514"/>
                    <a:pt x="188" y="514"/>
                  </a:cubicBezTo>
                  <a:cubicBezTo>
                    <a:pt x="188" y="514"/>
                    <a:pt x="188" y="514"/>
                    <a:pt x="189" y="514"/>
                  </a:cubicBezTo>
                  <a:cubicBezTo>
                    <a:pt x="189" y="514"/>
                    <a:pt x="189" y="514"/>
                    <a:pt x="189" y="514"/>
                  </a:cubicBezTo>
                  <a:cubicBezTo>
                    <a:pt x="193" y="514"/>
                    <a:pt x="198" y="515"/>
                    <a:pt x="201" y="517"/>
                  </a:cubicBezTo>
                  <a:cubicBezTo>
                    <a:pt x="203" y="518"/>
                    <a:pt x="205" y="521"/>
                    <a:pt x="207" y="524"/>
                  </a:cubicBezTo>
                  <a:cubicBezTo>
                    <a:pt x="207" y="525"/>
                    <a:pt x="208" y="527"/>
                    <a:pt x="209" y="527"/>
                  </a:cubicBezTo>
                  <a:cubicBezTo>
                    <a:pt x="210" y="528"/>
                    <a:pt x="212" y="531"/>
                    <a:pt x="214" y="533"/>
                  </a:cubicBezTo>
                  <a:cubicBezTo>
                    <a:pt x="215" y="534"/>
                    <a:pt x="216" y="535"/>
                    <a:pt x="217" y="536"/>
                  </a:cubicBezTo>
                  <a:cubicBezTo>
                    <a:pt x="217" y="537"/>
                    <a:pt x="218" y="537"/>
                    <a:pt x="219" y="538"/>
                  </a:cubicBezTo>
                  <a:cubicBezTo>
                    <a:pt x="221" y="540"/>
                    <a:pt x="223" y="543"/>
                    <a:pt x="225" y="545"/>
                  </a:cubicBezTo>
                  <a:cubicBezTo>
                    <a:pt x="225" y="546"/>
                    <a:pt x="226" y="547"/>
                    <a:pt x="227" y="549"/>
                  </a:cubicBezTo>
                  <a:cubicBezTo>
                    <a:pt x="227" y="550"/>
                    <a:pt x="227" y="550"/>
                    <a:pt x="228" y="551"/>
                  </a:cubicBezTo>
                  <a:cubicBezTo>
                    <a:pt x="228" y="551"/>
                    <a:pt x="228" y="552"/>
                    <a:pt x="228" y="552"/>
                  </a:cubicBezTo>
                  <a:cubicBezTo>
                    <a:pt x="230" y="554"/>
                    <a:pt x="231" y="556"/>
                    <a:pt x="231" y="558"/>
                  </a:cubicBezTo>
                  <a:cubicBezTo>
                    <a:pt x="232" y="560"/>
                    <a:pt x="231" y="563"/>
                    <a:pt x="230" y="566"/>
                  </a:cubicBezTo>
                  <a:cubicBezTo>
                    <a:pt x="230" y="567"/>
                    <a:pt x="230" y="567"/>
                    <a:pt x="230" y="567"/>
                  </a:cubicBezTo>
                  <a:cubicBezTo>
                    <a:pt x="230" y="568"/>
                    <a:pt x="230" y="569"/>
                    <a:pt x="229" y="570"/>
                  </a:cubicBezTo>
                  <a:cubicBezTo>
                    <a:pt x="229" y="571"/>
                    <a:pt x="228" y="572"/>
                    <a:pt x="228" y="573"/>
                  </a:cubicBezTo>
                  <a:cubicBezTo>
                    <a:pt x="228" y="574"/>
                    <a:pt x="228" y="576"/>
                    <a:pt x="228" y="577"/>
                  </a:cubicBezTo>
                  <a:cubicBezTo>
                    <a:pt x="229" y="578"/>
                    <a:pt x="229" y="578"/>
                    <a:pt x="229" y="578"/>
                  </a:cubicBezTo>
                  <a:cubicBezTo>
                    <a:pt x="230" y="579"/>
                    <a:pt x="230" y="580"/>
                    <a:pt x="231" y="582"/>
                  </a:cubicBezTo>
                  <a:cubicBezTo>
                    <a:pt x="231" y="583"/>
                    <a:pt x="231" y="585"/>
                    <a:pt x="231" y="586"/>
                  </a:cubicBezTo>
                  <a:cubicBezTo>
                    <a:pt x="231" y="587"/>
                    <a:pt x="231" y="587"/>
                    <a:pt x="231" y="588"/>
                  </a:cubicBezTo>
                  <a:cubicBezTo>
                    <a:pt x="231" y="588"/>
                    <a:pt x="231" y="589"/>
                    <a:pt x="232" y="589"/>
                  </a:cubicBezTo>
                  <a:cubicBezTo>
                    <a:pt x="233" y="590"/>
                    <a:pt x="233" y="592"/>
                    <a:pt x="234" y="593"/>
                  </a:cubicBezTo>
                  <a:cubicBezTo>
                    <a:pt x="234" y="595"/>
                    <a:pt x="234" y="596"/>
                    <a:pt x="234" y="598"/>
                  </a:cubicBezTo>
                  <a:cubicBezTo>
                    <a:pt x="234" y="598"/>
                    <a:pt x="234" y="598"/>
                    <a:pt x="234" y="598"/>
                  </a:cubicBezTo>
                  <a:cubicBezTo>
                    <a:pt x="236" y="601"/>
                    <a:pt x="236" y="601"/>
                    <a:pt x="236" y="601"/>
                  </a:cubicBezTo>
                  <a:cubicBezTo>
                    <a:pt x="237" y="601"/>
                    <a:pt x="237" y="601"/>
                    <a:pt x="237" y="601"/>
                  </a:cubicBezTo>
                  <a:cubicBezTo>
                    <a:pt x="237" y="602"/>
                    <a:pt x="237" y="602"/>
                    <a:pt x="237" y="602"/>
                  </a:cubicBezTo>
                  <a:cubicBezTo>
                    <a:pt x="241" y="606"/>
                    <a:pt x="241" y="606"/>
                    <a:pt x="241" y="606"/>
                  </a:cubicBezTo>
                  <a:cubicBezTo>
                    <a:pt x="238" y="606"/>
                    <a:pt x="238" y="606"/>
                    <a:pt x="238" y="606"/>
                  </a:cubicBezTo>
                  <a:cubicBezTo>
                    <a:pt x="239" y="607"/>
                    <a:pt x="239" y="608"/>
                    <a:pt x="239" y="609"/>
                  </a:cubicBezTo>
                  <a:cubicBezTo>
                    <a:pt x="239" y="611"/>
                    <a:pt x="238" y="612"/>
                    <a:pt x="238" y="613"/>
                  </a:cubicBezTo>
                  <a:cubicBezTo>
                    <a:pt x="239" y="614"/>
                    <a:pt x="240" y="616"/>
                    <a:pt x="241" y="617"/>
                  </a:cubicBezTo>
                  <a:cubicBezTo>
                    <a:pt x="242" y="620"/>
                    <a:pt x="242" y="624"/>
                    <a:pt x="241" y="626"/>
                  </a:cubicBezTo>
                  <a:cubicBezTo>
                    <a:pt x="241" y="627"/>
                    <a:pt x="241" y="628"/>
                    <a:pt x="240" y="629"/>
                  </a:cubicBezTo>
                  <a:cubicBezTo>
                    <a:pt x="241" y="629"/>
                    <a:pt x="241" y="629"/>
                    <a:pt x="241" y="629"/>
                  </a:cubicBezTo>
                  <a:cubicBezTo>
                    <a:pt x="242" y="629"/>
                    <a:pt x="244" y="630"/>
                    <a:pt x="244" y="630"/>
                  </a:cubicBezTo>
                  <a:cubicBezTo>
                    <a:pt x="245" y="630"/>
                    <a:pt x="245" y="630"/>
                    <a:pt x="245" y="630"/>
                  </a:cubicBezTo>
                  <a:cubicBezTo>
                    <a:pt x="248" y="631"/>
                    <a:pt x="250" y="633"/>
                    <a:pt x="252" y="634"/>
                  </a:cubicBezTo>
                  <a:cubicBezTo>
                    <a:pt x="254" y="635"/>
                    <a:pt x="257" y="639"/>
                    <a:pt x="259" y="642"/>
                  </a:cubicBezTo>
                  <a:cubicBezTo>
                    <a:pt x="260" y="643"/>
                    <a:pt x="261" y="647"/>
                    <a:pt x="261" y="649"/>
                  </a:cubicBezTo>
                  <a:cubicBezTo>
                    <a:pt x="261" y="650"/>
                    <a:pt x="260" y="653"/>
                    <a:pt x="260" y="655"/>
                  </a:cubicBezTo>
                  <a:cubicBezTo>
                    <a:pt x="259" y="657"/>
                    <a:pt x="258" y="658"/>
                    <a:pt x="257" y="659"/>
                  </a:cubicBezTo>
                  <a:cubicBezTo>
                    <a:pt x="257" y="659"/>
                    <a:pt x="256" y="660"/>
                    <a:pt x="256" y="660"/>
                  </a:cubicBezTo>
                  <a:cubicBezTo>
                    <a:pt x="256" y="661"/>
                    <a:pt x="256" y="662"/>
                    <a:pt x="255" y="663"/>
                  </a:cubicBezTo>
                  <a:cubicBezTo>
                    <a:pt x="255" y="665"/>
                    <a:pt x="255" y="666"/>
                    <a:pt x="254" y="667"/>
                  </a:cubicBezTo>
                  <a:cubicBezTo>
                    <a:pt x="253" y="669"/>
                    <a:pt x="253" y="670"/>
                    <a:pt x="252" y="671"/>
                  </a:cubicBezTo>
                  <a:cubicBezTo>
                    <a:pt x="251" y="672"/>
                    <a:pt x="250" y="673"/>
                    <a:pt x="250" y="674"/>
                  </a:cubicBezTo>
                  <a:cubicBezTo>
                    <a:pt x="249" y="676"/>
                    <a:pt x="250" y="683"/>
                    <a:pt x="251" y="687"/>
                  </a:cubicBezTo>
                  <a:cubicBezTo>
                    <a:pt x="252" y="688"/>
                    <a:pt x="252" y="690"/>
                    <a:pt x="253" y="691"/>
                  </a:cubicBezTo>
                  <a:cubicBezTo>
                    <a:pt x="254" y="693"/>
                    <a:pt x="255" y="694"/>
                    <a:pt x="255" y="696"/>
                  </a:cubicBezTo>
                  <a:cubicBezTo>
                    <a:pt x="256" y="698"/>
                    <a:pt x="256" y="700"/>
                    <a:pt x="256" y="702"/>
                  </a:cubicBezTo>
                  <a:cubicBezTo>
                    <a:pt x="256" y="703"/>
                    <a:pt x="256" y="705"/>
                    <a:pt x="256" y="706"/>
                  </a:cubicBezTo>
                  <a:cubicBezTo>
                    <a:pt x="257" y="706"/>
                    <a:pt x="257" y="708"/>
                    <a:pt x="258" y="708"/>
                  </a:cubicBezTo>
                  <a:cubicBezTo>
                    <a:pt x="258" y="708"/>
                    <a:pt x="259" y="709"/>
                    <a:pt x="259" y="709"/>
                  </a:cubicBezTo>
                  <a:cubicBezTo>
                    <a:pt x="260" y="710"/>
                    <a:pt x="262" y="711"/>
                    <a:pt x="263" y="713"/>
                  </a:cubicBezTo>
                  <a:cubicBezTo>
                    <a:pt x="265" y="715"/>
                    <a:pt x="265" y="718"/>
                    <a:pt x="265" y="720"/>
                  </a:cubicBezTo>
                  <a:cubicBezTo>
                    <a:pt x="265" y="721"/>
                    <a:pt x="265" y="722"/>
                    <a:pt x="265" y="722"/>
                  </a:cubicBezTo>
                  <a:cubicBezTo>
                    <a:pt x="266" y="722"/>
                    <a:pt x="266" y="723"/>
                    <a:pt x="266" y="724"/>
                  </a:cubicBezTo>
                  <a:cubicBezTo>
                    <a:pt x="266" y="726"/>
                    <a:pt x="267" y="731"/>
                    <a:pt x="268" y="732"/>
                  </a:cubicBezTo>
                  <a:cubicBezTo>
                    <a:pt x="269" y="732"/>
                    <a:pt x="270" y="734"/>
                    <a:pt x="272" y="735"/>
                  </a:cubicBezTo>
                  <a:cubicBezTo>
                    <a:pt x="274" y="736"/>
                    <a:pt x="278" y="738"/>
                    <a:pt x="281" y="740"/>
                  </a:cubicBezTo>
                  <a:cubicBezTo>
                    <a:pt x="283" y="741"/>
                    <a:pt x="288" y="742"/>
                    <a:pt x="290" y="743"/>
                  </a:cubicBezTo>
                  <a:cubicBezTo>
                    <a:pt x="292" y="743"/>
                    <a:pt x="294" y="743"/>
                    <a:pt x="297" y="743"/>
                  </a:cubicBezTo>
                  <a:cubicBezTo>
                    <a:pt x="300" y="743"/>
                    <a:pt x="303" y="744"/>
                    <a:pt x="305" y="744"/>
                  </a:cubicBezTo>
                  <a:cubicBezTo>
                    <a:pt x="312" y="745"/>
                    <a:pt x="314" y="747"/>
                    <a:pt x="315" y="748"/>
                  </a:cubicBezTo>
                  <a:cubicBezTo>
                    <a:pt x="317" y="750"/>
                    <a:pt x="319" y="753"/>
                    <a:pt x="321" y="756"/>
                  </a:cubicBezTo>
                  <a:cubicBezTo>
                    <a:pt x="321" y="757"/>
                    <a:pt x="322" y="758"/>
                    <a:pt x="322" y="758"/>
                  </a:cubicBezTo>
                  <a:cubicBezTo>
                    <a:pt x="322" y="759"/>
                    <a:pt x="322" y="759"/>
                    <a:pt x="323" y="760"/>
                  </a:cubicBezTo>
                  <a:cubicBezTo>
                    <a:pt x="324" y="762"/>
                    <a:pt x="325" y="764"/>
                    <a:pt x="326" y="765"/>
                  </a:cubicBezTo>
                  <a:cubicBezTo>
                    <a:pt x="326" y="766"/>
                    <a:pt x="327" y="769"/>
                    <a:pt x="327" y="772"/>
                  </a:cubicBezTo>
                  <a:cubicBezTo>
                    <a:pt x="484" y="757"/>
                    <a:pt x="484" y="757"/>
                    <a:pt x="484" y="757"/>
                  </a:cubicBezTo>
                  <a:cubicBezTo>
                    <a:pt x="687" y="735"/>
                    <a:pt x="687" y="735"/>
                    <a:pt x="687" y="735"/>
                  </a:cubicBezTo>
                  <a:cubicBezTo>
                    <a:pt x="687" y="734"/>
                    <a:pt x="687" y="733"/>
                    <a:pt x="687" y="733"/>
                  </a:cubicBezTo>
                  <a:cubicBezTo>
                    <a:pt x="687" y="731"/>
                    <a:pt x="686" y="728"/>
                    <a:pt x="685" y="726"/>
                  </a:cubicBezTo>
                  <a:cubicBezTo>
                    <a:pt x="685" y="724"/>
                    <a:pt x="684" y="720"/>
                    <a:pt x="683" y="718"/>
                  </a:cubicBezTo>
                  <a:cubicBezTo>
                    <a:pt x="682" y="717"/>
                    <a:pt x="680" y="714"/>
                    <a:pt x="679" y="713"/>
                  </a:cubicBezTo>
                  <a:cubicBezTo>
                    <a:pt x="679" y="712"/>
                    <a:pt x="679" y="709"/>
                    <a:pt x="680" y="708"/>
                  </a:cubicBezTo>
                  <a:cubicBezTo>
                    <a:pt x="680" y="707"/>
                    <a:pt x="681" y="705"/>
                    <a:pt x="682" y="704"/>
                  </a:cubicBezTo>
                  <a:cubicBezTo>
                    <a:pt x="682" y="703"/>
                    <a:pt x="682" y="701"/>
                    <a:pt x="682" y="700"/>
                  </a:cubicBezTo>
                  <a:cubicBezTo>
                    <a:pt x="682" y="697"/>
                    <a:pt x="681" y="693"/>
                    <a:pt x="681" y="691"/>
                  </a:cubicBezTo>
                  <a:cubicBezTo>
                    <a:pt x="682" y="690"/>
                    <a:pt x="683" y="687"/>
                    <a:pt x="682" y="686"/>
                  </a:cubicBezTo>
                  <a:cubicBezTo>
                    <a:pt x="682" y="685"/>
                    <a:pt x="681" y="683"/>
                    <a:pt x="680" y="682"/>
                  </a:cubicBezTo>
                  <a:cubicBezTo>
                    <a:pt x="680" y="681"/>
                    <a:pt x="678" y="677"/>
                    <a:pt x="677" y="676"/>
                  </a:cubicBezTo>
                  <a:cubicBezTo>
                    <a:pt x="676" y="675"/>
                    <a:pt x="673" y="673"/>
                    <a:pt x="672" y="672"/>
                  </a:cubicBezTo>
                  <a:cubicBezTo>
                    <a:pt x="671" y="671"/>
                    <a:pt x="670" y="669"/>
                    <a:pt x="670" y="667"/>
                  </a:cubicBezTo>
                  <a:cubicBezTo>
                    <a:pt x="670" y="665"/>
                    <a:pt x="671" y="661"/>
                    <a:pt x="670" y="659"/>
                  </a:cubicBezTo>
                  <a:cubicBezTo>
                    <a:pt x="670" y="658"/>
                    <a:pt x="669" y="655"/>
                    <a:pt x="668" y="653"/>
                  </a:cubicBezTo>
                  <a:cubicBezTo>
                    <a:pt x="667" y="652"/>
                    <a:pt x="664" y="649"/>
                    <a:pt x="663" y="648"/>
                  </a:cubicBezTo>
                  <a:cubicBezTo>
                    <a:pt x="662" y="647"/>
                    <a:pt x="661" y="645"/>
                    <a:pt x="661" y="644"/>
                  </a:cubicBezTo>
                  <a:cubicBezTo>
                    <a:pt x="661" y="643"/>
                    <a:pt x="661" y="641"/>
                    <a:pt x="661" y="640"/>
                  </a:cubicBezTo>
                  <a:cubicBezTo>
                    <a:pt x="662" y="639"/>
                    <a:pt x="664" y="637"/>
                    <a:pt x="664" y="635"/>
                  </a:cubicBezTo>
                  <a:cubicBezTo>
                    <a:pt x="664" y="634"/>
                    <a:pt x="663" y="632"/>
                    <a:pt x="662" y="631"/>
                  </a:cubicBezTo>
                  <a:cubicBezTo>
                    <a:pt x="661" y="629"/>
                    <a:pt x="658" y="627"/>
                    <a:pt x="657" y="625"/>
                  </a:cubicBezTo>
                  <a:cubicBezTo>
                    <a:pt x="657" y="624"/>
                    <a:pt x="658" y="623"/>
                    <a:pt x="658" y="622"/>
                  </a:cubicBezTo>
                  <a:cubicBezTo>
                    <a:pt x="658" y="621"/>
                    <a:pt x="660" y="619"/>
                    <a:pt x="660" y="619"/>
                  </a:cubicBezTo>
                  <a:cubicBezTo>
                    <a:pt x="660" y="617"/>
                    <a:pt x="658" y="615"/>
                    <a:pt x="658" y="614"/>
                  </a:cubicBezTo>
                  <a:cubicBezTo>
                    <a:pt x="657" y="613"/>
                    <a:pt x="656" y="610"/>
                    <a:pt x="655" y="609"/>
                  </a:cubicBezTo>
                  <a:cubicBezTo>
                    <a:pt x="655" y="607"/>
                    <a:pt x="653" y="604"/>
                    <a:pt x="653" y="603"/>
                  </a:cubicBezTo>
                  <a:cubicBezTo>
                    <a:pt x="653" y="601"/>
                    <a:pt x="656" y="597"/>
                    <a:pt x="656" y="595"/>
                  </a:cubicBezTo>
                  <a:cubicBezTo>
                    <a:pt x="656" y="593"/>
                    <a:pt x="656" y="589"/>
                    <a:pt x="656" y="587"/>
                  </a:cubicBezTo>
                  <a:cubicBezTo>
                    <a:pt x="656" y="585"/>
                    <a:pt x="656" y="581"/>
                    <a:pt x="656" y="578"/>
                  </a:cubicBezTo>
                  <a:cubicBezTo>
                    <a:pt x="657" y="577"/>
                    <a:pt x="659" y="573"/>
                    <a:pt x="660" y="572"/>
                  </a:cubicBezTo>
                  <a:cubicBezTo>
                    <a:pt x="660" y="570"/>
                    <a:pt x="663" y="567"/>
                    <a:pt x="664" y="566"/>
                  </a:cubicBezTo>
                  <a:cubicBezTo>
                    <a:pt x="664" y="564"/>
                    <a:pt x="665" y="561"/>
                    <a:pt x="665" y="560"/>
                  </a:cubicBezTo>
                  <a:cubicBezTo>
                    <a:pt x="665" y="558"/>
                    <a:pt x="663" y="555"/>
                    <a:pt x="663" y="554"/>
                  </a:cubicBezTo>
                  <a:cubicBezTo>
                    <a:pt x="663" y="552"/>
                    <a:pt x="663" y="548"/>
                    <a:pt x="664" y="546"/>
                  </a:cubicBezTo>
                  <a:cubicBezTo>
                    <a:pt x="664" y="544"/>
                    <a:pt x="666" y="541"/>
                    <a:pt x="667" y="539"/>
                  </a:cubicBezTo>
                  <a:cubicBezTo>
                    <a:pt x="668" y="538"/>
                    <a:pt x="670" y="535"/>
                    <a:pt x="671" y="534"/>
                  </a:cubicBezTo>
                  <a:cubicBezTo>
                    <a:pt x="671" y="532"/>
                    <a:pt x="671" y="529"/>
                    <a:pt x="671" y="527"/>
                  </a:cubicBezTo>
                  <a:cubicBezTo>
                    <a:pt x="671" y="525"/>
                    <a:pt x="669" y="521"/>
                    <a:pt x="669" y="519"/>
                  </a:cubicBezTo>
                  <a:cubicBezTo>
                    <a:pt x="669" y="517"/>
                    <a:pt x="669" y="513"/>
                    <a:pt x="669" y="512"/>
                  </a:cubicBezTo>
                  <a:cubicBezTo>
                    <a:pt x="668" y="510"/>
                    <a:pt x="666" y="507"/>
                    <a:pt x="665" y="506"/>
                  </a:cubicBezTo>
                  <a:cubicBezTo>
                    <a:pt x="664" y="504"/>
                    <a:pt x="662" y="499"/>
                    <a:pt x="662" y="499"/>
                  </a:cubicBezTo>
                  <a:cubicBezTo>
                    <a:pt x="663" y="498"/>
                    <a:pt x="663" y="495"/>
                    <a:pt x="663" y="494"/>
                  </a:cubicBezTo>
                  <a:cubicBezTo>
                    <a:pt x="663" y="493"/>
                    <a:pt x="663" y="491"/>
                    <a:pt x="663" y="490"/>
                  </a:cubicBezTo>
                  <a:cubicBezTo>
                    <a:pt x="663" y="486"/>
                    <a:pt x="662" y="480"/>
                    <a:pt x="663" y="477"/>
                  </a:cubicBezTo>
                  <a:cubicBezTo>
                    <a:pt x="663" y="474"/>
                    <a:pt x="664" y="469"/>
                    <a:pt x="665" y="466"/>
                  </a:cubicBezTo>
                  <a:cubicBezTo>
                    <a:pt x="666" y="465"/>
                    <a:pt x="669" y="463"/>
                    <a:pt x="669" y="462"/>
                  </a:cubicBezTo>
                  <a:cubicBezTo>
                    <a:pt x="669" y="460"/>
                    <a:pt x="666" y="457"/>
                    <a:pt x="667" y="455"/>
                  </a:cubicBezTo>
                  <a:cubicBezTo>
                    <a:pt x="667" y="453"/>
                    <a:pt x="669" y="449"/>
                    <a:pt x="671" y="448"/>
                  </a:cubicBezTo>
                  <a:cubicBezTo>
                    <a:pt x="672" y="447"/>
                    <a:pt x="675" y="446"/>
                    <a:pt x="676" y="445"/>
                  </a:cubicBezTo>
                  <a:cubicBezTo>
                    <a:pt x="677" y="445"/>
                    <a:pt x="679" y="443"/>
                    <a:pt x="680" y="442"/>
                  </a:cubicBezTo>
                  <a:cubicBezTo>
                    <a:pt x="681" y="440"/>
                    <a:pt x="682" y="438"/>
                    <a:pt x="683" y="437"/>
                  </a:cubicBezTo>
                  <a:cubicBezTo>
                    <a:pt x="683" y="435"/>
                    <a:pt x="684" y="433"/>
                    <a:pt x="684" y="432"/>
                  </a:cubicBezTo>
                  <a:cubicBezTo>
                    <a:pt x="684" y="430"/>
                    <a:pt x="683" y="426"/>
                    <a:pt x="682" y="424"/>
                  </a:cubicBezTo>
                  <a:cubicBezTo>
                    <a:pt x="682" y="422"/>
                    <a:pt x="679" y="420"/>
                    <a:pt x="678" y="418"/>
                  </a:cubicBezTo>
                  <a:cubicBezTo>
                    <a:pt x="677" y="417"/>
                    <a:pt x="676" y="414"/>
                    <a:pt x="676" y="413"/>
                  </a:cubicBezTo>
                  <a:cubicBezTo>
                    <a:pt x="676" y="410"/>
                    <a:pt x="678" y="406"/>
                    <a:pt x="679" y="404"/>
                  </a:cubicBezTo>
                  <a:cubicBezTo>
                    <a:pt x="679" y="400"/>
                    <a:pt x="680" y="393"/>
                    <a:pt x="680" y="390"/>
                  </a:cubicBezTo>
                  <a:cubicBezTo>
                    <a:pt x="680" y="388"/>
                    <a:pt x="679" y="383"/>
                    <a:pt x="679" y="381"/>
                  </a:cubicBezTo>
                  <a:cubicBezTo>
                    <a:pt x="680" y="377"/>
                    <a:pt x="680" y="369"/>
                    <a:pt x="681" y="365"/>
                  </a:cubicBezTo>
                  <a:cubicBezTo>
                    <a:pt x="681" y="363"/>
                    <a:pt x="683" y="358"/>
                    <a:pt x="684" y="356"/>
                  </a:cubicBezTo>
                  <a:cubicBezTo>
                    <a:pt x="685" y="355"/>
                    <a:pt x="687" y="354"/>
                    <a:pt x="687" y="353"/>
                  </a:cubicBezTo>
                  <a:cubicBezTo>
                    <a:pt x="688" y="352"/>
                    <a:pt x="688" y="347"/>
                    <a:pt x="688" y="346"/>
                  </a:cubicBezTo>
                  <a:cubicBezTo>
                    <a:pt x="688" y="344"/>
                    <a:pt x="690" y="342"/>
                    <a:pt x="690" y="340"/>
                  </a:cubicBezTo>
                  <a:cubicBezTo>
                    <a:pt x="691" y="339"/>
                    <a:pt x="693" y="335"/>
                    <a:pt x="693" y="333"/>
                  </a:cubicBezTo>
                  <a:cubicBezTo>
                    <a:pt x="693" y="332"/>
                    <a:pt x="693" y="328"/>
                    <a:pt x="693" y="327"/>
                  </a:cubicBezTo>
                  <a:cubicBezTo>
                    <a:pt x="693" y="326"/>
                    <a:pt x="695" y="324"/>
                    <a:pt x="695" y="324"/>
                  </a:cubicBezTo>
                  <a:cubicBezTo>
                    <a:pt x="696" y="323"/>
                    <a:pt x="696" y="320"/>
                    <a:pt x="696" y="319"/>
                  </a:cubicBezTo>
                  <a:cubicBezTo>
                    <a:pt x="697" y="318"/>
                    <a:pt x="698" y="317"/>
                    <a:pt x="699" y="317"/>
                  </a:cubicBezTo>
                  <a:cubicBezTo>
                    <a:pt x="700" y="316"/>
                    <a:pt x="702" y="315"/>
                    <a:pt x="702" y="314"/>
                  </a:cubicBezTo>
                  <a:cubicBezTo>
                    <a:pt x="703" y="314"/>
                    <a:pt x="706" y="313"/>
                    <a:pt x="706" y="312"/>
                  </a:cubicBezTo>
                  <a:cubicBezTo>
                    <a:pt x="706" y="311"/>
                    <a:pt x="703" y="310"/>
                    <a:pt x="703" y="309"/>
                  </a:cubicBezTo>
                  <a:cubicBezTo>
                    <a:pt x="703" y="308"/>
                    <a:pt x="703" y="307"/>
                    <a:pt x="704" y="306"/>
                  </a:cubicBezTo>
                  <a:cubicBezTo>
                    <a:pt x="704" y="305"/>
                    <a:pt x="707" y="304"/>
                    <a:pt x="707" y="303"/>
                  </a:cubicBezTo>
                  <a:cubicBezTo>
                    <a:pt x="708" y="302"/>
                    <a:pt x="708" y="301"/>
                    <a:pt x="707" y="300"/>
                  </a:cubicBezTo>
                  <a:cubicBezTo>
                    <a:pt x="707" y="299"/>
                    <a:pt x="705" y="298"/>
                    <a:pt x="705" y="298"/>
                  </a:cubicBezTo>
                  <a:cubicBezTo>
                    <a:pt x="705" y="297"/>
                    <a:pt x="705" y="294"/>
                    <a:pt x="705" y="293"/>
                  </a:cubicBezTo>
                  <a:cubicBezTo>
                    <a:pt x="705" y="292"/>
                    <a:pt x="707" y="289"/>
                    <a:pt x="708" y="288"/>
                  </a:cubicBezTo>
                  <a:cubicBezTo>
                    <a:pt x="708" y="287"/>
                    <a:pt x="709" y="285"/>
                    <a:pt x="710" y="284"/>
                  </a:cubicBezTo>
                  <a:cubicBezTo>
                    <a:pt x="710" y="283"/>
                    <a:pt x="710" y="280"/>
                    <a:pt x="711" y="279"/>
                  </a:cubicBezTo>
                  <a:cubicBezTo>
                    <a:pt x="711" y="279"/>
                    <a:pt x="713" y="279"/>
                    <a:pt x="714" y="279"/>
                  </a:cubicBezTo>
                  <a:cubicBezTo>
                    <a:pt x="714" y="278"/>
                    <a:pt x="715" y="277"/>
                    <a:pt x="716" y="277"/>
                  </a:cubicBezTo>
                  <a:cubicBezTo>
                    <a:pt x="717" y="276"/>
                    <a:pt x="718" y="272"/>
                    <a:pt x="718" y="270"/>
                  </a:cubicBezTo>
                  <a:cubicBezTo>
                    <a:pt x="718" y="269"/>
                    <a:pt x="717" y="266"/>
                    <a:pt x="717" y="265"/>
                  </a:cubicBezTo>
                  <a:cubicBezTo>
                    <a:pt x="717" y="264"/>
                    <a:pt x="718" y="263"/>
                    <a:pt x="718" y="262"/>
                  </a:cubicBezTo>
                  <a:cubicBezTo>
                    <a:pt x="718" y="261"/>
                    <a:pt x="717" y="259"/>
                    <a:pt x="717" y="258"/>
                  </a:cubicBezTo>
                  <a:cubicBezTo>
                    <a:pt x="716" y="256"/>
                    <a:pt x="716" y="254"/>
                    <a:pt x="716" y="253"/>
                  </a:cubicBezTo>
                  <a:cubicBezTo>
                    <a:pt x="716" y="251"/>
                    <a:pt x="716" y="249"/>
                    <a:pt x="717" y="248"/>
                  </a:cubicBezTo>
                  <a:cubicBezTo>
                    <a:pt x="717" y="247"/>
                    <a:pt x="719" y="247"/>
                    <a:pt x="719" y="248"/>
                  </a:cubicBezTo>
                  <a:cubicBezTo>
                    <a:pt x="720" y="248"/>
                    <a:pt x="721" y="250"/>
                    <a:pt x="722" y="250"/>
                  </a:cubicBezTo>
                  <a:cubicBezTo>
                    <a:pt x="722" y="250"/>
                    <a:pt x="723" y="249"/>
                    <a:pt x="723" y="248"/>
                  </a:cubicBezTo>
                  <a:cubicBezTo>
                    <a:pt x="724" y="247"/>
                    <a:pt x="725" y="245"/>
                    <a:pt x="725" y="244"/>
                  </a:cubicBezTo>
                  <a:cubicBezTo>
                    <a:pt x="725" y="244"/>
                    <a:pt x="724" y="243"/>
                    <a:pt x="724" y="242"/>
                  </a:cubicBezTo>
                  <a:cubicBezTo>
                    <a:pt x="724" y="241"/>
                    <a:pt x="726" y="240"/>
                    <a:pt x="726" y="238"/>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5" name="Freeform 55">
              <a:extLst>
                <a:ext uri="{FF2B5EF4-FFF2-40B4-BE49-F238E27FC236}">
                  <a16:creationId xmlns:a16="http://schemas.microsoft.com/office/drawing/2014/main" id="{5A55B469-6091-4959-9C95-ECC72806F744}"/>
                </a:ext>
              </a:extLst>
            </p:cNvPr>
            <p:cNvSpPr>
              <a:spLocks/>
            </p:cNvSpPr>
            <p:nvPr/>
          </p:nvSpPr>
          <p:spPr bwMode="auto">
            <a:xfrm>
              <a:off x="4092574" y="2911478"/>
              <a:ext cx="469900" cy="815975"/>
            </a:xfrm>
            <a:custGeom>
              <a:avLst/>
              <a:gdLst>
                <a:gd name="T0" fmla="*/ 545 w 557"/>
                <a:gd name="T1" fmla="*/ 602 h 968"/>
                <a:gd name="T2" fmla="*/ 535 w 557"/>
                <a:gd name="T3" fmla="*/ 564 h 968"/>
                <a:gd name="T4" fmla="*/ 483 w 557"/>
                <a:gd name="T5" fmla="*/ 116 h 968"/>
                <a:gd name="T6" fmla="*/ 454 w 557"/>
                <a:gd name="T7" fmla="*/ 62 h 968"/>
                <a:gd name="T8" fmla="*/ 75 w 557"/>
                <a:gd name="T9" fmla="*/ 37 h 968"/>
                <a:gd name="T10" fmla="*/ 100 w 557"/>
                <a:gd name="T11" fmla="*/ 50 h 968"/>
                <a:gd name="T12" fmla="*/ 133 w 557"/>
                <a:gd name="T13" fmla="*/ 84 h 968"/>
                <a:gd name="T14" fmla="*/ 146 w 557"/>
                <a:gd name="T15" fmla="*/ 124 h 968"/>
                <a:gd name="T16" fmla="*/ 135 w 557"/>
                <a:gd name="T17" fmla="*/ 160 h 968"/>
                <a:gd name="T18" fmla="*/ 129 w 557"/>
                <a:gd name="T19" fmla="*/ 181 h 968"/>
                <a:gd name="T20" fmla="*/ 106 w 557"/>
                <a:gd name="T21" fmla="*/ 209 h 968"/>
                <a:gd name="T22" fmla="*/ 81 w 557"/>
                <a:gd name="T23" fmla="*/ 223 h 968"/>
                <a:gd name="T24" fmla="*/ 47 w 557"/>
                <a:gd name="T25" fmla="*/ 231 h 968"/>
                <a:gd name="T26" fmla="*/ 39 w 557"/>
                <a:gd name="T27" fmla="*/ 251 h 968"/>
                <a:gd name="T28" fmla="*/ 43 w 557"/>
                <a:gd name="T29" fmla="*/ 268 h 968"/>
                <a:gd name="T30" fmla="*/ 59 w 557"/>
                <a:gd name="T31" fmla="*/ 288 h 968"/>
                <a:gd name="T32" fmla="*/ 50 w 557"/>
                <a:gd name="T33" fmla="*/ 326 h 968"/>
                <a:gd name="T34" fmla="*/ 44 w 557"/>
                <a:gd name="T35" fmla="*/ 349 h 968"/>
                <a:gd name="T36" fmla="*/ 17 w 557"/>
                <a:gd name="T37" fmla="*/ 375 h 968"/>
                <a:gd name="T38" fmla="*/ 15 w 557"/>
                <a:gd name="T39" fmla="*/ 411 h 968"/>
                <a:gd name="T40" fmla="*/ 1 w 557"/>
                <a:gd name="T41" fmla="*/ 441 h 968"/>
                <a:gd name="T42" fmla="*/ 6 w 557"/>
                <a:gd name="T43" fmla="*/ 476 h 968"/>
                <a:gd name="T44" fmla="*/ 13 w 557"/>
                <a:gd name="T45" fmla="*/ 504 h 968"/>
                <a:gd name="T46" fmla="*/ 27 w 557"/>
                <a:gd name="T47" fmla="*/ 527 h 968"/>
                <a:gd name="T48" fmla="*/ 53 w 557"/>
                <a:gd name="T49" fmla="*/ 547 h 968"/>
                <a:gd name="T50" fmla="*/ 70 w 557"/>
                <a:gd name="T51" fmla="*/ 565 h 968"/>
                <a:gd name="T52" fmla="*/ 113 w 557"/>
                <a:gd name="T53" fmla="*/ 596 h 968"/>
                <a:gd name="T54" fmla="*/ 127 w 557"/>
                <a:gd name="T55" fmla="*/ 635 h 968"/>
                <a:gd name="T56" fmla="*/ 132 w 557"/>
                <a:gd name="T57" fmla="*/ 654 h 968"/>
                <a:gd name="T58" fmla="*/ 147 w 557"/>
                <a:gd name="T59" fmla="*/ 655 h 968"/>
                <a:gd name="T60" fmla="*/ 182 w 557"/>
                <a:gd name="T61" fmla="*/ 649 h 968"/>
                <a:gd name="T62" fmla="*/ 211 w 557"/>
                <a:gd name="T63" fmla="*/ 673 h 968"/>
                <a:gd name="T64" fmla="*/ 203 w 557"/>
                <a:gd name="T65" fmla="*/ 695 h 968"/>
                <a:gd name="T66" fmla="*/ 194 w 557"/>
                <a:gd name="T67" fmla="*/ 739 h 968"/>
                <a:gd name="T68" fmla="*/ 185 w 557"/>
                <a:gd name="T69" fmla="*/ 769 h 968"/>
                <a:gd name="T70" fmla="*/ 206 w 557"/>
                <a:gd name="T71" fmla="*/ 794 h 968"/>
                <a:gd name="T72" fmla="*/ 226 w 557"/>
                <a:gd name="T73" fmla="*/ 805 h 968"/>
                <a:gd name="T74" fmla="*/ 247 w 557"/>
                <a:gd name="T75" fmla="*/ 828 h 968"/>
                <a:gd name="T76" fmla="*/ 257 w 557"/>
                <a:gd name="T77" fmla="*/ 821 h 968"/>
                <a:gd name="T78" fmla="*/ 278 w 557"/>
                <a:gd name="T79" fmla="*/ 833 h 968"/>
                <a:gd name="T80" fmla="*/ 294 w 557"/>
                <a:gd name="T81" fmla="*/ 847 h 968"/>
                <a:gd name="T82" fmla="*/ 319 w 557"/>
                <a:gd name="T83" fmla="*/ 875 h 968"/>
                <a:gd name="T84" fmla="*/ 329 w 557"/>
                <a:gd name="T85" fmla="*/ 920 h 968"/>
                <a:gd name="T86" fmla="*/ 323 w 557"/>
                <a:gd name="T87" fmla="*/ 931 h 968"/>
                <a:gd name="T88" fmla="*/ 336 w 557"/>
                <a:gd name="T89" fmla="*/ 955 h 968"/>
                <a:gd name="T90" fmla="*/ 362 w 557"/>
                <a:gd name="T91" fmla="*/ 965 h 968"/>
                <a:gd name="T92" fmla="*/ 374 w 557"/>
                <a:gd name="T93" fmla="*/ 953 h 968"/>
                <a:gd name="T94" fmla="*/ 419 w 557"/>
                <a:gd name="T95" fmla="*/ 939 h 968"/>
                <a:gd name="T96" fmla="*/ 467 w 557"/>
                <a:gd name="T97" fmla="*/ 946 h 968"/>
                <a:gd name="T98" fmla="*/ 458 w 557"/>
                <a:gd name="T99" fmla="*/ 892 h 968"/>
                <a:gd name="T100" fmla="*/ 503 w 557"/>
                <a:gd name="T101" fmla="*/ 875 h 968"/>
                <a:gd name="T102" fmla="*/ 499 w 557"/>
                <a:gd name="T103" fmla="*/ 831 h 968"/>
                <a:gd name="T104" fmla="*/ 504 w 557"/>
                <a:gd name="T105" fmla="*/ 799 h 968"/>
                <a:gd name="T106" fmla="*/ 506 w 557"/>
                <a:gd name="T107" fmla="*/ 761 h 968"/>
                <a:gd name="T108" fmla="*/ 507 w 557"/>
                <a:gd name="T109" fmla="*/ 733 h 968"/>
                <a:gd name="T110" fmla="*/ 527 w 557"/>
                <a:gd name="T111" fmla="*/ 714 h 968"/>
                <a:gd name="T112" fmla="*/ 541 w 557"/>
                <a:gd name="T113" fmla="*/ 685 h 968"/>
                <a:gd name="T114" fmla="*/ 552 w 557"/>
                <a:gd name="T115" fmla="*/ 655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7" h="968">
                  <a:moveTo>
                    <a:pt x="555" y="635"/>
                  </a:moveTo>
                  <a:cubicBezTo>
                    <a:pt x="555" y="634"/>
                    <a:pt x="553" y="633"/>
                    <a:pt x="553" y="632"/>
                  </a:cubicBezTo>
                  <a:cubicBezTo>
                    <a:pt x="552" y="631"/>
                    <a:pt x="552" y="628"/>
                    <a:pt x="551" y="628"/>
                  </a:cubicBezTo>
                  <a:cubicBezTo>
                    <a:pt x="550" y="627"/>
                    <a:pt x="548" y="625"/>
                    <a:pt x="547" y="624"/>
                  </a:cubicBezTo>
                  <a:cubicBezTo>
                    <a:pt x="547" y="624"/>
                    <a:pt x="546" y="622"/>
                    <a:pt x="546" y="621"/>
                  </a:cubicBezTo>
                  <a:cubicBezTo>
                    <a:pt x="547" y="619"/>
                    <a:pt x="549" y="617"/>
                    <a:pt x="549" y="616"/>
                  </a:cubicBezTo>
                  <a:cubicBezTo>
                    <a:pt x="549" y="615"/>
                    <a:pt x="550" y="612"/>
                    <a:pt x="550" y="611"/>
                  </a:cubicBezTo>
                  <a:cubicBezTo>
                    <a:pt x="550" y="609"/>
                    <a:pt x="550" y="605"/>
                    <a:pt x="549" y="604"/>
                  </a:cubicBezTo>
                  <a:cubicBezTo>
                    <a:pt x="548" y="603"/>
                    <a:pt x="546" y="602"/>
                    <a:pt x="545" y="602"/>
                  </a:cubicBezTo>
                  <a:cubicBezTo>
                    <a:pt x="544" y="601"/>
                    <a:pt x="542" y="602"/>
                    <a:pt x="541" y="601"/>
                  </a:cubicBezTo>
                  <a:cubicBezTo>
                    <a:pt x="540" y="601"/>
                    <a:pt x="540" y="600"/>
                    <a:pt x="539" y="599"/>
                  </a:cubicBezTo>
                  <a:cubicBezTo>
                    <a:pt x="539" y="598"/>
                    <a:pt x="540" y="595"/>
                    <a:pt x="540" y="593"/>
                  </a:cubicBezTo>
                  <a:cubicBezTo>
                    <a:pt x="540" y="592"/>
                    <a:pt x="539" y="589"/>
                    <a:pt x="539" y="588"/>
                  </a:cubicBezTo>
                  <a:cubicBezTo>
                    <a:pt x="538" y="587"/>
                    <a:pt x="536" y="586"/>
                    <a:pt x="535" y="585"/>
                  </a:cubicBezTo>
                  <a:cubicBezTo>
                    <a:pt x="533" y="584"/>
                    <a:pt x="530" y="582"/>
                    <a:pt x="529" y="580"/>
                  </a:cubicBezTo>
                  <a:cubicBezTo>
                    <a:pt x="528" y="579"/>
                    <a:pt x="527" y="575"/>
                    <a:pt x="528" y="574"/>
                  </a:cubicBezTo>
                  <a:cubicBezTo>
                    <a:pt x="528" y="572"/>
                    <a:pt x="530" y="570"/>
                    <a:pt x="531" y="569"/>
                  </a:cubicBezTo>
                  <a:cubicBezTo>
                    <a:pt x="532" y="568"/>
                    <a:pt x="535" y="566"/>
                    <a:pt x="535" y="564"/>
                  </a:cubicBezTo>
                  <a:cubicBezTo>
                    <a:pt x="536" y="563"/>
                    <a:pt x="536" y="561"/>
                    <a:pt x="535" y="560"/>
                  </a:cubicBezTo>
                  <a:cubicBezTo>
                    <a:pt x="535" y="559"/>
                    <a:pt x="533" y="557"/>
                    <a:pt x="532" y="556"/>
                  </a:cubicBezTo>
                  <a:cubicBezTo>
                    <a:pt x="531" y="555"/>
                    <a:pt x="530" y="552"/>
                    <a:pt x="530" y="551"/>
                  </a:cubicBezTo>
                  <a:cubicBezTo>
                    <a:pt x="529" y="549"/>
                    <a:pt x="530" y="545"/>
                    <a:pt x="531" y="544"/>
                  </a:cubicBezTo>
                  <a:cubicBezTo>
                    <a:pt x="531" y="543"/>
                    <a:pt x="533" y="541"/>
                    <a:pt x="534" y="540"/>
                  </a:cubicBezTo>
                  <a:cubicBezTo>
                    <a:pt x="535" y="539"/>
                    <a:pt x="537" y="538"/>
                    <a:pt x="537" y="537"/>
                  </a:cubicBezTo>
                  <a:cubicBezTo>
                    <a:pt x="538" y="536"/>
                    <a:pt x="538" y="533"/>
                    <a:pt x="538" y="533"/>
                  </a:cubicBezTo>
                  <a:cubicBezTo>
                    <a:pt x="485" y="122"/>
                    <a:pt x="485" y="122"/>
                    <a:pt x="485" y="122"/>
                  </a:cubicBezTo>
                  <a:cubicBezTo>
                    <a:pt x="484" y="120"/>
                    <a:pt x="483" y="117"/>
                    <a:pt x="483" y="116"/>
                  </a:cubicBezTo>
                  <a:cubicBezTo>
                    <a:pt x="482" y="114"/>
                    <a:pt x="479" y="110"/>
                    <a:pt x="478" y="108"/>
                  </a:cubicBezTo>
                  <a:cubicBezTo>
                    <a:pt x="477" y="105"/>
                    <a:pt x="475" y="100"/>
                    <a:pt x="474" y="97"/>
                  </a:cubicBezTo>
                  <a:cubicBezTo>
                    <a:pt x="473" y="95"/>
                    <a:pt x="472" y="90"/>
                    <a:pt x="471" y="88"/>
                  </a:cubicBezTo>
                  <a:cubicBezTo>
                    <a:pt x="471" y="87"/>
                    <a:pt x="468" y="86"/>
                    <a:pt x="468" y="85"/>
                  </a:cubicBezTo>
                  <a:cubicBezTo>
                    <a:pt x="467" y="84"/>
                    <a:pt x="466" y="82"/>
                    <a:pt x="466" y="81"/>
                  </a:cubicBezTo>
                  <a:cubicBezTo>
                    <a:pt x="465" y="80"/>
                    <a:pt x="464" y="78"/>
                    <a:pt x="463" y="77"/>
                  </a:cubicBezTo>
                  <a:cubicBezTo>
                    <a:pt x="463" y="75"/>
                    <a:pt x="461" y="73"/>
                    <a:pt x="461" y="72"/>
                  </a:cubicBezTo>
                  <a:cubicBezTo>
                    <a:pt x="460" y="70"/>
                    <a:pt x="459" y="68"/>
                    <a:pt x="458" y="66"/>
                  </a:cubicBezTo>
                  <a:cubicBezTo>
                    <a:pt x="457" y="65"/>
                    <a:pt x="455" y="63"/>
                    <a:pt x="454" y="62"/>
                  </a:cubicBezTo>
                  <a:cubicBezTo>
                    <a:pt x="453" y="61"/>
                    <a:pt x="450" y="59"/>
                    <a:pt x="448" y="57"/>
                  </a:cubicBezTo>
                  <a:cubicBezTo>
                    <a:pt x="446" y="55"/>
                    <a:pt x="443" y="50"/>
                    <a:pt x="442" y="48"/>
                  </a:cubicBezTo>
                  <a:cubicBezTo>
                    <a:pt x="440" y="45"/>
                    <a:pt x="437" y="41"/>
                    <a:pt x="436" y="38"/>
                  </a:cubicBezTo>
                  <a:cubicBezTo>
                    <a:pt x="434" y="36"/>
                    <a:pt x="432" y="31"/>
                    <a:pt x="431" y="28"/>
                  </a:cubicBezTo>
                  <a:cubicBezTo>
                    <a:pt x="431" y="25"/>
                    <a:pt x="432" y="20"/>
                    <a:pt x="432" y="17"/>
                  </a:cubicBezTo>
                  <a:cubicBezTo>
                    <a:pt x="433" y="14"/>
                    <a:pt x="433" y="9"/>
                    <a:pt x="434" y="6"/>
                  </a:cubicBezTo>
                  <a:cubicBezTo>
                    <a:pt x="434" y="4"/>
                    <a:pt x="434" y="2"/>
                    <a:pt x="434" y="0"/>
                  </a:cubicBezTo>
                  <a:cubicBezTo>
                    <a:pt x="232" y="23"/>
                    <a:pt x="232" y="23"/>
                    <a:pt x="232" y="23"/>
                  </a:cubicBezTo>
                  <a:cubicBezTo>
                    <a:pt x="75" y="37"/>
                    <a:pt x="75" y="37"/>
                    <a:pt x="75" y="37"/>
                  </a:cubicBezTo>
                  <a:cubicBezTo>
                    <a:pt x="75" y="37"/>
                    <a:pt x="75" y="38"/>
                    <a:pt x="76" y="38"/>
                  </a:cubicBezTo>
                  <a:cubicBezTo>
                    <a:pt x="76" y="38"/>
                    <a:pt x="76" y="38"/>
                    <a:pt x="76" y="38"/>
                  </a:cubicBezTo>
                  <a:cubicBezTo>
                    <a:pt x="77" y="38"/>
                    <a:pt x="79" y="38"/>
                    <a:pt x="80" y="39"/>
                  </a:cubicBezTo>
                  <a:cubicBezTo>
                    <a:pt x="81" y="40"/>
                    <a:pt x="82" y="41"/>
                    <a:pt x="83" y="42"/>
                  </a:cubicBezTo>
                  <a:cubicBezTo>
                    <a:pt x="84" y="42"/>
                    <a:pt x="84" y="42"/>
                    <a:pt x="84" y="43"/>
                  </a:cubicBezTo>
                  <a:cubicBezTo>
                    <a:pt x="85" y="43"/>
                    <a:pt x="86" y="43"/>
                    <a:pt x="87" y="43"/>
                  </a:cubicBezTo>
                  <a:cubicBezTo>
                    <a:pt x="88" y="44"/>
                    <a:pt x="89" y="44"/>
                    <a:pt x="90" y="44"/>
                  </a:cubicBezTo>
                  <a:cubicBezTo>
                    <a:pt x="93" y="46"/>
                    <a:pt x="97" y="48"/>
                    <a:pt x="99" y="50"/>
                  </a:cubicBezTo>
                  <a:cubicBezTo>
                    <a:pt x="100" y="50"/>
                    <a:pt x="100" y="50"/>
                    <a:pt x="100" y="50"/>
                  </a:cubicBezTo>
                  <a:cubicBezTo>
                    <a:pt x="103" y="53"/>
                    <a:pt x="106" y="55"/>
                    <a:pt x="107" y="59"/>
                  </a:cubicBezTo>
                  <a:cubicBezTo>
                    <a:pt x="108" y="61"/>
                    <a:pt x="107" y="64"/>
                    <a:pt x="106" y="66"/>
                  </a:cubicBezTo>
                  <a:cubicBezTo>
                    <a:pt x="106" y="67"/>
                    <a:pt x="105" y="68"/>
                    <a:pt x="105" y="68"/>
                  </a:cubicBezTo>
                  <a:cubicBezTo>
                    <a:pt x="105" y="69"/>
                    <a:pt x="106" y="72"/>
                    <a:pt x="107" y="73"/>
                  </a:cubicBezTo>
                  <a:cubicBezTo>
                    <a:pt x="107" y="73"/>
                    <a:pt x="109" y="75"/>
                    <a:pt x="112" y="76"/>
                  </a:cubicBezTo>
                  <a:cubicBezTo>
                    <a:pt x="112" y="77"/>
                    <a:pt x="115" y="78"/>
                    <a:pt x="117" y="78"/>
                  </a:cubicBezTo>
                  <a:cubicBezTo>
                    <a:pt x="118" y="78"/>
                    <a:pt x="119" y="79"/>
                    <a:pt x="120" y="79"/>
                  </a:cubicBezTo>
                  <a:cubicBezTo>
                    <a:pt x="122" y="79"/>
                    <a:pt x="124" y="80"/>
                    <a:pt x="125" y="80"/>
                  </a:cubicBezTo>
                  <a:cubicBezTo>
                    <a:pt x="128" y="81"/>
                    <a:pt x="131" y="83"/>
                    <a:pt x="133" y="84"/>
                  </a:cubicBezTo>
                  <a:cubicBezTo>
                    <a:pt x="134" y="85"/>
                    <a:pt x="135" y="86"/>
                    <a:pt x="136" y="87"/>
                  </a:cubicBezTo>
                  <a:cubicBezTo>
                    <a:pt x="136" y="88"/>
                    <a:pt x="136" y="88"/>
                    <a:pt x="137" y="88"/>
                  </a:cubicBezTo>
                  <a:cubicBezTo>
                    <a:pt x="137" y="88"/>
                    <a:pt x="137" y="89"/>
                    <a:pt x="137" y="89"/>
                  </a:cubicBezTo>
                  <a:cubicBezTo>
                    <a:pt x="139" y="89"/>
                    <a:pt x="141" y="90"/>
                    <a:pt x="142" y="91"/>
                  </a:cubicBezTo>
                  <a:cubicBezTo>
                    <a:pt x="144" y="94"/>
                    <a:pt x="145" y="99"/>
                    <a:pt x="145" y="100"/>
                  </a:cubicBezTo>
                  <a:cubicBezTo>
                    <a:pt x="145" y="102"/>
                    <a:pt x="144" y="103"/>
                    <a:pt x="144" y="104"/>
                  </a:cubicBezTo>
                  <a:cubicBezTo>
                    <a:pt x="145" y="105"/>
                    <a:pt x="146" y="106"/>
                    <a:pt x="147" y="108"/>
                  </a:cubicBezTo>
                  <a:cubicBezTo>
                    <a:pt x="149" y="111"/>
                    <a:pt x="149" y="117"/>
                    <a:pt x="149" y="120"/>
                  </a:cubicBezTo>
                  <a:cubicBezTo>
                    <a:pt x="148" y="121"/>
                    <a:pt x="147" y="123"/>
                    <a:pt x="146" y="124"/>
                  </a:cubicBezTo>
                  <a:cubicBezTo>
                    <a:pt x="147" y="125"/>
                    <a:pt x="147" y="126"/>
                    <a:pt x="148" y="127"/>
                  </a:cubicBezTo>
                  <a:cubicBezTo>
                    <a:pt x="148" y="130"/>
                    <a:pt x="147" y="135"/>
                    <a:pt x="147" y="136"/>
                  </a:cubicBezTo>
                  <a:cubicBezTo>
                    <a:pt x="147" y="138"/>
                    <a:pt x="147" y="139"/>
                    <a:pt x="146" y="140"/>
                  </a:cubicBezTo>
                  <a:cubicBezTo>
                    <a:pt x="146" y="141"/>
                    <a:pt x="146" y="142"/>
                    <a:pt x="146" y="143"/>
                  </a:cubicBezTo>
                  <a:cubicBezTo>
                    <a:pt x="145" y="143"/>
                    <a:pt x="146" y="144"/>
                    <a:pt x="146" y="145"/>
                  </a:cubicBezTo>
                  <a:cubicBezTo>
                    <a:pt x="146" y="147"/>
                    <a:pt x="146" y="150"/>
                    <a:pt x="144" y="152"/>
                  </a:cubicBezTo>
                  <a:cubicBezTo>
                    <a:pt x="143" y="154"/>
                    <a:pt x="141" y="155"/>
                    <a:pt x="139" y="156"/>
                  </a:cubicBezTo>
                  <a:cubicBezTo>
                    <a:pt x="139" y="156"/>
                    <a:pt x="139" y="157"/>
                    <a:pt x="138" y="157"/>
                  </a:cubicBezTo>
                  <a:cubicBezTo>
                    <a:pt x="137" y="158"/>
                    <a:pt x="135" y="159"/>
                    <a:pt x="135" y="160"/>
                  </a:cubicBezTo>
                  <a:cubicBezTo>
                    <a:pt x="134" y="160"/>
                    <a:pt x="134" y="160"/>
                    <a:pt x="134" y="161"/>
                  </a:cubicBezTo>
                  <a:cubicBezTo>
                    <a:pt x="133" y="161"/>
                    <a:pt x="132" y="163"/>
                    <a:pt x="131" y="164"/>
                  </a:cubicBezTo>
                  <a:cubicBezTo>
                    <a:pt x="131" y="164"/>
                    <a:pt x="131" y="165"/>
                    <a:pt x="131" y="165"/>
                  </a:cubicBezTo>
                  <a:cubicBezTo>
                    <a:pt x="131" y="167"/>
                    <a:pt x="131" y="168"/>
                    <a:pt x="131" y="170"/>
                  </a:cubicBezTo>
                  <a:cubicBezTo>
                    <a:pt x="130" y="172"/>
                    <a:pt x="129" y="173"/>
                    <a:pt x="128" y="174"/>
                  </a:cubicBezTo>
                  <a:cubicBezTo>
                    <a:pt x="128" y="175"/>
                    <a:pt x="128" y="175"/>
                    <a:pt x="128" y="175"/>
                  </a:cubicBezTo>
                  <a:cubicBezTo>
                    <a:pt x="128" y="176"/>
                    <a:pt x="128" y="177"/>
                    <a:pt x="128" y="178"/>
                  </a:cubicBezTo>
                  <a:cubicBezTo>
                    <a:pt x="128" y="178"/>
                    <a:pt x="128" y="179"/>
                    <a:pt x="128" y="179"/>
                  </a:cubicBezTo>
                  <a:cubicBezTo>
                    <a:pt x="129" y="180"/>
                    <a:pt x="129" y="181"/>
                    <a:pt x="129" y="181"/>
                  </a:cubicBezTo>
                  <a:cubicBezTo>
                    <a:pt x="129" y="182"/>
                    <a:pt x="130" y="186"/>
                    <a:pt x="129" y="190"/>
                  </a:cubicBezTo>
                  <a:cubicBezTo>
                    <a:pt x="129" y="191"/>
                    <a:pt x="127" y="195"/>
                    <a:pt x="124" y="197"/>
                  </a:cubicBezTo>
                  <a:cubicBezTo>
                    <a:pt x="123" y="198"/>
                    <a:pt x="121" y="198"/>
                    <a:pt x="120" y="198"/>
                  </a:cubicBezTo>
                  <a:cubicBezTo>
                    <a:pt x="119" y="198"/>
                    <a:pt x="119" y="198"/>
                    <a:pt x="119" y="198"/>
                  </a:cubicBezTo>
                  <a:cubicBezTo>
                    <a:pt x="119" y="199"/>
                    <a:pt x="118" y="199"/>
                    <a:pt x="118" y="200"/>
                  </a:cubicBezTo>
                  <a:cubicBezTo>
                    <a:pt x="118" y="200"/>
                    <a:pt x="118" y="200"/>
                    <a:pt x="118" y="200"/>
                  </a:cubicBezTo>
                  <a:cubicBezTo>
                    <a:pt x="117" y="202"/>
                    <a:pt x="117" y="204"/>
                    <a:pt x="115" y="206"/>
                  </a:cubicBezTo>
                  <a:cubicBezTo>
                    <a:pt x="113" y="208"/>
                    <a:pt x="110" y="208"/>
                    <a:pt x="107" y="209"/>
                  </a:cubicBezTo>
                  <a:cubicBezTo>
                    <a:pt x="106" y="209"/>
                    <a:pt x="106" y="209"/>
                    <a:pt x="106" y="209"/>
                  </a:cubicBezTo>
                  <a:cubicBezTo>
                    <a:pt x="106" y="209"/>
                    <a:pt x="106" y="209"/>
                    <a:pt x="105" y="209"/>
                  </a:cubicBezTo>
                  <a:cubicBezTo>
                    <a:pt x="104" y="209"/>
                    <a:pt x="103" y="209"/>
                    <a:pt x="102" y="209"/>
                  </a:cubicBezTo>
                  <a:cubicBezTo>
                    <a:pt x="101" y="209"/>
                    <a:pt x="101" y="208"/>
                    <a:pt x="100" y="208"/>
                  </a:cubicBezTo>
                  <a:cubicBezTo>
                    <a:pt x="100" y="208"/>
                    <a:pt x="99" y="208"/>
                    <a:pt x="99" y="208"/>
                  </a:cubicBezTo>
                  <a:cubicBezTo>
                    <a:pt x="98" y="208"/>
                    <a:pt x="98" y="208"/>
                    <a:pt x="98" y="208"/>
                  </a:cubicBezTo>
                  <a:cubicBezTo>
                    <a:pt x="97" y="209"/>
                    <a:pt x="97" y="209"/>
                    <a:pt x="96" y="210"/>
                  </a:cubicBezTo>
                  <a:cubicBezTo>
                    <a:pt x="96" y="210"/>
                    <a:pt x="96" y="211"/>
                    <a:pt x="96" y="212"/>
                  </a:cubicBezTo>
                  <a:cubicBezTo>
                    <a:pt x="95" y="214"/>
                    <a:pt x="94" y="216"/>
                    <a:pt x="93" y="218"/>
                  </a:cubicBezTo>
                  <a:cubicBezTo>
                    <a:pt x="91" y="220"/>
                    <a:pt x="87" y="222"/>
                    <a:pt x="81" y="223"/>
                  </a:cubicBezTo>
                  <a:cubicBezTo>
                    <a:pt x="79" y="224"/>
                    <a:pt x="75" y="225"/>
                    <a:pt x="72" y="225"/>
                  </a:cubicBezTo>
                  <a:cubicBezTo>
                    <a:pt x="72" y="225"/>
                    <a:pt x="72" y="225"/>
                    <a:pt x="72" y="225"/>
                  </a:cubicBezTo>
                  <a:cubicBezTo>
                    <a:pt x="71" y="225"/>
                    <a:pt x="70" y="224"/>
                    <a:pt x="68" y="224"/>
                  </a:cubicBezTo>
                  <a:cubicBezTo>
                    <a:pt x="67" y="224"/>
                    <a:pt x="66" y="224"/>
                    <a:pt x="65" y="224"/>
                  </a:cubicBezTo>
                  <a:cubicBezTo>
                    <a:pt x="65" y="224"/>
                    <a:pt x="62" y="225"/>
                    <a:pt x="61" y="225"/>
                  </a:cubicBezTo>
                  <a:cubicBezTo>
                    <a:pt x="61" y="225"/>
                    <a:pt x="60" y="226"/>
                    <a:pt x="60" y="226"/>
                  </a:cubicBezTo>
                  <a:cubicBezTo>
                    <a:pt x="59" y="228"/>
                    <a:pt x="57" y="230"/>
                    <a:pt x="55" y="230"/>
                  </a:cubicBezTo>
                  <a:cubicBezTo>
                    <a:pt x="54" y="231"/>
                    <a:pt x="53" y="231"/>
                    <a:pt x="51" y="231"/>
                  </a:cubicBezTo>
                  <a:cubicBezTo>
                    <a:pt x="50" y="231"/>
                    <a:pt x="48" y="231"/>
                    <a:pt x="47" y="231"/>
                  </a:cubicBezTo>
                  <a:cubicBezTo>
                    <a:pt x="47" y="230"/>
                    <a:pt x="47" y="230"/>
                    <a:pt x="47" y="230"/>
                  </a:cubicBezTo>
                  <a:cubicBezTo>
                    <a:pt x="46" y="230"/>
                    <a:pt x="46" y="230"/>
                    <a:pt x="46" y="230"/>
                  </a:cubicBezTo>
                  <a:cubicBezTo>
                    <a:pt x="45" y="231"/>
                    <a:pt x="45" y="231"/>
                    <a:pt x="44" y="232"/>
                  </a:cubicBezTo>
                  <a:cubicBezTo>
                    <a:pt x="43" y="232"/>
                    <a:pt x="42" y="233"/>
                    <a:pt x="41" y="233"/>
                  </a:cubicBezTo>
                  <a:cubicBezTo>
                    <a:pt x="41" y="233"/>
                    <a:pt x="41" y="233"/>
                    <a:pt x="41" y="233"/>
                  </a:cubicBezTo>
                  <a:cubicBezTo>
                    <a:pt x="41" y="234"/>
                    <a:pt x="41" y="235"/>
                    <a:pt x="41" y="236"/>
                  </a:cubicBezTo>
                  <a:cubicBezTo>
                    <a:pt x="41" y="236"/>
                    <a:pt x="41" y="237"/>
                    <a:pt x="41" y="238"/>
                  </a:cubicBezTo>
                  <a:cubicBezTo>
                    <a:pt x="41" y="240"/>
                    <a:pt x="41" y="242"/>
                    <a:pt x="41" y="244"/>
                  </a:cubicBezTo>
                  <a:cubicBezTo>
                    <a:pt x="41" y="245"/>
                    <a:pt x="40" y="249"/>
                    <a:pt x="39" y="251"/>
                  </a:cubicBezTo>
                  <a:cubicBezTo>
                    <a:pt x="39" y="252"/>
                    <a:pt x="38" y="253"/>
                    <a:pt x="37" y="254"/>
                  </a:cubicBezTo>
                  <a:cubicBezTo>
                    <a:pt x="37" y="254"/>
                    <a:pt x="37" y="255"/>
                    <a:pt x="37" y="255"/>
                  </a:cubicBezTo>
                  <a:cubicBezTo>
                    <a:pt x="37" y="255"/>
                    <a:pt x="36" y="256"/>
                    <a:pt x="36" y="256"/>
                  </a:cubicBezTo>
                  <a:cubicBezTo>
                    <a:pt x="36" y="256"/>
                    <a:pt x="35" y="257"/>
                    <a:pt x="35" y="258"/>
                  </a:cubicBezTo>
                  <a:cubicBezTo>
                    <a:pt x="35" y="258"/>
                    <a:pt x="35" y="259"/>
                    <a:pt x="36" y="259"/>
                  </a:cubicBezTo>
                  <a:cubicBezTo>
                    <a:pt x="36" y="259"/>
                    <a:pt x="36" y="259"/>
                    <a:pt x="37" y="260"/>
                  </a:cubicBezTo>
                  <a:cubicBezTo>
                    <a:pt x="38" y="260"/>
                    <a:pt x="39" y="261"/>
                    <a:pt x="41" y="262"/>
                  </a:cubicBezTo>
                  <a:cubicBezTo>
                    <a:pt x="42" y="264"/>
                    <a:pt x="42" y="265"/>
                    <a:pt x="43" y="267"/>
                  </a:cubicBezTo>
                  <a:cubicBezTo>
                    <a:pt x="43" y="267"/>
                    <a:pt x="43" y="268"/>
                    <a:pt x="43" y="268"/>
                  </a:cubicBezTo>
                  <a:cubicBezTo>
                    <a:pt x="44" y="269"/>
                    <a:pt x="44" y="269"/>
                    <a:pt x="44" y="269"/>
                  </a:cubicBezTo>
                  <a:cubicBezTo>
                    <a:pt x="45" y="269"/>
                    <a:pt x="45" y="268"/>
                    <a:pt x="46" y="268"/>
                  </a:cubicBezTo>
                  <a:cubicBezTo>
                    <a:pt x="47" y="268"/>
                    <a:pt x="48" y="269"/>
                    <a:pt x="49" y="269"/>
                  </a:cubicBezTo>
                  <a:cubicBezTo>
                    <a:pt x="51" y="270"/>
                    <a:pt x="52" y="272"/>
                    <a:pt x="53" y="273"/>
                  </a:cubicBezTo>
                  <a:cubicBezTo>
                    <a:pt x="53" y="274"/>
                    <a:pt x="53" y="274"/>
                    <a:pt x="53" y="274"/>
                  </a:cubicBezTo>
                  <a:cubicBezTo>
                    <a:pt x="54" y="274"/>
                    <a:pt x="54" y="275"/>
                    <a:pt x="54" y="275"/>
                  </a:cubicBezTo>
                  <a:cubicBezTo>
                    <a:pt x="55" y="276"/>
                    <a:pt x="57" y="277"/>
                    <a:pt x="57" y="279"/>
                  </a:cubicBezTo>
                  <a:cubicBezTo>
                    <a:pt x="58" y="281"/>
                    <a:pt x="59" y="283"/>
                    <a:pt x="59" y="286"/>
                  </a:cubicBezTo>
                  <a:cubicBezTo>
                    <a:pt x="59" y="287"/>
                    <a:pt x="59" y="287"/>
                    <a:pt x="59" y="288"/>
                  </a:cubicBezTo>
                  <a:cubicBezTo>
                    <a:pt x="59" y="289"/>
                    <a:pt x="60" y="292"/>
                    <a:pt x="60" y="294"/>
                  </a:cubicBezTo>
                  <a:cubicBezTo>
                    <a:pt x="60" y="295"/>
                    <a:pt x="60" y="296"/>
                    <a:pt x="60" y="297"/>
                  </a:cubicBezTo>
                  <a:cubicBezTo>
                    <a:pt x="60" y="297"/>
                    <a:pt x="60" y="298"/>
                    <a:pt x="60" y="299"/>
                  </a:cubicBezTo>
                  <a:cubicBezTo>
                    <a:pt x="61" y="302"/>
                    <a:pt x="61" y="304"/>
                    <a:pt x="61" y="306"/>
                  </a:cubicBezTo>
                  <a:cubicBezTo>
                    <a:pt x="61" y="306"/>
                    <a:pt x="61" y="306"/>
                    <a:pt x="61" y="306"/>
                  </a:cubicBezTo>
                  <a:cubicBezTo>
                    <a:pt x="61" y="309"/>
                    <a:pt x="61" y="312"/>
                    <a:pt x="60" y="314"/>
                  </a:cubicBezTo>
                  <a:cubicBezTo>
                    <a:pt x="60" y="315"/>
                    <a:pt x="59" y="317"/>
                    <a:pt x="56" y="320"/>
                  </a:cubicBezTo>
                  <a:cubicBezTo>
                    <a:pt x="55" y="321"/>
                    <a:pt x="54" y="323"/>
                    <a:pt x="53" y="324"/>
                  </a:cubicBezTo>
                  <a:cubicBezTo>
                    <a:pt x="52" y="325"/>
                    <a:pt x="51" y="326"/>
                    <a:pt x="50" y="326"/>
                  </a:cubicBezTo>
                  <a:cubicBezTo>
                    <a:pt x="50" y="327"/>
                    <a:pt x="50" y="327"/>
                    <a:pt x="49" y="328"/>
                  </a:cubicBezTo>
                  <a:cubicBezTo>
                    <a:pt x="48" y="329"/>
                    <a:pt x="46" y="332"/>
                    <a:pt x="45" y="333"/>
                  </a:cubicBezTo>
                  <a:cubicBezTo>
                    <a:pt x="45" y="334"/>
                    <a:pt x="45" y="335"/>
                    <a:pt x="45" y="336"/>
                  </a:cubicBezTo>
                  <a:cubicBezTo>
                    <a:pt x="46" y="338"/>
                    <a:pt x="46" y="339"/>
                    <a:pt x="46" y="341"/>
                  </a:cubicBezTo>
                  <a:cubicBezTo>
                    <a:pt x="46" y="343"/>
                    <a:pt x="45" y="344"/>
                    <a:pt x="45" y="345"/>
                  </a:cubicBezTo>
                  <a:cubicBezTo>
                    <a:pt x="45" y="346"/>
                    <a:pt x="44" y="346"/>
                    <a:pt x="44" y="347"/>
                  </a:cubicBezTo>
                  <a:cubicBezTo>
                    <a:pt x="44" y="347"/>
                    <a:pt x="44" y="347"/>
                    <a:pt x="44" y="347"/>
                  </a:cubicBezTo>
                  <a:cubicBezTo>
                    <a:pt x="44" y="347"/>
                    <a:pt x="44" y="348"/>
                    <a:pt x="44" y="349"/>
                  </a:cubicBezTo>
                  <a:cubicBezTo>
                    <a:pt x="44" y="349"/>
                    <a:pt x="44" y="349"/>
                    <a:pt x="44" y="349"/>
                  </a:cubicBezTo>
                  <a:cubicBezTo>
                    <a:pt x="45" y="351"/>
                    <a:pt x="46" y="352"/>
                    <a:pt x="46" y="354"/>
                  </a:cubicBezTo>
                  <a:cubicBezTo>
                    <a:pt x="46" y="355"/>
                    <a:pt x="46" y="360"/>
                    <a:pt x="44" y="363"/>
                  </a:cubicBezTo>
                  <a:cubicBezTo>
                    <a:pt x="42" y="365"/>
                    <a:pt x="40" y="366"/>
                    <a:pt x="39" y="366"/>
                  </a:cubicBezTo>
                  <a:cubicBezTo>
                    <a:pt x="39" y="366"/>
                    <a:pt x="38" y="366"/>
                    <a:pt x="38" y="367"/>
                  </a:cubicBezTo>
                  <a:cubicBezTo>
                    <a:pt x="38" y="367"/>
                    <a:pt x="37" y="367"/>
                    <a:pt x="37" y="368"/>
                  </a:cubicBezTo>
                  <a:cubicBezTo>
                    <a:pt x="36" y="369"/>
                    <a:pt x="34" y="371"/>
                    <a:pt x="32" y="372"/>
                  </a:cubicBezTo>
                  <a:cubicBezTo>
                    <a:pt x="30" y="372"/>
                    <a:pt x="28" y="372"/>
                    <a:pt x="26" y="372"/>
                  </a:cubicBezTo>
                  <a:cubicBezTo>
                    <a:pt x="25" y="372"/>
                    <a:pt x="24" y="372"/>
                    <a:pt x="24" y="372"/>
                  </a:cubicBezTo>
                  <a:cubicBezTo>
                    <a:pt x="22" y="373"/>
                    <a:pt x="18" y="374"/>
                    <a:pt x="17" y="375"/>
                  </a:cubicBezTo>
                  <a:cubicBezTo>
                    <a:pt x="15" y="375"/>
                    <a:pt x="13" y="377"/>
                    <a:pt x="12" y="379"/>
                  </a:cubicBezTo>
                  <a:cubicBezTo>
                    <a:pt x="10" y="380"/>
                    <a:pt x="9" y="383"/>
                    <a:pt x="8" y="384"/>
                  </a:cubicBezTo>
                  <a:cubicBezTo>
                    <a:pt x="8" y="384"/>
                    <a:pt x="8" y="384"/>
                    <a:pt x="8" y="384"/>
                  </a:cubicBezTo>
                  <a:cubicBezTo>
                    <a:pt x="10" y="384"/>
                    <a:pt x="12" y="385"/>
                    <a:pt x="13" y="386"/>
                  </a:cubicBezTo>
                  <a:cubicBezTo>
                    <a:pt x="16" y="390"/>
                    <a:pt x="16" y="397"/>
                    <a:pt x="16" y="398"/>
                  </a:cubicBezTo>
                  <a:cubicBezTo>
                    <a:pt x="16" y="399"/>
                    <a:pt x="15" y="401"/>
                    <a:pt x="15" y="403"/>
                  </a:cubicBezTo>
                  <a:cubicBezTo>
                    <a:pt x="15" y="403"/>
                    <a:pt x="14" y="404"/>
                    <a:pt x="14" y="404"/>
                  </a:cubicBezTo>
                  <a:cubicBezTo>
                    <a:pt x="14" y="404"/>
                    <a:pt x="14" y="405"/>
                    <a:pt x="15" y="405"/>
                  </a:cubicBezTo>
                  <a:cubicBezTo>
                    <a:pt x="15" y="407"/>
                    <a:pt x="16" y="409"/>
                    <a:pt x="15" y="411"/>
                  </a:cubicBezTo>
                  <a:cubicBezTo>
                    <a:pt x="15" y="414"/>
                    <a:pt x="13" y="415"/>
                    <a:pt x="11" y="417"/>
                  </a:cubicBezTo>
                  <a:cubicBezTo>
                    <a:pt x="11" y="417"/>
                    <a:pt x="11" y="417"/>
                    <a:pt x="11" y="417"/>
                  </a:cubicBezTo>
                  <a:cubicBezTo>
                    <a:pt x="10" y="417"/>
                    <a:pt x="10" y="417"/>
                    <a:pt x="10" y="417"/>
                  </a:cubicBezTo>
                  <a:cubicBezTo>
                    <a:pt x="7" y="419"/>
                    <a:pt x="7" y="419"/>
                    <a:pt x="7" y="419"/>
                  </a:cubicBezTo>
                  <a:cubicBezTo>
                    <a:pt x="7" y="419"/>
                    <a:pt x="7" y="419"/>
                    <a:pt x="7" y="419"/>
                  </a:cubicBezTo>
                  <a:cubicBezTo>
                    <a:pt x="7" y="420"/>
                    <a:pt x="7" y="420"/>
                    <a:pt x="7" y="420"/>
                  </a:cubicBezTo>
                  <a:cubicBezTo>
                    <a:pt x="6" y="421"/>
                    <a:pt x="5" y="423"/>
                    <a:pt x="4" y="424"/>
                  </a:cubicBezTo>
                  <a:cubicBezTo>
                    <a:pt x="3" y="427"/>
                    <a:pt x="2" y="431"/>
                    <a:pt x="1" y="433"/>
                  </a:cubicBezTo>
                  <a:cubicBezTo>
                    <a:pt x="1" y="434"/>
                    <a:pt x="1" y="438"/>
                    <a:pt x="1" y="441"/>
                  </a:cubicBezTo>
                  <a:cubicBezTo>
                    <a:pt x="1" y="442"/>
                    <a:pt x="0" y="443"/>
                    <a:pt x="0" y="443"/>
                  </a:cubicBezTo>
                  <a:cubicBezTo>
                    <a:pt x="0" y="444"/>
                    <a:pt x="0" y="445"/>
                    <a:pt x="0" y="446"/>
                  </a:cubicBezTo>
                  <a:cubicBezTo>
                    <a:pt x="0" y="449"/>
                    <a:pt x="0" y="453"/>
                    <a:pt x="0" y="455"/>
                  </a:cubicBezTo>
                  <a:cubicBezTo>
                    <a:pt x="0" y="456"/>
                    <a:pt x="1" y="460"/>
                    <a:pt x="2" y="462"/>
                  </a:cubicBezTo>
                  <a:cubicBezTo>
                    <a:pt x="3" y="463"/>
                    <a:pt x="3" y="464"/>
                    <a:pt x="3" y="465"/>
                  </a:cubicBezTo>
                  <a:cubicBezTo>
                    <a:pt x="3" y="465"/>
                    <a:pt x="4" y="466"/>
                    <a:pt x="4" y="466"/>
                  </a:cubicBezTo>
                  <a:cubicBezTo>
                    <a:pt x="5" y="468"/>
                    <a:pt x="5" y="470"/>
                    <a:pt x="6" y="472"/>
                  </a:cubicBezTo>
                  <a:cubicBezTo>
                    <a:pt x="6" y="473"/>
                    <a:pt x="6" y="474"/>
                    <a:pt x="6" y="475"/>
                  </a:cubicBezTo>
                  <a:cubicBezTo>
                    <a:pt x="6" y="475"/>
                    <a:pt x="6" y="476"/>
                    <a:pt x="6" y="476"/>
                  </a:cubicBezTo>
                  <a:cubicBezTo>
                    <a:pt x="6" y="477"/>
                    <a:pt x="7" y="478"/>
                    <a:pt x="7" y="479"/>
                  </a:cubicBezTo>
                  <a:cubicBezTo>
                    <a:pt x="7" y="479"/>
                    <a:pt x="7" y="479"/>
                    <a:pt x="7" y="479"/>
                  </a:cubicBezTo>
                  <a:cubicBezTo>
                    <a:pt x="8" y="480"/>
                    <a:pt x="10" y="483"/>
                    <a:pt x="11" y="484"/>
                  </a:cubicBezTo>
                  <a:cubicBezTo>
                    <a:pt x="11" y="484"/>
                    <a:pt x="11" y="484"/>
                    <a:pt x="12" y="484"/>
                  </a:cubicBezTo>
                  <a:cubicBezTo>
                    <a:pt x="13" y="485"/>
                    <a:pt x="15" y="486"/>
                    <a:pt x="16" y="488"/>
                  </a:cubicBezTo>
                  <a:cubicBezTo>
                    <a:pt x="17" y="491"/>
                    <a:pt x="17" y="495"/>
                    <a:pt x="16" y="497"/>
                  </a:cubicBezTo>
                  <a:cubicBezTo>
                    <a:pt x="16" y="499"/>
                    <a:pt x="14" y="501"/>
                    <a:pt x="14" y="501"/>
                  </a:cubicBezTo>
                  <a:cubicBezTo>
                    <a:pt x="14" y="502"/>
                    <a:pt x="13" y="503"/>
                    <a:pt x="12" y="503"/>
                  </a:cubicBezTo>
                  <a:cubicBezTo>
                    <a:pt x="12" y="503"/>
                    <a:pt x="13" y="504"/>
                    <a:pt x="13" y="504"/>
                  </a:cubicBezTo>
                  <a:cubicBezTo>
                    <a:pt x="13" y="505"/>
                    <a:pt x="15" y="506"/>
                    <a:pt x="16" y="507"/>
                  </a:cubicBezTo>
                  <a:cubicBezTo>
                    <a:pt x="16" y="507"/>
                    <a:pt x="17" y="507"/>
                    <a:pt x="17" y="508"/>
                  </a:cubicBezTo>
                  <a:cubicBezTo>
                    <a:pt x="19" y="508"/>
                    <a:pt x="20" y="508"/>
                    <a:pt x="22" y="509"/>
                  </a:cubicBezTo>
                  <a:cubicBezTo>
                    <a:pt x="23" y="510"/>
                    <a:pt x="26" y="513"/>
                    <a:pt x="26" y="516"/>
                  </a:cubicBezTo>
                  <a:cubicBezTo>
                    <a:pt x="27" y="518"/>
                    <a:pt x="26" y="520"/>
                    <a:pt x="26" y="521"/>
                  </a:cubicBezTo>
                  <a:cubicBezTo>
                    <a:pt x="26" y="522"/>
                    <a:pt x="26" y="522"/>
                    <a:pt x="26" y="523"/>
                  </a:cubicBezTo>
                  <a:cubicBezTo>
                    <a:pt x="26" y="523"/>
                    <a:pt x="26" y="523"/>
                    <a:pt x="26" y="523"/>
                  </a:cubicBezTo>
                  <a:cubicBezTo>
                    <a:pt x="26" y="524"/>
                    <a:pt x="26" y="525"/>
                    <a:pt x="26" y="526"/>
                  </a:cubicBezTo>
                  <a:cubicBezTo>
                    <a:pt x="26" y="526"/>
                    <a:pt x="27" y="527"/>
                    <a:pt x="27" y="527"/>
                  </a:cubicBezTo>
                  <a:cubicBezTo>
                    <a:pt x="28" y="528"/>
                    <a:pt x="29" y="528"/>
                    <a:pt x="30" y="528"/>
                  </a:cubicBezTo>
                  <a:cubicBezTo>
                    <a:pt x="31" y="529"/>
                    <a:pt x="32" y="529"/>
                    <a:pt x="33" y="530"/>
                  </a:cubicBezTo>
                  <a:cubicBezTo>
                    <a:pt x="34" y="531"/>
                    <a:pt x="37" y="533"/>
                    <a:pt x="39" y="534"/>
                  </a:cubicBezTo>
                  <a:cubicBezTo>
                    <a:pt x="39" y="535"/>
                    <a:pt x="40" y="536"/>
                    <a:pt x="41" y="537"/>
                  </a:cubicBezTo>
                  <a:cubicBezTo>
                    <a:pt x="42" y="538"/>
                    <a:pt x="43" y="539"/>
                    <a:pt x="44" y="539"/>
                  </a:cubicBezTo>
                  <a:cubicBezTo>
                    <a:pt x="44" y="539"/>
                    <a:pt x="45" y="540"/>
                    <a:pt x="46" y="540"/>
                  </a:cubicBezTo>
                  <a:cubicBezTo>
                    <a:pt x="47" y="541"/>
                    <a:pt x="48" y="542"/>
                    <a:pt x="49" y="543"/>
                  </a:cubicBezTo>
                  <a:cubicBezTo>
                    <a:pt x="49" y="543"/>
                    <a:pt x="49" y="543"/>
                    <a:pt x="49" y="543"/>
                  </a:cubicBezTo>
                  <a:cubicBezTo>
                    <a:pt x="51" y="544"/>
                    <a:pt x="52" y="546"/>
                    <a:pt x="53" y="547"/>
                  </a:cubicBezTo>
                  <a:cubicBezTo>
                    <a:pt x="54" y="549"/>
                    <a:pt x="54" y="550"/>
                    <a:pt x="55" y="552"/>
                  </a:cubicBezTo>
                  <a:cubicBezTo>
                    <a:pt x="55" y="552"/>
                    <a:pt x="55" y="552"/>
                    <a:pt x="55" y="553"/>
                  </a:cubicBezTo>
                  <a:cubicBezTo>
                    <a:pt x="55" y="553"/>
                    <a:pt x="55" y="553"/>
                    <a:pt x="55" y="553"/>
                  </a:cubicBezTo>
                  <a:cubicBezTo>
                    <a:pt x="56" y="553"/>
                    <a:pt x="57" y="553"/>
                    <a:pt x="58" y="553"/>
                  </a:cubicBezTo>
                  <a:cubicBezTo>
                    <a:pt x="59" y="553"/>
                    <a:pt x="59" y="553"/>
                    <a:pt x="60" y="553"/>
                  </a:cubicBezTo>
                  <a:cubicBezTo>
                    <a:pt x="62" y="554"/>
                    <a:pt x="65" y="556"/>
                    <a:pt x="66" y="557"/>
                  </a:cubicBezTo>
                  <a:cubicBezTo>
                    <a:pt x="67" y="558"/>
                    <a:pt x="68" y="560"/>
                    <a:pt x="69" y="562"/>
                  </a:cubicBezTo>
                  <a:cubicBezTo>
                    <a:pt x="69" y="563"/>
                    <a:pt x="69" y="564"/>
                    <a:pt x="69" y="564"/>
                  </a:cubicBezTo>
                  <a:cubicBezTo>
                    <a:pt x="70" y="565"/>
                    <a:pt x="70" y="565"/>
                    <a:pt x="70" y="565"/>
                  </a:cubicBezTo>
                  <a:cubicBezTo>
                    <a:pt x="70" y="566"/>
                    <a:pt x="72" y="569"/>
                    <a:pt x="72" y="569"/>
                  </a:cubicBezTo>
                  <a:cubicBezTo>
                    <a:pt x="73" y="570"/>
                    <a:pt x="76" y="572"/>
                    <a:pt x="77" y="573"/>
                  </a:cubicBezTo>
                  <a:cubicBezTo>
                    <a:pt x="78" y="573"/>
                    <a:pt x="79" y="573"/>
                    <a:pt x="81" y="574"/>
                  </a:cubicBezTo>
                  <a:cubicBezTo>
                    <a:pt x="83" y="574"/>
                    <a:pt x="84" y="575"/>
                    <a:pt x="86" y="575"/>
                  </a:cubicBezTo>
                  <a:cubicBezTo>
                    <a:pt x="89" y="577"/>
                    <a:pt x="94" y="580"/>
                    <a:pt x="95" y="581"/>
                  </a:cubicBezTo>
                  <a:cubicBezTo>
                    <a:pt x="97" y="582"/>
                    <a:pt x="101" y="585"/>
                    <a:pt x="103" y="587"/>
                  </a:cubicBezTo>
                  <a:cubicBezTo>
                    <a:pt x="105" y="588"/>
                    <a:pt x="106" y="590"/>
                    <a:pt x="108" y="592"/>
                  </a:cubicBezTo>
                  <a:cubicBezTo>
                    <a:pt x="110" y="593"/>
                    <a:pt x="111" y="594"/>
                    <a:pt x="112" y="595"/>
                  </a:cubicBezTo>
                  <a:cubicBezTo>
                    <a:pt x="112" y="595"/>
                    <a:pt x="113" y="596"/>
                    <a:pt x="113" y="596"/>
                  </a:cubicBezTo>
                  <a:cubicBezTo>
                    <a:pt x="115" y="597"/>
                    <a:pt x="116" y="598"/>
                    <a:pt x="117" y="600"/>
                  </a:cubicBezTo>
                  <a:cubicBezTo>
                    <a:pt x="119" y="602"/>
                    <a:pt x="119" y="604"/>
                    <a:pt x="119" y="607"/>
                  </a:cubicBezTo>
                  <a:cubicBezTo>
                    <a:pt x="119" y="607"/>
                    <a:pt x="119" y="608"/>
                    <a:pt x="119" y="608"/>
                  </a:cubicBezTo>
                  <a:cubicBezTo>
                    <a:pt x="120" y="611"/>
                    <a:pt x="121" y="613"/>
                    <a:pt x="121" y="614"/>
                  </a:cubicBezTo>
                  <a:cubicBezTo>
                    <a:pt x="122" y="616"/>
                    <a:pt x="123" y="618"/>
                    <a:pt x="124" y="620"/>
                  </a:cubicBezTo>
                  <a:cubicBezTo>
                    <a:pt x="124" y="620"/>
                    <a:pt x="125" y="620"/>
                    <a:pt x="125" y="621"/>
                  </a:cubicBezTo>
                  <a:cubicBezTo>
                    <a:pt x="126" y="622"/>
                    <a:pt x="127" y="623"/>
                    <a:pt x="128" y="625"/>
                  </a:cubicBezTo>
                  <a:cubicBezTo>
                    <a:pt x="129" y="626"/>
                    <a:pt x="130" y="629"/>
                    <a:pt x="129" y="631"/>
                  </a:cubicBezTo>
                  <a:cubicBezTo>
                    <a:pt x="129" y="633"/>
                    <a:pt x="128" y="634"/>
                    <a:pt x="127" y="635"/>
                  </a:cubicBezTo>
                  <a:cubicBezTo>
                    <a:pt x="126" y="636"/>
                    <a:pt x="126" y="636"/>
                    <a:pt x="126" y="636"/>
                  </a:cubicBezTo>
                  <a:cubicBezTo>
                    <a:pt x="126" y="636"/>
                    <a:pt x="126" y="636"/>
                    <a:pt x="126" y="637"/>
                  </a:cubicBezTo>
                  <a:cubicBezTo>
                    <a:pt x="126" y="637"/>
                    <a:pt x="125" y="638"/>
                    <a:pt x="125" y="638"/>
                  </a:cubicBezTo>
                  <a:cubicBezTo>
                    <a:pt x="125" y="639"/>
                    <a:pt x="125" y="639"/>
                    <a:pt x="125" y="639"/>
                  </a:cubicBezTo>
                  <a:cubicBezTo>
                    <a:pt x="125" y="639"/>
                    <a:pt x="126" y="640"/>
                    <a:pt x="126" y="641"/>
                  </a:cubicBezTo>
                  <a:cubicBezTo>
                    <a:pt x="127" y="641"/>
                    <a:pt x="127" y="642"/>
                    <a:pt x="128" y="643"/>
                  </a:cubicBezTo>
                  <a:cubicBezTo>
                    <a:pt x="129" y="644"/>
                    <a:pt x="130" y="647"/>
                    <a:pt x="131" y="649"/>
                  </a:cubicBezTo>
                  <a:cubicBezTo>
                    <a:pt x="131" y="650"/>
                    <a:pt x="132" y="651"/>
                    <a:pt x="132" y="652"/>
                  </a:cubicBezTo>
                  <a:cubicBezTo>
                    <a:pt x="132" y="653"/>
                    <a:pt x="132" y="654"/>
                    <a:pt x="132" y="654"/>
                  </a:cubicBezTo>
                  <a:cubicBezTo>
                    <a:pt x="133" y="655"/>
                    <a:pt x="134" y="657"/>
                    <a:pt x="135" y="659"/>
                  </a:cubicBezTo>
                  <a:cubicBezTo>
                    <a:pt x="135" y="659"/>
                    <a:pt x="135" y="659"/>
                    <a:pt x="135" y="659"/>
                  </a:cubicBezTo>
                  <a:cubicBezTo>
                    <a:pt x="136" y="660"/>
                    <a:pt x="137" y="662"/>
                    <a:pt x="138" y="663"/>
                  </a:cubicBezTo>
                  <a:cubicBezTo>
                    <a:pt x="138" y="663"/>
                    <a:pt x="140" y="663"/>
                    <a:pt x="141" y="663"/>
                  </a:cubicBezTo>
                  <a:cubicBezTo>
                    <a:pt x="141" y="663"/>
                    <a:pt x="141" y="663"/>
                    <a:pt x="141" y="663"/>
                  </a:cubicBezTo>
                  <a:cubicBezTo>
                    <a:pt x="142" y="663"/>
                    <a:pt x="142" y="663"/>
                    <a:pt x="143" y="663"/>
                  </a:cubicBezTo>
                  <a:cubicBezTo>
                    <a:pt x="143" y="663"/>
                    <a:pt x="144" y="662"/>
                    <a:pt x="144" y="661"/>
                  </a:cubicBezTo>
                  <a:cubicBezTo>
                    <a:pt x="145" y="660"/>
                    <a:pt x="146" y="658"/>
                    <a:pt x="147" y="657"/>
                  </a:cubicBezTo>
                  <a:cubicBezTo>
                    <a:pt x="147" y="656"/>
                    <a:pt x="147" y="656"/>
                    <a:pt x="147" y="655"/>
                  </a:cubicBezTo>
                  <a:cubicBezTo>
                    <a:pt x="147" y="653"/>
                    <a:pt x="148" y="651"/>
                    <a:pt x="149" y="649"/>
                  </a:cubicBezTo>
                  <a:cubicBezTo>
                    <a:pt x="151" y="646"/>
                    <a:pt x="155" y="645"/>
                    <a:pt x="156" y="645"/>
                  </a:cubicBezTo>
                  <a:cubicBezTo>
                    <a:pt x="157" y="644"/>
                    <a:pt x="158" y="644"/>
                    <a:pt x="159" y="644"/>
                  </a:cubicBezTo>
                  <a:cubicBezTo>
                    <a:pt x="162" y="644"/>
                    <a:pt x="165" y="645"/>
                    <a:pt x="167" y="645"/>
                  </a:cubicBezTo>
                  <a:cubicBezTo>
                    <a:pt x="168" y="646"/>
                    <a:pt x="170" y="647"/>
                    <a:pt x="171" y="648"/>
                  </a:cubicBezTo>
                  <a:cubicBezTo>
                    <a:pt x="172" y="648"/>
                    <a:pt x="173" y="649"/>
                    <a:pt x="173" y="649"/>
                  </a:cubicBezTo>
                  <a:cubicBezTo>
                    <a:pt x="175" y="649"/>
                    <a:pt x="176" y="650"/>
                    <a:pt x="177" y="650"/>
                  </a:cubicBezTo>
                  <a:cubicBezTo>
                    <a:pt x="177" y="650"/>
                    <a:pt x="178" y="650"/>
                    <a:pt x="178" y="650"/>
                  </a:cubicBezTo>
                  <a:cubicBezTo>
                    <a:pt x="179" y="649"/>
                    <a:pt x="180" y="649"/>
                    <a:pt x="182" y="649"/>
                  </a:cubicBezTo>
                  <a:cubicBezTo>
                    <a:pt x="182" y="649"/>
                    <a:pt x="182" y="649"/>
                    <a:pt x="182" y="649"/>
                  </a:cubicBezTo>
                  <a:cubicBezTo>
                    <a:pt x="185" y="649"/>
                    <a:pt x="188" y="651"/>
                    <a:pt x="190" y="651"/>
                  </a:cubicBezTo>
                  <a:cubicBezTo>
                    <a:pt x="191" y="652"/>
                    <a:pt x="192" y="653"/>
                    <a:pt x="194" y="654"/>
                  </a:cubicBezTo>
                  <a:cubicBezTo>
                    <a:pt x="194" y="655"/>
                    <a:pt x="195" y="656"/>
                    <a:pt x="195" y="656"/>
                  </a:cubicBezTo>
                  <a:cubicBezTo>
                    <a:pt x="196" y="656"/>
                    <a:pt x="197" y="656"/>
                    <a:pt x="198" y="657"/>
                  </a:cubicBezTo>
                  <a:cubicBezTo>
                    <a:pt x="199" y="657"/>
                    <a:pt x="200" y="657"/>
                    <a:pt x="201" y="658"/>
                  </a:cubicBezTo>
                  <a:cubicBezTo>
                    <a:pt x="201" y="658"/>
                    <a:pt x="201" y="658"/>
                    <a:pt x="201" y="658"/>
                  </a:cubicBezTo>
                  <a:cubicBezTo>
                    <a:pt x="204" y="659"/>
                    <a:pt x="206" y="660"/>
                    <a:pt x="208" y="662"/>
                  </a:cubicBezTo>
                  <a:cubicBezTo>
                    <a:pt x="210" y="664"/>
                    <a:pt x="211" y="670"/>
                    <a:pt x="211" y="673"/>
                  </a:cubicBezTo>
                  <a:cubicBezTo>
                    <a:pt x="210" y="675"/>
                    <a:pt x="209" y="677"/>
                    <a:pt x="207" y="679"/>
                  </a:cubicBezTo>
                  <a:cubicBezTo>
                    <a:pt x="207" y="679"/>
                    <a:pt x="206" y="679"/>
                    <a:pt x="206" y="679"/>
                  </a:cubicBezTo>
                  <a:cubicBezTo>
                    <a:pt x="206" y="680"/>
                    <a:pt x="205" y="681"/>
                    <a:pt x="204" y="682"/>
                  </a:cubicBezTo>
                  <a:cubicBezTo>
                    <a:pt x="203" y="682"/>
                    <a:pt x="203" y="683"/>
                    <a:pt x="202" y="683"/>
                  </a:cubicBezTo>
                  <a:cubicBezTo>
                    <a:pt x="202" y="684"/>
                    <a:pt x="200" y="686"/>
                    <a:pt x="200" y="688"/>
                  </a:cubicBezTo>
                  <a:cubicBezTo>
                    <a:pt x="200" y="689"/>
                    <a:pt x="199" y="689"/>
                    <a:pt x="199" y="690"/>
                  </a:cubicBezTo>
                  <a:cubicBezTo>
                    <a:pt x="199" y="690"/>
                    <a:pt x="200" y="691"/>
                    <a:pt x="200" y="691"/>
                  </a:cubicBezTo>
                  <a:cubicBezTo>
                    <a:pt x="200" y="691"/>
                    <a:pt x="201" y="692"/>
                    <a:pt x="201" y="692"/>
                  </a:cubicBezTo>
                  <a:cubicBezTo>
                    <a:pt x="202" y="693"/>
                    <a:pt x="202" y="694"/>
                    <a:pt x="203" y="695"/>
                  </a:cubicBezTo>
                  <a:cubicBezTo>
                    <a:pt x="203" y="695"/>
                    <a:pt x="205" y="700"/>
                    <a:pt x="205" y="703"/>
                  </a:cubicBezTo>
                  <a:cubicBezTo>
                    <a:pt x="205" y="705"/>
                    <a:pt x="205" y="707"/>
                    <a:pt x="202" y="712"/>
                  </a:cubicBezTo>
                  <a:cubicBezTo>
                    <a:pt x="202" y="713"/>
                    <a:pt x="200" y="716"/>
                    <a:pt x="199" y="716"/>
                  </a:cubicBezTo>
                  <a:cubicBezTo>
                    <a:pt x="199" y="717"/>
                    <a:pt x="198" y="718"/>
                    <a:pt x="197" y="718"/>
                  </a:cubicBezTo>
                  <a:cubicBezTo>
                    <a:pt x="197" y="719"/>
                    <a:pt x="196" y="719"/>
                    <a:pt x="196" y="720"/>
                  </a:cubicBezTo>
                  <a:cubicBezTo>
                    <a:pt x="196" y="720"/>
                    <a:pt x="195" y="723"/>
                    <a:pt x="194" y="724"/>
                  </a:cubicBezTo>
                  <a:cubicBezTo>
                    <a:pt x="194" y="725"/>
                    <a:pt x="194" y="727"/>
                    <a:pt x="194" y="732"/>
                  </a:cubicBezTo>
                  <a:cubicBezTo>
                    <a:pt x="194" y="732"/>
                    <a:pt x="194" y="733"/>
                    <a:pt x="194" y="734"/>
                  </a:cubicBezTo>
                  <a:cubicBezTo>
                    <a:pt x="194" y="736"/>
                    <a:pt x="194" y="738"/>
                    <a:pt x="194" y="739"/>
                  </a:cubicBezTo>
                  <a:cubicBezTo>
                    <a:pt x="193" y="741"/>
                    <a:pt x="192" y="743"/>
                    <a:pt x="191" y="745"/>
                  </a:cubicBezTo>
                  <a:cubicBezTo>
                    <a:pt x="191" y="746"/>
                    <a:pt x="191" y="746"/>
                    <a:pt x="191" y="746"/>
                  </a:cubicBezTo>
                  <a:cubicBezTo>
                    <a:pt x="190" y="747"/>
                    <a:pt x="189" y="749"/>
                    <a:pt x="188" y="750"/>
                  </a:cubicBezTo>
                  <a:cubicBezTo>
                    <a:pt x="188" y="751"/>
                    <a:pt x="187" y="752"/>
                    <a:pt x="187" y="752"/>
                  </a:cubicBezTo>
                  <a:cubicBezTo>
                    <a:pt x="186" y="753"/>
                    <a:pt x="186" y="753"/>
                    <a:pt x="186" y="754"/>
                  </a:cubicBezTo>
                  <a:cubicBezTo>
                    <a:pt x="185" y="755"/>
                    <a:pt x="184" y="757"/>
                    <a:pt x="183" y="758"/>
                  </a:cubicBezTo>
                  <a:cubicBezTo>
                    <a:pt x="183" y="759"/>
                    <a:pt x="183" y="763"/>
                    <a:pt x="183" y="764"/>
                  </a:cubicBezTo>
                  <a:cubicBezTo>
                    <a:pt x="183" y="764"/>
                    <a:pt x="184" y="765"/>
                    <a:pt x="184" y="766"/>
                  </a:cubicBezTo>
                  <a:cubicBezTo>
                    <a:pt x="184" y="767"/>
                    <a:pt x="185" y="768"/>
                    <a:pt x="185" y="769"/>
                  </a:cubicBezTo>
                  <a:cubicBezTo>
                    <a:pt x="185" y="770"/>
                    <a:pt x="185" y="771"/>
                    <a:pt x="185" y="772"/>
                  </a:cubicBezTo>
                  <a:cubicBezTo>
                    <a:pt x="186" y="773"/>
                    <a:pt x="186" y="774"/>
                    <a:pt x="186" y="775"/>
                  </a:cubicBezTo>
                  <a:cubicBezTo>
                    <a:pt x="186" y="775"/>
                    <a:pt x="188" y="778"/>
                    <a:pt x="189" y="779"/>
                  </a:cubicBezTo>
                  <a:cubicBezTo>
                    <a:pt x="189" y="779"/>
                    <a:pt x="190" y="780"/>
                    <a:pt x="191" y="780"/>
                  </a:cubicBezTo>
                  <a:cubicBezTo>
                    <a:pt x="191" y="780"/>
                    <a:pt x="191" y="780"/>
                    <a:pt x="191" y="780"/>
                  </a:cubicBezTo>
                  <a:cubicBezTo>
                    <a:pt x="192" y="780"/>
                    <a:pt x="194" y="781"/>
                    <a:pt x="195" y="781"/>
                  </a:cubicBezTo>
                  <a:cubicBezTo>
                    <a:pt x="198" y="783"/>
                    <a:pt x="201" y="786"/>
                    <a:pt x="201" y="787"/>
                  </a:cubicBezTo>
                  <a:cubicBezTo>
                    <a:pt x="202" y="788"/>
                    <a:pt x="203" y="790"/>
                    <a:pt x="205" y="792"/>
                  </a:cubicBezTo>
                  <a:cubicBezTo>
                    <a:pt x="205" y="793"/>
                    <a:pt x="205" y="793"/>
                    <a:pt x="206" y="794"/>
                  </a:cubicBezTo>
                  <a:cubicBezTo>
                    <a:pt x="206" y="794"/>
                    <a:pt x="206" y="795"/>
                    <a:pt x="207" y="796"/>
                  </a:cubicBezTo>
                  <a:cubicBezTo>
                    <a:pt x="207" y="796"/>
                    <a:pt x="207" y="797"/>
                    <a:pt x="208" y="798"/>
                  </a:cubicBezTo>
                  <a:cubicBezTo>
                    <a:pt x="208" y="798"/>
                    <a:pt x="209" y="799"/>
                    <a:pt x="210" y="799"/>
                  </a:cubicBezTo>
                  <a:cubicBezTo>
                    <a:pt x="210" y="799"/>
                    <a:pt x="211" y="799"/>
                    <a:pt x="211" y="799"/>
                  </a:cubicBezTo>
                  <a:cubicBezTo>
                    <a:pt x="212" y="798"/>
                    <a:pt x="213" y="798"/>
                    <a:pt x="215" y="798"/>
                  </a:cubicBezTo>
                  <a:cubicBezTo>
                    <a:pt x="215" y="798"/>
                    <a:pt x="216" y="798"/>
                    <a:pt x="216" y="798"/>
                  </a:cubicBezTo>
                  <a:cubicBezTo>
                    <a:pt x="219" y="799"/>
                    <a:pt x="222" y="801"/>
                    <a:pt x="223" y="803"/>
                  </a:cubicBezTo>
                  <a:cubicBezTo>
                    <a:pt x="223" y="804"/>
                    <a:pt x="223" y="804"/>
                    <a:pt x="223" y="805"/>
                  </a:cubicBezTo>
                  <a:cubicBezTo>
                    <a:pt x="224" y="805"/>
                    <a:pt x="225" y="805"/>
                    <a:pt x="226" y="805"/>
                  </a:cubicBezTo>
                  <a:cubicBezTo>
                    <a:pt x="227" y="805"/>
                    <a:pt x="227" y="805"/>
                    <a:pt x="227" y="805"/>
                  </a:cubicBezTo>
                  <a:cubicBezTo>
                    <a:pt x="230" y="806"/>
                    <a:pt x="232" y="808"/>
                    <a:pt x="233" y="810"/>
                  </a:cubicBezTo>
                  <a:cubicBezTo>
                    <a:pt x="233" y="810"/>
                    <a:pt x="233" y="810"/>
                    <a:pt x="233" y="810"/>
                  </a:cubicBezTo>
                  <a:cubicBezTo>
                    <a:pt x="234" y="811"/>
                    <a:pt x="236" y="813"/>
                    <a:pt x="237" y="813"/>
                  </a:cubicBezTo>
                  <a:cubicBezTo>
                    <a:pt x="237" y="813"/>
                    <a:pt x="238" y="813"/>
                    <a:pt x="238" y="813"/>
                  </a:cubicBezTo>
                  <a:cubicBezTo>
                    <a:pt x="240" y="812"/>
                    <a:pt x="241" y="812"/>
                    <a:pt x="242" y="812"/>
                  </a:cubicBezTo>
                  <a:cubicBezTo>
                    <a:pt x="244" y="812"/>
                    <a:pt x="245" y="812"/>
                    <a:pt x="246" y="813"/>
                  </a:cubicBezTo>
                  <a:cubicBezTo>
                    <a:pt x="248" y="814"/>
                    <a:pt x="252" y="817"/>
                    <a:pt x="252" y="821"/>
                  </a:cubicBezTo>
                  <a:cubicBezTo>
                    <a:pt x="252" y="823"/>
                    <a:pt x="250" y="826"/>
                    <a:pt x="247" y="828"/>
                  </a:cubicBezTo>
                  <a:cubicBezTo>
                    <a:pt x="247" y="828"/>
                    <a:pt x="247" y="828"/>
                    <a:pt x="246" y="828"/>
                  </a:cubicBezTo>
                  <a:cubicBezTo>
                    <a:pt x="247" y="829"/>
                    <a:pt x="247" y="829"/>
                    <a:pt x="247" y="829"/>
                  </a:cubicBezTo>
                  <a:cubicBezTo>
                    <a:pt x="247" y="830"/>
                    <a:pt x="248" y="830"/>
                    <a:pt x="249" y="830"/>
                  </a:cubicBezTo>
                  <a:cubicBezTo>
                    <a:pt x="249" y="830"/>
                    <a:pt x="250" y="830"/>
                    <a:pt x="250" y="829"/>
                  </a:cubicBezTo>
                  <a:cubicBezTo>
                    <a:pt x="250" y="829"/>
                    <a:pt x="250" y="829"/>
                    <a:pt x="250" y="829"/>
                  </a:cubicBezTo>
                  <a:cubicBezTo>
                    <a:pt x="250" y="828"/>
                    <a:pt x="250" y="828"/>
                    <a:pt x="251" y="827"/>
                  </a:cubicBezTo>
                  <a:cubicBezTo>
                    <a:pt x="251" y="827"/>
                    <a:pt x="251" y="827"/>
                    <a:pt x="251" y="827"/>
                  </a:cubicBezTo>
                  <a:cubicBezTo>
                    <a:pt x="251" y="825"/>
                    <a:pt x="252" y="822"/>
                    <a:pt x="255" y="821"/>
                  </a:cubicBezTo>
                  <a:cubicBezTo>
                    <a:pt x="256" y="821"/>
                    <a:pt x="257" y="821"/>
                    <a:pt x="257" y="821"/>
                  </a:cubicBezTo>
                  <a:cubicBezTo>
                    <a:pt x="260" y="821"/>
                    <a:pt x="262" y="822"/>
                    <a:pt x="263" y="823"/>
                  </a:cubicBezTo>
                  <a:cubicBezTo>
                    <a:pt x="263" y="823"/>
                    <a:pt x="264" y="823"/>
                    <a:pt x="264" y="824"/>
                  </a:cubicBezTo>
                  <a:cubicBezTo>
                    <a:pt x="264" y="824"/>
                    <a:pt x="264" y="824"/>
                    <a:pt x="264" y="824"/>
                  </a:cubicBezTo>
                  <a:cubicBezTo>
                    <a:pt x="266" y="824"/>
                    <a:pt x="268" y="825"/>
                    <a:pt x="269" y="827"/>
                  </a:cubicBezTo>
                  <a:cubicBezTo>
                    <a:pt x="270" y="828"/>
                    <a:pt x="270" y="829"/>
                    <a:pt x="271" y="830"/>
                  </a:cubicBezTo>
                  <a:cubicBezTo>
                    <a:pt x="271" y="830"/>
                    <a:pt x="271" y="830"/>
                    <a:pt x="271" y="830"/>
                  </a:cubicBezTo>
                  <a:cubicBezTo>
                    <a:pt x="271" y="830"/>
                    <a:pt x="271" y="830"/>
                    <a:pt x="271" y="830"/>
                  </a:cubicBezTo>
                  <a:cubicBezTo>
                    <a:pt x="271" y="830"/>
                    <a:pt x="271" y="830"/>
                    <a:pt x="271" y="830"/>
                  </a:cubicBezTo>
                  <a:cubicBezTo>
                    <a:pt x="274" y="830"/>
                    <a:pt x="277" y="832"/>
                    <a:pt x="278" y="833"/>
                  </a:cubicBezTo>
                  <a:cubicBezTo>
                    <a:pt x="279" y="833"/>
                    <a:pt x="280" y="835"/>
                    <a:pt x="280" y="836"/>
                  </a:cubicBezTo>
                  <a:cubicBezTo>
                    <a:pt x="280" y="836"/>
                    <a:pt x="280" y="836"/>
                    <a:pt x="280" y="836"/>
                  </a:cubicBezTo>
                  <a:cubicBezTo>
                    <a:pt x="280" y="836"/>
                    <a:pt x="281" y="836"/>
                    <a:pt x="281" y="836"/>
                  </a:cubicBezTo>
                  <a:cubicBezTo>
                    <a:pt x="282" y="836"/>
                    <a:pt x="283" y="836"/>
                    <a:pt x="285" y="837"/>
                  </a:cubicBezTo>
                  <a:cubicBezTo>
                    <a:pt x="286" y="838"/>
                    <a:pt x="288" y="841"/>
                    <a:pt x="289" y="842"/>
                  </a:cubicBezTo>
                  <a:cubicBezTo>
                    <a:pt x="289" y="843"/>
                    <a:pt x="289" y="844"/>
                    <a:pt x="290" y="846"/>
                  </a:cubicBezTo>
                  <a:cubicBezTo>
                    <a:pt x="290" y="846"/>
                    <a:pt x="290" y="847"/>
                    <a:pt x="290" y="847"/>
                  </a:cubicBezTo>
                  <a:cubicBezTo>
                    <a:pt x="291" y="847"/>
                    <a:pt x="291" y="847"/>
                    <a:pt x="292" y="847"/>
                  </a:cubicBezTo>
                  <a:cubicBezTo>
                    <a:pt x="293" y="847"/>
                    <a:pt x="293" y="847"/>
                    <a:pt x="294" y="847"/>
                  </a:cubicBezTo>
                  <a:cubicBezTo>
                    <a:pt x="295" y="847"/>
                    <a:pt x="298" y="849"/>
                    <a:pt x="299" y="849"/>
                  </a:cubicBezTo>
                  <a:cubicBezTo>
                    <a:pt x="300" y="850"/>
                    <a:pt x="300" y="851"/>
                    <a:pt x="301" y="852"/>
                  </a:cubicBezTo>
                  <a:cubicBezTo>
                    <a:pt x="301" y="852"/>
                    <a:pt x="301" y="852"/>
                    <a:pt x="302" y="852"/>
                  </a:cubicBezTo>
                  <a:cubicBezTo>
                    <a:pt x="303" y="852"/>
                    <a:pt x="303" y="852"/>
                    <a:pt x="304" y="852"/>
                  </a:cubicBezTo>
                  <a:cubicBezTo>
                    <a:pt x="306" y="853"/>
                    <a:pt x="310" y="855"/>
                    <a:pt x="311" y="858"/>
                  </a:cubicBezTo>
                  <a:cubicBezTo>
                    <a:pt x="312" y="860"/>
                    <a:pt x="312" y="862"/>
                    <a:pt x="312" y="865"/>
                  </a:cubicBezTo>
                  <a:cubicBezTo>
                    <a:pt x="312" y="865"/>
                    <a:pt x="312" y="865"/>
                    <a:pt x="313" y="866"/>
                  </a:cubicBezTo>
                  <a:cubicBezTo>
                    <a:pt x="314" y="866"/>
                    <a:pt x="315" y="867"/>
                    <a:pt x="316" y="868"/>
                  </a:cubicBezTo>
                  <a:cubicBezTo>
                    <a:pt x="317" y="869"/>
                    <a:pt x="319" y="872"/>
                    <a:pt x="319" y="875"/>
                  </a:cubicBezTo>
                  <a:cubicBezTo>
                    <a:pt x="319" y="875"/>
                    <a:pt x="319" y="881"/>
                    <a:pt x="315" y="884"/>
                  </a:cubicBezTo>
                  <a:cubicBezTo>
                    <a:pt x="314" y="884"/>
                    <a:pt x="314" y="884"/>
                    <a:pt x="314" y="884"/>
                  </a:cubicBezTo>
                  <a:cubicBezTo>
                    <a:pt x="314" y="885"/>
                    <a:pt x="315" y="887"/>
                    <a:pt x="317" y="890"/>
                  </a:cubicBezTo>
                  <a:cubicBezTo>
                    <a:pt x="318" y="891"/>
                    <a:pt x="321" y="894"/>
                    <a:pt x="322" y="895"/>
                  </a:cubicBezTo>
                  <a:cubicBezTo>
                    <a:pt x="322" y="896"/>
                    <a:pt x="323" y="896"/>
                    <a:pt x="324" y="897"/>
                  </a:cubicBezTo>
                  <a:cubicBezTo>
                    <a:pt x="325" y="898"/>
                    <a:pt x="327" y="900"/>
                    <a:pt x="328" y="902"/>
                  </a:cubicBezTo>
                  <a:cubicBezTo>
                    <a:pt x="330" y="904"/>
                    <a:pt x="332" y="910"/>
                    <a:pt x="332" y="914"/>
                  </a:cubicBezTo>
                  <a:cubicBezTo>
                    <a:pt x="332" y="916"/>
                    <a:pt x="331" y="918"/>
                    <a:pt x="329" y="920"/>
                  </a:cubicBezTo>
                  <a:cubicBezTo>
                    <a:pt x="329" y="920"/>
                    <a:pt x="329" y="920"/>
                    <a:pt x="329" y="920"/>
                  </a:cubicBezTo>
                  <a:cubicBezTo>
                    <a:pt x="329" y="920"/>
                    <a:pt x="329" y="920"/>
                    <a:pt x="329" y="921"/>
                  </a:cubicBezTo>
                  <a:cubicBezTo>
                    <a:pt x="328" y="922"/>
                    <a:pt x="327" y="924"/>
                    <a:pt x="325" y="925"/>
                  </a:cubicBezTo>
                  <a:cubicBezTo>
                    <a:pt x="324" y="925"/>
                    <a:pt x="323" y="926"/>
                    <a:pt x="322" y="926"/>
                  </a:cubicBezTo>
                  <a:cubicBezTo>
                    <a:pt x="321" y="926"/>
                    <a:pt x="321" y="926"/>
                    <a:pt x="320" y="926"/>
                  </a:cubicBezTo>
                  <a:cubicBezTo>
                    <a:pt x="320" y="926"/>
                    <a:pt x="320" y="927"/>
                    <a:pt x="320" y="927"/>
                  </a:cubicBezTo>
                  <a:cubicBezTo>
                    <a:pt x="320" y="927"/>
                    <a:pt x="319" y="928"/>
                    <a:pt x="319" y="929"/>
                  </a:cubicBezTo>
                  <a:cubicBezTo>
                    <a:pt x="320" y="929"/>
                    <a:pt x="320" y="929"/>
                    <a:pt x="320" y="930"/>
                  </a:cubicBezTo>
                  <a:cubicBezTo>
                    <a:pt x="320" y="930"/>
                    <a:pt x="320" y="930"/>
                    <a:pt x="320" y="930"/>
                  </a:cubicBezTo>
                  <a:cubicBezTo>
                    <a:pt x="321" y="930"/>
                    <a:pt x="322" y="930"/>
                    <a:pt x="323" y="931"/>
                  </a:cubicBezTo>
                  <a:cubicBezTo>
                    <a:pt x="325" y="931"/>
                    <a:pt x="327" y="933"/>
                    <a:pt x="327" y="935"/>
                  </a:cubicBezTo>
                  <a:cubicBezTo>
                    <a:pt x="328" y="937"/>
                    <a:pt x="328" y="939"/>
                    <a:pt x="328" y="940"/>
                  </a:cubicBezTo>
                  <a:cubicBezTo>
                    <a:pt x="328" y="941"/>
                    <a:pt x="328" y="941"/>
                    <a:pt x="328" y="941"/>
                  </a:cubicBezTo>
                  <a:cubicBezTo>
                    <a:pt x="328" y="943"/>
                    <a:pt x="328" y="944"/>
                    <a:pt x="329" y="944"/>
                  </a:cubicBezTo>
                  <a:cubicBezTo>
                    <a:pt x="329" y="944"/>
                    <a:pt x="330" y="945"/>
                    <a:pt x="330" y="946"/>
                  </a:cubicBezTo>
                  <a:cubicBezTo>
                    <a:pt x="331" y="946"/>
                    <a:pt x="331" y="947"/>
                    <a:pt x="332" y="948"/>
                  </a:cubicBezTo>
                  <a:cubicBezTo>
                    <a:pt x="332" y="949"/>
                    <a:pt x="333" y="950"/>
                    <a:pt x="334" y="951"/>
                  </a:cubicBezTo>
                  <a:cubicBezTo>
                    <a:pt x="334" y="952"/>
                    <a:pt x="335" y="954"/>
                    <a:pt x="335" y="954"/>
                  </a:cubicBezTo>
                  <a:cubicBezTo>
                    <a:pt x="335" y="954"/>
                    <a:pt x="335" y="955"/>
                    <a:pt x="336" y="955"/>
                  </a:cubicBezTo>
                  <a:cubicBezTo>
                    <a:pt x="337" y="955"/>
                    <a:pt x="338" y="956"/>
                    <a:pt x="339" y="957"/>
                  </a:cubicBezTo>
                  <a:cubicBezTo>
                    <a:pt x="340" y="958"/>
                    <a:pt x="342" y="961"/>
                    <a:pt x="342" y="964"/>
                  </a:cubicBezTo>
                  <a:cubicBezTo>
                    <a:pt x="342" y="965"/>
                    <a:pt x="342" y="967"/>
                    <a:pt x="341" y="968"/>
                  </a:cubicBezTo>
                  <a:cubicBezTo>
                    <a:pt x="342" y="968"/>
                    <a:pt x="342" y="968"/>
                    <a:pt x="342" y="968"/>
                  </a:cubicBezTo>
                  <a:cubicBezTo>
                    <a:pt x="342" y="965"/>
                    <a:pt x="344" y="962"/>
                    <a:pt x="345" y="962"/>
                  </a:cubicBezTo>
                  <a:cubicBezTo>
                    <a:pt x="347" y="960"/>
                    <a:pt x="350" y="960"/>
                    <a:pt x="351" y="959"/>
                  </a:cubicBezTo>
                  <a:cubicBezTo>
                    <a:pt x="351" y="959"/>
                    <a:pt x="351" y="959"/>
                    <a:pt x="352" y="959"/>
                  </a:cubicBezTo>
                  <a:cubicBezTo>
                    <a:pt x="353" y="959"/>
                    <a:pt x="357" y="960"/>
                    <a:pt x="359" y="961"/>
                  </a:cubicBezTo>
                  <a:cubicBezTo>
                    <a:pt x="361" y="962"/>
                    <a:pt x="362" y="964"/>
                    <a:pt x="362" y="965"/>
                  </a:cubicBezTo>
                  <a:cubicBezTo>
                    <a:pt x="362" y="965"/>
                    <a:pt x="362" y="965"/>
                    <a:pt x="362" y="965"/>
                  </a:cubicBezTo>
                  <a:cubicBezTo>
                    <a:pt x="362" y="965"/>
                    <a:pt x="362" y="965"/>
                    <a:pt x="362" y="965"/>
                  </a:cubicBezTo>
                  <a:cubicBezTo>
                    <a:pt x="363" y="966"/>
                    <a:pt x="364" y="966"/>
                    <a:pt x="364" y="967"/>
                  </a:cubicBezTo>
                  <a:cubicBezTo>
                    <a:pt x="365" y="967"/>
                    <a:pt x="365" y="968"/>
                    <a:pt x="366" y="968"/>
                  </a:cubicBezTo>
                  <a:cubicBezTo>
                    <a:pt x="366" y="968"/>
                    <a:pt x="366" y="967"/>
                    <a:pt x="366" y="967"/>
                  </a:cubicBezTo>
                  <a:cubicBezTo>
                    <a:pt x="366" y="966"/>
                    <a:pt x="365" y="963"/>
                    <a:pt x="366" y="962"/>
                  </a:cubicBezTo>
                  <a:cubicBezTo>
                    <a:pt x="366" y="962"/>
                    <a:pt x="367" y="961"/>
                    <a:pt x="368" y="960"/>
                  </a:cubicBezTo>
                  <a:cubicBezTo>
                    <a:pt x="368" y="959"/>
                    <a:pt x="371" y="958"/>
                    <a:pt x="372" y="957"/>
                  </a:cubicBezTo>
                  <a:cubicBezTo>
                    <a:pt x="372" y="956"/>
                    <a:pt x="374" y="954"/>
                    <a:pt x="374" y="953"/>
                  </a:cubicBezTo>
                  <a:cubicBezTo>
                    <a:pt x="375" y="951"/>
                    <a:pt x="375" y="947"/>
                    <a:pt x="376" y="945"/>
                  </a:cubicBezTo>
                  <a:cubicBezTo>
                    <a:pt x="377" y="944"/>
                    <a:pt x="378" y="941"/>
                    <a:pt x="379" y="940"/>
                  </a:cubicBezTo>
                  <a:cubicBezTo>
                    <a:pt x="380" y="939"/>
                    <a:pt x="382" y="937"/>
                    <a:pt x="383" y="936"/>
                  </a:cubicBezTo>
                  <a:cubicBezTo>
                    <a:pt x="385" y="935"/>
                    <a:pt x="387" y="933"/>
                    <a:pt x="388" y="933"/>
                  </a:cubicBezTo>
                  <a:cubicBezTo>
                    <a:pt x="389" y="932"/>
                    <a:pt x="392" y="932"/>
                    <a:pt x="394" y="932"/>
                  </a:cubicBezTo>
                  <a:cubicBezTo>
                    <a:pt x="395" y="932"/>
                    <a:pt x="399" y="932"/>
                    <a:pt x="401" y="932"/>
                  </a:cubicBezTo>
                  <a:cubicBezTo>
                    <a:pt x="402" y="933"/>
                    <a:pt x="405" y="934"/>
                    <a:pt x="406" y="934"/>
                  </a:cubicBezTo>
                  <a:cubicBezTo>
                    <a:pt x="408" y="935"/>
                    <a:pt x="411" y="936"/>
                    <a:pt x="413" y="937"/>
                  </a:cubicBezTo>
                  <a:cubicBezTo>
                    <a:pt x="415" y="937"/>
                    <a:pt x="417" y="938"/>
                    <a:pt x="419" y="939"/>
                  </a:cubicBezTo>
                  <a:cubicBezTo>
                    <a:pt x="419" y="939"/>
                    <a:pt x="420" y="941"/>
                    <a:pt x="421" y="942"/>
                  </a:cubicBezTo>
                  <a:cubicBezTo>
                    <a:pt x="422" y="942"/>
                    <a:pt x="424" y="942"/>
                    <a:pt x="426" y="942"/>
                  </a:cubicBezTo>
                  <a:cubicBezTo>
                    <a:pt x="427" y="943"/>
                    <a:pt x="430" y="943"/>
                    <a:pt x="431" y="943"/>
                  </a:cubicBezTo>
                  <a:cubicBezTo>
                    <a:pt x="432" y="943"/>
                    <a:pt x="435" y="944"/>
                    <a:pt x="436" y="945"/>
                  </a:cubicBezTo>
                  <a:cubicBezTo>
                    <a:pt x="438" y="946"/>
                    <a:pt x="443" y="946"/>
                    <a:pt x="445" y="947"/>
                  </a:cubicBezTo>
                  <a:cubicBezTo>
                    <a:pt x="446" y="948"/>
                    <a:pt x="447" y="951"/>
                    <a:pt x="449" y="952"/>
                  </a:cubicBezTo>
                  <a:cubicBezTo>
                    <a:pt x="450" y="953"/>
                    <a:pt x="454" y="954"/>
                    <a:pt x="456" y="954"/>
                  </a:cubicBezTo>
                  <a:cubicBezTo>
                    <a:pt x="458" y="954"/>
                    <a:pt x="462" y="953"/>
                    <a:pt x="463" y="952"/>
                  </a:cubicBezTo>
                  <a:cubicBezTo>
                    <a:pt x="465" y="951"/>
                    <a:pt x="467" y="948"/>
                    <a:pt x="467" y="946"/>
                  </a:cubicBezTo>
                  <a:cubicBezTo>
                    <a:pt x="468" y="944"/>
                    <a:pt x="467" y="940"/>
                    <a:pt x="467" y="937"/>
                  </a:cubicBezTo>
                  <a:cubicBezTo>
                    <a:pt x="467" y="936"/>
                    <a:pt x="467" y="932"/>
                    <a:pt x="466" y="930"/>
                  </a:cubicBezTo>
                  <a:cubicBezTo>
                    <a:pt x="465" y="929"/>
                    <a:pt x="463" y="928"/>
                    <a:pt x="462" y="927"/>
                  </a:cubicBezTo>
                  <a:cubicBezTo>
                    <a:pt x="460" y="925"/>
                    <a:pt x="456" y="923"/>
                    <a:pt x="454" y="921"/>
                  </a:cubicBezTo>
                  <a:cubicBezTo>
                    <a:pt x="454" y="920"/>
                    <a:pt x="452" y="917"/>
                    <a:pt x="452" y="916"/>
                  </a:cubicBezTo>
                  <a:cubicBezTo>
                    <a:pt x="452" y="914"/>
                    <a:pt x="452" y="912"/>
                    <a:pt x="452" y="910"/>
                  </a:cubicBezTo>
                  <a:cubicBezTo>
                    <a:pt x="452" y="909"/>
                    <a:pt x="455" y="906"/>
                    <a:pt x="455" y="905"/>
                  </a:cubicBezTo>
                  <a:cubicBezTo>
                    <a:pt x="456" y="903"/>
                    <a:pt x="455" y="899"/>
                    <a:pt x="455" y="897"/>
                  </a:cubicBezTo>
                  <a:cubicBezTo>
                    <a:pt x="455" y="896"/>
                    <a:pt x="457" y="893"/>
                    <a:pt x="458" y="892"/>
                  </a:cubicBezTo>
                  <a:cubicBezTo>
                    <a:pt x="458" y="891"/>
                    <a:pt x="461" y="889"/>
                    <a:pt x="462" y="889"/>
                  </a:cubicBezTo>
                  <a:cubicBezTo>
                    <a:pt x="463" y="889"/>
                    <a:pt x="465" y="889"/>
                    <a:pt x="466" y="889"/>
                  </a:cubicBezTo>
                  <a:cubicBezTo>
                    <a:pt x="466" y="890"/>
                    <a:pt x="467" y="891"/>
                    <a:pt x="468" y="891"/>
                  </a:cubicBezTo>
                  <a:cubicBezTo>
                    <a:pt x="469" y="891"/>
                    <a:pt x="470" y="891"/>
                    <a:pt x="471" y="890"/>
                  </a:cubicBezTo>
                  <a:cubicBezTo>
                    <a:pt x="471" y="890"/>
                    <a:pt x="472" y="887"/>
                    <a:pt x="473" y="887"/>
                  </a:cubicBezTo>
                  <a:cubicBezTo>
                    <a:pt x="474" y="886"/>
                    <a:pt x="476" y="884"/>
                    <a:pt x="477" y="883"/>
                  </a:cubicBezTo>
                  <a:cubicBezTo>
                    <a:pt x="479" y="882"/>
                    <a:pt x="485" y="880"/>
                    <a:pt x="487" y="880"/>
                  </a:cubicBezTo>
                  <a:cubicBezTo>
                    <a:pt x="489" y="879"/>
                    <a:pt x="493" y="878"/>
                    <a:pt x="495" y="878"/>
                  </a:cubicBezTo>
                  <a:cubicBezTo>
                    <a:pt x="497" y="877"/>
                    <a:pt x="501" y="876"/>
                    <a:pt x="503" y="875"/>
                  </a:cubicBezTo>
                  <a:cubicBezTo>
                    <a:pt x="504" y="875"/>
                    <a:pt x="507" y="874"/>
                    <a:pt x="508" y="873"/>
                  </a:cubicBezTo>
                  <a:cubicBezTo>
                    <a:pt x="509" y="871"/>
                    <a:pt x="509" y="867"/>
                    <a:pt x="508" y="865"/>
                  </a:cubicBezTo>
                  <a:cubicBezTo>
                    <a:pt x="507" y="864"/>
                    <a:pt x="504" y="862"/>
                    <a:pt x="503" y="861"/>
                  </a:cubicBezTo>
                  <a:cubicBezTo>
                    <a:pt x="501" y="860"/>
                    <a:pt x="497" y="859"/>
                    <a:pt x="496" y="857"/>
                  </a:cubicBezTo>
                  <a:cubicBezTo>
                    <a:pt x="495" y="856"/>
                    <a:pt x="495" y="853"/>
                    <a:pt x="495" y="852"/>
                  </a:cubicBezTo>
                  <a:cubicBezTo>
                    <a:pt x="494" y="851"/>
                    <a:pt x="492" y="849"/>
                    <a:pt x="492" y="847"/>
                  </a:cubicBezTo>
                  <a:cubicBezTo>
                    <a:pt x="491" y="846"/>
                    <a:pt x="492" y="842"/>
                    <a:pt x="492" y="841"/>
                  </a:cubicBezTo>
                  <a:cubicBezTo>
                    <a:pt x="493" y="839"/>
                    <a:pt x="494" y="836"/>
                    <a:pt x="495" y="835"/>
                  </a:cubicBezTo>
                  <a:cubicBezTo>
                    <a:pt x="496" y="834"/>
                    <a:pt x="498" y="832"/>
                    <a:pt x="499" y="831"/>
                  </a:cubicBezTo>
                  <a:cubicBezTo>
                    <a:pt x="500" y="830"/>
                    <a:pt x="503" y="829"/>
                    <a:pt x="504" y="828"/>
                  </a:cubicBezTo>
                  <a:cubicBezTo>
                    <a:pt x="505" y="826"/>
                    <a:pt x="506" y="823"/>
                    <a:pt x="506" y="821"/>
                  </a:cubicBezTo>
                  <a:cubicBezTo>
                    <a:pt x="507" y="820"/>
                    <a:pt x="507" y="818"/>
                    <a:pt x="506" y="818"/>
                  </a:cubicBezTo>
                  <a:cubicBezTo>
                    <a:pt x="506" y="817"/>
                    <a:pt x="505" y="816"/>
                    <a:pt x="505" y="816"/>
                  </a:cubicBezTo>
                  <a:cubicBezTo>
                    <a:pt x="504" y="815"/>
                    <a:pt x="504" y="815"/>
                    <a:pt x="504" y="815"/>
                  </a:cubicBezTo>
                  <a:cubicBezTo>
                    <a:pt x="503" y="814"/>
                    <a:pt x="504" y="812"/>
                    <a:pt x="504" y="811"/>
                  </a:cubicBezTo>
                  <a:cubicBezTo>
                    <a:pt x="504" y="810"/>
                    <a:pt x="502" y="809"/>
                    <a:pt x="502" y="808"/>
                  </a:cubicBezTo>
                  <a:cubicBezTo>
                    <a:pt x="501" y="807"/>
                    <a:pt x="502" y="804"/>
                    <a:pt x="502" y="803"/>
                  </a:cubicBezTo>
                  <a:cubicBezTo>
                    <a:pt x="502" y="802"/>
                    <a:pt x="504" y="800"/>
                    <a:pt x="504" y="799"/>
                  </a:cubicBezTo>
                  <a:cubicBezTo>
                    <a:pt x="504" y="798"/>
                    <a:pt x="502" y="795"/>
                    <a:pt x="502" y="794"/>
                  </a:cubicBezTo>
                  <a:cubicBezTo>
                    <a:pt x="502" y="793"/>
                    <a:pt x="503" y="792"/>
                    <a:pt x="504" y="791"/>
                  </a:cubicBezTo>
                  <a:cubicBezTo>
                    <a:pt x="505" y="789"/>
                    <a:pt x="506" y="784"/>
                    <a:pt x="505" y="782"/>
                  </a:cubicBezTo>
                  <a:cubicBezTo>
                    <a:pt x="505" y="781"/>
                    <a:pt x="502" y="780"/>
                    <a:pt x="501" y="779"/>
                  </a:cubicBezTo>
                  <a:cubicBezTo>
                    <a:pt x="501" y="778"/>
                    <a:pt x="502" y="775"/>
                    <a:pt x="502" y="774"/>
                  </a:cubicBezTo>
                  <a:cubicBezTo>
                    <a:pt x="503" y="773"/>
                    <a:pt x="505" y="772"/>
                    <a:pt x="505" y="771"/>
                  </a:cubicBezTo>
                  <a:cubicBezTo>
                    <a:pt x="505" y="771"/>
                    <a:pt x="506" y="769"/>
                    <a:pt x="505" y="768"/>
                  </a:cubicBezTo>
                  <a:cubicBezTo>
                    <a:pt x="505" y="767"/>
                    <a:pt x="504" y="766"/>
                    <a:pt x="504" y="765"/>
                  </a:cubicBezTo>
                  <a:cubicBezTo>
                    <a:pt x="504" y="764"/>
                    <a:pt x="505" y="761"/>
                    <a:pt x="506" y="761"/>
                  </a:cubicBezTo>
                  <a:cubicBezTo>
                    <a:pt x="507" y="760"/>
                    <a:pt x="510" y="760"/>
                    <a:pt x="511" y="759"/>
                  </a:cubicBezTo>
                  <a:cubicBezTo>
                    <a:pt x="512" y="758"/>
                    <a:pt x="513" y="756"/>
                    <a:pt x="513" y="755"/>
                  </a:cubicBezTo>
                  <a:cubicBezTo>
                    <a:pt x="513" y="754"/>
                    <a:pt x="512" y="752"/>
                    <a:pt x="512" y="751"/>
                  </a:cubicBezTo>
                  <a:cubicBezTo>
                    <a:pt x="511" y="750"/>
                    <a:pt x="509" y="749"/>
                    <a:pt x="508" y="748"/>
                  </a:cubicBezTo>
                  <a:cubicBezTo>
                    <a:pt x="507" y="748"/>
                    <a:pt x="505" y="747"/>
                    <a:pt x="504" y="747"/>
                  </a:cubicBezTo>
                  <a:cubicBezTo>
                    <a:pt x="503" y="746"/>
                    <a:pt x="502" y="744"/>
                    <a:pt x="502" y="743"/>
                  </a:cubicBezTo>
                  <a:cubicBezTo>
                    <a:pt x="502" y="742"/>
                    <a:pt x="505" y="741"/>
                    <a:pt x="505" y="740"/>
                  </a:cubicBezTo>
                  <a:cubicBezTo>
                    <a:pt x="506" y="739"/>
                    <a:pt x="508" y="737"/>
                    <a:pt x="508" y="736"/>
                  </a:cubicBezTo>
                  <a:cubicBezTo>
                    <a:pt x="508" y="736"/>
                    <a:pt x="507" y="734"/>
                    <a:pt x="507" y="733"/>
                  </a:cubicBezTo>
                  <a:cubicBezTo>
                    <a:pt x="507" y="732"/>
                    <a:pt x="507" y="729"/>
                    <a:pt x="509" y="729"/>
                  </a:cubicBezTo>
                  <a:cubicBezTo>
                    <a:pt x="510" y="729"/>
                    <a:pt x="511" y="732"/>
                    <a:pt x="512" y="732"/>
                  </a:cubicBezTo>
                  <a:cubicBezTo>
                    <a:pt x="513" y="732"/>
                    <a:pt x="514" y="731"/>
                    <a:pt x="514" y="731"/>
                  </a:cubicBezTo>
                  <a:cubicBezTo>
                    <a:pt x="515" y="730"/>
                    <a:pt x="515" y="727"/>
                    <a:pt x="516" y="727"/>
                  </a:cubicBezTo>
                  <a:cubicBezTo>
                    <a:pt x="517" y="727"/>
                    <a:pt x="518" y="729"/>
                    <a:pt x="519" y="729"/>
                  </a:cubicBezTo>
                  <a:cubicBezTo>
                    <a:pt x="520" y="729"/>
                    <a:pt x="521" y="727"/>
                    <a:pt x="522" y="727"/>
                  </a:cubicBezTo>
                  <a:cubicBezTo>
                    <a:pt x="522" y="726"/>
                    <a:pt x="523" y="723"/>
                    <a:pt x="523" y="722"/>
                  </a:cubicBezTo>
                  <a:cubicBezTo>
                    <a:pt x="523" y="721"/>
                    <a:pt x="521" y="718"/>
                    <a:pt x="522" y="717"/>
                  </a:cubicBezTo>
                  <a:cubicBezTo>
                    <a:pt x="522" y="716"/>
                    <a:pt x="526" y="715"/>
                    <a:pt x="527" y="714"/>
                  </a:cubicBezTo>
                  <a:cubicBezTo>
                    <a:pt x="528" y="713"/>
                    <a:pt x="529" y="711"/>
                    <a:pt x="529" y="709"/>
                  </a:cubicBezTo>
                  <a:cubicBezTo>
                    <a:pt x="530" y="708"/>
                    <a:pt x="532" y="706"/>
                    <a:pt x="532" y="704"/>
                  </a:cubicBezTo>
                  <a:cubicBezTo>
                    <a:pt x="532" y="703"/>
                    <a:pt x="532" y="701"/>
                    <a:pt x="532" y="699"/>
                  </a:cubicBezTo>
                  <a:cubicBezTo>
                    <a:pt x="532" y="698"/>
                    <a:pt x="530" y="696"/>
                    <a:pt x="530" y="695"/>
                  </a:cubicBezTo>
                  <a:cubicBezTo>
                    <a:pt x="530" y="694"/>
                    <a:pt x="532" y="693"/>
                    <a:pt x="533" y="692"/>
                  </a:cubicBezTo>
                  <a:cubicBezTo>
                    <a:pt x="534" y="692"/>
                    <a:pt x="536" y="692"/>
                    <a:pt x="537" y="692"/>
                  </a:cubicBezTo>
                  <a:cubicBezTo>
                    <a:pt x="537" y="691"/>
                    <a:pt x="538" y="689"/>
                    <a:pt x="538" y="689"/>
                  </a:cubicBezTo>
                  <a:cubicBezTo>
                    <a:pt x="539" y="688"/>
                    <a:pt x="541" y="688"/>
                    <a:pt x="541" y="688"/>
                  </a:cubicBezTo>
                  <a:cubicBezTo>
                    <a:pt x="541" y="687"/>
                    <a:pt x="541" y="686"/>
                    <a:pt x="541" y="685"/>
                  </a:cubicBezTo>
                  <a:cubicBezTo>
                    <a:pt x="541" y="684"/>
                    <a:pt x="539" y="683"/>
                    <a:pt x="539" y="682"/>
                  </a:cubicBezTo>
                  <a:cubicBezTo>
                    <a:pt x="539" y="681"/>
                    <a:pt x="541" y="679"/>
                    <a:pt x="541" y="678"/>
                  </a:cubicBezTo>
                  <a:cubicBezTo>
                    <a:pt x="541" y="678"/>
                    <a:pt x="540" y="677"/>
                    <a:pt x="540" y="676"/>
                  </a:cubicBezTo>
                  <a:cubicBezTo>
                    <a:pt x="540" y="675"/>
                    <a:pt x="542" y="674"/>
                    <a:pt x="542" y="673"/>
                  </a:cubicBezTo>
                  <a:cubicBezTo>
                    <a:pt x="542" y="672"/>
                    <a:pt x="542" y="669"/>
                    <a:pt x="543" y="668"/>
                  </a:cubicBezTo>
                  <a:cubicBezTo>
                    <a:pt x="543" y="667"/>
                    <a:pt x="542" y="663"/>
                    <a:pt x="543" y="662"/>
                  </a:cubicBezTo>
                  <a:cubicBezTo>
                    <a:pt x="543" y="661"/>
                    <a:pt x="545" y="659"/>
                    <a:pt x="546" y="658"/>
                  </a:cubicBezTo>
                  <a:cubicBezTo>
                    <a:pt x="546" y="658"/>
                    <a:pt x="548" y="658"/>
                    <a:pt x="548" y="657"/>
                  </a:cubicBezTo>
                  <a:cubicBezTo>
                    <a:pt x="549" y="657"/>
                    <a:pt x="551" y="656"/>
                    <a:pt x="552" y="655"/>
                  </a:cubicBezTo>
                  <a:cubicBezTo>
                    <a:pt x="553" y="654"/>
                    <a:pt x="555" y="653"/>
                    <a:pt x="555" y="652"/>
                  </a:cubicBezTo>
                  <a:cubicBezTo>
                    <a:pt x="556" y="650"/>
                    <a:pt x="557" y="645"/>
                    <a:pt x="557" y="643"/>
                  </a:cubicBezTo>
                  <a:cubicBezTo>
                    <a:pt x="557" y="641"/>
                    <a:pt x="556" y="637"/>
                    <a:pt x="555" y="635"/>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6" name="Freeform 56">
              <a:extLst>
                <a:ext uri="{FF2B5EF4-FFF2-40B4-BE49-F238E27FC236}">
                  <a16:creationId xmlns:a16="http://schemas.microsoft.com/office/drawing/2014/main" id="{5C4B9D0F-A6D7-4672-AE35-DD0B643B5F44}"/>
                </a:ext>
              </a:extLst>
            </p:cNvPr>
            <p:cNvSpPr>
              <a:spLocks/>
            </p:cNvSpPr>
            <p:nvPr/>
          </p:nvSpPr>
          <p:spPr bwMode="auto">
            <a:xfrm>
              <a:off x="4506911" y="2967040"/>
              <a:ext cx="360361" cy="636588"/>
            </a:xfrm>
            <a:custGeom>
              <a:avLst/>
              <a:gdLst>
                <a:gd name="T0" fmla="*/ 411 w 427"/>
                <a:gd name="T1" fmla="*/ 495 h 755"/>
                <a:gd name="T2" fmla="*/ 407 w 427"/>
                <a:gd name="T3" fmla="*/ 477 h 755"/>
                <a:gd name="T4" fmla="*/ 343 w 427"/>
                <a:gd name="T5" fmla="*/ 13 h 755"/>
                <a:gd name="T6" fmla="*/ 76 w 427"/>
                <a:gd name="T7" fmla="*/ 46 h 755"/>
                <a:gd name="T8" fmla="*/ 8 w 427"/>
                <a:gd name="T9" fmla="*/ 68 h 755"/>
                <a:gd name="T10" fmla="*/ 51 w 427"/>
                <a:gd name="T11" fmla="*/ 475 h 755"/>
                <a:gd name="T12" fmla="*/ 45 w 427"/>
                <a:gd name="T13" fmla="*/ 488 h 755"/>
                <a:gd name="T14" fmla="*/ 44 w 427"/>
                <a:gd name="T15" fmla="*/ 507 h 755"/>
                <a:gd name="T16" fmla="*/ 47 w 427"/>
                <a:gd name="T17" fmla="*/ 516 h 755"/>
                <a:gd name="T18" fmla="*/ 55 w 427"/>
                <a:gd name="T19" fmla="*/ 532 h 755"/>
                <a:gd name="T20" fmla="*/ 61 w 427"/>
                <a:gd name="T21" fmla="*/ 556 h 755"/>
                <a:gd name="T22" fmla="*/ 67 w 427"/>
                <a:gd name="T23" fmla="*/ 565 h 755"/>
                <a:gd name="T24" fmla="*/ 60 w 427"/>
                <a:gd name="T25" fmla="*/ 597 h 755"/>
                <a:gd name="T26" fmla="*/ 57 w 427"/>
                <a:gd name="T27" fmla="*/ 601 h 755"/>
                <a:gd name="T28" fmla="*/ 54 w 427"/>
                <a:gd name="T29" fmla="*/ 617 h 755"/>
                <a:gd name="T30" fmla="*/ 46 w 427"/>
                <a:gd name="T31" fmla="*/ 632 h 755"/>
                <a:gd name="T32" fmla="*/ 43 w 427"/>
                <a:gd name="T33" fmla="*/ 647 h 755"/>
                <a:gd name="T34" fmla="*/ 28 w 427"/>
                <a:gd name="T35" fmla="*/ 669 h 755"/>
                <a:gd name="T36" fmla="*/ 19 w 427"/>
                <a:gd name="T37" fmla="*/ 678 h 755"/>
                <a:gd name="T38" fmla="*/ 19 w 427"/>
                <a:gd name="T39" fmla="*/ 700 h 755"/>
                <a:gd name="T40" fmla="*/ 17 w 427"/>
                <a:gd name="T41" fmla="*/ 728 h 755"/>
                <a:gd name="T42" fmla="*/ 16 w 427"/>
                <a:gd name="T43" fmla="*/ 741 h 755"/>
                <a:gd name="T44" fmla="*/ 23 w 427"/>
                <a:gd name="T45" fmla="*/ 754 h 755"/>
                <a:gd name="T46" fmla="*/ 31 w 427"/>
                <a:gd name="T47" fmla="*/ 741 h 755"/>
                <a:gd name="T48" fmla="*/ 35 w 427"/>
                <a:gd name="T49" fmla="*/ 727 h 755"/>
                <a:gd name="T50" fmla="*/ 55 w 427"/>
                <a:gd name="T51" fmla="*/ 729 h 755"/>
                <a:gd name="T52" fmla="*/ 64 w 427"/>
                <a:gd name="T53" fmla="*/ 741 h 755"/>
                <a:gd name="T54" fmla="*/ 71 w 427"/>
                <a:gd name="T55" fmla="*/ 728 h 755"/>
                <a:gd name="T56" fmla="*/ 73 w 427"/>
                <a:gd name="T57" fmla="*/ 714 h 755"/>
                <a:gd name="T58" fmla="*/ 87 w 427"/>
                <a:gd name="T59" fmla="*/ 722 h 755"/>
                <a:gd name="T60" fmla="*/ 112 w 427"/>
                <a:gd name="T61" fmla="*/ 721 h 755"/>
                <a:gd name="T62" fmla="*/ 134 w 427"/>
                <a:gd name="T63" fmla="*/ 730 h 755"/>
                <a:gd name="T64" fmla="*/ 147 w 427"/>
                <a:gd name="T65" fmla="*/ 717 h 755"/>
                <a:gd name="T66" fmla="*/ 168 w 427"/>
                <a:gd name="T67" fmla="*/ 700 h 755"/>
                <a:gd name="T68" fmla="*/ 185 w 427"/>
                <a:gd name="T69" fmla="*/ 708 h 755"/>
                <a:gd name="T70" fmla="*/ 201 w 427"/>
                <a:gd name="T71" fmla="*/ 709 h 755"/>
                <a:gd name="T72" fmla="*/ 208 w 427"/>
                <a:gd name="T73" fmla="*/ 712 h 755"/>
                <a:gd name="T74" fmla="*/ 218 w 427"/>
                <a:gd name="T75" fmla="*/ 703 h 755"/>
                <a:gd name="T76" fmla="*/ 219 w 427"/>
                <a:gd name="T77" fmla="*/ 681 h 755"/>
                <a:gd name="T78" fmla="*/ 219 w 427"/>
                <a:gd name="T79" fmla="*/ 668 h 755"/>
                <a:gd name="T80" fmla="*/ 231 w 427"/>
                <a:gd name="T81" fmla="*/ 664 h 755"/>
                <a:gd name="T82" fmla="*/ 240 w 427"/>
                <a:gd name="T83" fmla="*/ 656 h 755"/>
                <a:gd name="T84" fmla="*/ 250 w 427"/>
                <a:gd name="T85" fmla="*/ 676 h 755"/>
                <a:gd name="T86" fmla="*/ 272 w 427"/>
                <a:gd name="T87" fmla="*/ 679 h 755"/>
                <a:gd name="T88" fmla="*/ 283 w 427"/>
                <a:gd name="T89" fmla="*/ 678 h 755"/>
                <a:gd name="T90" fmla="*/ 295 w 427"/>
                <a:gd name="T91" fmla="*/ 657 h 755"/>
                <a:gd name="T92" fmla="*/ 301 w 427"/>
                <a:gd name="T93" fmla="*/ 628 h 755"/>
                <a:gd name="T94" fmla="*/ 314 w 427"/>
                <a:gd name="T95" fmla="*/ 628 h 755"/>
                <a:gd name="T96" fmla="*/ 325 w 427"/>
                <a:gd name="T97" fmla="*/ 604 h 755"/>
                <a:gd name="T98" fmla="*/ 343 w 427"/>
                <a:gd name="T99" fmla="*/ 581 h 755"/>
                <a:gd name="T100" fmla="*/ 345 w 427"/>
                <a:gd name="T101" fmla="*/ 560 h 755"/>
                <a:gd name="T102" fmla="*/ 348 w 427"/>
                <a:gd name="T103" fmla="*/ 539 h 755"/>
                <a:gd name="T104" fmla="*/ 370 w 427"/>
                <a:gd name="T105" fmla="*/ 540 h 755"/>
                <a:gd name="T106" fmla="*/ 395 w 427"/>
                <a:gd name="T107" fmla="*/ 525 h 755"/>
                <a:gd name="T108" fmla="*/ 421 w 427"/>
                <a:gd name="T109" fmla="*/ 519 h 755"/>
                <a:gd name="T110" fmla="*/ 425 w 427"/>
                <a:gd name="T111" fmla="*/ 505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7" h="755">
                  <a:moveTo>
                    <a:pt x="426" y="500"/>
                  </a:moveTo>
                  <a:cubicBezTo>
                    <a:pt x="425" y="499"/>
                    <a:pt x="422" y="498"/>
                    <a:pt x="421" y="498"/>
                  </a:cubicBezTo>
                  <a:cubicBezTo>
                    <a:pt x="420" y="498"/>
                    <a:pt x="418" y="499"/>
                    <a:pt x="417" y="499"/>
                  </a:cubicBezTo>
                  <a:cubicBezTo>
                    <a:pt x="416" y="500"/>
                    <a:pt x="414" y="500"/>
                    <a:pt x="413" y="499"/>
                  </a:cubicBezTo>
                  <a:cubicBezTo>
                    <a:pt x="412" y="499"/>
                    <a:pt x="411" y="496"/>
                    <a:pt x="411" y="495"/>
                  </a:cubicBezTo>
                  <a:cubicBezTo>
                    <a:pt x="411" y="494"/>
                    <a:pt x="413" y="492"/>
                    <a:pt x="413" y="491"/>
                  </a:cubicBezTo>
                  <a:cubicBezTo>
                    <a:pt x="414" y="490"/>
                    <a:pt x="416" y="490"/>
                    <a:pt x="416" y="489"/>
                  </a:cubicBezTo>
                  <a:cubicBezTo>
                    <a:pt x="417" y="487"/>
                    <a:pt x="416" y="484"/>
                    <a:pt x="415" y="483"/>
                  </a:cubicBezTo>
                  <a:cubicBezTo>
                    <a:pt x="414" y="482"/>
                    <a:pt x="413" y="479"/>
                    <a:pt x="412" y="479"/>
                  </a:cubicBezTo>
                  <a:cubicBezTo>
                    <a:pt x="411" y="478"/>
                    <a:pt x="408" y="478"/>
                    <a:pt x="407" y="477"/>
                  </a:cubicBezTo>
                  <a:cubicBezTo>
                    <a:pt x="407" y="476"/>
                    <a:pt x="406" y="474"/>
                    <a:pt x="406" y="473"/>
                  </a:cubicBezTo>
                  <a:cubicBezTo>
                    <a:pt x="406" y="472"/>
                    <a:pt x="407" y="470"/>
                    <a:pt x="407" y="469"/>
                  </a:cubicBezTo>
                  <a:cubicBezTo>
                    <a:pt x="408" y="468"/>
                    <a:pt x="411" y="467"/>
                    <a:pt x="412" y="466"/>
                  </a:cubicBezTo>
                  <a:cubicBezTo>
                    <a:pt x="412" y="465"/>
                    <a:pt x="413" y="464"/>
                    <a:pt x="414" y="463"/>
                  </a:cubicBezTo>
                  <a:cubicBezTo>
                    <a:pt x="343" y="13"/>
                    <a:pt x="343" y="13"/>
                    <a:pt x="343" y="13"/>
                  </a:cubicBezTo>
                  <a:cubicBezTo>
                    <a:pt x="341" y="0"/>
                    <a:pt x="341" y="0"/>
                    <a:pt x="341" y="0"/>
                  </a:cubicBezTo>
                  <a:cubicBezTo>
                    <a:pt x="341" y="0"/>
                    <a:pt x="222" y="20"/>
                    <a:pt x="182" y="26"/>
                  </a:cubicBezTo>
                  <a:cubicBezTo>
                    <a:pt x="167" y="29"/>
                    <a:pt x="137" y="33"/>
                    <a:pt x="122" y="35"/>
                  </a:cubicBezTo>
                  <a:cubicBezTo>
                    <a:pt x="114" y="36"/>
                    <a:pt x="92" y="38"/>
                    <a:pt x="83" y="39"/>
                  </a:cubicBezTo>
                  <a:cubicBezTo>
                    <a:pt x="81" y="42"/>
                    <a:pt x="78" y="44"/>
                    <a:pt x="76" y="46"/>
                  </a:cubicBezTo>
                  <a:cubicBezTo>
                    <a:pt x="73" y="48"/>
                    <a:pt x="66" y="53"/>
                    <a:pt x="63" y="55"/>
                  </a:cubicBezTo>
                  <a:cubicBezTo>
                    <a:pt x="59" y="57"/>
                    <a:pt x="53" y="60"/>
                    <a:pt x="50" y="61"/>
                  </a:cubicBezTo>
                  <a:cubicBezTo>
                    <a:pt x="46" y="63"/>
                    <a:pt x="39" y="69"/>
                    <a:pt x="35" y="70"/>
                  </a:cubicBezTo>
                  <a:cubicBezTo>
                    <a:pt x="31" y="71"/>
                    <a:pt x="21" y="71"/>
                    <a:pt x="16" y="71"/>
                  </a:cubicBezTo>
                  <a:cubicBezTo>
                    <a:pt x="14" y="70"/>
                    <a:pt x="10" y="69"/>
                    <a:pt x="8" y="68"/>
                  </a:cubicBezTo>
                  <a:cubicBezTo>
                    <a:pt x="6" y="67"/>
                    <a:pt x="2" y="64"/>
                    <a:pt x="0" y="63"/>
                  </a:cubicBezTo>
                  <a:cubicBezTo>
                    <a:pt x="0" y="63"/>
                    <a:pt x="0" y="63"/>
                    <a:pt x="0" y="63"/>
                  </a:cubicBezTo>
                  <a:cubicBezTo>
                    <a:pt x="52" y="467"/>
                    <a:pt x="52" y="467"/>
                    <a:pt x="52" y="467"/>
                  </a:cubicBezTo>
                  <a:cubicBezTo>
                    <a:pt x="52" y="468"/>
                    <a:pt x="52" y="468"/>
                    <a:pt x="52" y="468"/>
                  </a:cubicBezTo>
                  <a:cubicBezTo>
                    <a:pt x="52" y="473"/>
                    <a:pt x="51" y="475"/>
                    <a:pt x="51" y="475"/>
                  </a:cubicBezTo>
                  <a:cubicBezTo>
                    <a:pt x="50" y="477"/>
                    <a:pt x="48" y="478"/>
                    <a:pt x="47" y="478"/>
                  </a:cubicBezTo>
                  <a:cubicBezTo>
                    <a:pt x="47" y="478"/>
                    <a:pt x="47" y="479"/>
                    <a:pt x="46" y="479"/>
                  </a:cubicBezTo>
                  <a:cubicBezTo>
                    <a:pt x="46" y="479"/>
                    <a:pt x="45" y="481"/>
                    <a:pt x="44" y="481"/>
                  </a:cubicBezTo>
                  <a:cubicBezTo>
                    <a:pt x="44" y="482"/>
                    <a:pt x="44" y="484"/>
                    <a:pt x="44" y="485"/>
                  </a:cubicBezTo>
                  <a:cubicBezTo>
                    <a:pt x="44" y="486"/>
                    <a:pt x="45" y="487"/>
                    <a:pt x="45" y="488"/>
                  </a:cubicBezTo>
                  <a:cubicBezTo>
                    <a:pt x="45" y="488"/>
                    <a:pt x="46" y="489"/>
                    <a:pt x="46" y="489"/>
                  </a:cubicBezTo>
                  <a:cubicBezTo>
                    <a:pt x="47" y="490"/>
                    <a:pt x="48" y="491"/>
                    <a:pt x="49" y="493"/>
                  </a:cubicBezTo>
                  <a:cubicBezTo>
                    <a:pt x="50" y="495"/>
                    <a:pt x="50" y="499"/>
                    <a:pt x="49" y="501"/>
                  </a:cubicBezTo>
                  <a:cubicBezTo>
                    <a:pt x="48" y="503"/>
                    <a:pt x="47" y="505"/>
                    <a:pt x="45" y="506"/>
                  </a:cubicBezTo>
                  <a:cubicBezTo>
                    <a:pt x="45" y="506"/>
                    <a:pt x="44" y="507"/>
                    <a:pt x="44" y="507"/>
                  </a:cubicBezTo>
                  <a:cubicBezTo>
                    <a:pt x="44" y="507"/>
                    <a:pt x="43" y="508"/>
                    <a:pt x="43" y="508"/>
                  </a:cubicBezTo>
                  <a:cubicBezTo>
                    <a:pt x="43" y="509"/>
                    <a:pt x="42" y="509"/>
                    <a:pt x="42" y="510"/>
                  </a:cubicBezTo>
                  <a:cubicBezTo>
                    <a:pt x="42" y="511"/>
                    <a:pt x="42" y="512"/>
                    <a:pt x="43" y="512"/>
                  </a:cubicBezTo>
                  <a:cubicBezTo>
                    <a:pt x="43" y="513"/>
                    <a:pt x="44" y="514"/>
                    <a:pt x="45" y="514"/>
                  </a:cubicBezTo>
                  <a:cubicBezTo>
                    <a:pt x="46" y="515"/>
                    <a:pt x="46" y="515"/>
                    <a:pt x="47" y="516"/>
                  </a:cubicBezTo>
                  <a:cubicBezTo>
                    <a:pt x="47" y="516"/>
                    <a:pt x="48" y="516"/>
                    <a:pt x="48" y="516"/>
                  </a:cubicBezTo>
                  <a:cubicBezTo>
                    <a:pt x="49" y="518"/>
                    <a:pt x="51" y="519"/>
                    <a:pt x="52" y="520"/>
                  </a:cubicBezTo>
                  <a:cubicBezTo>
                    <a:pt x="54" y="523"/>
                    <a:pt x="54" y="526"/>
                    <a:pt x="54" y="528"/>
                  </a:cubicBezTo>
                  <a:cubicBezTo>
                    <a:pt x="54" y="529"/>
                    <a:pt x="54" y="530"/>
                    <a:pt x="54" y="531"/>
                  </a:cubicBezTo>
                  <a:cubicBezTo>
                    <a:pt x="54" y="532"/>
                    <a:pt x="55" y="532"/>
                    <a:pt x="55" y="532"/>
                  </a:cubicBezTo>
                  <a:cubicBezTo>
                    <a:pt x="56" y="532"/>
                    <a:pt x="60" y="533"/>
                    <a:pt x="62" y="536"/>
                  </a:cubicBezTo>
                  <a:cubicBezTo>
                    <a:pt x="64" y="539"/>
                    <a:pt x="64" y="544"/>
                    <a:pt x="64" y="546"/>
                  </a:cubicBezTo>
                  <a:cubicBezTo>
                    <a:pt x="64" y="548"/>
                    <a:pt x="63" y="551"/>
                    <a:pt x="63" y="552"/>
                  </a:cubicBezTo>
                  <a:cubicBezTo>
                    <a:pt x="62" y="553"/>
                    <a:pt x="62" y="554"/>
                    <a:pt x="61" y="555"/>
                  </a:cubicBezTo>
                  <a:cubicBezTo>
                    <a:pt x="61" y="556"/>
                    <a:pt x="61" y="556"/>
                    <a:pt x="61" y="556"/>
                  </a:cubicBezTo>
                  <a:cubicBezTo>
                    <a:pt x="61" y="557"/>
                    <a:pt x="61" y="557"/>
                    <a:pt x="61" y="557"/>
                  </a:cubicBezTo>
                  <a:cubicBezTo>
                    <a:pt x="62" y="558"/>
                    <a:pt x="63" y="558"/>
                    <a:pt x="64" y="560"/>
                  </a:cubicBezTo>
                  <a:cubicBezTo>
                    <a:pt x="65" y="561"/>
                    <a:pt x="66" y="562"/>
                    <a:pt x="66" y="563"/>
                  </a:cubicBezTo>
                  <a:cubicBezTo>
                    <a:pt x="66" y="564"/>
                    <a:pt x="66" y="564"/>
                    <a:pt x="66" y="564"/>
                  </a:cubicBezTo>
                  <a:cubicBezTo>
                    <a:pt x="66" y="564"/>
                    <a:pt x="67" y="565"/>
                    <a:pt x="67" y="565"/>
                  </a:cubicBezTo>
                  <a:cubicBezTo>
                    <a:pt x="68" y="566"/>
                    <a:pt x="68" y="567"/>
                    <a:pt x="69" y="568"/>
                  </a:cubicBezTo>
                  <a:cubicBezTo>
                    <a:pt x="70" y="570"/>
                    <a:pt x="71" y="575"/>
                    <a:pt x="71" y="578"/>
                  </a:cubicBezTo>
                  <a:cubicBezTo>
                    <a:pt x="71" y="581"/>
                    <a:pt x="70" y="586"/>
                    <a:pt x="69" y="589"/>
                  </a:cubicBezTo>
                  <a:cubicBezTo>
                    <a:pt x="68" y="591"/>
                    <a:pt x="65" y="593"/>
                    <a:pt x="64" y="594"/>
                  </a:cubicBezTo>
                  <a:cubicBezTo>
                    <a:pt x="63" y="595"/>
                    <a:pt x="62" y="596"/>
                    <a:pt x="60" y="597"/>
                  </a:cubicBezTo>
                  <a:cubicBezTo>
                    <a:pt x="60" y="597"/>
                    <a:pt x="60" y="597"/>
                    <a:pt x="60" y="597"/>
                  </a:cubicBezTo>
                  <a:cubicBezTo>
                    <a:pt x="59" y="597"/>
                    <a:pt x="59" y="597"/>
                    <a:pt x="58" y="597"/>
                  </a:cubicBezTo>
                  <a:cubicBezTo>
                    <a:pt x="58" y="597"/>
                    <a:pt x="58" y="598"/>
                    <a:pt x="58" y="598"/>
                  </a:cubicBezTo>
                  <a:cubicBezTo>
                    <a:pt x="57" y="598"/>
                    <a:pt x="57" y="598"/>
                    <a:pt x="57" y="599"/>
                  </a:cubicBezTo>
                  <a:cubicBezTo>
                    <a:pt x="57" y="599"/>
                    <a:pt x="57" y="600"/>
                    <a:pt x="57" y="601"/>
                  </a:cubicBezTo>
                  <a:cubicBezTo>
                    <a:pt x="57" y="602"/>
                    <a:pt x="57" y="603"/>
                    <a:pt x="57" y="604"/>
                  </a:cubicBezTo>
                  <a:cubicBezTo>
                    <a:pt x="56" y="606"/>
                    <a:pt x="56" y="608"/>
                    <a:pt x="56" y="610"/>
                  </a:cubicBezTo>
                  <a:cubicBezTo>
                    <a:pt x="56" y="610"/>
                    <a:pt x="55" y="611"/>
                    <a:pt x="55" y="611"/>
                  </a:cubicBezTo>
                  <a:cubicBezTo>
                    <a:pt x="55" y="612"/>
                    <a:pt x="55" y="613"/>
                    <a:pt x="55" y="614"/>
                  </a:cubicBezTo>
                  <a:cubicBezTo>
                    <a:pt x="55" y="615"/>
                    <a:pt x="55" y="616"/>
                    <a:pt x="54" y="617"/>
                  </a:cubicBezTo>
                  <a:cubicBezTo>
                    <a:pt x="55" y="617"/>
                    <a:pt x="55" y="618"/>
                    <a:pt x="55" y="619"/>
                  </a:cubicBezTo>
                  <a:cubicBezTo>
                    <a:pt x="55" y="620"/>
                    <a:pt x="56" y="623"/>
                    <a:pt x="54" y="626"/>
                  </a:cubicBezTo>
                  <a:cubicBezTo>
                    <a:pt x="53" y="627"/>
                    <a:pt x="52" y="628"/>
                    <a:pt x="51" y="628"/>
                  </a:cubicBezTo>
                  <a:cubicBezTo>
                    <a:pt x="50" y="629"/>
                    <a:pt x="50" y="630"/>
                    <a:pt x="48" y="631"/>
                  </a:cubicBezTo>
                  <a:cubicBezTo>
                    <a:pt x="47" y="632"/>
                    <a:pt x="47" y="632"/>
                    <a:pt x="46" y="632"/>
                  </a:cubicBezTo>
                  <a:cubicBezTo>
                    <a:pt x="46" y="633"/>
                    <a:pt x="46" y="633"/>
                    <a:pt x="46" y="633"/>
                  </a:cubicBezTo>
                  <a:cubicBezTo>
                    <a:pt x="47" y="635"/>
                    <a:pt x="46" y="639"/>
                    <a:pt x="46" y="640"/>
                  </a:cubicBezTo>
                  <a:cubicBezTo>
                    <a:pt x="45" y="642"/>
                    <a:pt x="45" y="644"/>
                    <a:pt x="43" y="646"/>
                  </a:cubicBezTo>
                  <a:cubicBezTo>
                    <a:pt x="43" y="647"/>
                    <a:pt x="43" y="647"/>
                    <a:pt x="43" y="647"/>
                  </a:cubicBezTo>
                  <a:cubicBezTo>
                    <a:pt x="43" y="647"/>
                    <a:pt x="43" y="647"/>
                    <a:pt x="43" y="647"/>
                  </a:cubicBezTo>
                  <a:cubicBezTo>
                    <a:pt x="42" y="650"/>
                    <a:pt x="41" y="652"/>
                    <a:pt x="39" y="653"/>
                  </a:cubicBezTo>
                  <a:cubicBezTo>
                    <a:pt x="38" y="654"/>
                    <a:pt x="37" y="654"/>
                    <a:pt x="37" y="655"/>
                  </a:cubicBezTo>
                  <a:cubicBezTo>
                    <a:pt x="37" y="655"/>
                    <a:pt x="37" y="656"/>
                    <a:pt x="37" y="657"/>
                  </a:cubicBezTo>
                  <a:cubicBezTo>
                    <a:pt x="37" y="658"/>
                    <a:pt x="36" y="662"/>
                    <a:pt x="35" y="664"/>
                  </a:cubicBezTo>
                  <a:cubicBezTo>
                    <a:pt x="35" y="665"/>
                    <a:pt x="32" y="669"/>
                    <a:pt x="28" y="669"/>
                  </a:cubicBezTo>
                  <a:cubicBezTo>
                    <a:pt x="28" y="669"/>
                    <a:pt x="28" y="669"/>
                    <a:pt x="28" y="669"/>
                  </a:cubicBezTo>
                  <a:cubicBezTo>
                    <a:pt x="28" y="669"/>
                    <a:pt x="27" y="669"/>
                    <a:pt x="27" y="669"/>
                  </a:cubicBezTo>
                  <a:cubicBezTo>
                    <a:pt x="27" y="669"/>
                    <a:pt x="27" y="669"/>
                    <a:pt x="27" y="669"/>
                  </a:cubicBezTo>
                  <a:cubicBezTo>
                    <a:pt x="26" y="670"/>
                    <a:pt x="25" y="672"/>
                    <a:pt x="22" y="672"/>
                  </a:cubicBezTo>
                  <a:cubicBezTo>
                    <a:pt x="21" y="675"/>
                    <a:pt x="20" y="677"/>
                    <a:pt x="19" y="678"/>
                  </a:cubicBezTo>
                  <a:cubicBezTo>
                    <a:pt x="19" y="678"/>
                    <a:pt x="19" y="679"/>
                    <a:pt x="20" y="679"/>
                  </a:cubicBezTo>
                  <a:cubicBezTo>
                    <a:pt x="21" y="680"/>
                    <a:pt x="24" y="682"/>
                    <a:pt x="25" y="683"/>
                  </a:cubicBezTo>
                  <a:cubicBezTo>
                    <a:pt x="25" y="684"/>
                    <a:pt x="27" y="687"/>
                    <a:pt x="27" y="690"/>
                  </a:cubicBezTo>
                  <a:cubicBezTo>
                    <a:pt x="27" y="693"/>
                    <a:pt x="25" y="696"/>
                    <a:pt x="23" y="698"/>
                  </a:cubicBezTo>
                  <a:cubicBezTo>
                    <a:pt x="22" y="699"/>
                    <a:pt x="20" y="700"/>
                    <a:pt x="19" y="700"/>
                  </a:cubicBezTo>
                  <a:cubicBezTo>
                    <a:pt x="19" y="701"/>
                    <a:pt x="19" y="701"/>
                    <a:pt x="20" y="702"/>
                  </a:cubicBezTo>
                  <a:cubicBezTo>
                    <a:pt x="20" y="704"/>
                    <a:pt x="20" y="707"/>
                    <a:pt x="18" y="709"/>
                  </a:cubicBezTo>
                  <a:cubicBezTo>
                    <a:pt x="18" y="710"/>
                    <a:pt x="17" y="711"/>
                    <a:pt x="16" y="712"/>
                  </a:cubicBezTo>
                  <a:cubicBezTo>
                    <a:pt x="17" y="713"/>
                    <a:pt x="19" y="714"/>
                    <a:pt x="19" y="716"/>
                  </a:cubicBezTo>
                  <a:cubicBezTo>
                    <a:pt x="20" y="717"/>
                    <a:pt x="21" y="720"/>
                    <a:pt x="17" y="728"/>
                  </a:cubicBezTo>
                  <a:cubicBezTo>
                    <a:pt x="17" y="728"/>
                    <a:pt x="17" y="729"/>
                    <a:pt x="16" y="729"/>
                  </a:cubicBezTo>
                  <a:cubicBezTo>
                    <a:pt x="17" y="731"/>
                    <a:pt x="18" y="733"/>
                    <a:pt x="18" y="735"/>
                  </a:cubicBezTo>
                  <a:cubicBezTo>
                    <a:pt x="18" y="736"/>
                    <a:pt x="17" y="738"/>
                    <a:pt x="16" y="739"/>
                  </a:cubicBezTo>
                  <a:cubicBezTo>
                    <a:pt x="16" y="739"/>
                    <a:pt x="16" y="739"/>
                    <a:pt x="16" y="739"/>
                  </a:cubicBezTo>
                  <a:cubicBezTo>
                    <a:pt x="16" y="740"/>
                    <a:pt x="16" y="741"/>
                    <a:pt x="16" y="741"/>
                  </a:cubicBezTo>
                  <a:cubicBezTo>
                    <a:pt x="17" y="742"/>
                    <a:pt x="17" y="743"/>
                    <a:pt x="18" y="744"/>
                  </a:cubicBezTo>
                  <a:cubicBezTo>
                    <a:pt x="18" y="746"/>
                    <a:pt x="18" y="747"/>
                    <a:pt x="18" y="748"/>
                  </a:cubicBezTo>
                  <a:cubicBezTo>
                    <a:pt x="19" y="748"/>
                    <a:pt x="19" y="749"/>
                    <a:pt x="20" y="750"/>
                  </a:cubicBezTo>
                  <a:cubicBezTo>
                    <a:pt x="21" y="750"/>
                    <a:pt x="21" y="750"/>
                    <a:pt x="22" y="750"/>
                  </a:cubicBezTo>
                  <a:cubicBezTo>
                    <a:pt x="22" y="751"/>
                    <a:pt x="22" y="753"/>
                    <a:pt x="23" y="754"/>
                  </a:cubicBezTo>
                  <a:cubicBezTo>
                    <a:pt x="23" y="755"/>
                    <a:pt x="26" y="754"/>
                    <a:pt x="26" y="754"/>
                  </a:cubicBezTo>
                  <a:cubicBezTo>
                    <a:pt x="27" y="753"/>
                    <a:pt x="27" y="751"/>
                    <a:pt x="28" y="751"/>
                  </a:cubicBezTo>
                  <a:cubicBezTo>
                    <a:pt x="29" y="750"/>
                    <a:pt x="30" y="750"/>
                    <a:pt x="31" y="749"/>
                  </a:cubicBezTo>
                  <a:cubicBezTo>
                    <a:pt x="32" y="749"/>
                    <a:pt x="32" y="746"/>
                    <a:pt x="32" y="745"/>
                  </a:cubicBezTo>
                  <a:cubicBezTo>
                    <a:pt x="32" y="744"/>
                    <a:pt x="32" y="742"/>
                    <a:pt x="31" y="741"/>
                  </a:cubicBezTo>
                  <a:cubicBezTo>
                    <a:pt x="31" y="741"/>
                    <a:pt x="29" y="740"/>
                    <a:pt x="28" y="740"/>
                  </a:cubicBezTo>
                  <a:cubicBezTo>
                    <a:pt x="28" y="739"/>
                    <a:pt x="26" y="738"/>
                    <a:pt x="26" y="737"/>
                  </a:cubicBezTo>
                  <a:cubicBezTo>
                    <a:pt x="25" y="736"/>
                    <a:pt x="26" y="734"/>
                    <a:pt x="26" y="733"/>
                  </a:cubicBezTo>
                  <a:cubicBezTo>
                    <a:pt x="27" y="731"/>
                    <a:pt x="30" y="727"/>
                    <a:pt x="31" y="727"/>
                  </a:cubicBezTo>
                  <a:cubicBezTo>
                    <a:pt x="32" y="726"/>
                    <a:pt x="34" y="727"/>
                    <a:pt x="35" y="727"/>
                  </a:cubicBezTo>
                  <a:cubicBezTo>
                    <a:pt x="36" y="728"/>
                    <a:pt x="36" y="730"/>
                    <a:pt x="37" y="731"/>
                  </a:cubicBezTo>
                  <a:cubicBezTo>
                    <a:pt x="38" y="732"/>
                    <a:pt x="39" y="734"/>
                    <a:pt x="39" y="734"/>
                  </a:cubicBezTo>
                  <a:cubicBezTo>
                    <a:pt x="41" y="735"/>
                    <a:pt x="44" y="734"/>
                    <a:pt x="45" y="734"/>
                  </a:cubicBezTo>
                  <a:cubicBezTo>
                    <a:pt x="47" y="733"/>
                    <a:pt x="49" y="730"/>
                    <a:pt x="51" y="729"/>
                  </a:cubicBezTo>
                  <a:cubicBezTo>
                    <a:pt x="52" y="729"/>
                    <a:pt x="54" y="729"/>
                    <a:pt x="55" y="729"/>
                  </a:cubicBezTo>
                  <a:cubicBezTo>
                    <a:pt x="56" y="729"/>
                    <a:pt x="58" y="727"/>
                    <a:pt x="59" y="727"/>
                  </a:cubicBezTo>
                  <a:cubicBezTo>
                    <a:pt x="60" y="727"/>
                    <a:pt x="63" y="728"/>
                    <a:pt x="63" y="729"/>
                  </a:cubicBezTo>
                  <a:cubicBezTo>
                    <a:pt x="64" y="729"/>
                    <a:pt x="63" y="731"/>
                    <a:pt x="63" y="732"/>
                  </a:cubicBezTo>
                  <a:cubicBezTo>
                    <a:pt x="63" y="733"/>
                    <a:pt x="61" y="734"/>
                    <a:pt x="61" y="736"/>
                  </a:cubicBezTo>
                  <a:cubicBezTo>
                    <a:pt x="61" y="737"/>
                    <a:pt x="62" y="740"/>
                    <a:pt x="64" y="741"/>
                  </a:cubicBezTo>
                  <a:cubicBezTo>
                    <a:pt x="64" y="741"/>
                    <a:pt x="66" y="741"/>
                    <a:pt x="67" y="741"/>
                  </a:cubicBezTo>
                  <a:cubicBezTo>
                    <a:pt x="68" y="741"/>
                    <a:pt x="70" y="739"/>
                    <a:pt x="71" y="739"/>
                  </a:cubicBezTo>
                  <a:cubicBezTo>
                    <a:pt x="72" y="738"/>
                    <a:pt x="72" y="736"/>
                    <a:pt x="73" y="735"/>
                  </a:cubicBezTo>
                  <a:cubicBezTo>
                    <a:pt x="73" y="734"/>
                    <a:pt x="74" y="731"/>
                    <a:pt x="74" y="730"/>
                  </a:cubicBezTo>
                  <a:cubicBezTo>
                    <a:pt x="73" y="729"/>
                    <a:pt x="71" y="729"/>
                    <a:pt x="71" y="728"/>
                  </a:cubicBezTo>
                  <a:cubicBezTo>
                    <a:pt x="70" y="727"/>
                    <a:pt x="67" y="724"/>
                    <a:pt x="67" y="723"/>
                  </a:cubicBezTo>
                  <a:cubicBezTo>
                    <a:pt x="67" y="722"/>
                    <a:pt x="69" y="721"/>
                    <a:pt x="69" y="720"/>
                  </a:cubicBezTo>
                  <a:cubicBezTo>
                    <a:pt x="69" y="719"/>
                    <a:pt x="68" y="716"/>
                    <a:pt x="69" y="715"/>
                  </a:cubicBezTo>
                  <a:cubicBezTo>
                    <a:pt x="69" y="714"/>
                    <a:pt x="71" y="712"/>
                    <a:pt x="72" y="712"/>
                  </a:cubicBezTo>
                  <a:cubicBezTo>
                    <a:pt x="72" y="712"/>
                    <a:pt x="73" y="713"/>
                    <a:pt x="73" y="714"/>
                  </a:cubicBezTo>
                  <a:cubicBezTo>
                    <a:pt x="74" y="714"/>
                    <a:pt x="75" y="716"/>
                    <a:pt x="75" y="716"/>
                  </a:cubicBezTo>
                  <a:cubicBezTo>
                    <a:pt x="75" y="717"/>
                    <a:pt x="75" y="720"/>
                    <a:pt x="76" y="720"/>
                  </a:cubicBezTo>
                  <a:cubicBezTo>
                    <a:pt x="77" y="721"/>
                    <a:pt x="79" y="722"/>
                    <a:pt x="80" y="722"/>
                  </a:cubicBezTo>
                  <a:cubicBezTo>
                    <a:pt x="81" y="723"/>
                    <a:pt x="83" y="725"/>
                    <a:pt x="84" y="725"/>
                  </a:cubicBezTo>
                  <a:cubicBezTo>
                    <a:pt x="85" y="725"/>
                    <a:pt x="86" y="723"/>
                    <a:pt x="87" y="722"/>
                  </a:cubicBezTo>
                  <a:cubicBezTo>
                    <a:pt x="87" y="721"/>
                    <a:pt x="88" y="719"/>
                    <a:pt x="89" y="719"/>
                  </a:cubicBezTo>
                  <a:cubicBezTo>
                    <a:pt x="91" y="717"/>
                    <a:pt x="95" y="716"/>
                    <a:pt x="97" y="716"/>
                  </a:cubicBezTo>
                  <a:cubicBezTo>
                    <a:pt x="98" y="716"/>
                    <a:pt x="102" y="716"/>
                    <a:pt x="103" y="717"/>
                  </a:cubicBezTo>
                  <a:cubicBezTo>
                    <a:pt x="104" y="718"/>
                    <a:pt x="106" y="720"/>
                    <a:pt x="107" y="720"/>
                  </a:cubicBezTo>
                  <a:cubicBezTo>
                    <a:pt x="108" y="721"/>
                    <a:pt x="111" y="721"/>
                    <a:pt x="112" y="721"/>
                  </a:cubicBezTo>
                  <a:cubicBezTo>
                    <a:pt x="113" y="722"/>
                    <a:pt x="116" y="723"/>
                    <a:pt x="117" y="724"/>
                  </a:cubicBezTo>
                  <a:cubicBezTo>
                    <a:pt x="118" y="725"/>
                    <a:pt x="119" y="727"/>
                    <a:pt x="120" y="728"/>
                  </a:cubicBezTo>
                  <a:cubicBezTo>
                    <a:pt x="121" y="728"/>
                    <a:pt x="123" y="729"/>
                    <a:pt x="125" y="729"/>
                  </a:cubicBezTo>
                  <a:cubicBezTo>
                    <a:pt x="126" y="729"/>
                    <a:pt x="128" y="728"/>
                    <a:pt x="130" y="728"/>
                  </a:cubicBezTo>
                  <a:cubicBezTo>
                    <a:pt x="131" y="728"/>
                    <a:pt x="133" y="729"/>
                    <a:pt x="134" y="730"/>
                  </a:cubicBezTo>
                  <a:cubicBezTo>
                    <a:pt x="135" y="731"/>
                    <a:pt x="135" y="734"/>
                    <a:pt x="136" y="735"/>
                  </a:cubicBezTo>
                  <a:cubicBezTo>
                    <a:pt x="137" y="736"/>
                    <a:pt x="140" y="739"/>
                    <a:pt x="142" y="739"/>
                  </a:cubicBezTo>
                  <a:cubicBezTo>
                    <a:pt x="144" y="739"/>
                    <a:pt x="146" y="735"/>
                    <a:pt x="147" y="733"/>
                  </a:cubicBezTo>
                  <a:cubicBezTo>
                    <a:pt x="148" y="731"/>
                    <a:pt x="147" y="727"/>
                    <a:pt x="147" y="725"/>
                  </a:cubicBezTo>
                  <a:cubicBezTo>
                    <a:pt x="147" y="723"/>
                    <a:pt x="146" y="719"/>
                    <a:pt x="147" y="717"/>
                  </a:cubicBezTo>
                  <a:cubicBezTo>
                    <a:pt x="148" y="715"/>
                    <a:pt x="151" y="712"/>
                    <a:pt x="152" y="711"/>
                  </a:cubicBezTo>
                  <a:cubicBezTo>
                    <a:pt x="153" y="711"/>
                    <a:pt x="154" y="710"/>
                    <a:pt x="155" y="709"/>
                  </a:cubicBezTo>
                  <a:cubicBezTo>
                    <a:pt x="156" y="709"/>
                    <a:pt x="159" y="709"/>
                    <a:pt x="161" y="709"/>
                  </a:cubicBezTo>
                  <a:cubicBezTo>
                    <a:pt x="162" y="708"/>
                    <a:pt x="163" y="707"/>
                    <a:pt x="164" y="706"/>
                  </a:cubicBezTo>
                  <a:cubicBezTo>
                    <a:pt x="165" y="705"/>
                    <a:pt x="167" y="702"/>
                    <a:pt x="168" y="700"/>
                  </a:cubicBezTo>
                  <a:cubicBezTo>
                    <a:pt x="169" y="699"/>
                    <a:pt x="170" y="697"/>
                    <a:pt x="171" y="697"/>
                  </a:cubicBezTo>
                  <a:cubicBezTo>
                    <a:pt x="172" y="696"/>
                    <a:pt x="174" y="695"/>
                    <a:pt x="175" y="695"/>
                  </a:cubicBezTo>
                  <a:cubicBezTo>
                    <a:pt x="177" y="695"/>
                    <a:pt x="179" y="696"/>
                    <a:pt x="180" y="697"/>
                  </a:cubicBezTo>
                  <a:cubicBezTo>
                    <a:pt x="181" y="698"/>
                    <a:pt x="181" y="701"/>
                    <a:pt x="182" y="702"/>
                  </a:cubicBezTo>
                  <a:cubicBezTo>
                    <a:pt x="183" y="704"/>
                    <a:pt x="184" y="707"/>
                    <a:pt x="185" y="708"/>
                  </a:cubicBezTo>
                  <a:cubicBezTo>
                    <a:pt x="186" y="709"/>
                    <a:pt x="188" y="712"/>
                    <a:pt x="189" y="712"/>
                  </a:cubicBezTo>
                  <a:cubicBezTo>
                    <a:pt x="190" y="712"/>
                    <a:pt x="192" y="711"/>
                    <a:pt x="193" y="710"/>
                  </a:cubicBezTo>
                  <a:cubicBezTo>
                    <a:pt x="193" y="709"/>
                    <a:pt x="194" y="708"/>
                    <a:pt x="194" y="708"/>
                  </a:cubicBezTo>
                  <a:cubicBezTo>
                    <a:pt x="195" y="707"/>
                    <a:pt x="197" y="706"/>
                    <a:pt x="198" y="706"/>
                  </a:cubicBezTo>
                  <a:cubicBezTo>
                    <a:pt x="199" y="706"/>
                    <a:pt x="201" y="708"/>
                    <a:pt x="201" y="709"/>
                  </a:cubicBezTo>
                  <a:cubicBezTo>
                    <a:pt x="201" y="710"/>
                    <a:pt x="200" y="711"/>
                    <a:pt x="200" y="712"/>
                  </a:cubicBezTo>
                  <a:cubicBezTo>
                    <a:pt x="200" y="713"/>
                    <a:pt x="199" y="715"/>
                    <a:pt x="199" y="716"/>
                  </a:cubicBezTo>
                  <a:cubicBezTo>
                    <a:pt x="199" y="717"/>
                    <a:pt x="201" y="719"/>
                    <a:pt x="202" y="719"/>
                  </a:cubicBezTo>
                  <a:cubicBezTo>
                    <a:pt x="203" y="719"/>
                    <a:pt x="205" y="718"/>
                    <a:pt x="206" y="717"/>
                  </a:cubicBezTo>
                  <a:cubicBezTo>
                    <a:pt x="207" y="716"/>
                    <a:pt x="208" y="713"/>
                    <a:pt x="208" y="712"/>
                  </a:cubicBezTo>
                  <a:cubicBezTo>
                    <a:pt x="208" y="711"/>
                    <a:pt x="207" y="709"/>
                    <a:pt x="207" y="708"/>
                  </a:cubicBezTo>
                  <a:cubicBezTo>
                    <a:pt x="207" y="707"/>
                    <a:pt x="207" y="705"/>
                    <a:pt x="208" y="704"/>
                  </a:cubicBezTo>
                  <a:cubicBezTo>
                    <a:pt x="208" y="703"/>
                    <a:pt x="210" y="703"/>
                    <a:pt x="211" y="703"/>
                  </a:cubicBezTo>
                  <a:cubicBezTo>
                    <a:pt x="212" y="703"/>
                    <a:pt x="215" y="704"/>
                    <a:pt x="216" y="704"/>
                  </a:cubicBezTo>
                  <a:cubicBezTo>
                    <a:pt x="217" y="704"/>
                    <a:pt x="218" y="703"/>
                    <a:pt x="218" y="703"/>
                  </a:cubicBezTo>
                  <a:cubicBezTo>
                    <a:pt x="219" y="702"/>
                    <a:pt x="218" y="699"/>
                    <a:pt x="218" y="698"/>
                  </a:cubicBezTo>
                  <a:cubicBezTo>
                    <a:pt x="217" y="697"/>
                    <a:pt x="216" y="695"/>
                    <a:pt x="215" y="694"/>
                  </a:cubicBezTo>
                  <a:cubicBezTo>
                    <a:pt x="214" y="692"/>
                    <a:pt x="214" y="689"/>
                    <a:pt x="213" y="687"/>
                  </a:cubicBezTo>
                  <a:cubicBezTo>
                    <a:pt x="213" y="686"/>
                    <a:pt x="213" y="682"/>
                    <a:pt x="214" y="681"/>
                  </a:cubicBezTo>
                  <a:cubicBezTo>
                    <a:pt x="215" y="680"/>
                    <a:pt x="218" y="681"/>
                    <a:pt x="219" y="681"/>
                  </a:cubicBezTo>
                  <a:cubicBezTo>
                    <a:pt x="220" y="680"/>
                    <a:pt x="223" y="680"/>
                    <a:pt x="224" y="678"/>
                  </a:cubicBezTo>
                  <a:cubicBezTo>
                    <a:pt x="225" y="678"/>
                    <a:pt x="225" y="675"/>
                    <a:pt x="225" y="674"/>
                  </a:cubicBezTo>
                  <a:cubicBezTo>
                    <a:pt x="224" y="673"/>
                    <a:pt x="223" y="672"/>
                    <a:pt x="222" y="672"/>
                  </a:cubicBezTo>
                  <a:cubicBezTo>
                    <a:pt x="221" y="671"/>
                    <a:pt x="220" y="671"/>
                    <a:pt x="220" y="670"/>
                  </a:cubicBezTo>
                  <a:cubicBezTo>
                    <a:pt x="219" y="670"/>
                    <a:pt x="219" y="668"/>
                    <a:pt x="219" y="668"/>
                  </a:cubicBezTo>
                  <a:cubicBezTo>
                    <a:pt x="220" y="667"/>
                    <a:pt x="221" y="666"/>
                    <a:pt x="222" y="665"/>
                  </a:cubicBezTo>
                  <a:cubicBezTo>
                    <a:pt x="223" y="665"/>
                    <a:pt x="225" y="665"/>
                    <a:pt x="225" y="666"/>
                  </a:cubicBezTo>
                  <a:cubicBezTo>
                    <a:pt x="226" y="666"/>
                    <a:pt x="227" y="669"/>
                    <a:pt x="228" y="669"/>
                  </a:cubicBezTo>
                  <a:cubicBezTo>
                    <a:pt x="229" y="669"/>
                    <a:pt x="230" y="668"/>
                    <a:pt x="231" y="667"/>
                  </a:cubicBezTo>
                  <a:cubicBezTo>
                    <a:pt x="231" y="666"/>
                    <a:pt x="230" y="664"/>
                    <a:pt x="231" y="664"/>
                  </a:cubicBezTo>
                  <a:cubicBezTo>
                    <a:pt x="231" y="663"/>
                    <a:pt x="233" y="663"/>
                    <a:pt x="233" y="663"/>
                  </a:cubicBezTo>
                  <a:cubicBezTo>
                    <a:pt x="234" y="663"/>
                    <a:pt x="236" y="664"/>
                    <a:pt x="237" y="664"/>
                  </a:cubicBezTo>
                  <a:cubicBezTo>
                    <a:pt x="237" y="663"/>
                    <a:pt x="238" y="662"/>
                    <a:pt x="238" y="662"/>
                  </a:cubicBezTo>
                  <a:cubicBezTo>
                    <a:pt x="238" y="661"/>
                    <a:pt x="237" y="659"/>
                    <a:pt x="237" y="658"/>
                  </a:cubicBezTo>
                  <a:cubicBezTo>
                    <a:pt x="238" y="657"/>
                    <a:pt x="239" y="656"/>
                    <a:pt x="240" y="656"/>
                  </a:cubicBezTo>
                  <a:cubicBezTo>
                    <a:pt x="241" y="656"/>
                    <a:pt x="242" y="657"/>
                    <a:pt x="243" y="658"/>
                  </a:cubicBezTo>
                  <a:cubicBezTo>
                    <a:pt x="244" y="658"/>
                    <a:pt x="246" y="659"/>
                    <a:pt x="246" y="660"/>
                  </a:cubicBezTo>
                  <a:cubicBezTo>
                    <a:pt x="246" y="662"/>
                    <a:pt x="244" y="663"/>
                    <a:pt x="244" y="664"/>
                  </a:cubicBezTo>
                  <a:cubicBezTo>
                    <a:pt x="244" y="666"/>
                    <a:pt x="245" y="669"/>
                    <a:pt x="246" y="670"/>
                  </a:cubicBezTo>
                  <a:cubicBezTo>
                    <a:pt x="246" y="671"/>
                    <a:pt x="248" y="674"/>
                    <a:pt x="250" y="676"/>
                  </a:cubicBezTo>
                  <a:cubicBezTo>
                    <a:pt x="251" y="676"/>
                    <a:pt x="253" y="677"/>
                    <a:pt x="254" y="677"/>
                  </a:cubicBezTo>
                  <a:cubicBezTo>
                    <a:pt x="255" y="678"/>
                    <a:pt x="257" y="678"/>
                    <a:pt x="258" y="679"/>
                  </a:cubicBezTo>
                  <a:cubicBezTo>
                    <a:pt x="259" y="679"/>
                    <a:pt x="261" y="681"/>
                    <a:pt x="262" y="681"/>
                  </a:cubicBezTo>
                  <a:cubicBezTo>
                    <a:pt x="263" y="681"/>
                    <a:pt x="265" y="679"/>
                    <a:pt x="266" y="679"/>
                  </a:cubicBezTo>
                  <a:cubicBezTo>
                    <a:pt x="268" y="679"/>
                    <a:pt x="270" y="678"/>
                    <a:pt x="272" y="679"/>
                  </a:cubicBezTo>
                  <a:cubicBezTo>
                    <a:pt x="272" y="679"/>
                    <a:pt x="274" y="680"/>
                    <a:pt x="275" y="680"/>
                  </a:cubicBezTo>
                  <a:cubicBezTo>
                    <a:pt x="275" y="681"/>
                    <a:pt x="276" y="683"/>
                    <a:pt x="276" y="683"/>
                  </a:cubicBezTo>
                  <a:cubicBezTo>
                    <a:pt x="277" y="684"/>
                    <a:pt x="279" y="687"/>
                    <a:pt x="280" y="687"/>
                  </a:cubicBezTo>
                  <a:cubicBezTo>
                    <a:pt x="281" y="687"/>
                    <a:pt x="282" y="684"/>
                    <a:pt x="283" y="683"/>
                  </a:cubicBezTo>
                  <a:cubicBezTo>
                    <a:pt x="283" y="682"/>
                    <a:pt x="282" y="679"/>
                    <a:pt x="283" y="678"/>
                  </a:cubicBezTo>
                  <a:cubicBezTo>
                    <a:pt x="284" y="678"/>
                    <a:pt x="287" y="678"/>
                    <a:pt x="288" y="677"/>
                  </a:cubicBezTo>
                  <a:cubicBezTo>
                    <a:pt x="289" y="677"/>
                    <a:pt x="291" y="677"/>
                    <a:pt x="292" y="676"/>
                  </a:cubicBezTo>
                  <a:cubicBezTo>
                    <a:pt x="293" y="676"/>
                    <a:pt x="294" y="674"/>
                    <a:pt x="294" y="673"/>
                  </a:cubicBezTo>
                  <a:cubicBezTo>
                    <a:pt x="295" y="671"/>
                    <a:pt x="296" y="667"/>
                    <a:pt x="296" y="665"/>
                  </a:cubicBezTo>
                  <a:cubicBezTo>
                    <a:pt x="296" y="663"/>
                    <a:pt x="295" y="659"/>
                    <a:pt x="295" y="657"/>
                  </a:cubicBezTo>
                  <a:cubicBezTo>
                    <a:pt x="295" y="655"/>
                    <a:pt x="293" y="652"/>
                    <a:pt x="294" y="650"/>
                  </a:cubicBezTo>
                  <a:cubicBezTo>
                    <a:pt x="294" y="647"/>
                    <a:pt x="295" y="643"/>
                    <a:pt x="296" y="641"/>
                  </a:cubicBezTo>
                  <a:cubicBezTo>
                    <a:pt x="297" y="640"/>
                    <a:pt x="299" y="638"/>
                    <a:pt x="300" y="637"/>
                  </a:cubicBezTo>
                  <a:cubicBezTo>
                    <a:pt x="301" y="636"/>
                    <a:pt x="302" y="635"/>
                    <a:pt x="302" y="634"/>
                  </a:cubicBezTo>
                  <a:cubicBezTo>
                    <a:pt x="302" y="632"/>
                    <a:pt x="300" y="630"/>
                    <a:pt x="301" y="628"/>
                  </a:cubicBezTo>
                  <a:cubicBezTo>
                    <a:pt x="301" y="628"/>
                    <a:pt x="302" y="626"/>
                    <a:pt x="303" y="626"/>
                  </a:cubicBezTo>
                  <a:cubicBezTo>
                    <a:pt x="304" y="625"/>
                    <a:pt x="305" y="626"/>
                    <a:pt x="306" y="626"/>
                  </a:cubicBezTo>
                  <a:cubicBezTo>
                    <a:pt x="306" y="626"/>
                    <a:pt x="307" y="624"/>
                    <a:pt x="308" y="624"/>
                  </a:cubicBezTo>
                  <a:cubicBezTo>
                    <a:pt x="309" y="625"/>
                    <a:pt x="310" y="627"/>
                    <a:pt x="311" y="628"/>
                  </a:cubicBezTo>
                  <a:cubicBezTo>
                    <a:pt x="312" y="628"/>
                    <a:pt x="313" y="628"/>
                    <a:pt x="314" y="628"/>
                  </a:cubicBezTo>
                  <a:cubicBezTo>
                    <a:pt x="316" y="627"/>
                    <a:pt x="319" y="624"/>
                    <a:pt x="320" y="622"/>
                  </a:cubicBezTo>
                  <a:cubicBezTo>
                    <a:pt x="321" y="621"/>
                    <a:pt x="321" y="618"/>
                    <a:pt x="321" y="617"/>
                  </a:cubicBezTo>
                  <a:cubicBezTo>
                    <a:pt x="322" y="616"/>
                    <a:pt x="323" y="614"/>
                    <a:pt x="323" y="613"/>
                  </a:cubicBezTo>
                  <a:cubicBezTo>
                    <a:pt x="323" y="612"/>
                    <a:pt x="324" y="609"/>
                    <a:pt x="325" y="608"/>
                  </a:cubicBezTo>
                  <a:cubicBezTo>
                    <a:pt x="325" y="607"/>
                    <a:pt x="324" y="605"/>
                    <a:pt x="325" y="604"/>
                  </a:cubicBezTo>
                  <a:cubicBezTo>
                    <a:pt x="325" y="601"/>
                    <a:pt x="325" y="596"/>
                    <a:pt x="326" y="594"/>
                  </a:cubicBezTo>
                  <a:cubicBezTo>
                    <a:pt x="327" y="593"/>
                    <a:pt x="329" y="591"/>
                    <a:pt x="330" y="591"/>
                  </a:cubicBezTo>
                  <a:cubicBezTo>
                    <a:pt x="332" y="590"/>
                    <a:pt x="335" y="591"/>
                    <a:pt x="336" y="590"/>
                  </a:cubicBezTo>
                  <a:cubicBezTo>
                    <a:pt x="337" y="590"/>
                    <a:pt x="340" y="588"/>
                    <a:pt x="341" y="587"/>
                  </a:cubicBezTo>
                  <a:cubicBezTo>
                    <a:pt x="342" y="586"/>
                    <a:pt x="342" y="582"/>
                    <a:pt x="343" y="581"/>
                  </a:cubicBezTo>
                  <a:cubicBezTo>
                    <a:pt x="343" y="580"/>
                    <a:pt x="345" y="579"/>
                    <a:pt x="346" y="578"/>
                  </a:cubicBezTo>
                  <a:cubicBezTo>
                    <a:pt x="347" y="577"/>
                    <a:pt x="349" y="576"/>
                    <a:pt x="349" y="575"/>
                  </a:cubicBezTo>
                  <a:cubicBezTo>
                    <a:pt x="350" y="574"/>
                    <a:pt x="350" y="572"/>
                    <a:pt x="350" y="571"/>
                  </a:cubicBezTo>
                  <a:cubicBezTo>
                    <a:pt x="349" y="569"/>
                    <a:pt x="347" y="566"/>
                    <a:pt x="347" y="564"/>
                  </a:cubicBezTo>
                  <a:cubicBezTo>
                    <a:pt x="346" y="563"/>
                    <a:pt x="346" y="561"/>
                    <a:pt x="345" y="560"/>
                  </a:cubicBezTo>
                  <a:cubicBezTo>
                    <a:pt x="345" y="558"/>
                    <a:pt x="344" y="554"/>
                    <a:pt x="343" y="552"/>
                  </a:cubicBezTo>
                  <a:cubicBezTo>
                    <a:pt x="343" y="551"/>
                    <a:pt x="341" y="550"/>
                    <a:pt x="341" y="549"/>
                  </a:cubicBezTo>
                  <a:cubicBezTo>
                    <a:pt x="340" y="548"/>
                    <a:pt x="339" y="545"/>
                    <a:pt x="339" y="544"/>
                  </a:cubicBezTo>
                  <a:cubicBezTo>
                    <a:pt x="340" y="543"/>
                    <a:pt x="341" y="540"/>
                    <a:pt x="343" y="539"/>
                  </a:cubicBezTo>
                  <a:cubicBezTo>
                    <a:pt x="344" y="538"/>
                    <a:pt x="347" y="539"/>
                    <a:pt x="348" y="539"/>
                  </a:cubicBezTo>
                  <a:cubicBezTo>
                    <a:pt x="350" y="539"/>
                    <a:pt x="352" y="537"/>
                    <a:pt x="354" y="537"/>
                  </a:cubicBezTo>
                  <a:cubicBezTo>
                    <a:pt x="354" y="537"/>
                    <a:pt x="356" y="537"/>
                    <a:pt x="357" y="536"/>
                  </a:cubicBezTo>
                  <a:cubicBezTo>
                    <a:pt x="358" y="536"/>
                    <a:pt x="360" y="534"/>
                    <a:pt x="361" y="534"/>
                  </a:cubicBezTo>
                  <a:cubicBezTo>
                    <a:pt x="363" y="534"/>
                    <a:pt x="367" y="534"/>
                    <a:pt x="368" y="535"/>
                  </a:cubicBezTo>
                  <a:cubicBezTo>
                    <a:pt x="369" y="536"/>
                    <a:pt x="369" y="539"/>
                    <a:pt x="370" y="540"/>
                  </a:cubicBezTo>
                  <a:cubicBezTo>
                    <a:pt x="371" y="541"/>
                    <a:pt x="374" y="542"/>
                    <a:pt x="376" y="542"/>
                  </a:cubicBezTo>
                  <a:cubicBezTo>
                    <a:pt x="377" y="542"/>
                    <a:pt x="379" y="541"/>
                    <a:pt x="380" y="541"/>
                  </a:cubicBezTo>
                  <a:cubicBezTo>
                    <a:pt x="381" y="540"/>
                    <a:pt x="384" y="538"/>
                    <a:pt x="385" y="537"/>
                  </a:cubicBezTo>
                  <a:cubicBezTo>
                    <a:pt x="386" y="536"/>
                    <a:pt x="389" y="532"/>
                    <a:pt x="390" y="530"/>
                  </a:cubicBezTo>
                  <a:cubicBezTo>
                    <a:pt x="391" y="529"/>
                    <a:pt x="394" y="526"/>
                    <a:pt x="395" y="525"/>
                  </a:cubicBezTo>
                  <a:cubicBezTo>
                    <a:pt x="396" y="524"/>
                    <a:pt x="399" y="522"/>
                    <a:pt x="400" y="522"/>
                  </a:cubicBezTo>
                  <a:cubicBezTo>
                    <a:pt x="402" y="521"/>
                    <a:pt x="405" y="522"/>
                    <a:pt x="407" y="522"/>
                  </a:cubicBezTo>
                  <a:cubicBezTo>
                    <a:pt x="408" y="521"/>
                    <a:pt x="409" y="519"/>
                    <a:pt x="411" y="518"/>
                  </a:cubicBezTo>
                  <a:cubicBezTo>
                    <a:pt x="412" y="518"/>
                    <a:pt x="415" y="517"/>
                    <a:pt x="417" y="518"/>
                  </a:cubicBezTo>
                  <a:cubicBezTo>
                    <a:pt x="418" y="518"/>
                    <a:pt x="420" y="519"/>
                    <a:pt x="421" y="519"/>
                  </a:cubicBezTo>
                  <a:cubicBezTo>
                    <a:pt x="421" y="519"/>
                    <a:pt x="423" y="517"/>
                    <a:pt x="423" y="517"/>
                  </a:cubicBezTo>
                  <a:cubicBezTo>
                    <a:pt x="423" y="516"/>
                    <a:pt x="423" y="514"/>
                    <a:pt x="422" y="513"/>
                  </a:cubicBezTo>
                  <a:cubicBezTo>
                    <a:pt x="422" y="512"/>
                    <a:pt x="420" y="511"/>
                    <a:pt x="420" y="510"/>
                  </a:cubicBezTo>
                  <a:cubicBezTo>
                    <a:pt x="420" y="509"/>
                    <a:pt x="420" y="508"/>
                    <a:pt x="420" y="508"/>
                  </a:cubicBezTo>
                  <a:cubicBezTo>
                    <a:pt x="421" y="507"/>
                    <a:pt x="425" y="506"/>
                    <a:pt x="425" y="505"/>
                  </a:cubicBezTo>
                  <a:cubicBezTo>
                    <a:pt x="426" y="504"/>
                    <a:pt x="427" y="501"/>
                    <a:pt x="426" y="500"/>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7" name="Freeform 57">
              <a:extLst>
                <a:ext uri="{FF2B5EF4-FFF2-40B4-BE49-F238E27FC236}">
                  <a16:creationId xmlns:a16="http://schemas.microsoft.com/office/drawing/2014/main" id="{78C1E12F-E440-46B1-8BA9-380D3688B019}"/>
                </a:ext>
              </a:extLst>
            </p:cNvPr>
            <p:cNvSpPr>
              <a:spLocks/>
            </p:cNvSpPr>
            <p:nvPr/>
          </p:nvSpPr>
          <p:spPr bwMode="auto">
            <a:xfrm>
              <a:off x="4800598" y="2851152"/>
              <a:ext cx="488950" cy="563563"/>
            </a:xfrm>
            <a:custGeom>
              <a:avLst/>
              <a:gdLst>
                <a:gd name="T0" fmla="*/ 575 w 580"/>
                <a:gd name="T1" fmla="*/ 276 h 669"/>
                <a:gd name="T2" fmla="*/ 565 w 580"/>
                <a:gd name="T3" fmla="*/ 249 h 669"/>
                <a:gd name="T4" fmla="*/ 571 w 580"/>
                <a:gd name="T5" fmla="*/ 235 h 669"/>
                <a:gd name="T6" fmla="*/ 532 w 580"/>
                <a:gd name="T7" fmla="*/ 0 h 669"/>
                <a:gd name="T8" fmla="*/ 497 w 580"/>
                <a:gd name="T9" fmla="*/ 21 h 669"/>
                <a:gd name="T10" fmla="*/ 460 w 580"/>
                <a:gd name="T11" fmla="*/ 44 h 669"/>
                <a:gd name="T12" fmla="*/ 434 w 580"/>
                <a:gd name="T13" fmla="*/ 64 h 669"/>
                <a:gd name="T14" fmla="*/ 411 w 580"/>
                <a:gd name="T15" fmla="*/ 95 h 669"/>
                <a:gd name="T16" fmla="*/ 394 w 580"/>
                <a:gd name="T17" fmla="*/ 115 h 669"/>
                <a:gd name="T18" fmla="*/ 364 w 580"/>
                <a:gd name="T19" fmla="*/ 118 h 669"/>
                <a:gd name="T20" fmla="*/ 326 w 580"/>
                <a:gd name="T21" fmla="*/ 139 h 669"/>
                <a:gd name="T22" fmla="*/ 297 w 580"/>
                <a:gd name="T23" fmla="*/ 152 h 669"/>
                <a:gd name="T24" fmla="*/ 268 w 580"/>
                <a:gd name="T25" fmla="*/ 130 h 669"/>
                <a:gd name="T26" fmla="*/ 251 w 580"/>
                <a:gd name="T27" fmla="*/ 123 h 669"/>
                <a:gd name="T28" fmla="*/ 241 w 580"/>
                <a:gd name="T29" fmla="*/ 141 h 669"/>
                <a:gd name="T30" fmla="*/ 206 w 580"/>
                <a:gd name="T31" fmla="*/ 126 h 669"/>
                <a:gd name="T32" fmla="*/ 180 w 580"/>
                <a:gd name="T33" fmla="*/ 120 h 669"/>
                <a:gd name="T34" fmla="*/ 127 w 580"/>
                <a:gd name="T35" fmla="*/ 122 h 669"/>
                <a:gd name="T36" fmla="*/ 76 w 580"/>
                <a:gd name="T37" fmla="*/ 591 h 669"/>
                <a:gd name="T38" fmla="*/ 92 w 580"/>
                <a:gd name="T39" fmla="*/ 601 h 669"/>
                <a:gd name="T40" fmla="*/ 109 w 580"/>
                <a:gd name="T41" fmla="*/ 591 h 669"/>
                <a:gd name="T42" fmla="*/ 123 w 580"/>
                <a:gd name="T43" fmla="*/ 601 h 669"/>
                <a:gd name="T44" fmla="*/ 142 w 580"/>
                <a:gd name="T45" fmla="*/ 615 h 669"/>
                <a:gd name="T46" fmla="*/ 158 w 580"/>
                <a:gd name="T47" fmla="*/ 637 h 669"/>
                <a:gd name="T48" fmla="*/ 187 w 580"/>
                <a:gd name="T49" fmla="*/ 636 h 669"/>
                <a:gd name="T50" fmla="*/ 207 w 580"/>
                <a:gd name="T51" fmla="*/ 645 h 669"/>
                <a:gd name="T52" fmla="*/ 222 w 580"/>
                <a:gd name="T53" fmla="*/ 655 h 669"/>
                <a:gd name="T54" fmla="*/ 245 w 580"/>
                <a:gd name="T55" fmla="*/ 641 h 669"/>
                <a:gd name="T56" fmla="*/ 273 w 580"/>
                <a:gd name="T57" fmla="*/ 644 h 669"/>
                <a:gd name="T58" fmla="*/ 291 w 580"/>
                <a:gd name="T59" fmla="*/ 646 h 669"/>
                <a:gd name="T60" fmla="*/ 310 w 580"/>
                <a:gd name="T61" fmla="*/ 633 h 669"/>
                <a:gd name="T62" fmla="*/ 328 w 580"/>
                <a:gd name="T63" fmla="*/ 617 h 669"/>
                <a:gd name="T64" fmla="*/ 340 w 580"/>
                <a:gd name="T65" fmla="*/ 632 h 669"/>
                <a:gd name="T66" fmla="*/ 363 w 580"/>
                <a:gd name="T67" fmla="*/ 647 h 669"/>
                <a:gd name="T68" fmla="*/ 383 w 580"/>
                <a:gd name="T69" fmla="*/ 668 h 669"/>
                <a:gd name="T70" fmla="*/ 404 w 580"/>
                <a:gd name="T71" fmla="*/ 662 h 669"/>
                <a:gd name="T72" fmla="*/ 419 w 580"/>
                <a:gd name="T73" fmla="*/ 642 h 669"/>
                <a:gd name="T74" fmla="*/ 431 w 580"/>
                <a:gd name="T75" fmla="*/ 625 h 669"/>
                <a:gd name="T76" fmla="*/ 424 w 580"/>
                <a:gd name="T77" fmla="*/ 598 h 669"/>
                <a:gd name="T78" fmla="*/ 427 w 580"/>
                <a:gd name="T79" fmla="*/ 577 h 669"/>
                <a:gd name="T80" fmla="*/ 435 w 580"/>
                <a:gd name="T81" fmla="*/ 555 h 669"/>
                <a:gd name="T82" fmla="*/ 447 w 580"/>
                <a:gd name="T83" fmla="*/ 552 h 669"/>
                <a:gd name="T84" fmla="*/ 457 w 580"/>
                <a:gd name="T85" fmla="*/ 565 h 669"/>
                <a:gd name="T86" fmla="*/ 468 w 580"/>
                <a:gd name="T87" fmla="*/ 556 h 669"/>
                <a:gd name="T88" fmla="*/ 472 w 580"/>
                <a:gd name="T89" fmla="*/ 544 h 669"/>
                <a:gd name="T90" fmla="*/ 472 w 580"/>
                <a:gd name="T91" fmla="*/ 532 h 669"/>
                <a:gd name="T92" fmla="*/ 475 w 580"/>
                <a:gd name="T93" fmla="*/ 508 h 669"/>
                <a:gd name="T94" fmla="*/ 488 w 580"/>
                <a:gd name="T95" fmla="*/ 495 h 669"/>
                <a:gd name="T96" fmla="*/ 499 w 580"/>
                <a:gd name="T97" fmla="*/ 471 h 669"/>
                <a:gd name="T98" fmla="*/ 514 w 580"/>
                <a:gd name="T99" fmla="*/ 478 h 669"/>
                <a:gd name="T100" fmla="*/ 534 w 580"/>
                <a:gd name="T101" fmla="*/ 460 h 669"/>
                <a:gd name="T102" fmla="*/ 551 w 580"/>
                <a:gd name="T103" fmla="*/ 434 h 669"/>
                <a:gd name="T104" fmla="*/ 568 w 580"/>
                <a:gd name="T105" fmla="*/ 406 h 669"/>
                <a:gd name="T106" fmla="*/ 571 w 580"/>
                <a:gd name="T107" fmla="*/ 383 h 669"/>
                <a:gd name="T108" fmla="*/ 568 w 580"/>
                <a:gd name="T109" fmla="*/ 362 h 669"/>
                <a:gd name="T110" fmla="*/ 573 w 580"/>
                <a:gd name="T111" fmla="*/ 343 h 669"/>
                <a:gd name="T112" fmla="*/ 576 w 580"/>
                <a:gd name="T113" fmla="*/ 312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0" h="669">
                  <a:moveTo>
                    <a:pt x="579" y="294"/>
                  </a:moveTo>
                  <a:cubicBezTo>
                    <a:pt x="579" y="293"/>
                    <a:pt x="580" y="290"/>
                    <a:pt x="580" y="289"/>
                  </a:cubicBezTo>
                  <a:cubicBezTo>
                    <a:pt x="580" y="288"/>
                    <a:pt x="578" y="286"/>
                    <a:pt x="578" y="285"/>
                  </a:cubicBezTo>
                  <a:cubicBezTo>
                    <a:pt x="577" y="284"/>
                    <a:pt x="578" y="281"/>
                    <a:pt x="578" y="280"/>
                  </a:cubicBezTo>
                  <a:cubicBezTo>
                    <a:pt x="577" y="279"/>
                    <a:pt x="575" y="278"/>
                    <a:pt x="575" y="276"/>
                  </a:cubicBezTo>
                  <a:cubicBezTo>
                    <a:pt x="574" y="275"/>
                    <a:pt x="576" y="271"/>
                    <a:pt x="576" y="269"/>
                  </a:cubicBezTo>
                  <a:cubicBezTo>
                    <a:pt x="576" y="267"/>
                    <a:pt x="576" y="262"/>
                    <a:pt x="575" y="259"/>
                  </a:cubicBezTo>
                  <a:cubicBezTo>
                    <a:pt x="575" y="259"/>
                    <a:pt x="572" y="258"/>
                    <a:pt x="571" y="257"/>
                  </a:cubicBezTo>
                  <a:cubicBezTo>
                    <a:pt x="570" y="256"/>
                    <a:pt x="570" y="252"/>
                    <a:pt x="569" y="251"/>
                  </a:cubicBezTo>
                  <a:cubicBezTo>
                    <a:pt x="568" y="250"/>
                    <a:pt x="566" y="250"/>
                    <a:pt x="565" y="249"/>
                  </a:cubicBezTo>
                  <a:cubicBezTo>
                    <a:pt x="564" y="248"/>
                    <a:pt x="563" y="247"/>
                    <a:pt x="563" y="246"/>
                  </a:cubicBezTo>
                  <a:cubicBezTo>
                    <a:pt x="562" y="245"/>
                    <a:pt x="562" y="243"/>
                    <a:pt x="562" y="242"/>
                  </a:cubicBezTo>
                  <a:cubicBezTo>
                    <a:pt x="563" y="242"/>
                    <a:pt x="565" y="241"/>
                    <a:pt x="565" y="240"/>
                  </a:cubicBezTo>
                  <a:cubicBezTo>
                    <a:pt x="566" y="239"/>
                    <a:pt x="566" y="237"/>
                    <a:pt x="567" y="236"/>
                  </a:cubicBezTo>
                  <a:cubicBezTo>
                    <a:pt x="567" y="236"/>
                    <a:pt x="570" y="235"/>
                    <a:pt x="571" y="235"/>
                  </a:cubicBezTo>
                  <a:cubicBezTo>
                    <a:pt x="572" y="235"/>
                    <a:pt x="573" y="236"/>
                    <a:pt x="574" y="235"/>
                  </a:cubicBezTo>
                  <a:cubicBezTo>
                    <a:pt x="575" y="235"/>
                    <a:pt x="574" y="233"/>
                    <a:pt x="575" y="233"/>
                  </a:cubicBezTo>
                  <a:cubicBezTo>
                    <a:pt x="575" y="232"/>
                    <a:pt x="577" y="232"/>
                    <a:pt x="578" y="232"/>
                  </a:cubicBezTo>
                  <a:cubicBezTo>
                    <a:pt x="578" y="232"/>
                    <a:pt x="579" y="232"/>
                    <a:pt x="580" y="231"/>
                  </a:cubicBezTo>
                  <a:cubicBezTo>
                    <a:pt x="532" y="0"/>
                    <a:pt x="532" y="0"/>
                    <a:pt x="532" y="0"/>
                  </a:cubicBezTo>
                  <a:cubicBezTo>
                    <a:pt x="529" y="2"/>
                    <a:pt x="526" y="5"/>
                    <a:pt x="523" y="6"/>
                  </a:cubicBezTo>
                  <a:cubicBezTo>
                    <a:pt x="521" y="8"/>
                    <a:pt x="514" y="12"/>
                    <a:pt x="511" y="14"/>
                  </a:cubicBezTo>
                  <a:cubicBezTo>
                    <a:pt x="510" y="15"/>
                    <a:pt x="507" y="18"/>
                    <a:pt x="505" y="19"/>
                  </a:cubicBezTo>
                  <a:cubicBezTo>
                    <a:pt x="504" y="19"/>
                    <a:pt x="501" y="18"/>
                    <a:pt x="500" y="19"/>
                  </a:cubicBezTo>
                  <a:cubicBezTo>
                    <a:pt x="499" y="19"/>
                    <a:pt x="497" y="21"/>
                    <a:pt x="497" y="21"/>
                  </a:cubicBezTo>
                  <a:cubicBezTo>
                    <a:pt x="495" y="23"/>
                    <a:pt x="493" y="26"/>
                    <a:pt x="492" y="27"/>
                  </a:cubicBezTo>
                  <a:cubicBezTo>
                    <a:pt x="490" y="29"/>
                    <a:pt x="486" y="31"/>
                    <a:pt x="483" y="31"/>
                  </a:cubicBezTo>
                  <a:cubicBezTo>
                    <a:pt x="482" y="32"/>
                    <a:pt x="477" y="32"/>
                    <a:pt x="476" y="33"/>
                  </a:cubicBezTo>
                  <a:cubicBezTo>
                    <a:pt x="474" y="34"/>
                    <a:pt x="471" y="36"/>
                    <a:pt x="469" y="37"/>
                  </a:cubicBezTo>
                  <a:cubicBezTo>
                    <a:pt x="467" y="39"/>
                    <a:pt x="462" y="42"/>
                    <a:pt x="460" y="44"/>
                  </a:cubicBezTo>
                  <a:cubicBezTo>
                    <a:pt x="459" y="45"/>
                    <a:pt x="456" y="48"/>
                    <a:pt x="455" y="49"/>
                  </a:cubicBezTo>
                  <a:cubicBezTo>
                    <a:pt x="454" y="50"/>
                    <a:pt x="451" y="53"/>
                    <a:pt x="449" y="54"/>
                  </a:cubicBezTo>
                  <a:cubicBezTo>
                    <a:pt x="448" y="55"/>
                    <a:pt x="446" y="55"/>
                    <a:pt x="445" y="56"/>
                  </a:cubicBezTo>
                  <a:cubicBezTo>
                    <a:pt x="443" y="57"/>
                    <a:pt x="441" y="58"/>
                    <a:pt x="440" y="59"/>
                  </a:cubicBezTo>
                  <a:cubicBezTo>
                    <a:pt x="438" y="61"/>
                    <a:pt x="435" y="63"/>
                    <a:pt x="434" y="64"/>
                  </a:cubicBezTo>
                  <a:cubicBezTo>
                    <a:pt x="432" y="66"/>
                    <a:pt x="429" y="70"/>
                    <a:pt x="428" y="71"/>
                  </a:cubicBezTo>
                  <a:cubicBezTo>
                    <a:pt x="426" y="73"/>
                    <a:pt x="423" y="77"/>
                    <a:pt x="422" y="79"/>
                  </a:cubicBezTo>
                  <a:cubicBezTo>
                    <a:pt x="421" y="80"/>
                    <a:pt x="421" y="84"/>
                    <a:pt x="420" y="85"/>
                  </a:cubicBezTo>
                  <a:cubicBezTo>
                    <a:pt x="419" y="87"/>
                    <a:pt x="417" y="89"/>
                    <a:pt x="416" y="90"/>
                  </a:cubicBezTo>
                  <a:cubicBezTo>
                    <a:pt x="414" y="91"/>
                    <a:pt x="412" y="93"/>
                    <a:pt x="411" y="95"/>
                  </a:cubicBezTo>
                  <a:cubicBezTo>
                    <a:pt x="410" y="96"/>
                    <a:pt x="410" y="99"/>
                    <a:pt x="409" y="101"/>
                  </a:cubicBezTo>
                  <a:cubicBezTo>
                    <a:pt x="408" y="102"/>
                    <a:pt x="405" y="103"/>
                    <a:pt x="404" y="104"/>
                  </a:cubicBezTo>
                  <a:cubicBezTo>
                    <a:pt x="403" y="105"/>
                    <a:pt x="401" y="107"/>
                    <a:pt x="400" y="108"/>
                  </a:cubicBezTo>
                  <a:cubicBezTo>
                    <a:pt x="399" y="109"/>
                    <a:pt x="397" y="111"/>
                    <a:pt x="396" y="112"/>
                  </a:cubicBezTo>
                  <a:cubicBezTo>
                    <a:pt x="395" y="113"/>
                    <a:pt x="394" y="114"/>
                    <a:pt x="394" y="115"/>
                  </a:cubicBezTo>
                  <a:cubicBezTo>
                    <a:pt x="392" y="115"/>
                    <a:pt x="390" y="115"/>
                    <a:pt x="388" y="115"/>
                  </a:cubicBezTo>
                  <a:cubicBezTo>
                    <a:pt x="387" y="116"/>
                    <a:pt x="383" y="115"/>
                    <a:pt x="382" y="116"/>
                  </a:cubicBezTo>
                  <a:cubicBezTo>
                    <a:pt x="380" y="116"/>
                    <a:pt x="379" y="118"/>
                    <a:pt x="377" y="119"/>
                  </a:cubicBezTo>
                  <a:cubicBezTo>
                    <a:pt x="376" y="120"/>
                    <a:pt x="371" y="120"/>
                    <a:pt x="369" y="120"/>
                  </a:cubicBezTo>
                  <a:cubicBezTo>
                    <a:pt x="368" y="120"/>
                    <a:pt x="365" y="118"/>
                    <a:pt x="364" y="118"/>
                  </a:cubicBezTo>
                  <a:cubicBezTo>
                    <a:pt x="363" y="118"/>
                    <a:pt x="360" y="117"/>
                    <a:pt x="359" y="118"/>
                  </a:cubicBezTo>
                  <a:cubicBezTo>
                    <a:pt x="356" y="118"/>
                    <a:pt x="350" y="122"/>
                    <a:pt x="347" y="124"/>
                  </a:cubicBezTo>
                  <a:cubicBezTo>
                    <a:pt x="345" y="125"/>
                    <a:pt x="341" y="128"/>
                    <a:pt x="339" y="129"/>
                  </a:cubicBezTo>
                  <a:cubicBezTo>
                    <a:pt x="337" y="130"/>
                    <a:pt x="333" y="134"/>
                    <a:pt x="331" y="135"/>
                  </a:cubicBezTo>
                  <a:cubicBezTo>
                    <a:pt x="330" y="136"/>
                    <a:pt x="328" y="138"/>
                    <a:pt x="326" y="139"/>
                  </a:cubicBezTo>
                  <a:cubicBezTo>
                    <a:pt x="324" y="140"/>
                    <a:pt x="319" y="139"/>
                    <a:pt x="317" y="140"/>
                  </a:cubicBezTo>
                  <a:cubicBezTo>
                    <a:pt x="316" y="140"/>
                    <a:pt x="313" y="142"/>
                    <a:pt x="311" y="143"/>
                  </a:cubicBezTo>
                  <a:cubicBezTo>
                    <a:pt x="310" y="144"/>
                    <a:pt x="308" y="148"/>
                    <a:pt x="307" y="149"/>
                  </a:cubicBezTo>
                  <a:cubicBezTo>
                    <a:pt x="306" y="150"/>
                    <a:pt x="304" y="152"/>
                    <a:pt x="302" y="152"/>
                  </a:cubicBezTo>
                  <a:cubicBezTo>
                    <a:pt x="301" y="153"/>
                    <a:pt x="298" y="152"/>
                    <a:pt x="297" y="152"/>
                  </a:cubicBezTo>
                  <a:cubicBezTo>
                    <a:pt x="294" y="151"/>
                    <a:pt x="289" y="148"/>
                    <a:pt x="287" y="147"/>
                  </a:cubicBezTo>
                  <a:cubicBezTo>
                    <a:pt x="285" y="146"/>
                    <a:pt x="281" y="144"/>
                    <a:pt x="279" y="143"/>
                  </a:cubicBezTo>
                  <a:cubicBezTo>
                    <a:pt x="277" y="142"/>
                    <a:pt x="273" y="139"/>
                    <a:pt x="272" y="137"/>
                  </a:cubicBezTo>
                  <a:cubicBezTo>
                    <a:pt x="271" y="136"/>
                    <a:pt x="270" y="135"/>
                    <a:pt x="269" y="134"/>
                  </a:cubicBezTo>
                  <a:cubicBezTo>
                    <a:pt x="269" y="133"/>
                    <a:pt x="269" y="130"/>
                    <a:pt x="268" y="130"/>
                  </a:cubicBezTo>
                  <a:cubicBezTo>
                    <a:pt x="267" y="129"/>
                    <a:pt x="265" y="130"/>
                    <a:pt x="265" y="130"/>
                  </a:cubicBezTo>
                  <a:cubicBezTo>
                    <a:pt x="263" y="130"/>
                    <a:pt x="262" y="132"/>
                    <a:pt x="261" y="132"/>
                  </a:cubicBezTo>
                  <a:cubicBezTo>
                    <a:pt x="260" y="132"/>
                    <a:pt x="258" y="132"/>
                    <a:pt x="257" y="132"/>
                  </a:cubicBezTo>
                  <a:cubicBezTo>
                    <a:pt x="256" y="131"/>
                    <a:pt x="256" y="128"/>
                    <a:pt x="255" y="127"/>
                  </a:cubicBezTo>
                  <a:cubicBezTo>
                    <a:pt x="254" y="126"/>
                    <a:pt x="252" y="123"/>
                    <a:pt x="251" y="123"/>
                  </a:cubicBezTo>
                  <a:cubicBezTo>
                    <a:pt x="250" y="123"/>
                    <a:pt x="248" y="125"/>
                    <a:pt x="247" y="126"/>
                  </a:cubicBezTo>
                  <a:cubicBezTo>
                    <a:pt x="247" y="127"/>
                    <a:pt x="247" y="129"/>
                    <a:pt x="247" y="130"/>
                  </a:cubicBezTo>
                  <a:cubicBezTo>
                    <a:pt x="247" y="130"/>
                    <a:pt x="249" y="131"/>
                    <a:pt x="249" y="132"/>
                  </a:cubicBezTo>
                  <a:cubicBezTo>
                    <a:pt x="249" y="133"/>
                    <a:pt x="248" y="135"/>
                    <a:pt x="248" y="136"/>
                  </a:cubicBezTo>
                  <a:cubicBezTo>
                    <a:pt x="247" y="138"/>
                    <a:pt x="243" y="141"/>
                    <a:pt x="241" y="141"/>
                  </a:cubicBezTo>
                  <a:cubicBezTo>
                    <a:pt x="239" y="142"/>
                    <a:pt x="235" y="139"/>
                    <a:pt x="233" y="138"/>
                  </a:cubicBezTo>
                  <a:cubicBezTo>
                    <a:pt x="231" y="137"/>
                    <a:pt x="227" y="134"/>
                    <a:pt x="225" y="132"/>
                  </a:cubicBezTo>
                  <a:cubicBezTo>
                    <a:pt x="223" y="131"/>
                    <a:pt x="221" y="128"/>
                    <a:pt x="219" y="127"/>
                  </a:cubicBezTo>
                  <a:cubicBezTo>
                    <a:pt x="218" y="126"/>
                    <a:pt x="214" y="126"/>
                    <a:pt x="212" y="126"/>
                  </a:cubicBezTo>
                  <a:cubicBezTo>
                    <a:pt x="210" y="126"/>
                    <a:pt x="208" y="126"/>
                    <a:pt x="206" y="126"/>
                  </a:cubicBezTo>
                  <a:cubicBezTo>
                    <a:pt x="205" y="126"/>
                    <a:pt x="202" y="126"/>
                    <a:pt x="201" y="125"/>
                  </a:cubicBezTo>
                  <a:cubicBezTo>
                    <a:pt x="199" y="125"/>
                    <a:pt x="195" y="122"/>
                    <a:pt x="193" y="121"/>
                  </a:cubicBezTo>
                  <a:cubicBezTo>
                    <a:pt x="192" y="120"/>
                    <a:pt x="189" y="118"/>
                    <a:pt x="187" y="117"/>
                  </a:cubicBezTo>
                  <a:cubicBezTo>
                    <a:pt x="186" y="117"/>
                    <a:pt x="184" y="118"/>
                    <a:pt x="183" y="119"/>
                  </a:cubicBezTo>
                  <a:cubicBezTo>
                    <a:pt x="182" y="119"/>
                    <a:pt x="181" y="120"/>
                    <a:pt x="180" y="120"/>
                  </a:cubicBezTo>
                  <a:cubicBezTo>
                    <a:pt x="179" y="121"/>
                    <a:pt x="177" y="121"/>
                    <a:pt x="176" y="120"/>
                  </a:cubicBezTo>
                  <a:cubicBezTo>
                    <a:pt x="174" y="120"/>
                    <a:pt x="170" y="119"/>
                    <a:pt x="169" y="118"/>
                  </a:cubicBezTo>
                  <a:cubicBezTo>
                    <a:pt x="168" y="118"/>
                    <a:pt x="168" y="116"/>
                    <a:pt x="168" y="115"/>
                  </a:cubicBezTo>
                  <a:cubicBezTo>
                    <a:pt x="168" y="114"/>
                    <a:pt x="169" y="113"/>
                    <a:pt x="169" y="112"/>
                  </a:cubicBezTo>
                  <a:cubicBezTo>
                    <a:pt x="159" y="115"/>
                    <a:pt x="136" y="120"/>
                    <a:pt x="127" y="122"/>
                  </a:cubicBezTo>
                  <a:cubicBezTo>
                    <a:pt x="108" y="127"/>
                    <a:pt x="71" y="135"/>
                    <a:pt x="52" y="139"/>
                  </a:cubicBezTo>
                  <a:cubicBezTo>
                    <a:pt x="41" y="141"/>
                    <a:pt x="14" y="146"/>
                    <a:pt x="0" y="149"/>
                  </a:cubicBezTo>
                  <a:cubicBezTo>
                    <a:pt x="71" y="596"/>
                    <a:pt x="71" y="596"/>
                    <a:pt x="71" y="596"/>
                  </a:cubicBezTo>
                  <a:cubicBezTo>
                    <a:pt x="71" y="595"/>
                    <a:pt x="71" y="592"/>
                    <a:pt x="72" y="591"/>
                  </a:cubicBezTo>
                  <a:cubicBezTo>
                    <a:pt x="72" y="590"/>
                    <a:pt x="75" y="590"/>
                    <a:pt x="76" y="591"/>
                  </a:cubicBezTo>
                  <a:cubicBezTo>
                    <a:pt x="77" y="591"/>
                    <a:pt x="79" y="592"/>
                    <a:pt x="79" y="592"/>
                  </a:cubicBezTo>
                  <a:cubicBezTo>
                    <a:pt x="80" y="593"/>
                    <a:pt x="81" y="595"/>
                    <a:pt x="82" y="596"/>
                  </a:cubicBezTo>
                  <a:cubicBezTo>
                    <a:pt x="82" y="597"/>
                    <a:pt x="84" y="596"/>
                    <a:pt x="85" y="597"/>
                  </a:cubicBezTo>
                  <a:cubicBezTo>
                    <a:pt x="86" y="597"/>
                    <a:pt x="88" y="598"/>
                    <a:pt x="90" y="599"/>
                  </a:cubicBezTo>
                  <a:cubicBezTo>
                    <a:pt x="90" y="599"/>
                    <a:pt x="91" y="601"/>
                    <a:pt x="92" y="601"/>
                  </a:cubicBezTo>
                  <a:cubicBezTo>
                    <a:pt x="93" y="601"/>
                    <a:pt x="96" y="601"/>
                    <a:pt x="97" y="600"/>
                  </a:cubicBezTo>
                  <a:cubicBezTo>
                    <a:pt x="98" y="600"/>
                    <a:pt x="99" y="597"/>
                    <a:pt x="100" y="597"/>
                  </a:cubicBezTo>
                  <a:cubicBezTo>
                    <a:pt x="100" y="596"/>
                    <a:pt x="101" y="595"/>
                    <a:pt x="102" y="595"/>
                  </a:cubicBezTo>
                  <a:cubicBezTo>
                    <a:pt x="103" y="594"/>
                    <a:pt x="106" y="595"/>
                    <a:pt x="107" y="594"/>
                  </a:cubicBezTo>
                  <a:cubicBezTo>
                    <a:pt x="108" y="594"/>
                    <a:pt x="108" y="592"/>
                    <a:pt x="109" y="591"/>
                  </a:cubicBezTo>
                  <a:cubicBezTo>
                    <a:pt x="110" y="590"/>
                    <a:pt x="113" y="589"/>
                    <a:pt x="114" y="589"/>
                  </a:cubicBezTo>
                  <a:cubicBezTo>
                    <a:pt x="114" y="589"/>
                    <a:pt x="115" y="589"/>
                    <a:pt x="116" y="590"/>
                  </a:cubicBezTo>
                  <a:cubicBezTo>
                    <a:pt x="117" y="590"/>
                    <a:pt x="117" y="593"/>
                    <a:pt x="118" y="594"/>
                  </a:cubicBezTo>
                  <a:cubicBezTo>
                    <a:pt x="118" y="595"/>
                    <a:pt x="118" y="597"/>
                    <a:pt x="118" y="598"/>
                  </a:cubicBezTo>
                  <a:cubicBezTo>
                    <a:pt x="119" y="599"/>
                    <a:pt x="122" y="601"/>
                    <a:pt x="123" y="601"/>
                  </a:cubicBezTo>
                  <a:cubicBezTo>
                    <a:pt x="125" y="602"/>
                    <a:pt x="128" y="600"/>
                    <a:pt x="129" y="601"/>
                  </a:cubicBezTo>
                  <a:cubicBezTo>
                    <a:pt x="131" y="601"/>
                    <a:pt x="133" y="602"/>
                    <a:pt x="134" y="603"/>
                  </a:cubicBezTo>
                  <a:cubicBezTo>
                    <a:pt x="135" y="603"/>
                    <a:pt x="138" y="605"/>
                    <a:pt x="138" y="606"/>
                  </a:cubicBezTo>
                  <a:cubicBezTo>
                    <a:pt x="139" y="607"/>
                    <a:pt x="138" y="609"/>
                    <a:pt x="139" y="610"/>
                  </a:cubicBezTo>
                  <a:cubicBezTo>
                    <a:pt x="139" y="611"/>
                    <a:pt x="141" y="614"/>
                    <a:pt x="142" y="615"/>
                  </a:cubicBezTo>
                  <a:cubicBezTo>
                    <a:pt x="143" y="616"/>
                    <a:pt x="146" y="618"/>
                    <a:pt x="147" y="619"/>
                  </a:cubicBezTo>
                  <a:cubicBezTo>
                    <a:pt x="148" y="620"/>
                    <a:pt x="149" y="622"/>
                    <a:pt x="150" y="623"/>
                  </a:cubicBezTo>
                  <a:cubicBezTo>
                    <a:pt x="150" y="625"/>
                    <a:pt x="150" y="629"/>
                    <a:pt x="151" y="631"/>
                  </a:cubicBezTo>
                  <a:cubicBezTo>
                    <a:pt x="151" y="632"/>
                    <a:pt x="151" y="635"/>
                    <a:pt x="152" y="636"/>
                  </a:cubicBezTo>
                  <a:cubicBezTo>
                    <a:pt x="153" y="637"/>
                    <a:pt x="157" y="637"/>
                    <a:pt x="158" y="637"/>
                  </a:cubicBezTo>
                  <a:cubicBezTo>
                    <a:pt x="160" y="638"/>
                    <a:pt x="164" y="638"/>
                    <a:pt x="166" y="638"/>
                  </a:cubicBezTo>
                  <a:cubicBezTo>
                    <a:pt x="167" y="639"/>
                    <a:pt x="168" y="640"/>
                    <a:pt x="170" y="641"/>
                  </a:cubicBezTo>
                  <a:cubicBezTo>
                    <a:pt x="171" y="641"/>
                    <a:pt x="175" y="641"/>
                    <a:pt x="177" y="641"/>
                  </a:cubicBezTo>
                  <a:cubicBezTo>
                    <a:pt x="179" y="641"/>
                    <a:pt x="182" y="639"/>
                    <a:pt x="183" y="639"/>
                  </a:cubicBezTo>
                  <a:cubicBezTo>
                    <a:pt x="184" y="638"/>
                    <a:pt x="186" y="636"/>
                    <a:pt x="187" y="636"/>
                  </a:cubicBezTo>
                  <a:cubicBezTo>
                    <a:pt x="188" y="635"/>
                    <a:pt x="191" y="636"/>
                    <a:pt x="192" y="636"/>
                  </a:cubicBezTo>
                  <a:cubicBezTo>
                    <a:pt x="193" y="636"/>
                    <a:pt x="195" y="638"/>
                    <a:pt x="196" y="638"/>
                  </a:cubicBezTo>
                  <a:cubicBezTo>
                    <a:pt x="198" y="638"/>
                    <a:pt x="201" y="638"/>
                    <a:pt x="202" y="638"/>
                  </a:cubicBezTo>
                  <a:cubicBezTo>
                    <a:pt x="203" y="638"/>
                    <a:pt x="205" y="639"/>
                    <a:pt x="205" y="640"/>
                  </a:cubicBezTo>
                  <a:cubicBezTo>
                    <a:pt x="206" y="641"/>
                    <a:pt x="206" y="644"/>
                    <a:pt x="207" y="645"/>
                  </a:cubicBezTo>
                  <a:cubicBezTo>
                    <a:pt x="207" y="646"/>
                    <a:pt x="209" y="646"/>
                    <a:pt x="210" y="646"/>
                  </a:cubicBezTo>
                  <a:cubicBezTo>
                    <a:pt x="211" y="646"/>
                    <a:pt x="214" y="645"/>
                    <a:pt x="215" y="646"/>
                  </a:cubicBezTo>
                  <a:cubicBezTo>
                    <a:pt x="216" y="647"/>
                    <a:pt x="216" y="649"/>
                    <a:pt x="216" y="650"/>
                  </a:cubicBezTo>
                  <a:cubicBezTo>
                    <a:pt x="216" y="651"/>
                    <a:pt x="216" y="654"/>
                    <a:pt x="217" y="654"/>
                  </a:cubicBezTo>
                  <a:cubicBezTo>
                    <a:pt x="218" y="655"/>
                    <a:pt x="221" y="655"/>
                    <a:pt x="222" y="655"/>
                  </a:cubicBezTo>
                  <a:cubicBezTo>
                    <a:pt x="224" y="655"/>
                    <a:pt x="228" y="656"/>
                    <a:pt x="230" y="656"/>
                  </a:cubicBezTo>
                  <a:cubicBezTo>
                    <a:pt x="231" y="656"/>
                    <a:pt x="234" y="656"/>
                    <a:pt x="235" y="655"/>
                  </a:cubicBezTo>
                  <a:cubicBezTo>
                    <a:pt x="236" y="653"/>
                    <a:pt x="235" y="648"/>
                    <a:pt x="236" y="647"/>
                  </a:cubicBezTo>
                  <a:cubicBezTo>
                    <a:pt x="237" y="646"/>
                    <a:pt x="240" y="646"/>
                    <a:pt x="241" y="645"/>
                  </a:cubicBezTo>
                  <a:cubicBezTo>
                    <a:pt x="242" y="645"/>
                    <a:pt x="243" y="642"/>
                    <a:pt x="245" y="641"/>
                  </a:cubicBezTo>
                  <a:cubicBezTo>
                    <a:pt x="246" y="640"/>
                    <a:pt x="249" y="640"/>
                    <a:pt x="251" y="640"/>
                  </a:cubicBezTo>
                  <a:cubicBezTo>
                    <a:pt x="252" y="640"/>
                    <a:pt x="255" y="640"/>
                    <a:pt x="256" y="641"/>
                  </a:cubicBezTo>
                  <a:cubicBezTo>
                    <a:pt x="258" y="641"/>
                    <a:pt x="260" y="644"/>
                    <a:pt x="261" y="644"/>
                  </a:cubicBezTo>
                  <a:cubicBezTo>
                    <a:pt x="263" y="645"/>
                    <a:pt x="266" y="644"/>
                    <a:pt x="267" y="644"/>
                  </a:cubicBezTo>
                  <a:cubicBezTo>
                    <a:pt x="269" y="644"/>
                    <a:pt x="272" y="644"/>
                    <a:pt x="273" y="644"/>
                  </a:cubicBezTo>
                  <a:cubicBezTo>
                    <a:pt x="275" y="645"/>
                    <a:pt x="277" y="646"/>
                    <a:pt x="278" y="647"/>
                  </a:cubicBezTo>
                  <a:cubicBezTo>
                    <a:pt x="279" y="647"/>
                    <a:pt x="279" y="650"/>
                    <a:pt x="280" y="651"/>
                  </a:cubicBezTo>
                  <a:cubicBezTo>
                    <a:pt x="281" y="652"/>
                    <a:pt x="284" y="653"/>
                    <a:pt x="285" y="653"/>
                  </a:cubicBezTo>
                  <a:cubicBezTo>
                    <a:pt x="287" y="652"/>
                    <a:pt x="287" y="649"/>
                    <a:pt x="288" y="648"/>
                  </a:cubicBezTo>
                  <a:cubicBezTo>
                    <a:pt x="288" y="647"/>
                    <a:pt x="290" y="647"/>
                    <a:pt x="291" y="646"/>
                  </a:cubicBezTo>
                  <a:cubicBezTo>
                    <a:pt x="292" y="646"/>
                    <a:pt x="295" y="648"/>
                    <a:pt x="297" y="648"/>
                  </a:cubicBezTo>
                  <a:cubicBezTo>
                    <a:pt x="299" y="647"/>
                    <a:pt x="303" y="646"/>
                    <a:pt x="304" y="645"/>
                  </a:cubicBezTo>
                  <a:cubicBezTo>
                    <a:pt x="305" y="644"/>
                    <a:pt x="305" y="641"/>
                    <a:pt x="305" y="640"/>
                  </a:cubicBezTo>
                  <a:cubicBezTo>
                    <a:pt x="306" y="639"/>
                    <a:pt x="305" y="637"/>
                    <a:pt x="305" y="636"/>
                  </a:cubicBezTo>
                  <a:cubicBezTo>
                    <a:pt x="306" y="635"/>
                    <a:pt x="309" y="634"/>
                    <a:pt x="310" y="633"/>
                  </a:cubicBezTo>
                  <a:cubicBezTo>
                    <a:pt x="311" y="632"/>
                    <a:pt x="312" y="630"/>
                    <a:pt x="312" y="629"/>
                  </a:cubicBezTo>
                  <a:cubicBezTo>
                    <a:pt x="312" y="628"/>
                    <a:pt x="313" y="625"/>
                    <a:pt x="313" y="624"/>
                  </a:cubicBezTo>
                  <a:cubicBezTo>
                    <a:pt x="314" y="623"/>
                    <a:pt x="318" y="624"/>
                    <a:pt x="319" y="623"/>
                  </a:cubicBezTo>
                  <a:cubicBezTo>
                    <a:pt x="320" y="623"/>
                    <a:pt x="322" y="622"/>
                    <a:pt x="323" y="621"/>
                  </a:cubicBezTo>
                  <a:cubicBezTo>
                    <a:pt x="324" y="621"/>
                    <a:pt x="326" y="618"/>
                    <a:pt x="328" y="617"/>
                  </a:cubicBezTo>
                  <a:cubicBezTo>
                    <a:pt x="329" y="617"/>
                    <a:pt x="332" y="616"/>
                    <a:pt x="333" y="616"/>
                  </a:cubicBezTo>
                  <a:cubicBezTo>
                    <a:pt x="334" y="616"/>
                    <a:pt x="337" y="617"/>
                    <a:pt x="337" y="618"/>
                  </a:cubicBezTo>
                  <a:cubicBezTo>
                    <a:pt x="338" y="619"/>
                    <a:pt x="338" y="622"/>
                    <a:pt x="338" y="624"/>
                  </a:cubicBezTo>
                  <a:cubicBezTo>
                    <a:pt x="338" y="625"/>
                    <a:pt x="336" y="627"/>
                    <a:pt x="337" y="629"/>
                  </a:cubicBezTo>
                  <a:cubicBezTo>
                    <a:pt x="337" y="630"/>
                    <a:pt x="340" y="631"/>
                    <a:pt x="340" y="632"/>
                  </a:cubicBezTo>
                  <a:cubicBezTo>
                    <a:pt x="341" y="633"/>
                    <a:pt x="340" y="635"/>
                    <a:pt x="341" y="637"/>
                  </a:cubicBezTo>
                  <a:cubicBezTo>
                    <a:pt x="341" y="638"/>
                    <a:pt x="342" y="642"/>
                    <a:pt x="343" y="643"/>
                  </a:cubicBezTo>
                  <a:cubicBezTo>
                    <a:pt x="345" y="645"/>
                    <a:pt x="348" y="648"/>
                    <a:pt x="351" y="648"/>
                  </a:cubicBezTo>
                  <a:cubicBezTo>
                    <a:pt x="352" y="648"/>
                    <a:pt x="355" y="646"/>
                    <a:pt x="357" y="645"/>
                  </a:cubicBezTo>
                  <a:cubicBezTo>
                    <a:pt x="359" y="645"/>
                    <a:pt x="362" y="646"/>
                    <a:pt x="363" y="647"/>
                  </a:cubicBezTo>
                  <a:cubicBezTo>
                    <a:pt x="364" y="647"/>
                    <a:pt x="366" y="650"/>
                    <a:pt x="367" y="651"/>
                  </a:cubicBezTo>
                  <a:cubicBezTo>
                    <a:pt x="368" y="652"/>
                    <a:pt x="371" y="653"/>
                    <a:pt x="373" y="654"/>
                  </a:cubicBezTo>
                  <a:cubicBezTo>
                    <a:pt x="374" y="655"/>
                    <a:pt x="378" y="655"/>
                    <a:pt x="379" y="657"/>
                  </a:cubicBezTo>
                  <a:cubicBezTo>
                    <a:pt x="379" y="658"/>
                    <a:pt x="379" y="660"/>
                    <a:pt x="380" y="661"/>
                  </a:cubicBezTo>
                  <a:cubicBezTo>
                    <a:pt x="380" y="663"/>
                    <a:pt x="382" y="666"/>
                    <a:pt x="383" y="668"/>
                  </a:cubicBezTo>
                  <a:cubicBezTo>
                    <a:pt x="383" y="668"/>
                    <a:pt x="383" y="668"/>
                    <a:pt x="384" y="668"/>
                  </a:cubicBezTo>
                  <a:cubicBezTo>
                    <a:pt x="385" y="668"/>
                    <a:pt x="387" y="669"/>
                    <a:pt x="388" y="669"/>
                  </a:cubicBezTo>
                  <a:cubicBezTo>
                    <a:pt x="389" y="668"/>
                    <a:pt x="392" y="667"/>
                    <a:pt x="393" y="666"/>
                  </a:cubicBezTo>
                  <a:cubicBezTo>
                    <a:pt x="394" y="666"/>
                    <a:pt x="397" y="663"/>
                    <a:pt x="398" y="663"/>
                  </a:cubicBezTo>
                  <a:cubicBezTo>
                    <a:pt x="400" y="662"/>
                    <a:pt x="403" y="662"/>
                    <a:pt x="404" y="662"/>
                  </a:cubicBezTo>
                  <a:cubicBezTo>
                    <a:pt x="405" y="661"/>
                    <a:pt x="406" y="659"/>
                    <a:pt x="407" y="659"/>
                  </a:cubicBezTo>
                  <a:cubicBezTo>
                    <a:pt x="409" y="658"/>
                    <a:pt x="412" y="659"/>
                    <a:pt x="414" y="658"/>
                  </a:cubicBezTo>
                  <a:cubicBezTo>
                    <a:pt x="415" y="657"/>
                    <a:pt x="417" y="655"/>
                    <a:pt x="418" y="654"/>
                  </a:cubicBezTo>
                  <a:cubicBezTo>
                    <a:pt x="419" y="653"/>
                    <a:pt x="419" y="649"/>
                    <a:pt x="419" y="648"/>
                  </a:cubicBezTo>
                  <a:cubicBezTo>
                    <a:pt x="419" y="646"/>
                    <a:pt x="419" y="643"/>
                    <a:pt x="419" y="642"/>
                  </a:cubicBezTo>
                  <a:cubicBezTo>
                    <a:pt x="419" y="640"/>
                    <a:pt x="417" y="636"/>
                    <a:pt x="417" y="634"/>
                  </a:cubicBezTo>
                  <a:cubicBezTo>
                    <a:pt x="417" y="633"/>
                    <a:pt x="417" y="630"/>
                    <a:pt x="418" y="628"/>
                  </a:cubicBezTo>
                  <a:cubicBezTo>
                    <a:pt x="419" y="628"/>
                    <a:pt x="421" y="627"/>
                    <a:pt x="422" y="626"/>
                  </a:cubicBezTo>
                  <a:cubicBezTo>
                    <a:pt x="424" y="626"/>
                    <a:pt x="427" y="627"/>
                    <a:pt x="429" y="627"/>
                  </a:cubicBezTo>
                  <a:cubicBezTo>
                    <a:pt x="429" y="627"/>
                    <a:pt x="431" y="626"/>
                    <a:pt x="431" y="625"/>
                  </a:cubicBezTo>
                  <a:cubicBezTo>
                    <a:pt x="432" y="624"/>
                    <a:pt x="433" y="620"/>
                    <a:pt x="432" y="618"/>
                  </a:cubicBezTo>
                  <a:cubicBezTo>
                    <a:pt x="432" y="617"/>
                    <a:pt x="429" y="615"/>
                    <a:pt x="429" y="614"/>
                  </a:cubicBezTo>
                  <a:cubicBezTo>
                    <a:pt x="428" y="613"/>
                    <a:pt x="429" y="610"/>
                    <a:pt x="429" y="608"/>
                  </a:cubicBezTo>
                  <a:cubicBezTo>
                    <a:pt x="429" y="607"/>
                    <a:pt x="428" y="603"/>
                    <a:pt x="427" y="602"/>
                  </a:cubicBezTo>
                  <a:cubicBezTo>
                    <a:pt x="426" y="601"/>
                    <a:pt x="425" y="599"/>
                    <a:pt x="424" y="598"/>
                  </a:cubicBezTo>
                  <a:cubicBezTo>
                    <a:pt x="423" y="597"/>
                    <a:pt x="421" y="596"/>
                    <a:pt x="421" y="595"/>
                  </a:cubicBezTo>
                  <a:cubicBezTo>
                    <a:pt x="420" y="595"/>
                    <a:pt x="420" y="592"/>
                    <a:pt x="421" y="592"/>
                  </a:cubicBezTo>
                  <a:cubicBezTo>
                    <a:pt x="421" y="590"/>
                    <a:pt x="425" y="588"/>
                    <a:pt x="426" y="587"/>
                  </a:cubicBezTo>
                  <a:cubicBezTo>
                    <a:pt x="427" y="586"/>
                    <a:pt x="429" y="583"/>
                    <a:pt x="429" y="582"/>
                  </a:cubicBezTo>
                  <a:cubicBezTo>
                    <a:pt x="429" y="581"/>
                    <a:pt x="427" y="578"/>
                    <a:pt x="427" y="577"/>
                  </a:cubicBezTo>
                  <a:cubicBezTo>
                    <a:pt x="427" y="576"/>
                    <a:pt x="427" y="573"/>
                    <a:pt x="427" y="572"/>
                  </a:cubicBezTo>
                  <a:cubicBezTo>
                    <a:pt x="428" y="571"/>
                    <a:pt x="429" y="569"/>
                    <a:pt x="429" y="568"/>
                  </a:cubicBezTo>
                  <a:cubicBezTo>
                    <a:pt x="430" y="566"/>
                    <a:pt x="431" y="563"/>
                    <a:pt x="431" y="561"/>
                  </a:cubicBezTo>
                  <a:cubicBezTo>
                    <a:pt x="431" y="560"/>
                    <a:pt x="431" y="558"/>
                    <a:pt x="431" y="557"/>
                  </a:cubicBezTo>
                  <a:cubicBezTo>
                    <a:pt x="432" y="556"/>
                    <a:pt x="434" y="556"/>
                    <a:pt x="435" y="555"/>
                  </a:cubicBezTo>
                  <a:cubicBezTo>
                    <a:pt x="435" y="554"/>
                    <a:pt x="435" y="551"/>
                    <a:pt x="436" y="550"/>
                  </a:cubicBezTo>
                  <a:cubicBezTo>
                    <a:pt x="437" y="549"/>
                    <a:pt x="438" y="548"/>
                    <a:pt x="439" y="548"/>
                  </a:cubicBezTo>
                  <a:cubicBezTo>
                    <a:pt x="440" y="547"/>
                    <a:pt x="442" y="547"/>
                    <a:pt x="443" y="548"/>
                  </a:cubicBezTo>
                  <a:cubicBezTo>
                    <a:pt x="444" y="549"/>
                    <a:pt x="443" y="551"/>
                    <a:pt x="444" y="551"/>
                  </a:cubicBezTo>
                  <a:cubicBezTo>
                    <a:pt x="444" y="552"/>
                    <a:pt x="446" y="553"/>
                    <a:pt x="447" y="552"/>
                  </a:cubicBezTo>
                  <a:cubicBezTo>
                    <a:pt x="448" y="552"/>
                    <a:pt x="449" y="551"/>
                    <a:pt x="450" y="551"/>
                  </a:cubicBezTo>
                  <a:cubicBezTo>
                    <a:pt x="452" y="551"/>
                    <a:pt x="454" y="554"/>
                    <a:pt x="455" y="555"/>
                  </a:cubicBezTo>
                  <a:cubicBezTo>
                    <a:pt x="455" y="556"/>
                    <a:pt x="455" y="558"/>
                    <a:pt x="456" y="559"/>
                  </a:cubicBezTo>
                  <a:cubicBezTo>
                    <a:pt x="456" y="559"/>
                    <a:pt x="457" y="560"/>
                    <a:pt x="457" y="561"/>
                  </a:cubicBezTo>
                  <a:cubicBezTo>
                    <a:pt x="458" y="562"/>
                    <a:pt x="457" y="564"/>
                    <a:pt x="457" y="565"/>
                  </a:cubicBezTo>
                  <a:cubicBezTo>
                    <a:pt x="457" y="566"/>
                    <a:pt x="456" y="570"/>
                    <a:pt x="458" y="571"/>
                  </a:cubicBezTo>
                  <a:cubicBezTo>
                    <a:pt x="458" y="571"/>
                    <a:pt x="460" y="571"/>
                    <a:pt x="461" y="571"/>
                  </a:cubicBezTo>
                  <a:cubicBezTo>
                    <a:pt x="463" y="570"/>
                    <a:pt x="464" y="568"/>
                    <a:pt x="465" y="566"/>
                  </a:cubicBezTo>
                  <a:cubicBezTo>
                    <a:pt x="466" y="565"/>
                    <a:pt x="465" y="562"/>
                    <a:pt x="466" y="560"/>
                  </a:cubicBezTo>
                  <a:cubicBezTo>
                    <a:pt x="466" y="559"/>
                    <a:pt x="467" y="557"/>
                    <a:pt x="468" y="556"/>
                  </a:cubicBezTo>
                  <a:cubicBezTo>
                    <a:pt x="470" y="556"/>
                    <a:pt x="472" y="559"/>
                    <a:pt x="473" y="559"/>
                  </a:cubicBezTo>
                  <a:cubicBezTo>
                    <a:pt x="474" y="559"/>
                    <a:pt x="476" y="559"/>
                    <a:pt x="477" y="558"/>
                  </a:cubicBezTo>
                  <a:cubicBezTo>
                    <a:pt x="478" y="558"/>
                    <a:pt x="478" y="555"/>
                    <a:pt x="478" y="554"/>
                  </a:cubicBezTo>
                  <a:cubicBezTo>
                    <a:pt x="477" y="553"/>
                    <a:pt x="474" y="552"/>
                    <a:pt x="473" y="551"/>
                  </a:cubicBezTo>
                  <a:cubicBezTo>
                    <a:pt x="472" y="549"/>
                    <a:pt x="473" y="546"/>
                    <a:pt x="472" y="544"/>
                  </a:cubicBezTo>
                  <a:cubicBezTo>
                    <a:pt x="472" y="543"/>
                    <a:pt x="471" y="542"/>
                    <a:pt x="470" y="541"/>
                  </a:cubicBezTo>
                  <a:cubicBezTo>
                    <a:pt x="469" y="540"/>
                    <a:pt x="467" y="540"/>
                    <a:pt x="466" y="539"/>
                  </a:cubicBezTo>
                  <a:cubicBezTo>
                    <a:pt x="466" y="538"/>
                    <a:pt x="465" y="536"/>
                    <a:pt x="465" y="535"/>
                  </a:cubicBezTo>
                  <a:cubicBezTo>
                    <a:pt x="465" y="534"/>
                    <a:pt x="467" y="532"/>
                    <a:pt x="468" y="532"/>
                  </a:cubicBezTo>
                  <a:cubicBezTo>
                    <a:pt x="469" y="532"/>
                    <a:pt x="471" y="532"/>
                    <a:pt x="472" y="532"/>
                  </a:cubicBezTo>
                  <a:cubicBezTo>
                    <a:pt x="473" y="531"/>
                    <a:pt x="473" y="529"/>
                    <a:pt x="474" y="528"/>
                  </a:cubicBezTo>
                  <a:cubicBezTo>
                    <a:pt x="474" y="527"/>
                    <a:pt x="475" y="523"/>
                    <a:pt x="474" y="522"/>
                  </a:cubicBezTo>
                  <a:cubicBezTo>
                    <a:pt x="474" y="520"/>
                    <a:pt x="471" y="519"/>
                    <a:pt x="470" y="518"/>
                  </a:cubicBezTo>
                  <a:cubicBezTo>
                    <a:pt x="470" y="516"/>
                    <a:pt x="470" y="513"/>
                    <a:pt x="471" y="512"/>
                  </a:cubicBezTo>
                  <a:cubicBezTo>
                    <a:pt x="472" y="510"/>
                    <a:pt x="475" y="509"/>
                    <a:pt x="475" y="508"/>
                  </a:cubicBezTo>
                  <a:cubicBezTo>
                    <a:pt x="476" y="508"/>
                    <a:pt x="476" y="506"/>
                    <a:pt x="476" y="505"/>
                  </a:cubicBezTo>
                  <a:cubicBezTo>
                    <a:pt x="476" y="504"/>
                    <a:pt x="475" y="501"/>
                    <a:pt x="475" y="500"/>
                  </a:cubicBezTo>
                  <a:cubicBezTo>
                    <a:pt x="475" y="499"/>
                    <a:pt x="476" y="497"/>
                    <a:pt x="477" y="496"/>
                  </a:cubicBezTo>
                  <a:cubicBezTo>
                    <a:pt x="479" y="496"/>
                    <a:pt x="482" y="497"/>
                    <a:pt x="483" y="497"/>
                  </a:cubicBezTo>
                  <a:cubicBezTo>
                    <a:pt x="485" y="496"/>
                    <a:pt x="487" y="496"/>
                    <a:pt x="488" y="495"/>
                  </a:cubicBezTo>
                  <a:cubicBezTo>
                    <a:pt x="489" y="494"/>
                    <a:pt x="490" y="492"/>
                    <a:pt x="490" y="491"/>
                  </a:cubicBezTo>
                  <a:cubicBezTo>
                    <a:pt x="491" y="490"/>
                    <a:pt x="489" y="486"/>
                    <a:pt x="490" y="484"/>
                  </a:cubicBezTo>
                  <a:cubicBezTo>
                    <a:pt x="490" y="483"/>
                    <a:pt x="491" y="480"/>
                    <a:pt x="492" y="479"/>
                  </a:cubicBezTo>
                  <a:cubicBezTo>
                    <a:pt x="493" y="478"/>
                    <a:pt x="494" y="477"/>
                    <a:pt x="495" y="476"/>
                  </a:cubicBezTo>
                  <a:cubicBezTo>
                    <a:pt x="496" y="475"/>
                    <a:pt x="498" y="473"/>
                    <a:pt x="499" y="471"/>
                  </a:cubicBezTo>
                  <a:cubicBezTo>
                    <a:pt x="499" y="470"/>
                    <a:pt x="499" y="467"/>
                    <a:pt x="500" y="467"/>
                  </a:cubicBezTo>
                  <a:cubicBezTo>
                    <a:pt x="501" y="466"/>
                    <a:pt x="504" y="466"/>
                    <a:pt x="505" y="467"/>
                  </a:cubicBezTo>
                  <a:cubicBezTo>
                    <a:pt x="506" y="467"/>
                    <a:pt x="507" y="468"/>
                    <a:pt x="508" y="469"/>
                  </a:cubicBezTo>
                  <a:cubicBezTo>
                    <a:pt x="509" y="470"/>
                    <a:pt x="508" y="473"/>
                    <a:pt x="509" y="475"/>
                  </a:cubicBezTo>
                  <a:cubicBezTo>
                    <a:pt x="510" y="476"/>
                    <a:pt x="512" y="477"/>
                    <a:pt x="514" y="478"/>
                  </a:cubicBezTo>
                  <a:cubicBezTo>
                    <a:pt x="515" y="478"/>
                    <a:pt x="517" y="476"/>
                    <a:pt x="518" y="475"/>
                  </a:cubicBezTo>
                  <a:cubicBezTo>
                    <a:pt x="520" y="474"/>
                    <a:pt x="520" y="471"/>
                    <a:pt x="521" y="469"/>
                  </a:cubicBezTo>
                  <a:cubicBezTo>
                    <a:pt x="522" y="468"/>
                    <a:pt x="525" y="466"/>
                    <a:pt x="527" y="465"/>
                  </a:cubicBezTo>
                  <a:cubicBezTo>
                    <a:pt x="528" y="464"/>
                    <a:pt x="531" y="465"/>
                    <a:pt x="532" y="465"/>
                  </a:cubicBezTo>
                  <a:cubicBezTo>
                    <a:pt x="533" y="464"/>
                    <a:pt x="534" y="461"/>
                    <a:pt x="534" y="460"/>
                  </a:cubicBezTo>
                  <a:cubicBezTo>
                    <a:pt x="535" y="459"/>
                    <a:pt x="535" y="456"/>
                    <a:pt x="536" y="455"/>
                  </a:cubicBezTo>
                  <a:cubicBezTo>
                    <a:pt x="537" y="454"/>
                    <a:pt x="540" y="454"/>
                    <a:pt x="541" y="453"/>
                  </a:cubicBezTo>
                  <a:cubicBezTo>
                    <a:pt x="542" y="452"/>
                    <a:pt x="544" y="450"/>
                    <a:pt x="544" y="448"/>
                  </a:cubicBezTo>
                  <a:cubicBezTo>
                    <a:pt x="545" y="446"/>
                    <a:pt x="546" y="442"/>
                    <a:pt x="547" y="440"/>
                  </a:cubicBezTo>
                  <a:cubicBezTo>
                    <a:pt x="548" y="438"/>
                    <a:pt x="550" y="435"/>
                    <a:pt x="551" y="434"/>
                  </a:cubicBezTo>
                  <a:cubicBezTo>
                    <a:pt x="553" y="431"/>
                    <a:pt x="556" y="427"/>
                    <a:pt x="558" y="424"/>
                  </a:cubicBezTo>
                  <a:cubicBezTo>
                    <a:pt x="559" y="423"/>
                    <a:pt x="561" y="419"/>
                    <a:pt x="563" y="418"/>
                  </a:cubicBezTo>
                  <a:cubicBezTo>
                    <a:pt x="564" y="417"/>
                    <a:pt x="567" y="417"/>
                    <a:pt x="568" y="416"/>
                  </a:cubicBezTo>
                  <a:cubicBezTo>
                    <a:pt x="569" y="415"/>
                    <a:pt x="570" y="413"/>
                    <a:pt x="570" y="412"/>
                  </a:cubicBezTo>
                  <a:cubicBezTo>
                    <a:pt x="570" y="410"/>
                    <a:pt x="568" y="407"/>
                    <a:pt x="568" y="406"/>
                  </a:cubicBezTo>
                  <a:cubicBezTo>
                    <a:pt x="569" y="404"/>
                    <a:pt x="572" y="404"/>
                    <a:pt x="572" y="403"/>
                  </a:cubicBezTo>
                  <a:cubicBezTo>
                    <a:pt x="573" y="401"/>
                    <a:pt x="571" y="398"/>
                    <a:pt x="570" y="396"/>
                  </a:cubicBezTo>
                  <a:cubicBezTo>
                    <a:pt x="570" y="395"/>
                    <a:pt x="567" y="394"/>
                    <a:pt x="566" y="393"/>
                  </a:cubicBezTo>
                  <a:cubicBezTo>
                    <a:pt x="565" y="392"/>
                    <a:pt x="566" y="390"/>
                    <a:pt x="566" y="388"/>
                  </a:cubicBezTo>
                  <a:cubicBezTo>
                    <a:pt x="567" y="387"/>
                    <a:pt x="570" y="385"/>
                    <a:pt x="571" y="383"/>
                  </a:cubicBezTo>
                  <a:cubicBezTo>
                    <a:pt x="571" y="381"/>
                    <a:pt x="568" y="378"/>
                    <a:pt x="568" y="376"/>
                  </a:cubicBezTo>
                  <a:cubicBezTo>
                    <a:pt x="568" y="375"/>
                    <a:pt x="570" y="373"/>
                    <a:pt x="570" y="372"/>
                  </a:cubicBezTo>
                  <a:cubicBezTo>
                    <a:pt x="571" y="371"/>
                    <a:pt x="571" y="369"/>
                    <a:pt x="571" y="368"/>
                  </a:cubicBezTo>
                  <a:cubicBezTo>
                    <a:pt x="570" y="367"/>
                    <a:pt x="568" y="366"/>
                    <a:pt x="567" y="365"/>
                  </a:cubicBezTo>
                  <a:cubicBezTo>
                    <a:pt x="567" y="365"/>
                    <a:pt x="568" y="363"/>
                    <a:pt x="568" y="362"/>
                  </a:cubicBezTo>
                  <a:cubicBezTo>
                    <a:pt x="569" y="362"/>
                    <a:pt x="572" y="363"/>
                    <a:pt x="574" y="362"/>
                  </a:cubicBezTo>
                  <a:cubicBezTo>
                    <a:pt x="574" y="362"/>
                    <a:pt x="575" y="361"/>
                    <a:pt x="575" y="360"/>
                  </a:cubicBezTo>
                  <a:cubicBezTo>
                    <a:pt x="575" y="358"/>
                    <a:pt x="572" y="355"/>
                    <a:pt x="572" y="353"/>
                  </a:cubicBezTo>
                  <a:cubicBezTo>
                    <a:pt x="572" y="352"/>
                    <a:pt x="574" y="350"/>
                    <a:pt x="574" y="348"/>
                  </a:cubicBezTo>
                  <a:cubicBezTo>
                    <a:pt x="574" y="347"/>
                    <a:pt x="573" y="344"/>
                    <a:pt x="573" y="343"/>
                  </a:cubicBezTo>
                  <a:cubicBezTo>
                    <a:pt x="572" y="340"/>
                    <a:pt x="569" y="335"/>
                    <a:pt x="570" y="333"/>
                  </a:cubicBezTo>
                  <a:cubicBezTo>
                    <a:pt x="571" y="332"/>
                    <a:pt x="574" y="331"/>
                    <a:pt x="574" y="330"/>
                  </a:cubicBezTo>
                  <a:cubicBezTo>
                    <a:pt x="575" y="328"/>
                    <a:pt x="573" y="325"/>
                    <a:pt x="573" y="324"/>
                  </a:cubicBezTo>
                  <a:cubicBezTo>
                    <a:pt x="572" y="322"/>
                    <a:pt x="573" y="319"/>
                    <a:pt x="573" y="318"/>
                  </a:cubicBezTo>
                  <a:cubicBezTo>
                    <a:pt x="573" y="316"/>
                    <a:pt x="575" y="314"/>
                    <a:pt x="576" y="312"/>
                  </a:cubicBezTo>
                  <a:cubicBezTo>
                    <a:pt x="576" y="311"/>
                    <a:pt x="575" y="307"/>
                    <a:pt x="576" y="306"/>
                  </a:cubicBezTo>
                  <a:cubicBezTo>
                    <a:pt x="576" y="305"/>
                    <a:pt x="576" y="302"/>
                    <a:pt x="577" y="301"/>
                  </a:cubicBezTo>
                  <a:cubicBezTo>
                    <a:pt x="578" y="301"/>
                    <a:pt x="579" y="300"/>
                    <a:pt x="579" y="299"/>
                  </a:cubicBezTo>
                  <a:cubicBezTo>
                    <a:pt x="580" y="298"/>
                    <a:pt x="579" y="295"/>
                    <a:pt x="579" y="294"/>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8" name="Freeform 58">
              <a:extLst>
                <a:ext uri="{FF2B5EF4-FFF2-40B4-BE49-F238E27FC236}">
                  <a16:creationId xmlns:a16="http://schemas.microsoft.com/office/drawing/2014/main" id="{CFD5DF47-33DC-40D1-A6BC-1FD22EE8C45C}"/>
                </a:ext>
              </a:extLst>
            </p:cNvPr>
            <p:cNvSpPr>
              <a:spLocks/>
            </p:cNvSpPr>
            <p:nvPr/>
          </p:nvSpPr>
          <p:spPr bwMode="auto">
            <a:xfrm>
              <a:off x="4119561" y="2179640"/>
              <a:ext cx="712787" cy="339725"/>
            </a:xfrm>
            <a:custGeom>
              <a:avLst/>
              <a:gdLst>
                <a:gd name="T0" fmla="*/ 557 w 844"/>
                <a:gd name="T1" fmla="*/ 228 h 402"/>
                <a:gd name="T2" fmla="*/ 603 w 844"/>
                <a:gd name="T3" fmla="*/ 201 h 402"/>
                <a:gd name="T4" fmla="*/ 646 w 844"/>
                <a:gd name="T5" fmla="*/ 202 h 402"/>
                <a:gd name="T6" fmla="*/ 695 w 844"/>
                <a:gd name="T7" fmla="*/ 230 h 402"/>
                <a:gd name="T8" fmla="*/ 697 w 844"/>
                <a:gd name="T9" fmla="*/ 202 h 402"/>
                <a:gd name="T10" fmla="*/ 710 w 844"/>
                <a:gd name="T11" fmla="*/ 191 h 402"/>
                <a:gd name="T12" fmla="*/ 729 w 844"/>
                <a:gd name="T13" fmla="*/ 201 h 402"/>
                <a:gd name="T14" fmla="*/ 770 w 844"/>
                <a:gd name="T15" fmla="*/ 194 h 402"/>
                <a:gd name="T16" fmla="*/ 817 w 844"/>
                <a:gd name="T17" fmla="*/ 191 h 402"/>
                <a:gd name="T18" fmla="*/ 836 w 844"/>
                <a:gd name="T19" fmla="*/ 176 h 402"/>
                <a:gd name="T20" fmla="*/ 802 w 844"/>
                <a:gd name="T21" fmla="*/ 165 h 402"/>
                <a:gd name="T22" fmla="*/ 799 w 844"/>
                <a:gd name="T23" fmla="*/ 179 h 402"/>
                <a:gd name="T24" fmla="*/ 769 w 844"/>
                <a:gd name="T25" fmla="*/ 169 h 402"/>
                <a:gd name="T26" fmla="*/ 746 w 844"/>
                <a:gd name="T27" fmla="*/ 161 h 402"/>
                <a:gd name="T28" fmla="*/ 752 w 844"/>
                <a:gd name="T29" fmla="*/ 125 h 402"/>
                <a:gd name="T30" fmla="*/ 732 w 844"/>
                <a:gd name="T31" fmla="*/ 109 h 402"/>
                <a:gd name="T32" fmla="*/ 693 w 844"/>
                <a:gd name="T33" fmla="*/ 117 h 402"/>
                <a:gd name="T34" fmla="*/ 652 w 844"/>
                <a:gd name="T35" fmla="*/ 121 h 402"/>
                <a:gd name="T36" fmla="*/ 637 w 844"/>
                <a:gd name="T37" fmla="*/ 84 h 402"/>
                <a:gd name="T38" fmla="*/ 585 w 844"/>
                <a:gd name="T39" fmla="*/ 97 h 402"/>
                <a:gd name="T40" fmla="*/ 508 w 844"/>
                <a:gd name="T41" fmla="*/ 113 h 402"/>
                <a:gd name="T42" fmla="*/ 463 w 844"/>
                <a:gd name="T43" fmla="*/ 147 h 402"/>
                <a:gd name="T44" fmla="*/ 441 w 844"/>
                <a:gd name="T45" fmla="*/ 146 h 402"/>
                <a:gd name="T46" fmla="*/ 431 w 844"/>
                <a:gd name="T47" fmla="*/ 161 h 402"/>
                <a:gd name="T48" fmla="*/ 393 w 844"/>
                <a:gd name="T49" fmla="*/ 158 h 402"/>
                <a:gd name="T50" fmla="*/ 355 w 844"/>
                <a:gd name="T51" fmla="*/ 144 h 402"/>
                <a:gd name="T52" fmla="*/ 327 w 844"/>
                <a:gd name="T53" fmla="*/ 114 h 402"/>
                <a:gd name="T54" fmla="*/ 304 w 844"/>
                <a:gd name="T55" fmla="*/ 102 h 402"/>
                <a:gd name="T56" fmla="*/ 262 w 844"/>
                <a:gd name="T57" fmla="*/ 103 h 402"/>
                <a:gd name="T58" fmla="*/ 236 w 844"/>
                <a:gd name="T59" fmla="*/ 114 h 402"/>
                <a:gd name="T60" fmla="*/ 223 w 844"/>
                <a:gd name="T61" fmla="*/ 98 h 402"/>
                <a:gd name="T62" fmla="*/ 245 w 844"/>
                <a:gd name="T63" fmla="*/ 63 h 402"/>
                <a:gd name="T64" fmla="*/ 276 w 844"/>
                <a:gd name="T65" fmla="*/ 28 h 402"/>
                <a:gd name="T66" fmla="*/ 298 w 844"/>
                <a:gd name="T67" fmla="*/ 12 h 402"/>
                <a:gd name="T68" fmla="*/ 251 w 844"/>
                <a:gd name="T69" fmla="*/ 7 h 402"/>
                <a:gd name="T70" fmla="*/ 202 w 844"/>
                <a:gd name="T71" fmla="*/ 51 h 402"/>
                <a:gd name="T72" fmla="*/ 166 w 844"/>
                <a:gd name="T73" fmla="*/ 86 h 402"/>
                <a:gd name="T74" fmla="*/ 120 w 844"/>
                <a:gd name="T75" fmla="*/ 125 h 402"/>
                <a:gd name="T76" fmla="*/ 56 w 844"/>
                <a:gd name="T77" fmla="*/ 150 h 402"/>
                <a:gd name="T78" fmla="*/ 5 w 844"/>
                <a:gd name="T79" fmla="*/ 189 h 402"/>
                <a:gd name="T80" fmla="*/ 34 w 844"/>
                <a:gd name="T81" fmla="*/ 214 h 402"/>
                <a:gd name="T82" fmla="*/ 200 w 844"/>
                <a:gd name="T83" fmla="*/ 259 h 402"/>
                <a:gd name="T84" fmla="*/ 221 w 844"/>
                <a:gd name="T85" fmla="*/ 262 h 402"/>
                <a:gd name="T86" fmla="*/ 249 w 844"/>
                <a:gd name="T87" fmla="*/ 261 h 402"/>
                <a:gd name="T88" fmla="*/ 274 w 844"/>
                <a:gd name="T89" fmla="*/ 265 h 402"/>
                <a:gd name="T90" fmla="*/ 290 w 844"/>
                <a:gd name="T91" fmla="*/ 289 h 402"/>
                <a:gd name="T92" fmla="*/ 312 w 844"/>
                <a:gd name="T93" fmla="*/ 291 h 402"/>
                <a:gd name="T94" fmla="*/ 336 w 844"/>
                <a:gd name="T95" fmla="*/ 335 h 402"/>
                <a:gd name="T96" fmla="*/ 340 w 844"/>
                <a:gd name="T97" fmla="*/ 360 h 402"/>
                <a:gd name="T98" fmla="*/ 354 w 844"/>
                <a:gd name="T99" fmla="*/ 380 h 402"/>
                <a:gd name="T100" fmla="*/ 363 w 844"/>
                <a:gd name="T101" fmla="*/ 401 h 402"/>
                <a:gd name="T102" fmla="*/ 387 w 844"/>
                <a:gd name="T103" fmla="*/ 355 h 402"/>
                <a:gd name="T104" fmla="*/ 417 w 844"/>
                <a:gd name="T105" fmla="*/ 289 h 402"/>
                <a:gd name="T106" fmla="*/ 429 w 844"/>
                <a:gd name="T107" fmla="*/ 295 h 402"/>
                <a:gd name="T108" fmla="*/ 450 w 844"/>
                <a:gd name="T109" fmla="*/ 259 h 402"/>
                <a:gd name="T110" fmla="*/ 478 w 844"/>
                <a:gd name="T111" fmla="*/ 261 h 402"/>
                <a:gd name="T112" fmla="*/ 465 w 844"/>
                <a:gd name="T113" fmla="*/ 284 h 402"/>
                <a:gd name="T114" fmla="*/ 475 w 844"/>
                <a:gd name="T115" fmla="*/ 298 h 402"/>
                <a:gd name="T116" fmla="*/ 483 w 844"/>
                <a:gd name="T117" fmla="*/ 277 h 402"/>
                <a:gd name="T118" fmla="*/ 503 w 844"/>
                <a:gd name="T119" fmla="*/ 244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4" h="402">
                  <a:moveTo>
                    <a:pt x="525" y="232"/>
                  </a:moveTo>
                  <a:cubicBezTo>
                    <a:pt x="527" y="231"/>
                    <a:pt x="530" y="232"/>
                    <a:pt x="532" y="232"/>
                  </a:cubicBezTo>
                  <a:cubicBezTo>
                    <a:pt x="533" y="232"/>
                    <a:pt x="536" y="233"/>
                    <a:pt x="538" y="234"/>
                  </a:cubicBezTo>
                  <a:cubicBezTo>
                    <a:pt x="538" y="234"/>
                    <a:pt x="539" y="234"/>
                    <a:pt x="540" y="234"/>
                  </a:cubicBezTo>
                  <a:cubicBezTo>
                    <a:pt x="542" y="234"/>
                    <a:pt x="546" y="236"/>
                    <a:pt x="548" y="237"/>
                  </a:cubicBezTo>
                  <a:cubicBezTo>
                    <a:pt x="549" y="237"/>
                    <a:pt x="550" y="239"/>
                    <a:pt x="551" y="238"/>
                  </a:cubicBezTo>
                  <a:cubicBezTo>
                    <a:pt x="552" y="238"/>
                    <a:pt x="552" y="235"/>
                    <a:pt x="552" y="234"/>
                  </a:cubicBezTo>
                  <a:cubicBezTo>
                    <a:pt x="552" y="233"/>
                    <a:pt x="550" y="231"/>
                    <a:pt x="550" y="230"/>
                  </a:cubicBezTo>
                  <a:cubicBezTo>
                    <a:pt x="550" y="229"/>
                    <a:pt x="551" y="228"/>
                    <a:pt x="552" y="228"/>
                  </a:cubicBezTo>
                  <a:cubicBezTo>
                    <a:pt x="553" y="227"/>
                    <a:pt x="556" y="229"/>
                    <a:pt x="557" y="228"/>
                  </a:cubicBezTo>
                  <a:cubicBezTo>
                    <a:pt x="559" y="228"/>
                    <a:pt x="560" y="225"/>
                    <a:pt x="561" y="224"/>
                  </a:cubicBezTo>
                  <a:cubicBezTo>
                    <a:pt x="561" y="224"/>
                    <a:pt x="563" y="224"/>
                    <a:pt x="564" y="224"/>
                  </a:cubicBezTo>
                  <a:cubicBezTo>
                    <a:pt x="565" y="225"/>
                    <a:pt x="567" y="227"/>
                    <a:pt x="568" y="227"/>
                  </a:cubicBezTo>
                  <a:cubicBezTo>
                    <a:pt x="570" y="228"/>
                    <a:pt x="574" y="228"/>
                    <a:pt x="576" y="227"/>
                  </a:cubicBezTo>
                  <a:cubicBezTo>
                    <a:pt x="577" y="227"/>
                    <a:pt x="579" y="225"/>
                    <a:pt x="580" y="224"/>
                  </a:cubicBezTo>
                  <a:cubicBezTo>
                    <a:pt x="582" y="222"/>
                    <a:pt x="584" y="218"/>
                    <a:pt x="585" y="216"/>
                  </a:cubicBezTo>
                  <a:cubicBezTo>
                    <a:pt x="586" y="213"/>
                    <a:pt x="587" y="209"/>
                    <a:pt x="588" y="207"/>
                  </a:cubicBezTo>
                  <a:cubicBezTo>
                    <a:pt x="589" y="205"/>
                    <a:pt x="592" y="202"/>
                    <a:pt x="594" y="201"/>
                  </a:cubicBezTo>
                  <a:cubicBezTo>
                    <a:pt x="594" y="201"/>
                    <a:pt x="596" y="200"/>
                    <a:pt x="597" y="199"/>
                  </a:cubicBezTo>
                  <a:cubicBezTo>
                    <a:pt x="599" y="199"/>
                    <a:pt x="602" y="201"/>
                    <a:pt x="603" y="201"/>
                  </a:cubicBezTo>
                  <a:cubicBezTo>
                    <a:pt x="604" y="200"/>
                    <a:pt x="604" y="197"/>
                    <a:pt x="605" y="197"/>
                  </a:cubicBezTo>
                  <a:cubicBezTo>
                    <a:pt x="605" y="196"/>
                    <a:pt x="607" y="196"/>
                    <a:pt x="608" y="197"/>
                  </a:cubicBezTo>
                  <a:cubicBezTo>
                    <a:pt x="609" y="197"/>
                    <a:pt x="610" y="200"/>
                    <a:pt x="610" y="200"/>
                  </a:cubicBezTo>
                  <a:cubicBezTo>
                    <a:pt x="611" y="200"/>
                    <a:pt x="613" y="197"/>
                    <a:pt x="613" y="197"/>
                  </a:cubicBezTo>
                  <a:cubicBezTo>
                    <a:pt x="615" y="197"/>
                    <a:pt x="617" y="197"/>
                    <a:pt x="618" y="198"/>
                  </a:cubicBezTo>
                  <a:cubicBezTo>
                    <a:pt x="620" y="198"/>
                    <a:pt x="622" y="202"/>
                    <a:pt x="624" y="202"/>
                  </a:cubicBezTo>
                  <a:cubicBezTo>
                    <a:pt x="626" y="202"/>
                    <a:pt x="628" y="200"/>
                    <a:pt x="630" y="200"/>
                  </a:cubicBezTo>
                  <a:cubicBezTo>
                    <a:pt x="631" y="201"/>
                    <a:pt x="633" y="202"/>
                    <a:pt x="634" y="202"/>
                  </a:cubicBezTo>
                  <a:cubicBezTo>
                    <a:pt x="635" y="202"/>
                    <a:pt x="636" y="201"/>
                    <a:pt x="637" y="201"/>
                  </a:cubicBezTo>
                  <a:cubicBezTo>
                    <a:pt x="639" y="201"/>
                    <a:pt x="644" y="202"/>
                    <a:pt x="646" y="202"/>
                  </a:cubicBezTo>
                  <a:cubicBezTo>
                    <a:pt x="648" y="203"/>
                    <a:pt x="653" y="203"/>
                    <a:pt x="655" y="203"/>
                  </a:cubicBezTo>
                  <a:cubicBezTo>
                    <a:pt x="656" y="204"/>
                    <a:pt x="659" y="205"/>
                    <a:pt x="660" y="206"/>
                  </a:cubicBezTo>
                  <a:cubicBezTo>
                    <a:pt x="662" y="207"/>
                    <a:pt x="666" y="211"/>
                    <a:pt x="668" y="212"/>
                  </a:cubicBezTo>
                  <a:cubicBezTo>
                    <a:pt x="669" y="213"/>
                    <a:pt x="672" y="216"/>
                    <a:pt x="673" y="217"/>
                  </a:cubicBezTo>
                  <a:cubicBezTo>
                    <a:pt x="674" y="218"/>
                    <a:pt x="678" y="219"/>
                    <a:pt x="679" y="220"/>
                  </a:cubicBezTo>
                  <a:cubicBezTo>
                    <a:pt x="680" y="220"/>
                    <a:pt x="682" y="222"/>
                    <a:pt x="683" y="223"/>
                  </a:cubicBezTo>
                  <a:cubicBezTo>
                    <a:pt x="684" y="223"/>
                    <a:pt x="685" y="225"/>
                    <a:pt x="686" y="226"/>
                  </a:cubicBezTo>
                  <a:cubicBezTo>
                    <a:pt x="687" y="226"/>
                    <a:pt x="688" y="226"/>
                    <a:pt x="689" y="226"/>
                  </a:cubicBezTo>
                  <a:cubicBezTo>
                    <a:pt x="689" y="227"/>
                    <a:pt x="691" y="228"/>
                    <a:pt x="691" y="228"/>
                  </a:cubicBezTo>
                  <a:cubicBezTo>
                    <a:pt x="692" y="228"/>
                    <a:pt x="694" y="230"/>
                    <a:pt x="695" y="230"/>
                  </a:cubicBezTo>
                  <a:cubicBezTo>
                    <a:pt x="696" y="229"/>
                    <a:pt x="698" y="227"/>
                    <a:pt x="698" y="226"/>
                  </a:cubicBezTo>
                  <a:cubicBezTo>
                    <a:pt x="699" y="225"/>
                    <a:pt x="698" y="223"/>
                    <a:pt x="697" y="222"/>
                  </a:cubicBezTo>
                  <a:cubicBezTo>
                    <a:pt x="697" y="221"/>
                    <a:pt x="695" y="220"/>
                    <a:pt x="695" y="220"/>
                  </a:cubicBezTo>
                  <a:cubicBezTo>
                    <a:pt x="695" y="219"/>
                    <a:pt x="694" y="218"/>
                    <a:pt x="694" y="218"/>
                  </a:cubicBezTo>
                  <a:cubicBezTo>
                    <a:pt x="694" y="217"/>
                    <a:pt x="697" y="215"/>
                    <a:pt x="697" y="214"/>
                  </a:cubicBezTo>
                  <a:cubicBezTo>
                    <a:pt x="697" y="214"/>
                    <a:pt x="695" y="212"/>
                    <a:pt x="695" y="212"/>
                  </a:cubicBezTo>
                  <a:cubicBezTo>
                    <a:pt x="694" y="212"/>
                    <a:pt x="692" y="212"/>
                    <a:pt x="692" y="211"/>
                  </a:cubicBezTo>
                  <a:cubicBezTo>
                    <a:pt x="692" y="210"/>
                    <a:pt x="692" y="208"/>
                    <a:pt x="692" y="208"/>
                  </a:cubicBezTo>
                  <a:cubicBezTo>
                    <a:pt x="693" y="207"/>
                    <a:pt x="695" y="207"/>
                    <a:pt x="696" y="206"/>
                  </a:cubicBezTo>
                  <a:cubicBezTo>
                    <a:pt x="697" y="206"/>
                    <a:pt x="697" y="203"/>
                    <a:pt x="697" y="202"/>
                  </a:cubicBezTo>
                  <a:cubicBezTo>
                    <a:pt x="697" y="201"/>
                    <a:pt x="696" y="199"/>
                    <a:pt x="696" y="199"/>
                  </a:cubicBezTo>
                  <a:cubicBezTo>
                    <a:pt x="695" y="198"/>
                    <a:pt x="695" y="196"/>
                    <a:pt x="695" y="195"/>
                  </a:cubicBezTo>
                  <a:cubicBezTo>
                    <a:pt x="695" y="194"/>
                    <a:pt x="695" y="192"/>
                    <a:pt x="696" y="191"/>
                  </a:cubicBezTo>
                  <a:cubicBezTo>
                    <a:pt x="696" y="190"/>
                    <a:pt x="697" y="190"/>
                    <a:pt x="698" y="190"/>
                  </a:cubicBezTo>
                  <a:cubicBezTo>
                    <a:pt x="699" y="190"/>
                    <a:pt x="700" y="189"/>
                    <a:pt x="700" y="190"/>
                  </a:cubicBezTo>
                  <a:cubicBezTo>
                    <a:pt x="701" y="190"/>
                    <a:pt x="703" y="191"/>
                    <a:pt x="704" y="192"/>
                  </a:cubicBezTo>
                  <a:cubicBezTo>
                    <a:pt x="704" y="193"/>
                    <a:pt x="703" y="195"/>
                    <a:pt x="704" y="195"/>
                  </a:cubicBezTo>
                  <a:cubicBezTo>
                    <a:pt x="704" y="195"/>
                    <a:pt x="705" y="195"/>
                    <a:pt x="706" y="194"/>
                  </a:cubicBezTo>
                  <a:cubicBezTo>
                    <a:pt x="706" y="194"/>
                    <a:pt x="708" y="192"/>
                    <a:pt x="709" y="192"/>
                  </a:cubicBezTo>
                  <a:cubicBezTo>
                    <a:pt x="709" y="191"/>
                    <a:pt x="709" y="191"/>
                    <a:pt x="710" y="191"/>
                  </a:cubicBezTo>
                  <a:cubicBezTo>
                    <a:pt x="711" y="190"/>
                    <a:pt x="714" y="191"/>
                    <a:pt x="715" y="193"/>
                  </a:cubicBezTo>
                  <a:cubicBezTo>
                    <a:pt x="716" y="193"/>
                    <a:pt x="716" y="196"/>
                    <a:pt x="716" y="197"/>
                  </a:cubicBezTo>
                  <a:cubicBezTo>
                    <a:pt x="716" y="198"/>
                    <a:pt x="714" y="200"/>
                    <a:pt x="715" y="201"/>
                  </a:cubicBezTo>
                  <a:cubicBezTo>
                    <a:pt x="715" y="202"/>
                    <a:pt x="716" y="203"/>
                    <a:pt x="716" y="203"/>
                  </a:cubicBezTo>
                  <a:cubicBezTo>
                    <a:pt x="717" y="203"/>
                    <a:pt x="719" y="203"/>
                    <a:pt x="719" y="202"/>
                  </a:cubicBezTo>
                  <a:cubicBezTo>
                    <a:pt x="720" y="201"/>
                    <a:pt x="719" y="198"/>
                    <a:pt x="719" y="198"/>
                  </a:cubicBezTo>
                  <a:cubicBezTo>
                    <a:pt x="720" y="197"/>
                    <a:pt x="721" y="198"/>
                    <a:pt x="721" y="198"/>
                  </a:cubicBezTo>
                  <a:cubicBezTo>
                    <a:pt x="722" y="198"/>
                    <a:pt x="723" y="200"/>
                    <a:pt x="724" y="200"/>
                  </a:cubicBezTo>
                  <a:cubicBezTo>
                    <a:pt x="725" y="201"/>
                    <a:pt x="726" y="199"/>
                    <a:pt x="727" y="199"/>
                  </a:cubicBezTo>
                  <a:cubicBezTo>
                    <a:pt x="728" y="199"/>
                    <a:pt x="729" y="200"/>
                    <a:pt x="729" y="201"/>
                  </a:cubicBezTo>
                  <a:cubicBezTo>
                    <a:pt x="730" y="202"/>
                    <a:pt x="730" y="205"/>
                    <a:pt x="731" y="206"/>
                  </a:cubicBezTo>
                  <a:cubicBezTo>
                    <a:pt x="732" y="206"/>
                    <a:pt x="734" y="207"/>
                    <a:pt x="735" y="207"/>
                  </a:cubicBezTo>
                  <a:cubicBezTo>
                    <a:pt x="735" y="207"/>
                    <a:pt x="737" y="205"/>
                    <a:pt x="737" y="204"/>
                  </a:cubicBezTo>
                  <a:cubicBezTo>
                    <a:pt x="738" y="203"/>
                    <a:pt x="740" y="200"/>
                    <a:pt x="741" y="200"/>
                  </a:cubicBezTo>
                  <a:cubicBezTo>
                    <a:pt x="742" y="199"/>
                    <a:pt x="744" y="200"/>
                    <a:pt x="745" y="200"/>
                  </a:cubicBezTo>
                  <a:cubicBezTo>
                    <a:pt x="746" y="199"/>
                    <a:pt x="748" y="198"/>
                    <a:pt x="750" y="198"/>
                  </a:cubicBezTo>
                  <a:cubicBezTo>
                    <a:pt x="751" y="198"/>
                    <a:pt x="753" y="196"/>
                    <a:pt x="755" y="196"/>
                  </a:cubicBezTo>
                  <a:cubicBezTo>
                    <a:pt x="756" y="196"/>
                    <a:pt x="758" y="197"/>
                    <a:pt x="759" y="197"/>
                  </a:cubicBezTo>
                  <a:cubicBezTo>
                    <a:pt x="760" y="196"/>
                    <a:pt x="763" y="193"/>
                    <a:pt x="764" y="193"/>
                  </a:cubicBezTo>
                  <a:cubicBezTo>
                    <a:pt x="766" y="192"/>
                    <a:pt x="769" y="193"/>
                    <a:pt x="770" y="194"/>
                  </a:cubicBezTo>
                  <a:cubicBezTo>
                    <a:pt x="772" y="194"/>
                    <a:pt x="775" y="194"/>
                    <a:pt x="776" y="194"/>
                  </a:cubicBezTo>
                  <a:cubicBezTo>
                    <a:pt x="778" y="193"/>
                    <a:pt x="780" y="192"/>
                    <a:pt x="781" y="191"/>
                  </a:cubicBezTo>
                  <a:cubicBezTo>
                    <a:pt x="782" y="191"/>
                    <a:pt x="784" y="191"/>
                    <a:pt x="785" y="191"/>
                  </a:cubicBezTo>
                  <a:cubicBezTo>
                    <a:pt x="787" y="191"/>
                    <a:pt x="789" y="192"/>
                    <a:pt x="791" y="192"/>
                  </a:cubicBezTo>
                  <a:cubicBezTo>
                    <a:pt x="791" y="192"/>
                    <a:pt x="793" y="190"/>
                    <a:pt x="793" y="190"/>
                  </a:cubicBezTo>
                  <a:cubicBezTo>
                    <a:pt x="794" y="190"/>
                    <a:pt x="795" y="191"/>
                    <a:pt x="796" y="191"/>
                  </a:cubicBezTo>
                  <a:cubicBezTo>
                    <a:pt x="797" y="192"/>
                    <a:pt x="797" y="194"/>
                    <a:pt x="798" y="194"/>
                  </a:cubicBezTo>
                  <a:cubicBezTo>
                    <a:pt x="800" y="195"/>
                    <a:pt x="802" y="192"/>
                    <a:pt x="804" y="192"/>
                  </a:cubicBezTo>
                  <a:cubicBezTo>
                    <a:pt x="805" y="192"/>
                    <a:pt x="808" y="194"/>
                    <a:pt x="810" y="194"/>
                  </a:cubicBezTo>
                  <a:cubicBezTo>
                    <a:pt x="812" y="194"/>
                    <a:pt x="815" y="192"/>
                    <a:pt x="817" y="191"/>
                  </a:cubicBezTo>
                  <a:cubicBezTo>
                    <a:pt x="817" y="191"/>
                    <a:pt x="818" y="189"/>
                    <a:pt x="819" y="189"/>
                  </a:cubicBezTo>
                  <a:cubicBezTo>
                    <a:pt x="820" y="188"/>
                    <a:pt x="823" y="189"/>
                    <a:pt x="824" y="189"/>
                  </a:cubicBezTo>
                  <a:cubicBezTo>
                    <a:pt x="825" y="190"/>
                    <a:pt x="826" y="192"/>
                    <a:pt x="827" y="193"/>
                  </a:cubicBezTo>
                  <a:cubicBezTo>
                    <a:pt x="828" y="193"/>
                    <a:pt x="831" y="194"/>
                    <a:pt x="833" y="194"/>
                  </a:cubicBezTo>
                  <a:cubicBezTo>
                    <a:pt x="834" y="193"/>
                    <a:pt x="837" y="191"/>
                    <a:pt x="838" y="190"/>
                  </a:cubicBezTo>
                  <a:cubicBezTo>
                    <a:pt x="839" y="189"/>
                    <a:pt x="840" y="187"/>
                    <a:pt x="841" y="186"/>
                  </a:cubicBezTo>
                  <a:cubicBezTo>
                    <a:pt x="842" y="185"/>
                    <a:pt x="843" y="183"/>
                    <a:pt x="843" y="182"/>
                  </a:cubicBezTo>
                  <a:cubicBezTo>
                    <a:pt x="844" y="181"/>
                    <a:pt x="843" y="179"/>
                    <a:pt x="842" y="178"/>
                  </a:cubicBezTo>
                  <a:cubicBezTo>
                    <a:pt x="842" y="177"/>
                    <a:pt x="841" y="176"/>
                    <a:pt x="840" y="176"/>
                  </a:cubicBezTo>
                  <a:cubicBezTo>
                    <a:pt x="839" y="175"/>
                    <a:pt x="837" y="176"/>
                    <a:pt x="836" y="176"/>
                  </a:cubicBezTo>
                  <a:cubicBezTo>
                    <a:pt x="835" y="175"/>
                    <a:pt x="834" y="173"/>
                    <a:pt x="834" y="173"/>
                  </a:cubicBezTo>
                  <a:cubicBezTo>
                    <a:pt x="834" y="173"/>
                    <a:pt x="832" y="170"/>
                    <a:pt x="831" y="169"/>
                  </a:cubicBezTo>
                  <a:cubicBezTo>
                    <a:pt x="831" y="168"/>
                    <a:pt x="829" y="167"/>
                    <a:pt x="829" y="166"/>
                  </a:cubicBezTo>
                  <a:cubicBezTo>
                    <a:pt x="828" y="166"/>
                    <a:pt x="827" y="163"/>
                    <a:pt x="826" y="162"/>
                  </a:cubicBezTo>
                  <a:cubicBezTo>
                    <a:pt x="825" y="162"/>
                    <a:pt x="822" y="161"/>
                    <a:pt x="821" y="161"/>
                  </a:cubicBezTo>
                  <a:cubicBezTo>
                    <a:pt x="819" y="161"/>
                    <a:pt x="815" y="162"/>
                    <a:pt x="814" y="162"/>
                  </a:cubicBezTo>
                  <a:cubicBezTo>
                    <a:pt x="813" y="162"/>
                    <a:pt x="811" y="162"/>
                    <a:pt x="810" y="163"/>
                  </a:cubicBezTo>
                  <a:cubicBezTo>
                    <a:pt x="809" y="163"/>
                    <a:pt x="809" y="165"/>
                    <a:pt x="808" y="165"/>
                  </a:cubicBezTo>
                  <a:cubicBezTo>
                    <a:pt x="807" y="166"/>
                    <a:pt x="806" y="166"/>
                    <a:pt x="805" y="166"/>
                  </a:cubicBezTo>
                  <a:cubicBezTo>
                    <a:pt x="805" y="166"/>
                    <a:pt x="803" y="165"/>
                    <a:pt x="802" y="165"/>
                  </a:cubicBezTo>
                  <a:cubicBezTo>
                    <a:pt x="802" y="164"/>
                    <a:pt x="800" y="163"/>
                    <a:pt x="799" y="163"/>
                  </a:cubicBezTo>
                  <a:cubicBezTo>
                    <a:pt x="799" y="163"/>
                    <a:pt x="798" y="165"/>
                    <a:pt x="798" y="166"/>
                  </a:cubicBezTo>
                  <a:cubicBezTo>
                    <a:pt x="798" y="167"/>
                    <a:pt x="798" y="168"/>
                    <a:pt x="798" y="168"/>
                  </a:cubicBezTo>
                  <a:cubicBezTo>
                    <a:pt x="799" y="169"/>
                    <a:pt x="801" y="171"/>
                    <a:pt x="802" y="172"/>
                  </a:cubicBezTo>
                  <a:cubicBezTo>
                    <a:pt x="803" y="172"/>
                    <a:pt x="804" y="172"/>
                    <a:pt x="804" y="173"/>
                  </a:cubicBezTo>
                  <a:cubicBezTo>
                    <a:pt x="805" y="173"/>
                    <a:pt x="806" y="174"/>
                    <a:pt x="807" y="175"/>
                  </a:cubicBezTo>
                  <a:cubicBezTo>
                    <a:pt x="807" y="176"/>
                    <a:pt x="807" y="178"/>
                    <a:pt x="807" y="180"/>
                  </a:cubicBezTo>
                  <a:cubicBezTo>
                    <a:pt x="807" y="180"/>
                    <a:pt x="806" y="182"/>
                    <a:pt x="805" y="183"/>
                  </a:cubicBezTo>
                  <a:cubicBezTo>
                    <a:pt x="804" y="183"/>
                    <a:pt x="802" y="182"/>
                    <a:pt x="801" y="182"/>
                  </a:cubicBezTo>
                  <a:cubicBezTo>
                    <a:pt x="800" y="181"/>
                    <a:pt x="800" y="179"/>
                    <a:pt x="799" y="179"/>
                  </a:cubicBezTo>
                  <a:cubicBezTo>
                    <a:pt x="799" y="179"/>
                    <a:pt x="798" y="180"/>
                    <a:pt x="797" y="180"/>
                  </a:cubicBezTo>
                  <a:cubicBezTo>
                    <a:pt x="797" y="181"/>
                    <a:pt x="797" y="183"/>
                    <a:pt x="797" y="183"/>
                  </a:cubicBezTo>
                  <a:cubicBezTo>
                    <a:pt x="796" y="184"/>
                    <a:pt x="795" y="185"/>
                    <a:pt x="794" y="185"/>
                  </a:cubicBezTo>
                  <a:cubicBezTo>
                    <a:pt x="793" y="185"/>
                    <a:pt x="791" y="184"/>
                    <a:pt x="790" y="184"/>
                  </a:cubicBezTo>
                  <a:cubicBezTo>
                    <a:pt x="789" y="183"/>
                    <a:pt x="788" y="181"/>
                    <a:pt x="787" y="181"/>
                  </a:cubicBezTo>
                  <a:cubicBezTo>
                    <a:pt x="785" y="180"/>
                    <a:pt x="783" y="181"/>
                    <a:pt x="781" y="180"/>
                  </a:cubicBezTo>
                  <a:cubicBezTo>
                    <a:pt x="780" y="180"/>
                    <a:pt x="777" y="179"/>
                    <a:pt x="776" y="179"/>
                  </a:cubicBezTo>
                  <a:cubicBezTo>
                    <a:pt x="775" y="178"/>
                    <a:pt x="773" y="175"/>
                    <a:pt x="772" y="174"/>
                  </a:cubicBezTo>
                  <a:cubicBezTo>
                    <a:pt x="771" y="174"/>
                    <a:pt x="769" y="173"/>
                    <a:pt x="769" y="172"/>
                  </a:cubicBezTo>
                  <a:cubicBezTo>
                    <a:pt x="768" y="171"/>
                    <a:pt x="768" y="170"/>
                    <a:pt x="769" y="169"/>
                  </a:cubicBezTo>
                  <a:cubicBezTo>
                    <a:pt x="769" y="168"/>
                    <a:pt x="772" y="167"/>
                    <a:pt x="772" y="166"/>
                  </a:cubicBezTo>
                  <a:cubicBezTo>
                    <a:pt x="772" y="166"/>
                    <a:pt x="772" y="164"/>
                    <a:pt x="771" y="163"/>
                  </a:cubicBezTo>
                  <a:cubicBezTo>
                    <a:pt x="770" y="163"/>
                    <a:pt x="768" y="162"/>
                    <a:pt x="767" y="162"/>
                  </a:cubicBezTo>
                  <a:cubicBezTo>
                    <a:pt x="766" y="162"/>
                    <a:pt x="763" y="163"/>
                    <a:pt x="762" y="163"/>
                  </a:cubicBezTo>
                  <a:cubicBezTo>
                    <a:pt x="762" y="162"/>
                    <a:pt x="761" y="161"/>
                    <a:pt x="760" y="160"/>
                  </a:cubicBezTo>
                  <a:cubicBezTo>
                    <a:pt x="760" y="160"/>
                    <a:pt x="759" y="158"/>
                    <a:pt x="759" y="158"/>
                  </a:cubicBezTo>
                  <a:cubicBezTo>
                    <a:pt x="757" y="157"/>
                    <a:pt x="754" y="157"/>
                    <a:pt x="753" y="158"/>
                  </a:cubicBezTo>
                  <a:cubicBezTo>
                    <a:pt x="752" y="158"/>
                    <a:pt x="752" y="160"/>
                    <a:pt x="752" y="161"/>
                  </a:cubicBezTo>
                  <a:cubicBezTo>
                    <a:pt x="751" y="161"/>
                    <a:pt x="749" y="162"/>
                    <a:pt x="748" y="162"/>
                  </a:cubicBezTo>
                  <a:cubicBezTo>
                    <a:pt x="747" y="162"/>
                    <a:pt x="746" y="162"/>
                    <a:pt x="746" y="161"/>
                  </a:cubicBezTo>
                  <a:cubicBezTo>
                    <a:pt x="745" y="160"/>
                    <a:pt x="744" y="158"/>
                    <a:pt x="744" y="157"/>
                  </a:cubicBezTo>
                  <a:cubicBezTo>
                    <a:pt x="744" y="156"/>
                    <a:pt x="745" y="153"/>
                    <a:pt x="746" y="152"/>
                  </a:cubicBezTo>
                  <a:cubicBezTo>
                    <a:pt x="746" y="152"/>
                    <a:pt x="748" y="151"/>
                    <a:pt x="749" y="150"/>
                  </a:cubicBezTo>
                  <a:cubicBezTo>
                    <a:pt x="750" y="150"/>
                    <a:pt x="752" y="150"/>
                    <a:pt x="753" y="150"/>
                  </a:cubicBezTo>
                  <a:cubicBezTo>
                    <a:pt x="753" y="150"/>
                    <a:pt x="755" y="149"/>
                    <a:pt x="755" y="149"/>
                  </a:cubicBezTo>
                  <a:cubicBezTo>
                    <a:pt x="756" y="148"/>
                    <a:pt x="758" y="147"/>
                    <a:pt x="759" y="146"/>
                  </a:cubicBezTo>
                  <a:cubicBezTo>
                    <a:pt x="759" y="145"/>
                    <a:pt x="758" y="142"/>
                    <a:pt x="757" y="140"/>
                  </a:cubicBezTo>
                  <a:cubicBezTo>
                    <a:pt x="757" y="138"/>
                    <a:pt x="756" y="135"/>
                    <a:pt x="755" y="133"/>
                  </a:cubicBezTo>
                  <a:cubicBezTo>
                    <a:pt x="755" y="132"/>
                    <a:pt x="755" y="129"/>
                    <a:pt x="754" y="128"/>
                  </a:cubicBezTo>
                  <a:cubicBezTo>
                    <a:pt x="754" y="127"/>
                    <a:pt x="752" y="126"/>
                    <a:pt x="752" y="125"/>
                  </a:cubicBezTo>
                  <a:cubicBezTo>
                    <a:pt x="751" y="124"/>
                    <a:pt x="749" y="121"/>
                    <a:pt x="749" y="119"/>
                  </a:cubicBezTo>
                  <a:cubicBezTo>
                    <a:pt x="749" y="118"/>
                    <a:pt x="751" y="115"/>
                    <a:pt x="752" y="114"/>
                  </a:cubicBezTo>
                  <a:cubicBezTo>
                    <a:pt x="752" y="113"/>
                    <a:pt x="751" y="108"/>
                    <a:pt x="751" y="108"/>
                  </a:cubicBezTo>
                  <a:cubicBezTo>
                    <a:pt x="751" y="108"/>
                    <a:pt x="751" y="103"/>
                    <a:pt x="751" y="102"/>
                  </a:cubicBezTo>
                  <a:cubicBezTo>
                    <a:pt x="750" y="101"/>
                    <a:pt x="749" y="99"/>
                    <a:pt x="749" y="99"/>
                  </a:cubicBezTo>
                  <a:cubicBezTo>
                    <a:pt x="747" y="98"/>
                    <a:pt x="745" y="101"/>
                    <a:pt x="744" y="101"/>
                  </a:cubicBezTo>
                  <a:cubicBezTo>
                    <a:pt x="743" y="100"/>
                    <a:pt x="742" y="98"/>
                    <a:pt x="741" y="97"/>
                  </a:cubicBezTo>
                  <a:cubicBezTo>
                    <a:pt x="740" y="97"/>
                    <a:pt x="739" y="99"/>
                    <a:pt x="738" y="99"/>
                  </a:cubicBezTo>
                  <a:cubicBezTo>
                    <a:pt x="737" y="100"/>
                    <a:pt x="736" y="102"/>
                    <a:pt x="735" y="103"/>
                  </a:cubicBezTo>
                  <a:cubicBezTo>
                    <a:pt x="734" y="104"/>
                    <a:pt x="733" y="109"/>
                    <a:pt x="732" y="109"/>
                  </a:cubicBezTo>
                  <a:cubicBezTo>
                    <a:pt x="730" y="109"/>
                    <a:pt x="729" y="107"/>
                    <a:pt x="727" y="106"/>
                  </a:cubicBezTo>
                  <a:cubicBezTo>
                    <a:pt x="726" y="106"/>
                    <a:pt x="724" y="105"/>
                    <a:pt x="722" y="105"/>
                  </a:cubicBezTo>
                  <a:cubicBezTo>
                    <a:pt x="721" y="105"/>
                    <a:pt x="719" y="108"/>
                    <a:pt x="718" y="109"/>
                  </a:cubicBezTo>
                  <a:cubicBezTo>
                    <a:pt x="717" y="109"/>
                    <a:pt x="715" y="108"/>
                    <a:pt x="715" y="108"/>
                  </a:cubicBezTo>
                  <a:cubicBezTo>
                    <a:pt x="713" y="109"/>
                    <a:pt x="711" y="112"/>
                    <a:pt x="711" y="113"/>
                  </a:cubicBezTo>
                  <a:cubicBezTo>
                    <a:pt x="710" y="114"/>
                    <a:pt x="710" y="118"/>
                    <a:pt x="709" y="119"/>
                  </a:cubicBezTo>
                  <a:cubicBezTo>
                    <a:pt x="708" y="120"/>
                    <a:pt x="706" y="121"/>
                    <a:pt x="705" y="122"/>
                  </a:cubicBezTo>
                  <a:cubicBezTo>
                    <a:pt x="704" y="122"/>
                    <a:pt x="703" y="125"/>
                    <a:pt x="702" y="126"/>
                  </a:cubicBezTo>
                  <a:cubicBezTo>
                    <a:pt x="701" y="126"/>
                    <a:pt x="699" y="124"/>
                    <a:pt x="698" y="124"/>
                  </a:cubicBezTo>
                  <a:cubicBezTo>
                    <a:pt x="696" y="122"/>
                    <a:pt x="694" y="118"/>
                    <a:pt x="693" y="117"/>
                  </a:cubicBezTo>
                  <a:cubicBezTo>
                    <a:pt x="691" y="117"/>
                    <a:pt x="689" y="116"/>
                    <a:pt x="687" y="116"/>
                  </a:cubicBezTo>
                  <a:cubicBezTo>
                    <a:pt x="686" y="116"/>
                    <a:pt x="683" y="116"/>
                    <a:pt x="682" y="117"/>
                  </a:cubicBezTo>
                  <a:cubicBezTo>
                    <a:pt x="681" y="117"/>
                    <a:pt x="679" y="119"/>
                    <a:pt x="678" y="120"/>
                  </a:cubicBezTo>
                  <a:cubicBezTo>
                    <a:pt x="677" y="121"/>
                    <a:pt x="674" y="123"/>
                    <a:pt x="674" y="123"/>
                  </a:cubicBezTo>
                  <a:cubicBezTo>
                    <a:pt x="674" y="123"/>
                    <a:pt x="671" y="126"/>
                    <a:pt x="670" y="126"/>
                  </a:cubicBezTo>
                  <a:cubicBezTo>
                    <a:pt x="669" y="127"/>
                    <a:pt x="667" y="126"/>
                    <a:pt x="666" y="125"/>
                  </a:cubicBezTo>
                  <a:cubicBezTo>
                    <a:pt x="665" y="125"/>
                    <a:pt x="663" y="122"/>
                    <a:pt x="662" y="122"/>
                  </a:cubicBezTo>
                  <a:cubicBezTo>
                    <a:pt x="661" y="122"/>
                    <a:pt x="660" y="124"/>
                    <a:pt x="659" y="124"/>
                  </a:cubicBezTo>
                  <a:cubicBezTo>
                    <a:pt x="658" y="125"/>
                    <a:pt x="656" y="123"/>
                    <a:pt x="655" y="123"/>
                  </a:cubicBezTo>
                  <a:cubicBezTo>
                    <a:pt x="654" y="122"/>
                    <a:pt x="653" y="120"/>
                    <a:pt x="652" y="121"/>
                  </a:cubicBezTo>
                  <a:cubicBezTo>
                    <a:pt x="651" y="121"/>
                    <a:pt x="651" y="123"/>
                    <a:pt x="650" y="123"/>
                  </a:cubicBezTo>
                  <a:cubicBezTo>
                    <a:pt x="649" y="124"/>
                    <a:pt x="646" y="125"/>
                    <a:pt x="645" y="124"/>
                  </a:cubicBezTo>
                  <a:cubicBezTo>
                    <a:pt x="643" y="124"/>
                    <a:pt x="642" y="123"/>
                    <a:pt x="641" y="122"/>
                  </a:cubicBezTo>
                  <a:cubicBezTo>
                    <a:pt x="640" y="121"/>
                    <a:pt x="638" y="119"/>
                    <a:pt x="638" y="118"/>
                  </a:cubicBezTo>
                  <a:cubicBezTo>
                    <a:pt x="638" y="117"/>
                    <a:pt x="639" y="115"/>
                    <a:pt x="640" y="114"/>
                  </a:cubicBezTo>
                  <a:cubicBezTo>
                    <a:pt x="640" y="112"/>
                    <a:pt x="642" y="110"/>
                    <a:pt x="642" y="109"/>
                  </a:cubicBezTo>
                  <a:cubicBezTo>
                    <a:pt x="641" y="108"/>
                    <a:pt x="639" y="106"/>
                    <a:pt x="639" y="105"/>
                  </a:cubicBezTo>
                  <a:cubicBezTo>
                    <a:pt x="638" y="103"/>
                    <a:pt x="636" y="100"/>
                    <a:pt x="636" y="98"/>
                  </a:cubicBezTo>
                  <a:cubicBezTo>
                    <a:pt x="636" y="96"/>
                    <a:pt x="638" y="93"/>
                    <a:pt x="638" y="91"/>
                  </a:cubicBezTo>
                  <a:cubicBezTo>
                    <a:pt x="638" y="89"/>
                    <a:pt x="637" y="86"/>
                    <a:pt x="637" y="84"/>
                  </a:cubicBezTo>
                  <a:cubicBezTo>
                    <a:pt x="638" y="83"/>
                    <a:pt x="640" y="80"/>
                    <a:pt x="640" y="79"/>
                  </a:cubicBezTo>
                  <a:cubicBezTo>
                    <a:pt x="641" y="78"/>
                    <a:pt x="644" y="76"/>
                    <a:pt x="644" y="75"/>
                  </a:cubicBezTo>
                  <a:cubicBezTo>
                    <a:pt x="643" y="73"/>
                    <a:pt x="639" y="71"/>
                    <a:pt x="638" y="72"/>
                  </a:cubicBezTo>
                  <a:cubicBezTo>
                    <a:pt x="636" y="72"/>
                    <a:pt x="635" y="75"/>
                    <a:pt x="634" y="75"/>
                  </a:cubicBezTo>
                  <a:cubicBezTo>
                    <a:pt x="632" y="76"/>
                    <a:pt x="629" y="77"/>
                    <a:pt x="627" y="78"/>
                  </a:cubicBezTo>
                  <a:cubicBezTo>
                    <a:pt x="625" y="78"/>
                    <a:pt x="620" y="77"/>
                    <a:pt x="617" y="77"/>
                  </a:cubicBezTo>
                  <a:cubicBezTo>
                    <a:pt x="615" y="78"/>
                    <a:pt x="611" y="79"/>
                    <a:pt x="609" y="80"/>
                  </a:cubicBezTo>
                  <a:cubicBezTo>
                    <a:pt x="607" y="81"/>
                    <a:pt x="602" y="84"/>
                    <a:pt x="600" y="86"/>
                  </a:cubicBezTo>
                  <a:cubicBezTo>
                    <a:pt x="598" y="87"/>
                    <a:pt x="594" y="90"/>
                    <a:pt x="592" y="92"/>
                  </a:cubicBezTo>
                  <a:cubicBezTo>
                    <a:pt x="590" y="93"/>
                    <a:pt x="587" y="96"/>
                    <a:pt x="585" y="97"/>
                  </a:cubicBezTo>
                  <a:cubicBezTo>
                    <a:pt x="583" y="98"/>
                    <a:pt x="579" y="100"/>
                    <a:pt x="577" y="100"/>
                  </a:cubicBezTo>
                  <a:cubicBezTo>
                    <a:pt x="574" y="101"/>
                    <a:pt x="567" y="100"/>
                    <a:pt x="564" y="100"/>
                  </a:cubicBezTo>
                  <a:cubicBezTo>
                    <a:pt x="562" y="101"/>
                    <a:pt x="559" y="102"/>
                    <a:pt x="557" y="103"/>
                  </a:cubicBezTo>
                  <a:cubicBezTo>
                    <a:pt x="555" y="103"/>
                    <a:pt x="549" y="104"/>
                    <a:pt x="547" y="104"/>
                  </a:cubicBezTo>
                  <a:cubicBezTo>
                    <a:pt x="544" y="104"/>
                    <a:pt x="538" y="102"/>
                    <a:pt x="535" y="102"/>
                  </a:cubicBezTo>
                  <a:cubicBezTo>
                    <a:pt x="533" y="102"/>
                    <a:pt x="531" y="104"/>
                    <a:pt x="530" y="104"/>
                  </a:cubicBezTo>
                  <a:cubicBezTo>
                    <a:pt x="527" y="105"/>
                    <a:pt x="523" y="107"/>
                    <a:pt x="521" y="108"/>
                  </a:cubicBezTo>
                  <a:cubicBezTo>
                    <a:pt x="520" y="109"/>
                    <a:pt x="516" y="109"/>
                    <a:pt x="515" y="110"/>
                  </a:cubicBezTo>
                  <a:cubicBezTo>
                    <a:pt x="514" y="111"/>
                    <a:pt x="513" y="113"/>
                    <a:pt x="512" y="113"/>
                  </a:cubicBezTo>
                  <a:cubicBezTo>
                    <a:pt x="511" y="113"/>
                    <a:pt x="509" y="113"/>
                    <a:pt x="508" y="113"/>
                  </a:cubicBezTo>
                  <a:cubicBezTo>
                    <a:pt x="507" y="112"/>
                    <a:pt x="506" y="111"/>
                    <a:pt x="505" y="111"/>
                  </a:cubicBezTo>
                  <a:cubicBezTo>
                    <a:pt x="504" y="111"/>
                    <a:pt x="501" y="112"/>
                    <a:pt x="500" y="113"/>
                  </a:cubicBezTo>
                  <a:cubicBezTo>
                    <a:pt x="499" y="113"/>
                    <a:pt x="497" y="116"/>
                    <a:pt x="496" y="117"/>
                  </a:cubicBezTo>
                  <a:cubicBezTo>
                    <a:pt x="494" y="118"/>
                    <a:pt x="492" y="122"/>
                    <a:pt x="490" y="123"/>
                  </a:cubicBezTo>
                  <a:cubicBezTo>
                    <a:pt x="489" y="125"/>
                    <a:pt x="485" y="127"/>
                    <a:pt x="484" y="128"/>
                  </a:cubicBezTo>
                  <a:cubicBezTo>
                    <a:pt x="483" y="129"/>
                    <a:pt x="481" y="132"/>
                    <a:pt x="480" y="133"/>
                  </a:cubicBezTo>
                  <a:cubicBezTo>
                    <a:pt x="479" y="134"/>
                    <a:pt x="476" y="136"/>
                    <a:pt x="474" y="136"/>
                  </a:cubicBezTo>
                  <a:cubicBezTo>
                    <a:pt x="473" y="137"/>
                    <a:pt x="470" y="137"/>
                    <a:pt x="469" y="138"/>
                  </a:cubicBezTo>
                  <a:cubicBezTo>
                    <a:pt x="468" y="139"/>
                    <a:pt x="467" y="140"/>
                    <a:pt x="467" y="141"/>
                  </a:cubicBezTo>
                  <a:cubicBezTo>
                    <a:pt x="466" y="143"/>
                    <a:pt x="464" y="146"/>
                    <a:pt x="463" y="147"/>
                  </a:cubicBezTo>
                  <a:cubicBezTo>
                    <a:pt x="463" y="148"/>
                    <a:pt x="461" y="151"/>
                    <a:pt x="460" y="152"/>
                  </a:cubicBezTo>
                  <a:cubicBezTo>
                    <a:pt x="459" y="153"/>
                    <a:pt x="458" y="154"/>
                    <a:pt x="457" y="155"/>
                  </a:cubicBezTo>
                  <a:cubicBezTo>
                    <a:pt x="456" y="155"/>
                    <a:pt x="454" y="154"/>
                    <a:pt x="453" y="154"/>
                  </a:cubicBezTo>
                  <a:cubicBezTo>
                    <a:pt x="451" y="153"/>
                    <a:pt x="449" y="152"/>
                    <a:pt x="448" y="151"/>
                  </a:cubicBezTo>
                  <a:cubicBezTo>
                    <a:pt x="448" y="150"/>
                    <a:pt x="450" y="149"/>
                    <a:pt x="450" y="148"/>
                  </a:cubicBezTo>
                  <a:cubicBezTo>
                    <a:pt x="450" y="146"/>
                    <a:pt x="449" y="144"/>
                    <a:pt x="449" y="143"/>
                  </a:cubicBezTo>
                  <a:cubicBezTo>
                    <a:pt x="448" y="142"/>
                    <a:pt x="447" y="140"/>
                    <a:pt x="446" y="140"/>
                  </a:cubicBezTo>
                  <a:cubicBezTo>
                    <a:pt x="446" y="139"/>
                    <a:pt x="444" y="140"/>
                    <a:pt x="443" y="140"/>
                  </a:cubicBezTo>
                  <a:cubicBezTo>
                    <a:pt x="443" y="141"/>
                    <a:pt x="442" y="141"/>
                    <a:pt x="441" y="142"/>
                  </a:cubicBezTo>
                  <a:cubicBezTo>
                    <a:pt x="441" y="143"/>
                    <a:pt x="441" y="145"/>
                    <a:pt x="441" y="146"/>
                  </a:cubicBezTo>
                  <a:cubicBezTo>
                    <a:pt x="441" y="147"/>
                    <a:pt x="442" y="148"/>
                    <a:pt x="443" y="149"/>
                  </a:cubicBezTo>
                  <a:cubicBezTo>
                    <a:pt x="443" y="149"/>
                    <a:pt x="444" y="150"/>
                    <a:pt x="444" y="151"/>
                  </a:cubicBezTo>
                  <a:cubicBezTo>
                    <a:pt x="445" y="152"/>
                    <a:pt x="445" y="154"/>
                    <a:pt x="445" y="155"/>
                  </a:cubicBezTo>
                  <a:cubicBezTo>
                    <a:pt x="445" y="156"/>
                    <a:pt x="445" y="158"/>
                    <a:pt x="444" y="158"/>
                  </a:cubicBezTo>
                  <a:cubicBezTo>
                    <a:pt x="444" y="159"/>
                    <a:pt x="443" y="161"/>
                    <a:pt x="442" y="161"/>
                  </a:cubicBezTo>
                  <a:cubicBezTo>
                    <a:pt x="441" y="161"/>
                    <a:pt x="440" y="159"/>
                    <a:pt x="439" y="158"/>
                  </a:cubicBezTo>
                  <a:cubicBezTo>
                    <a:pt x="438" y="157"/>
                    <a:pt x="438" y="155"/>
                    <a:pt x="437" y="155"/>
                  </a:cubicBezTo>
                  <a:cubicBezTo>
                    <a:pt x="436" y="155"/>
                    <a:pt x="434" y="156"/>
                    <a:pt x="433" y="156"/>
                  </a:cubicBezTo>
                  <a:cubicBezTo>
                    <a:pt x="433" y="157"/>
                    <a:pt x="431" y="157"/>
                    <a:pt x="431" y="158"/>
                  </a:cubicBezTo>
                  <a:cubicBezTo>
                    <a:pt x="431" y="158"/>
                    <a:pt x="431" y="160"/>
                    <a:pt x="431" y="161"/>
                  </a:cubicBezTo>
                  <a:cubicBezTo>
                    <a:pt x="431" y="162"/>
                    <a:pt x="430" y="163"/>
                    <a:pt x="429" y="164"/>
                  </a:cubicBezTo>
                  <a:cubicBezTo>
                    <a:pt x="428" y="164"/>
                    <a:pt x="426" y="164"/>
                    <a:pt x="426" y="164"/>
                  </a:cubicBezTo>
                  <a:cubicBezTo>
                    <a:pt x="424" y="164"/>
                    <a:pt x="422" y="164"/>
                    <a:pt x="421" y="163"/>
                  </a:cubicBezTo>
                  <a:cubicBezTo>
                    <a:pt x="420" y="163"/>
                    <a:pt x="419" y="160"/>
                    <a:pt x="418" y="160"/>
                  </a:cubicBezTo>
                  <a:cubicBezTo>
                    <a:pt x="418" y="159"/>
                    <a:pt x="415" y="161"/>
                    <a:pt x="414" y="160"/>
                  </a:cubicBezTo>
                  <a:cubicBezTo>
                    <a:pt x="413" y="160"/>
                    <a:pt x="412" y="157"/>
                    <a:pt x="411" y="156"/>
                  </a:cubicBezTo>
                  <a:cubicBezTo>
                    <a:pt x="410" y="154"/>
                    <a:pt x="410" y="151"/>
                    <a:pt x="409" y="150"/>
                  </a:cubicBezTo>
                  <a:cubicBezTo>
                    <a:pt x="408" y="149"/>
                    <a:pt x="404" y="149"/>
                    <a:pt x="403" y="150"/>
                  </a:cubicBezTo>
                  <a:cubicBezTo>
                    <a:pt x="401" y="150"/>
                    <a:pt x="399" y="152"/>
                    <a:pt x="398" y="153"/>
                  </a:cubicBezTo>
                  <a:cubicBezTo>
                    <a:pt x="397" y="154"/>
                    <a:pt x="395" y="157"/>
                    <a:pt x="393" y="158"/>
                  </a:cubicBezTo>
                  <a:cubicBezTo>
                    <a:pt x="392" y="158"/>
                    <a:pt x="389" y="159"/>
                    <a:pt x="388" y="159"/>
                  </a:cubicBezTo>
                  <a:cubicBezTo>
                    <a:pt x="387" y="159"/>
                    <a:pt x="384" y="160"/>
                    <a:pt x="383" y="160"/>
                  </a:cubicBezTo>
                  <a:cubicBezTo>
                    <a:pt x="381" y="160"/>
                    <a:pt x="379" y="161"/>
                    <a:pt x="377" y="161"/>
                  </a:cubicBezTo>
                  <a:cubicBezTo>
                    <a:pt x="376" y="162"/>
                    <a:pt x="373" y="163"/>
                    <a:pt x="371" y="163"/>
                  </a:cubicBezTo>
                  <a:cubicBezTo>
                    <a:pt x="369" y="163"/>
                    <a:pt x="366" y="161"/>
                    <a:pt x="364" y="161"/>
                  </a:cubicBezTo>
                  <a:cubicBezTo>
                    <a:pt x="363" y="160"/>
                    <a:pt x="360" y="159"/>
                    <a:pt x="359" y="158"/>
                  </a:cubicBezTo>
                  <a:cubicBezTo>
                    <a:pt x="359" y="157"/>
                    <a:pt x="360" y="154"/>
                    <a:pt x="360" y="153"/>
                  </a:cubicBezTo>
                  <a:cubicBezTo>
                    <a:pt x="359" y="152"/>
                    <a:pt x="358" y="150"/>
                    <a:pt x="358" y="149"/>
                  </a:cubicBezTo>
                  <a:cubicBezTo>
                    <a:pt x="358" y="148"/>
                    <a:pt x="358" y="146"/>
                    <a:pt x="358" y="146"/>
                  </a:cubicBezTo>
                  <a:cubicBezTo>
                    <a:pt x="357" y="145"/>
                    <a:pt x="356" y="144"/>
                    <a:pt x="355" y="144"/>
                  </a:cubicBezTo>
                  <a:cubicBezTo>
                    <a:pt x="354" y="144"/>
                    <a:pt x="353" y="145"/>
                    <a:pt x="352" y="145"/>
                  </a:cubicBezTo>
                  <a:cubicBezTo>
                    <a:pt x="351" y="145"/>
                    <a:pt x="350" y="144"/>
                    <a:pt x="349" y="143"/>
                  </a:cubicBezTo>
                  <a:cubicBezTo>
                    <a:pt x="348" y="143"/>
                    <a:pt x="347" y="141"/>
                    <a:pt x="347" y="140"/>
                  </a:cubicBezTo>
                  <a:cubicBezTo>
                    <a:pt x="346" y="140"/>
                    <a:pt x="345" y="139"/>
                    <a:pt x="344" y="138"/>
                  </a:cubicBezTo>
                  <a:cubicBezTo>
                    <a:pt x="343" y="137"/>
                    <a:pt x="341" y="136"/>
                    <a:pt x="340" y="135"/>
                  </a:cubicBezTo>
                  <a:cubicBezTo>
                    <a:pt x="339" y="134"/>
                    <a:pt x="340" y="130"/>
                    <a:pt x="339" y="129"/>
                  </a:cubicBezTo>
                  <a:cubicBezTo>
                    <a:pt x="338" y="128"/>
                    <a:pt x="336" y="129"/>
                    <a:pt x="335" y="128"/>
                  </a:cubicBezTo>
                  <a:cubicBezTo>
                    <a:pt x="334" y="128"/>
                    <a:pt x="332" y="126"/>
                    <a:pt x="331" y="125"/>
                  </a:cubicBezTo>
                  <a:cubicBezTo>
                    <a:pt x="330" y="123"/>
                    <a:pt x="331" y="120"/>
                    <a:pt x="331" y="119"/>
                  </a:cubicBezTo>
                  <a:cubicBezTo>
                    <a:pt x="330" y="118"/>
                    <a:pt x="328" y="115"/>
                    <a:pt x="327" y="114"/>
                  </a:cubicBezTo>
                  <a:cubicBezTo>
                    <a:pt x="327" y="114"/>
                    <a:pt x="325" y="113"/>
                    <a:pt x="324" y="112"/>
                  </a:cubicBezTo>
                  <a:cubicBezTo>
                    <a:pt x="324" y="112"/>
                    <a:pt x="323" y="111"/>
                    <a:pt x="322" y="111"/>
                  </a:cubicBezTo>
                  <a:cubicBezTo>
                    <a:pt x="321" y="110"/>
                    <a:pt x="319" y="111"/>
                    <a:pt x="319" y="111"/>
                  </a:cubicBezTo>
                  <a:cubicBezTo>
                    <a:pt x="318" y="110"/>
                    <a:pt x="318" y="108"/>
                    <a:pt x="317" y="108"/>
                  </a:cubicBezTo>
                  <a:cubicBezTo>
                    <a:pt x="317" y="108"/>
                    <a:pt x="317" y="110"/>
                    <a:pt x="316" y="110"/>
                  </a:cubicBezTo>
                  <a:cubicBezTo>
                    <a:pt x="315" y="111"/>
                    <a:pt x="312" y="111"/>
                    <a:pt x="311" y="111"/>
                  </a:cubicBezTo>
                  <a:cubicBezTo>
                    <a:pt x="310" y="110"/>
                    <a:pt x="310" y="108"/>
                    <a:pt x="310" y="107"/>
                  </a:cubicBezTo>
                  <a:cubicBezTo>
                    <a:pt x="309" y="106"/>
                    <a:pt x="310" y="104"/>
                    <a:pt x="310" y="104"/>
                  </a:cubicBezTo>
                  <a:cubicBezTo>
                    <a:pt x="309" y="103"/>
                    <a:pt x="306" y="104"/>
                    <a:pt x="305" y="104"/>
                  </a:cubicBezTo>
                  <a:cubicBezTo>
                    <a:pt x="304" y="104"/>
                    <a:pt x="304" y="102"/>
                    <a:pt x="304" y="102"/>
                  </a:cubicBezTo>
                  <a:cubicBezTo>
                    <a:pt x="303" y="101"/>
                    <a:pt x="301" y="100"/>
                    <a:pt x="299" y="100"/>
                  </a:cubicBezTo>
                  <a:cubicBezTo>
                    <a:pt x="299" y="100"/>
                    <a:pt x="298" y="102"/>
                    <a:pt x="298" y="102"/>
                  </a:cubicBezTo>
                  <a:cubicBezTo>
                    <a:pt x="297" y="102"/>
                    <a:pt x="295" y="101"/>
                    <a:pt x="295" y="101"/>
                  </a:cubicBezTo>
                  <a:cubicBezTo>
                    <a:pt x="294" y="100"/>
                    <a:pt x="292" y="99"/>
                    <a:pt x="291" y="99"/>
                  </a:cubicBezTo>
                  <a:cubicBezTo>
                    <a:pt x="290" y="98"/>
                    <a:pt x="288" y="99"/>
                    <a:pt x="287" y="99"/>
                  </a:cubicBezTo>
                  <a:cubicBezTo>
                    <a:pt x="285" y="100"/>
                    <a:pt x="283" y="101"/>
                    <a:pt x="282" y="101"/>
                  </a:cubicBezTo>
                  <a:cubicBezTo>
                    <a:pt x="281" y="102"/>
                    <a:pt x="279" y="101"/>
                    <a:pt x="278" y="101"/>
                  </a:cubicBezTo>
                  <a:cubicBezTo>
                    <a:pt x="275" y="101"/>
                    <a:pt x="270" y="98"/>
                    <a:pt x="268" y="99"/>
                  </a:cubicBezTo>
                  <a:cubicBezTo>
                    <a:pt x="267" y="99"/>
                    <a:pt x="265" y="101"/>
                    <a:pt x="265" y="101"/>
                  </a:cubicBezTo>
                  <a:cubicBezTo>
                    <a:pt x="264" y="102"/>
                    <a:pt x="263" y="103"/>
                    <a:pt x="262" y="103"/>
                  </a:cubicBezTo>
                  <a:cubicBezTo>
                    <a:pt x="261" y="104"/>
                    <a:pt x="259" y="105"/>
                    <a:pt x="258" y="104"/>
                  </a:cubicBezTo>
                  <a:cubicBezTo>
                    <a:pt x="257" y="104"/>
                    <a:pt x="256" y="102"/>
                    <a:pt x="256" y="101"/>
                  </a:cubicBezTo>
                  <a:cubicBezTo>
                    <a:pt x="256" y="100"/>
                    <a:pt x="256" y="99"/>
                    <a:pt x="256" y="99"/>
                  </a:cubicBezTo>
                  <a:cubicBezTo>
                    <a:pt x="257" y="98"/>
                    <a:pt x="259" y="98"/>
                    <a:pt x="260" y="97"/>
                  </a:cubicBezTo>
                  <a:cubicBezTo>
                    <a:pt x="261" y="96"/>
                    <a:pt x="261" y="95"/>
                    <a:pt x="261" y="94"/>
                  </a:cubicBezTo>
                  <a:cubicBezTo>
                    <a:pt x="261" y="93"/>
                    <a:pt x="259" y="93"/>
                    <a:pt x="258" y="93"/>
                  </a:cubicBezTo>
                  <a:cubicBezTo>
                    <a:pt x="256" y="93"/>
                    <a:pt x="254" y="94"/>
                    <a:pt x="253" y="95"/>
                  </a:cubicBezTo>
                  <a:cubicBezTo>
                    <a:pt x="251" y="96"/>
                    <a:pt x="249" y="98"/>
                    <a:pt x="248" y="100"/>
                  </a:cubicBezTo>
                  <a:cubicBezTo>
                    <a:pt x="246" y="102"/>
                    <a:pt x="243" y="106"/>
                    <a:pt x="242" y="108"/>
                  </a:cubicBezTo>
                  <a:cubicBezTo>
                    <a:pt x="240" y="109"/>
                    <a:pt x="237" y="112"/>
                    <a:pt x="236" y="114"/>
                  </a:cubicBezTo>
                  <a:cubicBezTo>
                    <a:pt x="235" y="114"/>
                    <a:pt x="234" y="115"/>
                    <a:pt x="233" y="115"/>
                  </a:cubicBezTo>
                  <a:cubicBezTo>
                    <a:pt x="233" y="116"/>
                    <a:pt x="232" y="118"/>
                    <a:pt x="232" y="119"/>
                  </a:cubicBezTo>
                  <a:cubicBezTo>
                    <a:pt x="231" y="120"/>
                    <a:pt x="230" y="122"/>
                    <a:pt x="230" y="123"/>
                  </a:cubicBezTo>
                  <a:cubicBezTo>
                    <a:pt x="229" y="125"/>
                    <a:pt x="228" y="129"/>
                    <a:pt x="227" y="129"/>
                  </a:cubicBezTo>
                  <a:cubicBezTo>
                    <a:pt x="225" y="129"/>
                    <a:pt x="223" y="126"/>
                    <a:pt x="222" y="125"/>
                  </a:cubicBezTo>
                  <a:cubicBezTo>
                    <a:pt x="222" y="124"/>
                    <a:pt x="221" y="121"/>
                    <a:pt x="220" y="120"/>
                  </a:cubicBezTo>
                  <a:cubicBezTo>
                    <a:pt x="220" y="118"/>
                    <a:pt x="221" y="115"/>
                    <a:pt x="221" y="113"/>
                  </a:cubicBezTo>
                  <a:cubicBezTo>
                    <a:pt x="221" y="112"/>
                    <a:pt x="222" y="110"/>
                    <a:pt x="222" y="109"/>
                  </a:cubicBezTo>
                  <a:cubicBezTo>
                    <a:pt x="223" y="107"/>
                    <a:pt x="223" y="105"/>
                    <a:pt x="223" y="104"/>
                  </a:cubicBezTo>
                  <a:cubicBezTo>
                    <a:pt x="223" y="102"/>
                    <a:pt x="222" y="99"/>
                    <a:pt x="223" y="98"/>
                  </a:cubicBezTo>
                  <a:cubicBezTo>
                    <a:pt x="223" y="97"/>
                    <a:pt x="226" y="96"/>
                    <a:pt x="227" y="95"/>
                  </a:cubicBezTo>
                  <a:cubicBezTo>
                    <a:pt x="228" y="94"/>
                    <a:pt x="232" y="91"/>
                    <a:pt x="232" y="90"/>
                  </a:cubicBezTo>
                  <a:cubicBezTo>
                    <a:pt x="233" y="87"/>
                    <a:pt x="231" y="83"/>
                    <a:pt x="231" y="80"/>
                  </a:cubicBezTo>
                  <a:cubicBezTo>
                    <a:pt x="231" y="79"/>
                    <a:pt x="232" y="77"/>
                    <a:pt x="233" y="76"/>
                  </a:cubicBezTo>
                  <a:cubicBezTo>
                    <a:pt x="233" y="75"/>
                    <a:pt x="235" y="74"/>
                    <a:pt x="235" y="74"/>
                  </a:cubicBezTo>
                  <a:cubicBezTo>
                    <a:pt x="236" y="73"/>
                    <a:pt x="238" y="73"/>
                    <a:pt x="239" y="72"/>
                  </a:cubicBezTo>
                  <a:cubicBezTo>
                    <a:pt x="239" y="71"/>
                    <a:pt x="239" y="68"/>
                    <a:pt x="239" y="67"/>
                  </a:cubicBezTo>
                  <a:cubicBezTo>
                    <a:pt x="239" y="66"/>
                    <a:pt x="238" y="65"/>
                    <a:pt x="239" y="64"/>
                  </a:cubicBezTo>
                  <a:cubicBezTo>
                    <a:pt x="240" y="64"/>
                    <a:pt x="241" y="65"/>
                    <a:pt x="241" y="65"/>
                  </a:cubicBezTo>
                  <a:cubicBezTo>
                    <a:pt x="242" y="65"/>
                    <a:pt x="244" y="64"/>
                    <a:pt x="245" y="63"/>
                  </a:cubicBezTo>
                  <a:cubicBezTo>
                    <a:pt x="245" y="63"/>
                    <a:pt x="244" y="61"/>
                    <a:pt x="244" y="60"/>
                  </a:cubicBezTo>
                  <a:cubicBezTo>
                    <a:pt x="244" y="59"/>
                    <a:pt x="244" y="56"/>
                    <a:pt x="245" y="55"/>
                  </a:cubicBezTo>
                  <a:cubicBezTo>
                    <a:pt x="246" y="53"/>
                    <a:pt x="249" y="51"/>
                    <a:pt x="250" y="50"/>
                  </a:cubicBezTo>
                  <a:cubicBezTo>
                    <a:pt x="251" y="49"/>
                    <a:pt x="254" y="47"/>
                    <a:pt x="255" y="46"/>
                  </a:cubicBezTo>
                  <a:cubicBezTo>
                    <a:pt x="256" y="45"/>
                    <a:pt x="258" y="43"/>
                    <a:pt x="259" y="42"/>
                  </a:cubicBezTo>
                  <a:cubicBezTo>
                    <a:pt x="259" y="41"/>
                    <a:pt x="260" y="39"/>
                    <a:pt x="260" y="37"/>
                  </a:cubicBezTo>
                  <a:cubicBezTo>
                    <a:pt x="261" y="37"/>
                    <a:pt x="262" y="35"/>
                    <a:pt x="263" y="34"/>
                  </a:cubicBezTo>
                  <a:cubicBezTo>
                    <a:pt x="263" y="34"/>
                    <a:pt x="265" y="33"/>
                    <a:pt x="266" y="33"/>
                  </a:cubicBezTo>
                  <a:cubicBezTo>
                    <a:pt x="267" y="32"/>
                    <a:pt x="269" y="30"/>
                    <a:pt x="270" y="30"/>
                  </a:cubicBezTo>
                  <a:cubicBezTo>
                    <a:pt x="271" y="29"/>
                    <a:pt x="275" y="29"/>
                    <a:pt x="276" y="28"/>
                  </a:cubicBezTo>
                  <a:cubicBezTo>
                    <a:pt x="276" y="27"/>
                    <a:pt x="276" y="24"/>
                    <a:pt x="276" y="23"/>
                  </a:cubicBezTo>
                  <a:cubicBezTo>
                    <a:pt x="275" y="22"/>
                    <a:pt x="272" y="22"/>
                    <a:pt x="271" y="21"/>
                  </a:cubicBezTo>
                  <a:cubicBezTo>
                    <a:pt x="271" y="20"/>
                    <a:pt x="271" y="17"/>
                    <a:pt x="272" y="16"/>
                  </a:cubicBezTo>
                  <a:cubicBezTo>
                    <a:pt x="273" y="15"/>
                    <a:pt x="275" y="16"/>
                    <a:pt x="276" y="16"/>
                  </a:cubicBezTo>
                  <a:cubicBezTo>
                    <a:pt x="278" y="16"/>
                    <a:pt x="280" y="14"/>
                    <a:pt x="281" y="14"/>
                  </a:cubicBezTo>
                  <a:cubicBezTo>
                    <a:pt x="282" y="14"/>
                    <a:pt x="284" y="14"/>
                    <a:pt x="285" y="15"/>
                  </a:cubicBezTo>
                  <a:cubicBezTo>
                    <a:pt x="286" y="15"/>
                    <a:pt x="286" y="17"/>
                    <a:pt x="287" y="17"/>
                  </a:cubicBezTo>
                  <a:cubicBezTo>
                    <a:pt x="288" y="17"/>
                    <a:pt x="290" y="17"/>
                    <a:pt x="291" y="17"/>
                  </a:cubicBezTo>
                  <a:cubicBezTo>
                    <a:pt x="292" y="16"/>
                    <a:pt x="292" y="13"/>
                    <a:pt x="294" y="12"/>
                  </a:cubicBezTo>
                  <a:cubicBezTo>
                    <a:pt x="295" y="12"/>
                    <a:pt x="297" y="12"/>
                    <a:pt x="298" y="12"/>
                  </a:cubicBezTo>
                  <a:cubicBezTo>
                    <a:pt x="298" y="12"/>
                    <a:pt x="301" y="13"/>
                    <a:pt x="301" y="12"/>
                  </a:cubicBezTo>
                  <a:cubicBezTo>
                    <a:pt x="302" y="11"/>
                    <a:pt x="301" y="8"/>
                    <a:pt x="300" y="7"/>
                  </a:cubicBezTo>
                  <a:cubicBezTo>
                    <a:pt x="299" y="5"/>
                    <a:pt x="296" y="4"/>
                    <a:pt x="295" y="3"/>
                  </a:cubicBezTo>
                  <a:cubicBezTo>
                    <a:pt x="294" y="2"/>
                    <a:pt x="291" y="0"/>
                    <a:pt x="289" y="0"/>
                  </a:cubicBezTo>
                  <a:cubicBezTo>
                    <a:pt x="288" y="0"/>
                    <a:pt x="284" y="0"/>
                    <a:pt x="282" y="0"/>
                  </a:cubicBezTo>
                  <a:cubicBezTo>
                    <a:pt x="281" y="1"/>
                    <a:pt x="279" y="2"/>
                    <a:pt x="277" y="2"/>
                  </a:cubicBezTo>
                  <a:cubicBezTo>
                    <a:pt x="274" y="3"/>
                    <a:pt x="268" y="1"/>
                    <a:pt x="266" y="1"/>
                  </a:cubicBezTo>
                  <a:cubicBezTo>
                    <a:pt x="264" y="2"/>
                    <a:pt x="261" y="2"/>
                    <a:pt x="260" y="3"/>
                  </a:cubicBezTo>
                  <a:cubicBezTo>
                    <a:pt x="259" y="3"/>
                    <a:pt x="257" y="5"/>
                    <a:pt x="256" y="5"/>
                  </a:cubicBezTo>
                  <a:cubicBezTo>
                    <a:pt x="255" y="6"/>
                    <a:pt x="252" y="6"/>
                    <a:pt x="251" y="7"/>
                  </a:cubicBezTo>
                  <a:cubicBezTo>
                    <a:pt x="249" y="7"/>
                    <a:pt x="246" y="7"/>
                    <a:pt x="245" y="8"/>
                  </a:cubicBezTo>
                  <a:cubicBezTo>
                    <a:pt x="243" y="9"/>
                    <a:pt x="241" y="12"/>
                    <a:pt x="240" y="13"/>
                  </a:cubicBezTo>
                  <a:cubicBezTo>
                    <a:pt x="239" y="13"/>
                    <a:pt x="237" y="14"/>
                    <a:pt x="236" y="14"/>
                  </a:cubicBezTo>
                  <a:cubicBezTo>
                    <a:pt x="235" y="15"/>
                    <a:pt x="233" y="17"/>
                    <a:pt x="232" y="17"/>
                  </a:cubicBezTo>
                  <a:cubicBezTo>
                    <a:pt x="231" y="18"/>
                    <a:pt x="229" y="19"/>
                    <a:pt x="228" y="20"/>
                  </a:cubicBezTo>
                  <a:cubicBezTo>
                    <a:pt x="226" y="21"/>
                    <a:pt x="221" y="23"/>
                    <a:pt x="220" y="25"/>
                  </a:cubicBezTo>
                  <a:cubicBezTo>
                    <a:pt x="218" y="26"/>
                    <a:pt x="216" y="30"/>
                    <a:pt x="215" y="32"/>
                  </a:cubicBezTo>
                  <a:cubicBezTo>
                    <a:pt x="214" y="33"/>
                    <a:pt x="213" y="37"/>
                    <a:pt x="212" y="38"/>
                  </a:cubicBezTo>
                  <a:cubicBezTo>
                    <a:pt x="211" y="40"/>
                    <a:pt x="208" y="44"/>
                    <a:pt x="206" y="46"/>
                  </a:cubicBezTo>
                  <a:cubicBezTo>
                    <a:pt x="205" y="48"/>
                    <a:pt x="203" y="50"/>
                    <a:pt x="202" y="51"/>
                  </a:cubicBezTo>
                  <a:cubicBezTo>
                    <a:pt x="200" y="52"/>
                    <a:pt x="196" y="54"/>
                    <a:pt x="194" y="55"/>
                  </a:cubicBezTo>
                  <a:cubicBezTo>
                    <a:pt x="192" y="56"/>
                    <a:pt x="188" y="57"/>
                    <a:pt x="187" y="59"/>
                  </a:cubicBezTo>
                  <a:cubicBezTo>
                    <a:pt x="185" y="60"/>
                    <a:pt x="184" y="64"/>
                    <a:pt x="183" y="65"/>
                  </a:cubicBezTo>
                  <a:cubicBezTo>
                    <a:pt x="182" y="66"/>
                    <a:pt x="182" y="67"/>
                    <a:pt x="181" y="68"/>
                  </a:cubicBezTo>
                  <a:cubicBezTo>
                    <a:pt x="181" y="69"/>
                    <a:pt x="180" y="70"/>
                    <a:pt x="179" y="71"/>
                  </a:cubicBezTo>
                  <a:cubicBezTo>
                    <a:pt x="179" y="71"/>
                    <a:pt x="177" y="71"/>
                    <a:pt x="176" y="71"/>
                  </a:cubicBezTo>
                  <a:cubicBezTo>
                    <a:pt x="175" y="72"/>
                    <a:pt x="174" y="75"/>
                    <a:pt x="173" y="75"/>
                  </a:cubicBezTo>
                  <a:cubicBezTo>
                    <a:pt x="172" y="76"/>
                    <a:pt x="170" y="78"/>
                    <a:pt x="170" y="79"/>
                  </a:cubicBezTo>
                  <a:cubicBezTo>
                    <a:pt x="169" y="80"/>
                    <a:pt x="167" y="81"/>
                    <a:pt x="167" y="82"/>
                  </a:cubicBezTo>
                  <a:cubicBezTo>
                    <a:pt x="166" y="83"/>
                    <a:pt x="166" y="85"/>
                    <a:pt x="166" y="86"/>
                  </a:cubicBezTo>
                  <a:cubicBezTo>
                    <a:pt x="166" y="88"/>
                    <a:pt x="166" y="92"/>
                    <a:pt x="165" y="94"/>
                  </a:cubicBezTo>
                  <a:cubicBezTo>
                    <a:pt x="164" y="96"/>
                    <a:pt x="160" y="100"/>
                    <a:pt x="158" y="100"/>
                  </a:cubicBezTo>
                  <a:cubicBezTo>
                    <a:pt x="156" y="101"/>
                    <a:pt x="153" y="99"/>
                    <a:pt x="151" y="100"/>
                  </a:cubicBezTo>
                  <a:cubicBezTo>
                    <a:pt x="150" y="100"/>
                    <a:pt x="149" y="102"/>
                    <a:pt x="148" y="102"/>
                  </a:cubicBezTo>
                  <a:cubicBezTo>
                    <a:pt x="147" y="103"/>
                    <a:pt x="145" y="103"/>
                    <a:pt x="144" y="103"/>
                  </a:cubicBezTo>
                  <a:cubicBezTo>
                    <a:pt x="143" y="103"/>
                    <a:pt x="141" y="103"/>
                    <a:pt x="140" y="104"/>
                  </a:cubicBezTo>
                  <a:cubicBezTo>
                    <a:pt x="139" y="105"/>
                    <a:pt x="137" y="108"/>
                    <a:pt x="137" y="109"/>
                  </a:cubicBezTo>
                  <a:cubicBezTo>
                    <a:pt x="136" y="110"/>
                    <a:pt x="134" y="113"/>
                    <a:pt x="133" y="114"/>
                  </a:cubicBezTo>
                  <a:cubicBezTo>
                    <a:pt x="132" y="116"/>
                    <a:pt x="129" y="119"/>
                    <a:pt x="127" y="120"/>
                  </a:cubicBezTo>
                  <a:cubicBezTo>
                    <a:pt x="126" y="121"/>
                    <a:pt x="122" y="123"/>
                    <a:pt x="120" y="125"/>
                  </a:cubicBezTo>
                  <a:cubicBezTo>
                    <a:pt x="119" y="126"/>
                    <a:pt x="116" y="128"/>
                    <a:pt x="114" y="130"/>
                  </a:cubicBezTo>
                  <a:cubicBezTo>
                    <a:pt x="113" y="131"/>
                    <a:pt x="110" y="132"/>
                    <a:pt x="108" y="133"/>
                  </a:cubicBezTo>
                  <a:cubicBezTo>
                    <a:pt x="106" y="133"/>
                    <a:pt x="102" y="132"/>
                    <a:pt x="100" y="133"/>
                  </a:cubicBezTo>
                  <a:cubicBezTo>
                    <a:pt x="98" y="133"/>
                    <a:pt x="95" y="134"/>
                    <a:pt x="93" y="135"/>
                  </a:cubicBezTo>
                  <a:cubicBezTo>
                    <a:pt x="92" y="136"/>
                    <a:pt x="89" y="139"/>
                    <a:pt x="87" y="140"/>
                  </a:cubicBezTo>
                  <a:cubicBezTo>
                    <a:pt x="85" y="140"/>
                    <a:pt x="83" y="137"/>
                    <a:pt x="82" y="137"/>
                  </a:cubicBezTo>
                  <a:cubicBezTo>
                    <a:pt x="80" y="136"/>
                    <a:pt x="75" y="137"/>
                    <a:pt x="73" y="138"/>
                  </a:cubicBezTo>
                  <a:cubicBezTo>
                    <a:pt x="71" y="138"/>
                    <a:pt x="66" y="139"/>
                    <a:pt x="64" y="140"/>
                  </a:cubicBezTo>
                  <a:cubicBezTo>
                    <a:pt x="63" y="141"/>
                    <a:pt x="61" y="144"/>
                    <a:pt x="60" y="145"/>
                  </a:cubicBezTo>
                  <a:cubicBezTo>
                    <a:pt x="59" y="146"/>
                    <a:pt x="57" y="149"/>
                    <a:pt x="56" y="150"/>
                  </a:cubicBezTo>
                  <a:cubicBezTo>
                    <a:pt x="54" y="152"/>
                    <a:pt x="50" y="156"/>
                    <a:pt x="48" y="159"/>
                  </a:cubicBezTo>
                  <a:cubicBezTo>
                    <a:pt x="46" y="161"/>
                    <a:pt x="42" y="166"/>
                    <a:pt x="40" y="168"/>
                  </a:cubicBezTo>
                  <a:cubicBezTo>
                    <a:pt x="38" y="170"/>
                    <a:pt x="34" y="173"/>
                    <a:pt x="32" y="174"/>
                  </a:cubicBezTo>
                  <a:cubicBezTo>
                    <a:pt x="29" y="175"/>
                    <a:pt x="25" y="175"/>
                    <a:pt x="22" y="176"/>
                  </a:cubicBezTo>
                  <a:cubicBezTo>
                    <a:pt x="21" y="176"/>
                    <a:pt x="17" y="179"/>
                    <a:pt x="16" y="180"/>
                  </a:cubicBezTo>
                  <a:cubicBezTo>
                    <a:pt x="14" y="181"/>
                    <a:pt x="10" y="184"/>
                    <a:pt x="10" y="184"/>
                  </a:cubicBezTo>
                  <a:cubicBezTo>
                    <a:pt x="9" y="184"/>
                    <a:pt x="5" y="184"/>
                    <a:pt x="4" y="185"/>
                  </a:cubicBezTo>
                  <a:cubicBezTo>
                    <a:pt x="3" y="185"/>
                    <a:pt x="1" y="186"/>
                    <a:pt x="0" y="187"/>
                  </a:cubicBezTo>
                  <a:cubicBezTo>
                    <a:pt x="1" y="191"/>
                    <a:pt x="1" y="191"/>
                    <a:pt x="1" y="191"/>
                  </a:cubicBezTo>
                  <a:cubicBezTo>
                    <a:pt x="2" y="190"/>
                    <a:pt x="4" y="189"/>
                    <a:pt x="5" y="189"/>
                  </a:cubicBezTo>
                  <a:cubicBezTo>
                    <a:pt x="6" y="189"/>
                    <a:pt x="6" y="189"/>
                    <a:pt x="6" y="189"/>
                  </a:cubicBezTo>
                  <a:cubicBezTo>
                    <a:pt x="9" y="189"/>
                    <a:pt x="12" y="191"/>
                    <a:pt x="13" y="193"/>
                  </a:cubicBezTo>
                  <a:cubicBezTo>
                    <a:pt x="13" y="194"/>
                    <a:pt x="13" y="194"/>
                    <a:pt x="14" y="195"/>
                  </a:cubicBezTo>
                  <a:cubicBezTo>
                    <a:pt x="14" y="195"/>
                    <a:pt x="14" y="195"/>
                    <a:pt x="14" y="195"/>
                  </a:cubicBezTo>
                  <a:cubicBezTo>
                    <a:pt x="14" y="195"/>
                    <a:pt x="15" y="195"/>
                    <a:pt x="15" y="195"/>
                  </a:cubicBezTo>
                  <a:cubicBezTo>
                    <a:pt x="17" y="195"/>
                    <a:pt x="19" y="195"/>
                    <a:pt x="20" y="196"/>
                  </a:cubicBezTo>
                  <a:cubicBezTo>
                    <a:pt x="22" y="197"/>
                    <a:pt x="24" y="198"/>
                    <a:pt x="25" y="200"/>
                  </a:cubicBezTo>
                  <a:cubicBezTo>
                    <a:pt x="26" y="201"/>
                    <a:pt x="26" y="201"/>
                    <a:pt x="26" y="201"/>
                  </a:cubicBezTo>
                  <a:cubicBezTo>
                    <a:pt x="28" y="203"/>
                    <a:pt x="30" y="206"/>
                    <a:pt x="31" y="207"/>
                  </a:cubicBezTo>
                  <a:cubicBezTo>
                    <a:pt x="33" y="209"/>
                    <a:pt x="34" y="213"/>
                    <a:pt x="34" y="214"/>
                  </a:cubicBezTo>
                  <a:cubicBezTo>
                    <a:pt x="34" y="215"/>
                    <a:pt x="35" y="215"/>
                    <a:pt x="35" y="216"/>
                  </a:cubicBezTo>
                  <a:cubicBezTo>
                    <a:pt x="35" y="216"/>
                    <a:pt x="35" y="217"/>
                    <a:pt x="35" y="217"/>
                  </a:cubicBezTo>
                  <a:cubicBezTo>
                    <a:pt x="35" y="217"/>
                    <a:pt x="35" y="217"/>
                    <a:pt x="35" y="217"/>
                  </a:cubicBezTo>
                  <a:cubicBezTo>
                    <a:pt x="36" y="218"/>
                    <a:pt x="36" y="218"/>
                    <a:pt x="36" y="218"/>
                  </a:cubicBezTo>
                  <a:cubicBezTo>
                    <a:pt x="37" y="219"/>
                    <a:pt x="37" y="220"/>
                    <a:pt x="38" y="220"/>
                  </a:cubicBezTo>
                  <a:cubicBezTo>
                    <a:pt x="38" y="221"/>
                    <a:pt x="39" y="222"/>
                    <a:pt x="40" y="222"/>
                  </a:cubicBezTo>
                  <a:cubicBezTo>
                    <a:pt x="40" y="223"/>
                    <a:pt x="41" y="224"/>
                    <a:pt x="42" y="224"/>
                  </a:cubicBezTo>
                  <a:cubicBezTo>
                    <a:pt x="166" y="245"/>
                    <a:pt x="166" y="245"/>
                    <a:pt x="166" y="245"/>
                  </a:cubicBezTo>
                  <a:cubicBezTo>
                    <a:pt x="197" y="260"/>
                    <a:pt x="197" y="260"/>
                    <a:pt x="197" y="260"/>
                  </a:cubicBezTo>
                  <a:cubicBezTo>
                    <a:pt x="199" y="259"/>
                    <a:pt x="200" y="259"/>
                    <a:pt x="200" y="259"/>
                  </a:cubicBezTo>
                  <a:cubicBezTo>
                    <a:pt x="201" y="259"/>
                    <a:pt x="202" y="259"/>
                    <a:pt x="203" y="259"/>
                  </a:cubicBezTo>
                  <a:cubicBezTo>
                    <a:pt x="204" y="259"/>
                    <a:pt x="205" y="259"/>
                    <a:pt x="206" y="258"/>
                  </a:cubicBezTo>
                  <a:cubicBezTo>
                    <a:pt x="206" y="258"/>
                    <a:pt x="206" y="258"/>
                    <a:pt x="206" y="258"/>
                  </a:cubicBezTo>
                  <a:cubicBezTo>
                    <a:pt x="207" y="258"/>
                    <a:pt x="207" y="258"/>
                    <a:pt x="207" y="258"/>
                  </a:cubicBezTo>
                  <a:cubicBezTo>
                    <a:pt x="208" y="258"/>
                    <a:pt x="210" y="259"/>
                    <a:pt x="211" y="259"/>
                  </a:cubicBezTo>
                  <a:cubicBezTo>
                    <a:pt x="211" y="259"/>
                    <a:pt x="211" y="260"/>
                    <a:pt x="211" y="260"/>
                  </a:cubicBezTo>
                  <a:cubicBezTo>
                    <a:pt x="211" y="260"/>
                    <a:pt x="212" y="260"/>
                    <a:pt x="212" y="260"/>
                  </a:cubicBezTo>
                  <a:cubicBezTo>
                    <a:pt x="214" y="260"/>
                    <a:pt x="216" y="260"/>
                    <a:pt x="218" y="261"/>
                  </a:cubicBezTo>
                  <a:cubicBezTo>
                    <a:pt x="219" y="261"/>
                    <a:pt x="219" y="262"/>
                    <a:pt x="220" y="263"/>
                  </a:cubicBezTo>
                  <a:cubicBezTo>
                    <a:pt x="220" y="262"/>
                    <a:pt x="221" y="262"/>
                    <a:pt x="221" y="262"/>
                  </a:cubicBezTo>
                  <a:cubicBezTo>
                    <a:pt x="222" y="261"/>
                    <a:pt x="224" y="260"/>
                    <a:pt x="225" y="259"/>
                  </a:cubicBezTo>
                  <a:cubicBezTo>
                    <a:pt x="225" y="259"/>
                    <a:pt x="229" y="257"/>
                    <a:pt x="233" y="257"/>
                  </a:cubicBezTo>
                  <a:cubicBezTo>
                    <a:pt x="233" y="257"/>
                    <a:pt x="233" y="257"/>
                    <a:pt x="234" y="257"/>
                  </a:cubicBezTo>
                  <a:cubicBezTo>
                    <a:pt x="236" y="257"/>
                    <a:pt x="237" y="258"/>
                    <a:pt x="238" y="259"/>
                  </a:cubicBezTo>
                  <a:cubicBezTo>
                    <a:pt x="238" y="259"/>
                    <a:pt x="238" y="259"/>
                    <a:pt x="239" y="260"/>
                  </a:cubicBezTo>
                  <a:cubicBezTo>
                    <a:pt x="239" y="259"/>
                    <a:pt x="239" y="259"/>
                    <a:pt x="239" y="259"/>
                  </a:cubicBezTo>
                  <a:cubicBezTo>
                    <a:pt x="240" y="259"/>
                    <a:pt x="241" y="259"/>
                    <a:pt x="241" y="259"/>
                  </a:cubicBezTo>
                  <a:cubicBezTo>
                    <a:pt x="242" y="259"/>
                    <a:pt x="243" y="259"/>
                    <a:pt x="244" y="260"/>
                  </a:cubicBezTo>
                  <a:cubicBezTo>
                    <a:pt x="245" y="260"/>
                    <a:pt x="246" y="261"/>
                    <a:pt x="247" y="262"/>
                  </a:cubicBezTo>
                  <a:cubicBezTo>
                    <a:pt x="248" y="261"/>
                    <a:pt x="249" y="261"/>
                    <a:pt x="249" y="261"/>
                  </a:cubicBezTo>
                  <a:cubicBezTo>
                    <a:pt x="250" y="261"/>
                    <a:pt x="250" y="261"/>
                    <a:pt x="251" y="261"/>
                  </a:cubicBezTo>
                  <a:cubicBezTo>
                    <a:pt x="253" y="261"/>
                    <a:pt x="255" y="261"/>
                    <a:pt x="257" y="262"/>
                  </a:cubicBezTo>
                  <a:cubicBezTo>
                    <a:pt x="258" y="263"/>
                    <a:pt x="258" y="263"/>
                    <a:pt x="258" y="263"/>
                  </a:cubicBezTo>
                  <a:cubicBezTo>
                    <a:pt x="259" y="263"/>
                    <a:pt x="260" y="264"/>
                    <a:pt x="261" y="265"/>
                  </a:cubicBezTo>
                  <a:cubicBezTo>
                    <a:pt x="261" y="265"/>
                    <a:pt x="261" y="265"/>
                    <a:pt x="262" y="266"/>
                  </a:cubicBezTo>
                  <a:cubicBezTo>
                    <a:pt x="262" y="265"/>
                    <a:pt x="262" y="265"/>
                    <a:pt x="262" y="265"/>
                  </a:cubicBezTo>
                  <a:cubicBezTo>
                    <a:pt x="264" y="264"/>
                    <a:pt x="266" y="263"/>
                    <a:pt x="268" y="263"/>
                  </a:cubicBezTo>
                  <a:cubicBezTo>
                    <a:pt x="268" y="263"/>
                    <a:pt x="268" y="263"/>
                    <a:pt x="268" y="263"/>
                  </a:cubicBezTo>
                  <a:cubicBezTo>
                    <a:pt x="270" y="263"/>
                    <a:pt x="272" y="264"/>
                    <a:pt x="274" y="265"/>
                  </a:cubicBezTo>
                  <a:cubicBezTo>
                    <a:pt x="274" y="265"/>
                    <a:pt x="274" y="265"/>
                    <a:pt x="274" y="265"/>
                  </a:cubicBezTo>
                  <a:cubicBezTo>
                    <a:pt x="275" y="264"/>
                    <a:pt x="276" y="264"/>
                    <a:pt x="278" y="264"/>
                  </a:cubicBezTo>
                  <a:cubicBezTo>
                    <a:pt x="278" y="264"/>
                    <a:pt x="278" y="264"/>
                    <a:pt x="278" y="264"/>
                  </a:cubicBezTo>
                  <a:cubicBezTo>
                    <a:pt x="279" y="264"/>
                    <a:pt x="281" y="264"/>
                    <a:pt x="287" y="267"/>
                  </a:cubicBezTo>
                  <a:cubicBezTo>
                    <a:pt x="289" y="268"/>
                    <a:pt x="291" y="269"/>
                    <a:pt x="292" y="271"/>
                  </a:cubicBezTo>
                  <a:cubicBezTo>
                    <a:pt x="293" y="273"/>
                    <a:pt x="293" y="274"/>
                    <a:pt x="293" y="276"/>
                  </a:cubicBezTo>
                  <a:cubicBezTo>
                    <a:pt x="293" y="276"/>
                    <a:pt x="293" y="276"/>
                    <a:pt x="293" y="276"/>
                  </a:cubicBezTo>
                  <a:cubicBezTo>
                    <a:pt x="294" y="277"/>
                    <a:pt x="295" y="279"/>
                    <a:pt x="295" y="281"/>
                  </a:cubicBezTo>
                  <a:cubicBezTo>
                    <a:pt x="295" y="284"/>
                    <a:pt x="293" y="286"/>
                    <a:pt x="292" y="287"/>
                  </a:cubicBezTo>
                  <a:cubicBezTo>
                    <a:pt x="292" y="287"/>
                    <a:pt x="292" y="287"/>
                    <a:pt x="292" y="287"/>
                  </a:cubicBezTo>
                  <a:cubicBezTo>
                    <a:pt x="291" y="288"/>
                    <a:pt x="291" y="288"/>
                    <a:pt x="290" y="289"/>
                  </a:cubicBezTo>
                  <a:cubicBezTo>
                    <a:pt x="290" y="289"/>
                    <a:pt x="291" y="290"/>
                    <a:pt x="291" y="290"/>
                  </a:cubicBezTo>
                  <a:cubicBezTo>
                    <a:pt x="291" y="291"/>
                    <a:pt x="292" y="291"/>
                    <a:pt x="292" y="291"/>
                  </a:cubicBezTo>
                  <a:cubicBezTo>
                    <a:pt x="292" y="291"/>
                    <a:pt x="292" y="291"/>
                    <a:pt x="292" y="291"/>
                  </a:cubicBezTo>
                  <a:cubicBezTo>
                    <a:pt x="293" y="290"/>
                    <a:pt x="294" y="290"/>
                    <a:pt x="296" y="289"/>
                  </a:cubicBezTo>
                  <a:cubicBezTo>
                    <a:pt x="296" y="289"/>
                    <a:pt x="296" y="289"/>
                    <a:pt x="296" y="289"/>
                  </a:cubicBezTo>
                  <a:cubicBezTo>
                    <a:pt x="298" y="288"/>
                    <a:pt x="300" y="288"/>
                    <a:pt x="302" y="288"/>
                  </a:cubicBezTo>
                  <a:cubicBezTo>
                    <a:pt x="303" y="288"/>
                    <a:pt x="304" y="288"/>
                    <a:pt x="305" y="288"/>
                  </a:cubicBezTo>
                  <a:cubicBezTo>
                    <a:pt x="307" y="289"/>
                    <a:pt x="308" y="291"/>
                    <a:pt x="308" y="292"/>
                  </a:cubicBezTo>
                  <a:cubicBezTo>
                    <a:pt x="309" y="292"/>
                    <a:pt x="311" y="291"/>
                    <a:pt x="312" y="291"/>
                  </a:cubicBezTo>
                  <a:cubicBezTo>
                    <a:pt x="312" y="291"/>
                    <a:pt x="312" y="291"/>
                    <a:pt x="312" y="291"/>
                  </a:cubicBezTo>
                  <a:cubicBezTo>
                    <a:pt x="315" y="291"/>
                    <a:pt x="319" y="293"/>
                    <a:pt x="321" y="294"/>
                  </a:cubicBezTo>
                  <a:cubicBezTo>
                    <a:pt x="322" y="295"/>
                    <a:pt x="323" y="296"/>
                    <a:pt x="323" y="297"/>
                  </a:cubicBezTo>
                  <a:cubicBezTo>
                    <a:pt x="324" y="297"/>
                    <a:pt x="324" y="298"/>
                    <a:pt x="324" y="298"/>
                  </a:cubicBezTo>
                  <a:cubicBezTo>
                    <a:pt x="327" y="298"/>
                    <a:pt x="329" y="298"/>
                    <a:pt x="331" y="300"/>
                  </a:cubicBezTo>
                  <a:cubicBezTo>
                    <a:pt x="331" y="300"/>
                    <a:pt x="337" y="305"/>
                    <a:pt x="336" y="311"/>
                  </a:cubicBezTo>
                  <a:cubicBezTo>
                    <a:pt x="335" y="312"/>
                    <a:pt x="335" y="313"/>
                    <a:pt x="334" y="313"/>
                  </a:cubicBezTo>
                  <a:cubicBezTo>
                    <a:pt x="336" y="315"/>
                    <a:pt x="338" y="316"/>
                    <a:pt x="339" y="319"/>
                  </a:cubicBezTo>
                  <a:cubicBezTo>
                    <a:pt x="341" y="322"/>
                    <a:pt x="339" y="328"/>
                    <a:pt x="337" y="330"/>
                  </a:cubicBezTo>
                  <a:cubicBezTo>
                    <a:pt x="337" y="331"/>
                    <a:pt x="336" y="332"/>
                    <a:pt x="335" y="332"/>
                  </a:cubicBezTo>
                  <a:cubicBezTo>
                    <a:pt x="335" y="333"/>
                    <a:pt x="336" y="334"/>
                    <a:pt x="336" y="335"/>
                  </a:cubicBezTo>
                  <a:cubicBezTo>
                    <a:pt x="337" y="338"/>
                    <a:pt x="338" y="341"/>
                    <a:pt x="338" y="344"/>
                  </a:cubicBezTo>
                  <a:cubicBezTo>
                    <a:pt x="338" y="346"/>
                    <a:pt x="337" y="349"/>
                    <a:pt x="336" y="351"/>
                  </a:cubicBezTo>
                  <a:cubicBezTo>
                    <a:pt x="335" y="352"/>
                    <a:pt x="334" y="353"/>
                    <a:pt x="332" y="354"/>
                  </a:cubicBezTo>
                  <a:cubicBezTo>
                    <a:pt x="332" y="354"/>
                    <a:pt x="333" y="354"/>
                    <a:pt x="333" y="354"/>
                  </a:cubicBezTo>
                  <a:cubicBezTo>
                    <a:pt x="333" y="356"/>
                    <a:pt x="335" y="358"/>
                    <a:pt x="334" y="361"/>
                  </a:cubicBezTo>
                  <a:cubicBezTo>
                    <a:pt x="334" y="361"/>
                    <a:pt x="334" y="361"/>
                    <a:pt x="334" y="361"/>
                  </a:cubicBezTo>
                  <a:cubicBezTo>
                    <a:pt x="335" y="361"/>
                    <a:pt x="335" y="360"/>
                    <a:pt x="336" y="360"/>
                  </a:cubicBezTo>
                  <a:cubicBezTo>
                    <a:pt x="337" y="360"/>
                    <a:pt x="337" y="361"/>
                    <a:pt x="338" y="361"/>
                  </a:cubicBezTo>
                  <a:cubicBezTo>
                    <a:pt x="339" y="361"/>
                    <a:pt x="339" y="361"/>
                    <a:pt x="339" y="361"/>
                  </a:cubicBezTo>
                  <a:cubicBezTo>
                    <a:pt x="340" y="361"/>
                    <a:pt x="340" y="361"/>
                    <a:pt x="340" y="360"/>
                  </a:cubicBezTo>
                  <a:cubicBezTo>
                    <a:pt x="340" y="359"/>
                    <a:pt x="340" y="357"/>
                    <a:pt x="342" y="355"/>
                  </a:cubicBezTo>
                  <a:cubicBezTo>
                    <a:pt x="344" y="354"/>
                    <a:pt x="347" y="353"/>
                    <a:pt x="349" y="353"/>
                  </a:cubicBezTo>
                  <a:cubicBezTo>
                    <a:pt x="350" y="353"/>
                    <a:pt x="351" y="353"/>
                    <a:pt x="351" y="353"/>
                  </a:cubicBezTo>
                  <a:cubicBezTo>
                    <a:pt x="354" y="354"/>
                    <a:pt x="357" y="358"/>
                    <a:pt x="357" y="359"/>
                  </a:cubicBezTo>
                  <a:cubicBezTo>
                    <a:pt x="358" y="360"/>
                    <a:pt x="360" y="363"/>
                    <a:pt x="360" y="365"/>
                  </a:cubicBezTo>
                  <a:cubicBezTo>
                    <a:pt x="360" y="367"/>
                    <a:pt x="359" y="369"/>
                    <a:pt x="358" y="370"/>
                  </a:cubicBezTo>
                  <a:cubicBezTo>
                    <a:pt x="358" y="370"/>
                    <a:pt x="358" y="370"/>
                    <a:pt x="358" y="370"/>
                  </a:cubicBezTo>
                  <a:cubicBezTo>
                    <a:pt x="358" y="371"/>
                    <a:pt x="357" y="372"/>
                    <a:pt x="357" y="374"/>
                  </a:cubicBezTo>
                  <a:cubicBezTo>
                    <a:pt x="356" y="374"/>
                    <a:pt x="356" y="375"/>
                    <a:pt x="355" y="376"/>
                  </a:cubicBezTo>
                  <a:cubicBezTo>
                    <a:pt x="355" y="376"/>
                    <a:pt x="355" y="378"/>
                    <a:pt x="354" y="380"/>
                  </a:cubicBezTo>
                  <a:cubicBezTo>
                    <a:pt x="354" y="380"/>
                    <a:pt x="354" y="381"/>
                    <a:pt x="354" y="381"/>
                  </a:cubicBezTo>
                  <a:cubicBezTo>
                    <a:pt x="354" y="382"/>
                    <a:pt x="354" y="383"/>
                    <a:pt x="354" y="384"/>
                  </a:cubicBezTo>
                  <a:cubicBezTo>
                    <a:pt x="353" y="385"/>
                    <a:pt x="352" y="388"/>
                    <a:pt x="352" y="389"/>
                  </a:cubicBezTo>
                  <a:cubicBezTo>
                    <a:pt x="352" y="390"/>
                    <a:pt x="353" y="391"/>
                    <a:pt x="353" y="392"/>
                  </a:cubicBezTo>
                  <a:cubicBezTo>
                    <a:pt x="353" y="392"/>
                    <a:pt x="353" y="393"/>
                    <a:pt x="354" y="393"/>
                  </a:cubicBezTo>
                  <a:cubicBezTo>
                    <a:pt x="354" y="393"/>
                    <a:pt x="355" y="394"/>
                    <a:pt x="355" y="394"/>
                  </a:cubicBezTo>
                  <a:cubicBezTo>
                    <a:pt x="356" y="394"/>
                    <a:pt x="356" y="394"/>
                    <a:pt x="356" y="395"/>
                  </a:cubicBezTo>
                  <a:cubicBezTo>
                    <a:pt x="358" y="396"/>
                    <a:pt x="359" y="397"/>
                    <a:pt x="360" y="398"/>
                  </a:cubicBezTo>
                  <a:cubicBezTo>
                    <a:pt x="361" y="399"/>
                    <a:pt x="361" y="400"/>
                    <a:pt x="361" y="401"/>
                  </a:cubicBezTo>
                  <a:cubicBezTo>
                    <a:pt x="362" y="401"/>
                    <a:pt x="362" y="401"/>
                    <a:pt x="363" y="401"/>
                  </a:cubicBezTo>
                  <a:cubicBezTo>
                    <a:pt x="363" y="401"/>
                    <a:pt x="364" y="402"/>
                    <a:pt x="365" y="402"/>
                  </a:cubicBezTo>
                  <a:cubicBezTo>
                    <a:pt x="365" y="401"/>
                    <a:pt x="365" y="401"/>
                    <a:pt x="365" y="401"/>
                  </a:cubicBezTo>
                  <a:cubicBezTo>
                    <a:pt x="365" y="400"/>
                    <a:pt x="366" y="398"/>
                    <a:pt x="366" y="397"/>
                  </a:cubicBezTo>
                  <a:cubicBezTo>
                    <a:pt x="367" y="395"/>
                    <a:pt x="369" y="392"/>
                    <a:pt x="370" y="390"/>
                  </a:cubicBezTo>
                  <a:cubicBezTo>
                    <a:pt x="371" y="389"/>
                    <a:pt x="374" y="385"/>
                    <a:pt x="374" y="383"/>
                  </a:cubicBezTo>
                  <a:cubicBezTo>
                    <a:pt x="375" y="382"/>
                    <a:pt x="377" y="377"/>
                    <a:pt x="378" y="376"/>
                  </a:cubicBezTo>
                  <a:cubicBezTo>
                    <a:pt x="379" y="375"/>
                    <a:pt x="380" y="373"/>
                    <a:pt x="380" y="372"/>
                  </a:cubicBezTo>
                  <a:cubicBezTo>
                    <a:pt x="381" y="370"/>
                    <a:pt x="382" y="367"/>
                    <a:pt x="382" y="365"/>
                  </a:cubicBezTo>
                  <a:cubicBezTo>
                    <a:pt x="383" y="364"/>
                    <a:pt x="384" y="362"/>
                    <a:pt x="385" y="361"/>
                  </a:cubicBezTo>
                  <a:cubicBezTo>
                    <a:pt x="385" y="360"/>
                    <a:pt x="386" y="357"/>
                    <a:pt x="387" y="355"/>
                  </a:cubicBezTo>
                  <a:cubicBezTo>
                    <a:pt x="387" y="354"/>
                    <a:pt x="388" y="353"/>
                    <a:pt x="389" y="352"/>
                  </a:cubicBezTo>
                  <a:cubicBezTo>
                    <a:pt x="390" y="351"/>
                    <a:pt x="392" y="349"/>
                    <a:pt x="392" y="347"/>
                  </a:cubicBezTo>
                  <a:cubicBezTo>
                    <a:pt x="392" y="346"/>
                    <a:pt x="391" y="344"/>
                    <a:pt x="391" y="343"/>
                  </a:cubicBezTo>
                  <a:cubicBezTo>
                    <a:pt x="391" y="341"/>
                    <a:pt x="394" y="339"/>
                    <a:pt x="395" y="337"/>
                  </a:cubicBezTo>
                  <a:cubicBezTo>
                    <a:pt x="396" y="335"/>
                    <a:pt x="396" y="331"/>
                    <a:pt x="396" y="329"/>
                  </a:cubicBezTo>
                  <a:cubicBezTo>
                    <a:pt x="397" y="325"/>
                    <a:pt x="399" y="317"/>
                    <a:pt x="401" y="313"/>
                  </a:cubicBezTo>
                  <a:cubicBezTo>
                    <a:pt x="401" y="311"/>
                    <a:pt x="403" y="307"/>
                    <a:pt x="404" y="306"/>
                  </a:cubicBezTo>
                  <a:cubicBezTo>
                    <a:pt x="405" y="304"/>
                    <a:pt x="408" y="300"/>
                    <a:pt x="410" y="299"/>
                  </a:cubicBezTo>
                  <a:cubicBezTo>
                    <a:pt x="411" y="298"/>
                    <a:pt x="414" y="295"/>
                    <a:pt x="414" y="294"/>
                  </a:cubicBezTo>
                  <a:cubicBezTo>
                    <a:pt x="415" y="293"/>
                    <a:pt x="416" y="291"/>
                    <a:pt x="417" y="289"/>
                  </a:cubicBezTo>
                  <a:cubicBezTo>
                    <a:pt x="417" y="288"/>
                    <a:pt x="417" y="285"/>
                    <a:pt x="417" y="283"/>
                  </a:cubicBezTo>
                  <a:cubicBezTo>
                    <a:pt x="416" y="281"/>
                    <a:pt x="415" y="278"/>
                    <a:pt x="415" y="277"/>
                  </a:cubicBezTo>
                  <a:cubicBezTo>
                    <a:pt x="414" y="275"/>
                    <a:pt x="415" y="272"/>
                    <a:pt x="416" y="271"/>
                  </a:cubicBezTo>
                  <a:cubicBezTo>
                    <a:pt x="417" y="270"/>
                    <a:pt x="420" y="269"/>
                    <a:pt x="421" y="269"/>
                  </a:cubicBezTo>
                  <a:cubicBezTo>
                    <a:pt x="422" y="269"/>
                    <a:pt x="423" y="270"/>
                    <a:pt x="424" y="271"/>
                  </a:cubicBezTo>
                  <a:cubicBezTo>
                    <a:pt x="425" y="272"/>
                    <a:pt x="426" y="274"/>
                    <a:pt x="426" y="275"/>
                  </a:cubicBezTo>
                  <a:cubicBezTo>
                    <a:pt x="426" y="276"/>
                    <a:pt x="425" y="279"/>
                    <a:pt x="425" y="280"/>
                  </a:cubicBezTo>
                  <a:cubicBezTo>
                    <a:pt x="425" y="281"/>
                    <a:pt x="426" y="283"/>
                    <a:pt x="427" y="285"/>
                  </a:cubicBezTo>
                  <a:cubicBezTo>
                    <a:pt x="427" y="286"/>
                    <a:pt x="427" y="288"/>
                    <a:pt x="427" y="290"/>
                  </a:cubicBezTo>
                  <a:cubicBezTo>
                    <a:pt x="427" y="291"/>
                    <a:pt x="427" y="295"/>
                    <a:pt x="429" y="295"/>
                  </a:cubicBezTo>
                  <a:cubicBezTo>
                    <a:pt x="430" y="296"/>
                    <a:pt x="431" y="294"/>
                    <a:pt x="432" y="294"/>
                  </a:cubicBezTo>
                  <a:cubicBezTo>
                    <a:pt x="434" y="293"/>
                    <a:pt x="435" y="291"/>
                    <a:pt x="437" y="290"/>
                  </a:cubicBezTo>
                  <a:cubicBezTo>
                    <a:pt x="438" y="289"/>
                    <a:pt x="441" y="289"/>
                    <a:pt x="443" y="288"/>
                  </a:cubicBezTo>
                  <a:cubicBezTo>
                    <a:pt x="444" y="287"/>
                    <a:pt x="445" y="284"/>
                    <a:pt x="445" y="283"/>
                  </a:cubicBezTo>
                  <a:cubicBezTo>
                    <a:pt x="445" y="282"/>
                    <a:pt x="445" y="279"/>
                    <a:pt x="445" y="278"/>
                  </a:cubicBezTo>
                  <a:cubicBezTo>
                    <a:pt x="446" y="277"/>
                    <a:pt x="447" y="275"/>
                    <a:pt x="448" y="274"/>
                  </a:cubicBezTo>
                  <a:cubicBezTo>
                    <a:pt x="449" y="273"/>
                    <a:pt x="450" y="271"/>
                    <a:pt x="450" y="269"/>
                  </a:cubicBezTo>
                  <a:cubicBezTo>
                    <a:pt x="450" y="268"/>
                    <a:pt x="448" y="267"/>
                    <a:pt x="448" y="267"/>
                  </a:cubicBezTo>
                  <a:cubicBezTo>
                    <a:pt x="448" y="266"/>
                    <a:pt x="447" y="264"/>
                    <a:pt x="448" y="263"/>
                  </a:cubicBezTo>
                  <a:cubicBezTo>
                    <a:pt x="448" y="262"/>
                    <a:pt x="449" y="260"/>
                    <a:pt x="450" y="259"/>
                  </a:cubicBezTo>
                  <a:cubicBezTo>
                    <a:pt x="451" y="259"/>
                    <a:pt x="454" y="259"/>
                    <a:pt x="455" y="260"/>
                  </a:cubicBezTo>
                  <a:cubicBezTo>
                    <a:pt x="455" y="260"/>
                    <a:pt x="455" y="262"/>
                    <a:pt x="456" y="263"/>
                  </a:cubicBezTo>
                  <a:cubicBezTo>
                    <a:pt x="456" y="263"/>
                    <a:pt x="459" y="264"/>
                    <a:pt x="460" y="264"/>
                  </a:cubicBezTo>
                  <a:cubicBezTo>
                    <a:pt x="461" y="264"/>
                    <a:pt x="463" y="264"/>
                    <a:pt x="464" y="264"/>
                  </a:cubicBezTo>
                  <a:cubicBezTo>
                    <a:pt x="465" y="263"/>
                    <a:pt x="466" y="262"/>
                    <a:pt x="466" y="261"/>
                  </a:cubicBezTo>
                  <a:cubicBezTo>
                    <a:pt x="467" y="260"/>
                    <a:pt x="467" y="256"/>
                    <a:pt x="468" y="255"/>
                  </a:cubicBezTo>
                  <a:cubicBezTo>
                    <a:pt x="468" y="254"/>
                    <a:pt x="470" y="252"/>
                    <a:pt x="472" y="251"/>
                  </a:cubicBezTo>
                  <a:cubicBezTo>
                    <a:pt x="473" y="251"/>
                    <a:pt x="476" y="251"/>
                    <a:pt x="477" y="252"/>
                  </a:cubicBezTo>
                  <a:cubicBezTo>
                    <a:pt x="477" y="252"/>
                    <a:pt x="478" y="254"/>
                    <a:pt x="478" y="255"/>
                  </a:cubicBezTo>
                  <a:cubicBezTo>
                    <a:pt x="479" y="257"/>
                    <a:pt x="478" y="260"/>
                    <a:pt x="478" y="261"/>
                  </a:cubicBezTo>
                  <a:cubicBezTo>
                    <a:pt x="478" y="262"/>
                    <a:pt x="477" y="263"/>
                    <a:pt x="477" y="264"/>
                  </a:cubicBezTo>
                  <a:cubicBezTo>
                    <a:pt x="476" y="265"/>
                    <a:pt x="476" y="267"/>
                    <a:pt x="476" y="268"/>
                  </a:cubicBezTo>
                  <a:cubicBezTo>
                    <a:pt x="475" y="268"/>
                    <a:pt x="475" y="269"/>
                    <a:pt x="475" y="270"/>
                  </a:cubicBezTo>
                  <a:cubicBezTo>
                    <a:pt x="474" y="271"/>
                    <a:pt x="474" y="273"/>
                    <a:pt x="473" y="273"/>
                  </a:cubicBezTo>
                  <a:cubicBezTo>
                    <a:pt x="473" y="274"/>
                    <a:pt x="471" y="274"/>
                    <a:pt x="470" y="274"/>
                  </a:cubicBezTo>
                  <a:cubicBezTo>
                    <a:pt x="470" y="274"/>
                    <a:pt x="469" y="273"/>
                    <a:pt x="469" y="273"/>
                  </a:cubicBezTo>
                  <a:cubicBezTo>
                    <a:pt x="468" y="273"/>
                    <a:pt x="468" y="275"/>
                    <a:pt x="467" y="276"/>
                  </a:cubicBezTo>
                  <a:cubicBezTo>
                    <a:pt x="467" y="277"/>
                    <a:pt x="468" y="279"/>
                    <a:pt x="468" y="280"/>
                  </a:cubicBezTo>
                  <a:cubicBezTo>
                    <a:pt x="468" y="280"/>
                    <a:pt x="468" y="282"/>
                    <a:pt x="467" y="282"/>
                  </a:cubicBezTo>
                  <a:cubicBezTo>
                    <a:pt x="467" y="283"/>
                    <a:pt x="465" y="283"/>
                    <a:pt x="465" y="284"/>
                  </a:cubicBezTo>
                  <a:cubicBezTo>
                    <a:pt x="465" y="285"/>
                    <a:pt x="466" y="287"/>
                    <a:pt x="465" y="287"/>
                  </a:cubicBezTo>
                  <a:cubicBezTo>
                    <a:pt x="465" y="288"/>
                    <a:pt x="465" y="289"/>
                    <a:pt x="464" y="289"/>
                  </a:cubicBezTo>
                  <a:cubicBezTo>
                    <a:pt x="464" y="290"/>
                    <a:pt x="461" y="289"/>
                    <a:pt x="461" y="289"/>
                  </a:cubicBezTo>
                  <a:cubicBezTo>
                    <a:pt x="460" y="290"/>
                    <a:pt x="460" y="292"/>
                    <a:pt x="460" y="293"/>
                  </a:cubicBezTo>
                  <a:cubicBezTo>
                    <a:pt x="460" y="294"/>
                    <a:pt x="461" y="297"/>
                    <a:pt x="461" y="297"/>
                  </a:cubicBezTo>
                  <a:cubicBezTo>
                    <a:pt x="462" y="299"/>
                    <a:pt x="465" y="301"/>
                    <a:pt x="466" y="301"/>
                  </a:cubicBezTo>
                  <a:cubicBezTo>
                    <a:pt x="467" y="302"/>
                    <a:pt x="468" y="303"/>
                    <a:pt x="469" y="303"/>
                  </a:cubicBezTo>
                  <a:cubicBezTo>
                    <a:pt x="470" y="303"/>
                    <a:pt x="472" y="304"/>
                    <a:pt x="473" y="303"/>
                  </a:cubicBezTo>
                  <a:cubicBezTo>
                    <a:pt x="474" y="303"/>
                    <a:pt x="476" y="301"/>
                    <a:pt x="476" y="300"/>
                  </a:cubicBezTo>
                  <a:cubicBezTo>
                    <a:pt x="476" y="299"/>
                    <a:pt x="475" y="298"/>
                    <a:pt x="475" y="298"/>
                  </a:cubicBezTo>
                  <a:cubicBezTo>
                    <a:pt x="474" y="297"/>
                    <a:pt x="473" y="297"/>
                    <a:pt x="473" y="297"/>
                  </a:cubicBezTo>
                  <a:cubicBezTo>
                    <a:pt x="472" y="296"/>
                    <a:pt x="471" y="295"/>
                    <a:pt x="471" y="294"/>
                  </a:cubicBezTo>
                  <a:cubicBezTo>
                    <a:pt x="471" y="294"/>
                    <a:pt x="472" y="293"/>
                    <a:pt x="473" y="292"/>
                  </a:cubicBezTo>
                  <a:cubicBezTo>
                    <a:pt x="473" y="292"/>
                    <a:pt x="475" y="291"/>
                    <a:pt x="476" y="291"/>
                  </a:cubicBezTo>
                  <a:cubicBezTo>
                    <a:pt x="476" y="290"/>
                    <a:pt x="477" y="289"/>
                    <a:pt x="477" y="289"/>
                  </a:cubicBezTo>
                  <a:cubicBezTo>
                    <a:pt x="477" y="288"/>
                    <a:pt x="476" y="286"/>
                    <a:pt x="476" y="285"/>
                  </a:cubicBezTo>
                  <a:cubicBezTo>
                    <a:pt x="476" y="285"/>
                    <a:pt x="476" y="283"/>
                    <a:pt x="477" y="283"/>
                  </a:cubicBezTo>
                  <a:cubicBezTo>
                    <a:pt x="478" y="283"/>
                    <a:pt x="479" y="285"/>
                    <a:pt x="480" y="284"/>
                  </a:cubicBezTo>
                  <a:cubicBezTo>
                    <a:pt x="481" y="284"/>
                    <a:pt x="481" y="283"/>
                    <a:pt x="482" y="282"/>
                  </a:cubicBezTo>
                  <a:cubicBezTo>
                    <a:pt x="482" y="281"/>
                    <a:pt x="482" y="278"/>
                    <a:pt x="483" y="277"/>
                  </a:cubicBezTo>
                  <a:cubicBezTo>
                    <a:pt x="483" y="277"/>
                    <a:pt x="484" y="276"/>
                    <a:pt x="485" y="275"/>
                  </a:cubicBezTo>
                  <a:cubicBezTo>
                    <a:pt x="486" y="275"/>
                    <a:pt x="488" y="274"/>
                    <a:pt x="489" y="273"/>
                  </a:cubicBezTo>
                  <a:cubicBezTo>
                    <a:pt x="490" y="273"/>
                    <a:pt x="492" y="272"/>
                    <a:pt x="492" y="271"/>
                  </a:cubicBezTo>
                  <a:cubicBezTo>
                    <a:pt x="493" y="270"/>
                    <a:pt x="493" y="268"/>
                    <a:pt x="494" y="268"/>
                  </a:cubicBezTo>
                  <a:cubicBezTo>
                    <a:pt x="495" y="267"/>
                    <a:pt x="497" y="269"/>
                    <a:pt x="498" y="269"/>
                  </a:cubicBezTo>
                  <a:cubicBezTo>
                    <a:pt x="499" y="269"/>
                    <a:pt x="501" y="267"/>
                    <a:pt x="501" y="266"/>
                  </a:cubicBezTo>
                  <a:cubicBezTo>
                    <a:pt x="502" y="265"/>
                    <a:pt x="501" y="262"/>
                    <a:pt x="501" y="261"/>
                  </a:cubicBezTo>
                  <a:cubicBezTo>
                    <a:pt x="501" y="260"/>
                    <a:pt x="502" y="258"/>
                    <a:pt x="502" y="258"/>
                  </a:cubicBezTo>
                  <a:cubicBezTo>
                    <a:pt x="502" y="256"/>
                    <a:pt x="502" y="252"/>
                    <a:pt x="502" y="250"/>
                  </a:cubicBezTo>
                  <a:cubicBezTo>
                    <a:pt x="502" y="249"/>
                    <a:pt x="502" y="246"/>
                    <a:pt x="503" y="244"/>
                  </a:cubicBezTo>
                  <a:cubicBezTo>
                    <a:pt x="503" y="243"/>
                    <a:pt x="506" y="240"/>
                    <a:pt x="507" y="239"/>
                  </a:cubicBezTo>
                  <a:cubicBezTo>
                    <a:pt x="508" y="238"/>
                    <a:pt x="510" y="237"/>
                    <a:pt x="511" y="237"/>
                  </a:cubicBezTo>
                  <a:cubicBezTo>
                    <a:pt x="512" y="236"/>
                    <a:pt x="515" y="234"/>
                    <a:pt x="517" y="234"/>
                  </a:cubicBezTo>
                  <a:cubicBezTo>
                    <a:pt x="518" y="234"/>
                    <a:pt x="520" y="236"/>
                    <a:pt x="521" y="236"/>
                  </a:cubicBezTo>
                  <a:cubicBezTo>
                    <a:pt x="523" y="236"/>
                    <a:pt x="524" y="233"/>
                    <a:pt x="525" y="232"/>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9" name="Freeform 59">
              <a:extLst>
                <a:ext uri="{FF2B5EF4-FFF2-40B4-BE49-F238E27FC236}">
                  <a16:creationId xmlns:a16="http://schemas.microsoft.com/office/drawing/2014/main" id="{50281BE6-27E6-4495-907D-6F05C4482926}"/>
                </a:ext>
              </a:extLst>
            </p:cNvPr>
            <p:cNvSpPr>
              <a:spLocks/>
            </p:cNvSpPr>
            <p:nvPr/>
          </p:nvSpPr>
          <p:spPr bwMode="auto">
            <a:xfrm>
              <a:off x="4560886" y="2378077"/>
              <a:ext cx="458787" cy="617538"/>
            </a:xfrm>
            <a:custGeom>
              <a:avLst/>
              <a:gdLst>
                <a:gd name="T0" fmla="*/ 540 w 544"/>
                <a:gd name="T1" fmla="*/ 444 h 731"/>
                <a:gd name="T2" fmla="*/ 526 w 544"/>
                <a:gd name="T3" fmla="*/ 404 h 731"/>
                <a:gd name="T4" fmla="*/ 497 w 544"/>
                <a:gd name="T5" fmla="*/ 321 h 731"/>
                <a:gd name="T6" fmla="*/ 463 w 544"/>
                <a:gd name="T7" fmla="*/ 264 h 731"/>
                <a:gd name="T8" fmla="*/ 433 w 544"/>
                <a:gd name="T9" fmla="*/ 267 h 731"/>
                <a:gd name="T10" fmla="*/ 406 w 544"/>
                <a:gd name="T11" fmla="*/ 287 h 731"/>
                <a:gd name="T12" fmla="*/ 395 w 544"/>
                <a:gd name="T13" fmla="*/ 307 h 731"/>
                <a:gd name="T14" fmla="*/ 380 w 544"/>
                <a:gd name="T15" fmla="*/ 333 h 731"/>
                <a:gd name="T16" fmla="*/ 355 w 544"/>
                <a:gd name="T17" fmla="*/ 353 h 731"/>
                <a:gd name="T18" fmla="*/ 331 w 544"/>
                <a:gd name="T19" fmla="*/ 329 h 731"/>
                <a:gd name="T20" fmla="*/ 347 w 544"/>
                <a:gd name="T21" fmla="*/ 291 h 731"/>
                <a:gd name="T22" fmla="*/ 364 w 544"/>
                <a:gd name="T23" fmla="*/ 272 h 731"/>
                <a:gd name="T24" fmla="*/ 374 w 544"/>
                <a:gd name="T25" fmla="*/ 236 h 731"/>
                <a:gd name="T26" fmla="*/ 385 w 544"/>
                <a:gd name="T27" fmla="*/ 212 h 731"/>
                <a:gd name="T28" fmla="*/ 381 w 544"/>
                <a:gd name="T29" fmla="*/ 154 h 731"/>
                <a:gd name="T30" fmla="*/ 359 w 544"/>
                <a:gd name="T31" fmla="*/ 123 h 731"/>
                <a:gd name="T32" fmla="*/ 353 w 544"/>
                <a:gd name="T33" fmla="*/ 101 h 731"/>
                <a:gd name="T34" fmla="*/ 374 w 544"/>
                <a:gd name="T35" fmla="*/ 99 h 731"/>
                <a:gd name="T36" fmla="*/ 352 w 544"/>
                <a:gd name="T37" fmla="*/ 72 h 731"/>
                <a:gd name="T38" fmla="*/ 340 w 544"/>
                <a:gd name="T39" fmla="*/ 52 h 731"/>
                <a:gd name="T40" fmla="*/ 300 w 544"/>
                <a:gd name="T41" fmla="*/ 46 h 731"/>
                <a:gd name="T42" fmla="*/ 265 w 544"/>
                <a:gd name="T43" fmla="*/ 38 h 731"/>
                <a:gd name="T44" fmla="*/ 241 w 544"/>
                <a:gd name="T45" fmla="*/ 17 h 731"/>
                <a:gd name="T46" fmla="*/ 215 w 544"/>
                <a:gd name="T47" fmla="*/ 18 h 731"/>
                <a:gd name="T48" fmla="*/ 169 w 544"/>
                <a:gd name="T49" fmla="*/ 1 h 731"/>
                <a:gd name="T50" fmla="*/ 150 w 544"/>
                <a:gd name="T51" fmla="*/ 9 h 731"/>
                <a:gd name="T52" fmla="*/ 142 w 544"/>
                <a:gd name="T53" fmla="*/ 31 h 731"/>
                <a:gd name="T54" fmla="*/ 142 w 544"/>
                <a:gd name="T55" fmla="*/ 63 h 731"/>
                <a:gd name="T56" fmla="*/ 147 w 544"/>
                <a:gd name="T57" fmla="*/ 80 h 731"/>
                <a:gd name="T58" fmla="*/ 111 w 544"/>
                <a:gd name="T59" fmla="*/ 100 h 731"/>
                <a:gd name="T60" fmla="*/ 117 w 544"/>
                <a:gd name="T61" fmla="*/ 147 h 731"/>
                <a:gd name="T62" fmla="*/ 106 w 544"/>
                <a:gd name="T63" fmla="*/ 187 h 731"/>
                <a:gd name="T64" fmla="*/ 103 w 544"/>
                <a:gd name="T65" fmla="*/ 179 h 731"/>
                <a:gd name="T66" fmla="*/ 103 w 544"/>
                <a:gd name="T67" fmla="*/ 153 h 731"/>
                <a:gd name="T68" fmla="*/ 101 w 544"/>
                <a:gd name="T69" fmla="*/ 174 h 731"/>
                <a:gd name="T70" fmla="*/ 93 w 544"/>
                <a:gd name="T71" fmla="*/ 194 h 731"/>
                <a:gd name="T72" fmla="*/ 88 w 544"/>
                <a:gd name="T73" fmla="*/ 153 h 731"/>
                <a:gd name="T74" fmla="*/ 94 w 544"/>
                <a:gd name="T75" fmla="*/ 123 h 731"/>
                <a:gd name="T76" fmla="*/ 78 w 544"/>
                <a:gd name="T77" fmla="*/ 129 h 731"/>
                <a:gd name="T78" fmla="*/ 63 w 544"/>
                <a:gd name="T79" fmla="*/ 167 h 731"/>
                <a:gd name="T80" fmla="*/ 40 w 544"/>
                <a:gd name="T81" fmla="*/ 177 h 731"/>
                <a:gd name="T82" fmla="*/ 20 w 544"/>
                <a:gd name="T83" fmla="*/ 215 h 731"/>
                <a:gd name="T84" fmla="*/ 24 w 544"/>
                <a:gd name="T85" fmla="*/ 263 h 731"/>
                <a:gd name="T86" fmla="*/ 3 w 544"/>
                <a:gd name="T87" fmla="*/ 327 h 731"/>
                <a:gd name="T88" fmla="*/ 15 w 544"/>
                <a:gd name="T89" fmla="*/ 387 h 731"/>
                <a:gd name="T90" fmla="*/ 34 w 544"/>
                <a:gd name="T91" fmla="*/ 458 h 731"/>
                <a:gd name="T92" fmla="*/ 73 w 544"/>
                <a:gd name="T93" fmla="*/ 587 h 731"/>
                <a:gd name="T94" fmla="*/ 43 w 544"/>
                <a:gd name="T95" fmla="*/ 701 h 731"/>
                <a:gd name="T96" fmla="*/ 284 w 544"/>
                <a:gd name="T97" fmla="*/ 704 h 731"/>
                <a:gd name="T98" fmla="*/ 454 w 544"/>
                <a:gd name="T99" fmla="*/ 656 h 731"/>
                <a:gd name="T100" fmla="*/ 470 w 544"/>
                <a:gd name="T101" fmla="*/ 627 h 731"/>
                <a:gd name="T102" fmla="*/ 480 w 544"/>
                <a:gd name="T103" fmla="*/ 596 h 731"/>
                <a:gd name="T104" fmla="*/ 503 w 544"/>
                <a:gd name="T105" fmla="*/ 535 h 731"/>
                <a:gd name="T106" fmla="*/ 505 w 544"/>
                <a:gd name="T107" fmla="*/ 509 h 731"/>
                <a:gd name="T108" fmla="*/ 528 w 544"/>
                <a:gd name="T109" fmla="*/ 497 h 731"/>
                <a:gd name="T110" fmla="*/ 525 w 544"/>
                <a:gd name="T111" fmla="*/ 514 h 731"/>
                <a:gd name="T112" fmla="*/ 542 w 544"/>
                <a:gd name="T113" fmla="*/ 482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4" h="731">
                  <a:moveTo>
                    <a:pt x="542" y="482"/>
                  </a:moveTo>
                  <a:cubicBezTo>
                    <a:pt x="543" y="481"/>
                    <a:pt x="544" y="478"/>
                    <a:pt x="544" y="476"/>
                  </a:cubicBezTo>
                  <a:cubicBezTo>
                    <a:pt x="544" y="475"/>
                    <a:pt x="543" y="472"/>
                    <a:pt x="542" y="470"/>
                  </a:cubicBezTo>
                  <a:cubicBezTo>
                    <a:pt x="542" y="469"/>
                    <a:pt x="540" y="467"/>
                    <a:pt x="540" y="466"/>
                  </a:cubicBezTo>
                  <a:cubicBezTo>
                    <a:pt x="540" y="465"/>
                    <a:pt x="541" y="462"/>
                    <a:pt x="541" y="461"/>
                  </a:cubicBezTo>
                  <a:cubicBezTo>
                    <a:pt x="541" y="459"/>
                    <a:pt x="539" y="457"/>
                    <a:pt x="539" y="455"/>
                  </a:cubicBezTo>
                  <a:cubicBezTo>
                    <a:pt x="539" y="454"/>
                    <a:pt x="540" y="452"/>
                    <a:pt x="540" y="451"/>
                  </a:cubicBezTo>
                  <a:cubicBezTo>
                    <a:pt x="540" y="450"/>
                    <a:pt x="540" y="446"/>
                    <a:pt x="540" y="444"/>
                  </a:cubicBezTo>
                  <a:cubicBezTo>
                    <a:pt x="541" y="444"/>
                    <a:pt x="542" y="442"/>
                    <a:pt x="543" y="441"/>
                  </a:cubicBezTo>
                  <a:cubicBezTo>
                    <a:pt x="543" y="440"/>
                    <a:pt x="544" y="438"/>
                    <a:pt x="544" y="437"/>
                  </a:cubicBezTo>
                  <a:cubicBezTo>
                    <a:pt x="544" y="436"/>
                    <a:pt x="542" y="434"/>
                    <a:pt x="542" y="433"/>
                  </a:cubicBezTo>
                  <a:cubicBezTo>
                    <a:pt x="541" y="432"/>
                    <a:pt x="541" y="430"/>
                    <a:pt x="540" y="428"/>
                  </a:cubicBezTo>
                  <a:cubicBezTo>
                    <a:pt x="540" y="428"/>
                    <a:pt x="539" y="426"/>
                    <a:pt x="538" y="425"/>
                  </a:cubicBezTo>
                  <a:cubicBezTo>
                    <a:pt x="537" y="424"/>
                    <a:pt x="536" y="420"/>
                    <a:pt x="535" y="419"/>
                  </a:cubicBezTo>
                  <a:cubicBezTo>
                    <a:pt x="533" y="417"/>
                    <a:pt x="530" y="414"/>
                    <a:pt x="529" y="413"/>
                  </a:cubicBezTo>
                  <a:cubicBezTo>
                    <a:pt x="528" y="411"/>
                    <a:pt x="527" y="406"/>
                    <a:pt x="526" y="404"/>
                  </a:cubicBezTo>
                  <a:cubicBezTo>
                    <a:pt x="525" y="402"/>
                    <a:pt x="522" y="397"/>
                    <a:pt x="521" y="395"/>
                  </a:cubicBezTo>
                  <a:cubicBezTo>
                    <a:pt x="521" y="394"/>
                    <a:pt x="520" y="390"/>
                    <a:pt x="520" y="389"/>
                  </a:cubicBezTo>
                  <a:cubicBezTo>
                    <a:pt x="519" y="384"/>
                    <a:pt x="516" y="376"/>
                    <a:pt x="515" y="372"/>
                  </a:cubicBezTo>
                  <a:cubicBezTo>
                    <a:pt x="515" y="369"/>
                    <a:pt x="514" y="363"/>
                    <a:pt x="513" y="361"/>
                  </a:cubicBezTo>
                  <a:cubicBezTo>
                    <a:pt x="512" y="359"/>
                    <a:pt x="510" y="355"/>
                    <a:pt x="510" y="353"/>
                  </a:cubicBezTo>
                  <a:cubicBezTo>
                    <a:pt x="508" y="351"/>
                    <a:pt x="506" y="345"/>
                    <a:pt x="505" y="342"/>
                  </a:cubicBezTo>
                  <a:cubicBezTo>
                    <a:pt x="503" y="339"/>
                    <a:pt x="500" y="333"/>
                    <a:pt x="499" y="330"/>
                  </a:cubicBezTo>
                  <a:cubicBezTo>
                    <a:pt x="498" y="328"/>
                    <a:pt x="497" y="324"/>
                    <a:pt x="497" y="321"/>
                  </a:cubicBezTo>
                  <a:cubicBezTo>
                    <a:pt x="497" y="319"/>
                    <a:pt x="497" y="313"/>
                    <a:pt x="496" y="310"/>
                  </a:cubicBezTo>
                  <a:cubicBezTo>
                    <a:pt x="496" y="308"/>
                    <a:pt x="494" y="303"/>
                    <a:pt x="493" y="301"/>
                  </a:cubicBezTo>
                  <a:cubicBezTo>
                    <a:pt x="492" y="298"/>
                    <a:pt x="490" y="293"/>
                    <a:pt x="489" y="291"/>
                  </a:cubicBezTo>
                  <a:cubicBezTo>
                    <a:pt x="487" y="289"/>
                    <a:pt x="484" y="288"/>
                    <a:pt x="483" y="286"/>
                  </a:cubicBezTo>
                  <a:cubicBezTo>
                    <a:pt x="482" y="285"/>
                    <a:pt x="480" y="281"/>
                    <a:pt x="479" y="279"/>
                  </a:cubicBezTo>
                  <a:cubicBezTo>
                    <a:pt x="477" y="277"/>
                    <a:pt x="475" y="271"/>
                    <a:pt x="473" y="269"/>
                  </a:cubicBezTo>
                  <a:cubicBezTo>
                    <a:pt x="472" y="268"/>
                    <a:pt x="470" y="267"/>
                    <a:pt x="468" y="267"/>
                  </a:cubicBezTo>
                  <a:cubicBezTo>
                    <a:pt x="467" y="266"/>
                    <a:pt x="464" y="265"/>
                    <a:pt x="463" y="264"/>
                  </a:cubicBezTo>
                  <a:cubicBezTo>
                    <a:pt x="462" y="264"/>
                    <a:pt x="459" y="263"/>
                    <a:pt x="458" y="262"/>
                  </a:cubicBezTo>
                  <a:cubicBezTo>
                    <a:pt x="457" y="262"/>
                    <a:pt x="456" y="263"/>
                    <a:pt x="455" y="263"/>
                  </a:cubicBezTo>
                  <a:cubicBezTo>
                    <a:pt x="454" y="263"/>
                    <a:pt x="451" y="263"/>
                    <a:pt x="450" y="262"/>
                  </a:cubicBezTo>
                  <a:cubicBezTo>
                    <a:pt x="449" y="262"/>
                    <a:pt x="448" y="259"/>
                    <a:pt x="447" y="259"/>
                  </a:cubicBezTo>
                  <a:cubicBezTo>
                    <a:pt x="446" y="258"/>
                    <a:pt x="442" y="260"/>
                    <a:pt x="441" y="261"/>
                  </a:cubicBezTo>
                  <a:cubicBezTo>
                    <a:pt x="440" y="261"/>
                    <a:pt x="439" y="263"/>
                    <a:pt x="439" y="264"/>
                  </a:cubicBezTo>
                  <a:cubicBezTo>
                    <a:pt x="438" y="264"/>
                    <a:pt x="436" y="265"/>
                    <a:pt x="435" y="266"/>
                  </a:cubicBezTo>
                  <a:cubicBezTo>
                    <a:pt x="435" y="266"/>
                    <a:pt x="434" y="267"/>
                    <a:pt x="433" y="267"/>
                  </a:cubicBezTo>
                  <a:cubicBezTo>
                    <a:pt x="433" y="268"/>
                    <a:pt x="433" y="271"/>
                    <a:pt x="432" y="272"/>
                  </a:cubicBezTo>
                  <a:cubicBezTo>
                    <a:pt x="431" y="273"/>
                    <a:pt x="430" y="274"/>
                    <a:pt x="429" y="274"/>
                  </a:cubicBezTo>
                  <a:cubicBezTo>
                    <a:pt x="427" y="275"/>
                    <a:pt x="425" y="275"/>
                    <a:pt x="423" y="275"/>
                  </a:cubicBezTo>
                  <a:cubicBezTo>
                    <a:pt x="422" y="276"/>
                    <a:pt x="421" y="278"/>
                    <a:pt x="420" y="278"/>
                  </a:cubicBezTo>
                  <a:cubicBezTo>
                    <a:pt x="419" y="279"/>
                    <a:pt x="416" y="280"/>
                    <a:pt x="415" y="280"/>
                  </a:cubicBezTo>
                  <a:cubicBezTo>
                    <a:pt x="413" y="281"/>
                    <a:pt x="410" y="280"/>
                    <a:pt x="409" y="281"/>
                  </a:cubicBezTo>
                  <a:cubicBezTo>
                    <a:pt x="408" y="281"/>
                    <a:pt x="407" y="282"/>
                    <a:pt x="406" y="283"/>
                  </a:cubicBezTo>
                  <a:cubicBezTo>
                    <a:pt x="406" y="284"/>
                    <a:pt x="406" y="286"/>
                    <a:pt x="406" y="287"/>
                  </a:cubicBezTo>
                  <a:cubicBezTo>
                    <a:pt x="406" y="288"/>
                    <a:pt x="405" y="290"/>
                    <a:pt x="404" y="291"/>
                  </a:cubicBezTo>
                  <a:cubicBezTo>
                    <a:pt x="404" y="291"/>
                    <a:pt x="401" y="293"/>
                    <a:pt x="400" y="293"/>
                  </a:cubicBezTo>
                  <a:cubicBezTo>
                    <a:pt x="400" y="293"/>
                    <a:pt x="398" y="293"/>
                    <a:pt x="398" y="294"/>
                  </a:cubicBezTo>
                  <a:cubicBezTo>
                    <a:pt x="398" y="294"/>
                    <a:pt x="398" y="296"/>
                    <a:pt x="398" y="296"/>
                  </a:cubicBezTo>
                  <a:cubicBezTo>
                    <a:pt x="399" y="297"/>
                    <a:pt x="400" y="297"/>
                    <a:pt x="400" y="298"/>
                  </a:cubicBezTo>
                  <a:cubicBezTo>
                    <a:pt x="400" y="299"/>
                    <a:pt x="400" y="300"/>
                    <a:pt x="400" y="301"/>
                  </a:cubicBezTo>
                  <a:cubicBezTo>
                    <a:pt x="400" y="302"/>
                    <a:pt x="399" y="304"/>
                    <a:pt x="398" y="304"/>
                  </a:cubicBezTo>
                  <a:cubicBezTo>
                    <a:pt x="397" y="305"/>
                    <a:pt x="395" y="306"/>
                    <a:pt x="395" y="307"/>
                  </a:cubicBezTo>
                  <a:cubicBezTo>
                    <a:pt x="394" y="308"/>
                    <a:pt x="393" y="310"/>
                    <a:pt x="393" y="310"/>
                  </a:cubicBezTo>
                  <a:cubicBezTo>
                    <a:pt x="392" y="312"/>
                    <a:pt x="392" y="314"/>
                    <a:pt x="392" y="316"/>
                  </a:cubicBezTo>
                  <a:cubicBezTo>
                    <a:pt x="391" y="317"/>
                    <a:pt x="390" y="319"/>
                    <a:pt x="390" y="320"/>
                  </a:cubicBezTo>
                  <a:cubicBezTo>
                    <a:pt x="390" y="321"/>
                    <a:pt x="390" y="323"/>
                    <a:pt x="389" y="324"/>
                  </a:cubicBezTo>
                  <a:cubicBezTo>
                    <a:pt x="389" y="325"/>
                    <a:pt x="388" y="326"/>
                    <a:pt x="388" y="327"/>
                  </a:cubicBezTo>
                  <a:cubicBezTo>
                    <a:pt x="388" y="328"/>
                    <a:pt x="389" y="329"/>
                    <a:pt x="388" y="330"/>
                  </a:cubicBezTo>
                  <a:cubicBezTo>
                    <a:pt x="388" y="331"/>
                    <a:pt x="386" y="332"/>
                    <a:pt x="385" y="332"/>
                  </a:cubicBezTo>
                  <a:cubicBezTo>
                    <a:pt x="384" y="333"/>
                    <a:pt x="381" y="333"/>
                    <a:pt x="380" y="333"/>
                  </a:cubicBezTo>
                  <a:cubicBezTo>
                    <a:pt x="379" y="334"/>
                    <a:pt x="378" y="338"/>
                    <a:pt x="378" y="339"/>
                  </a:cubicBezTo>
                  <a:cubicBezTo>
                    <a:pt x="377" y="340"/>
                    <a:pt x="376" y="342"/>
                    <a:pt x="375" y="343"/>
                  </a:cubicBezTo>
                  <a:cubicBezTo>
                    <a:pt x="375" y="345"/>
                    <a:pt x="374" y="348"/>
                    <a:pt x="374" y="350"/>
                  </a:cubicBezTo>
                  <a:cubicBezTo>
                    <a:pt x="373" y="351"/>
                    <a:pt x="372" y="353"/>
                    <a:pt x="371" y="354"/>
                  </a:cubicBezTo>
                  <a:cubicBezTo>
                    <a:pt x="370" y="355"/>
                    <a:pt x="368" y="358"/>
                    <a:pt x="367" y="358"/>
                  </a:cubicBezTo>
                  <a:cubicBezTo>
                    <a:pt x="366" y="358"/>
                    <a:pt x="365" y="358"/>
                    <a:pt x="364" y="358"/>
                  </a:cubicBezTo>
                  <a:cubicBezTo>
                    <a:pt x="363" y="357"/>
                    <a:pt x="361" y="355"/>
                    <a:pt x="359" y="354"/>
                  </a:cubicBezTo>
                  <a:cubicBezTo>
                    <a:pt x="358" y="353"/>
                    <a:pt x="356" y="353"/>
                    <a:pt x="355" y="353"/>
                  </a:cubicBezTo>
                  <a:cubicBezTo>
                    <a:pt x="353" y="353"/>
                    <a:pt x="350" y="351"/>
                    <a:pt x="348" y="351"/>
                  </a:cubicBezTo>
                  <a:cubicBezTo>
                    <a:pt x="347" y="351"/>
                    <a:pt x="346" y="352"/>
                    <a:pt x="345" y="353"/>
                  </a:cubicBezTo>
                  <a:cubicBezTo>
                    <a:pt x="344" y="353"/>
                    <a:pt x="342" y="352"/>
                    <a:pt x="342" y="352"/>
                  </a:cubicBezTo>
                  <a:cubicBezTo>
                    <a:pt x="340" y="351"/>
                    <a:pt x="337" y="350"/>
                    <a:pt x="336" y="349"/>
                  </a:cubicBezTo>
                  <a:cubicBezTo>
                    <a:pt x="335" y="347"/>
                    <a:pt x="334" y="342"/>
                    <a:pt x="332" y="341"/>
                  </a:cubicBezTo>
                  <a:cubicBezTo>
                    <a:pt x="331" y="339"/>
                    <a:pt x="328" y="339"/>
                    <a:pt x="327" y="337"/>
                  </a:cubicBezTo>
                  <a:cubicBezTo>
                    <a:pt x="327" y="336"/>
                    <a:pt x="329" y="334"/>
                    <a:pt x="330" y="333"/>
                  </a:cubicBezTo>
                  <a:cubicBezTo>
                    <a:pt x="330" y="332"/>
                    <a:pt x="331" y="330"/>
                    <a:pt x="331" y="329"/>
                  </a:cubicBezTo>
                  <a:cubicBezTo>
                    <a:pt x="331" y="327"/>
                    <a:pt x="330" y="324"/>
                    <a:pt x="330" y="323"/>
                  </a:cubicBezTo>
                  <a:cubicBezTo>
                    <a:pt x="330" y="320"/>
                    <a:pt x="329" y="315"/>
                    <a:pt x="329" y="313"/>
                  </a:cubicBezTo>
                  <a:cubicBezTo>
                    <a:pt x="329" y="311"/>
                    <a:pt x="330" y="308"/>
                    <a:pt x="330" y="306"/>
                  </a:cubicBezTo>
                  <a:cubicBezTo>
                    <a:pt x="330" y="305"/>
                    <a:pt x="331" y="302"/>
                    <a:pt x="332" y="300"/>
                  </a:cubicBezTo>
                  <a:cubicBezTo>
                    <a:pt x="333" y="299"/>
                    <a:pt x="334" y="295"/>
                    <a:pt x="335" y="294"/>
                  </a:cubicBezTo>
                  <a:cubicBezTo>
                    <a:pt x="335" y="293"/>
                    <a:pt x="337" y="293"/>
                    <a:pt x="338" y="293"/>
                  </a:cubicBezTo>
                  <a:cubicBezTo>
                    <a:pt x="340" y="292"/>
                    <a:pt x="342" y="293"/>
                    <a:pt x="343" y="292"/>
                  </a:cubicBezTo>
                  <a:cubicBezTo>
                    <a:pt x="344" y="292"/>
                    <a:pt x="346" y="291"/>
                    <a:pt x="347" y="291"/>
                  </a:cubicBezTo>
                  <a:cubicBezTo>
                    <a:pt x="349" y="290"/>
                    <a:pt x="352" y="291"/>
                    <a:pt x="353" y="290"/>
                  </a:cubicBezTo>
                  <a:cubicBezTo>
                    <a:pt x="354" y="289"/>
                    <a:pt x="354" y="287"/>
                    <a:pt x="354" y="286"/>
                  </a:cubicBezTo>
                  <a:cubicBezTo>
                    <a:pt x="353" y="285"/>
                    <a:pt x="352" y="283"/>
                    <a:pt x="352" y="282"/>
                  </a:cubicBezTo>
                  <a:cubicBezTo>
                    <a:pt x="353" y="281"/>
                    <a:pt x="355" y="280"/>
                    <a:pt x="355" y="279"/>
                  </a:cubicBezTo>
                  <a:cubicBezTo>
                    <a:pt x="356" y="279"/>
                    <a:pt x="357" y="278"/>
                    <a:pt x="358" y="278"/>
                  </a:cubicBezTo>
                  <a:cubicBezTo>
                    <a:pt x="358" y="277"/>
                    <a:pt x="360" y="277"/>
                    <a:pt x="361" y="277"/>
                  </a:cubicBezTo>
                  <a:cubicBezTo>
                    <a:pt x="362" y="277"/>
                    <a:pt x="363" y="276"/>
                    <a:pt x="364" y="275"/>
                  </a:cubicBezTo>
                  <a:cubicBezTo>
                    <a:pt x="364" y="274"/>
                    <a:pt x="364" y="273"/>
                    <a:pt x="364" y="272"/>
                  </a:cubicBezTo>
                  <a:cubicBezTo>
                    <a:pt x="364" y="271"/>
                    <a:pt x="365" y="269"/>
                    <a:pt x="365" y="267"/>
                  </a:cubicBezTo>
                  <a:cubicBezTo>
                    <a:pt x="366" y="266"/>
                    <a:pt x="364" y="263"/>
                    <a:pt x="364" y="261"/>
                  </a:cubicBezTo>
                  <a:cubicBezTo>
                    <a:pt x="364" y="259"/>
                    <a:pt x="363" y="254"/>
                    <a:pt x="363" y="252"/>
                  </a:cubicBezTo>
                  <a:cubicBezTo>
                    <a:pt x="363" y="249"/>
                    <a:pt x="364" y="245"/>
                    <a:pt x="364" y="243"/>
                  </a:cubicBezTo>
                  <a:cubicBezTo>
                    <a:pt x="365" y="242"/>
                    <a:pt x="366" y="239"/>
                    <a:pt x="367" y="237"/>
                  </a:cubicBezTo>
                  <a:cubicBezTo>
                    <a:pt x="368" y="236"/>
                    <a:pt x="369" y="235"/>
                    <a:pt x="370" y="235"/>
                  </a:cubicBezTo>
                  <a:cubicBezTo>
                    <a:pt x="370" y="235"/>
                    <a:pt x="372" y="234"/>
                    <a:pt x="372" y="235"/>
                  </a:cubicBezTo>
                  <a:cubicBezTo>
                    <a:pt x="373" y="235"/>
                    <a:pt x="374" y="236"/>
                    <a:pt x="374" y="236"/>
                  </a:cubicBezTo>
                  <a:cubicBezTo>
                    <a:pt x="374" y="236"/>
                    <a:pt x="375" y="237"/>
                    <a:pt x="376" y="237"/>
                  </a:cubicBezTo>
                  <a:cubicBezTo>
                    <a:pt x="377" y="236"/>
                    <a:pt x="378" y="235"/>
                    <a:pt x="378" y="234"/>
                  </a:cubicBezTo>
                  <a:cubicBezTo>
                    <a:pt x="379" y="233"/>
                    <a:pt x="379" y="231"/>
                    <a:pt x="379" y="230"/>
                  </a:cubicBezTo>
                  <a:cubicBezTo>
                    <a:pt x="380" y="229"/>
                    <a:pt x="382" y="227"/>
                    <a:pt x="382" y="226"/>
                  </a:cubicBezTo>
                  <a:cubicBezTo>
                    <a:pt x="383" y="226"/>
                    <a:pt x="383" y="224"/>
                    <a:pt x="383" y="224"/>
                  </a:cubicBezTo>
                  <a:cubicBezTo>
                    <a:pt x="384" y="223"/>
                    <a:pt x="387" y="224"/>
                    <a:pt x="387" y="223"/>
                  </a:cubicBezTo>
                  <a:cubicBezTo>
                    <a:pt x="388" y="222"/>
                    <a:pt x="387" y="219"/>
                    <a:pt x="387" y="218"/>
                  </a:cubicBezTo>
                  <a:cubicBezTo>
                    <a:pt x="387" y="217"/>
                    <a:pt x="386" y="214"/>
                    <a:pt x="385" y="212"/>
                  </a:cubicBezTo>
                  <a:cubicBezTo>
                    <a:pt x="385" y="209"/>
                    <a:pt x="385" y="202"/>
                    <a:pt x="385" y="198"/>
                  </a:cubicBezTo>
                  <a:cubicBezTo>
                    <a:pt x="385" y="195"/>
                    <a:pt x="384" y="189"/>
                    <a:pt x="384" y="186"/>
                  </a:cubicBezTo>
                  <a:cubicBezTo>
                    <a:pt x="384" y="185"/>
                    <a:pt x="383" y="183"/>
                    <a:pt x="383" y="182"/>
                  </a:cubicBezTo>
                  <a:cubicBezTo>
                    <a:pt x="383" y="181"/>
                    <a:pt x="381" y="179"/>
                    <a:pt x="381" y="178"/>
                  </a:cubicBezTo>
                  <a:cubicBezTo>
                    <a:pt x="381" y="176"/>
                    <a:pt x="381" y="173"/>
                    <a:pt x="381" y="172"/>
                  </a:cubicBezTo>
                  <a:cubicBezTo>
                    <a:pt x="382" y="171"/>
                    <a:pt x="383" y="169"/>
                    <a:pt x="384" y="167"/>
                  </a:cubicBezTo>
                  <a:cubicBezTo>
                    <a:pt x="384" y="166"/>
                    <a:pt x="383" y="162"/>
                    <a:pt x="383" y="160"/>
                  </a:cubicBezTo>
                  <a:cubicBezTo>
                    <a:pt x="382" y="158"/>
                    <a:pt x="381" y="155"/>
                    <a:pt x="381" y="154"/>
                  </a:cubicBezTo>
                  <a:cubicBezTo>
                    <a:pt x="380" y="153"/>
                    <a:pt x="378" y="151"/>
                    <a:pt x="378" y="150"/>
                  </a:cubicBezTo>
                  <a:cubicBezTo>
                    <a:pt x="378" y="148"/>
                    <a:pt x="379" y="144"/>
                    <a:pt x="379" y="143"/>
                  </a:cubicBezTo>
                  <a:cubicBezTo>
                    <a:pt x="378" y="141"/>
                    <a:pt x="376" y="139"/>
                    <a:pt x="376" y="138"/>
                  </a:cubicBezTo>
                  <a:cubicBezTo>
                    <a:pt x="375" y="136"/>
                    <a:pt x="373" y="135"/>
                    <a:pt x="372" y="134"/>
                  </a:cubicBezTo>
                  <a:cubicBezTo>
                    <a:pt x="372" y="132"/>
                    <a:pt x="373" y="130"/>
                    <a:pt x="372" y="129"/>
                  </a:cubicBezTo>
                  <a:cubicBezTo>
                    <a:pt x="372" y="128"/>
                    <a:pt x="369" y="127"/>
                    <a:pt x="367" y="127"/>
                  </a:cubicBezTo>
                  <a:cubicBezTo>
                    <a:pt x="366" y="126"/>
                    <a:pt x="363" y="127"/>
                    <a:pt x="362" y="126"/>
                  </a:cubicBezTo>
                  <a:cubicBezTo>
                    <a:pt x="361" y="126"/>
                    <a:pt x="360" y="123"/>
                    <a:pt x="359" y="123"/>
                  </a:cubicBezTo>
                  <a:cubicBezTo>
                    <a:pt x="358" y="122"/>
                    <a:pt x="357" y="121"/>
                    <a:pt x="356" y="120"/>
                  </a:cubicBezTo>
                  <a:cubicBezTo>
                    <a:pt x="356" y="120"/>
                    <a:pt x="355" y="119"/>
                    <a:pt x="355" y="118"/>
                  </a:cubicBezTo>
                  <a:cubicBezTo>
                    <a:pt x="354" y="117"/>
                    <a:pt x="355" y="116"/>
                    <a:pt x="354" y="115"/>
                  </a:cubicBezTo>
                  <a:cubicBezTo>
                    <a:pt x="354" y="114"/>
                    <a:pt x="353" y="113"/>
                    <a:pt x="353" y="113"/>
                  </a:cubicBezTo>
                  <a:cubicBezTo>
                    <a:pt x="352" y="112"/>
                    <a:pt x="353" y="110"/>
                    <a:pt x="353" y="110"/>
                  </a:cubicBezTo>
                  <a:cubicBezTo>
                    <a:pt x="353" y="109"/>
                    <a:pt x="353" y="108"/>
                    <a:pt x="353" y="107"/>
                  </a:cubicBezTo>
                  <a:cubicBezTo>
                    <a:pt x="352" y="106"/>
                    <a:pt x="351" y="105"/>
                    <a:pt x="351" y="104"/>
                  </a:cubicBezTo>
                  <a:cubicBezTo>
                    <a:pt x="351" y="103"/>
                    <a:pt x="352" y="102"/>
                    <a:pt x="353" y="101"/>
                  </a:cubicBezTo>
                  <a:cubicBezTo>
                    <a:pt x="354" y="100"/>
                    <a:pt x="355" y="98"/>
                    <a:pt x="356" y="98"/>
                  </a:cubicBezTo>
                  <a:cubicBezTo>
                    <a:pt x="357" y="98"/>
                    <a:pt x="359" y="98"/>
                    <a:pt x="360" y="98"/>
                  </a:cubicBezTo>
                  <a:cubicBezTo>
                    <a:pt x="360" y="98"/>
                    <a:pt x="361" y="99"/>
                    <a:pt x="361" y="99"/>
                  </a:cubicBezTo>
                  <a:cubicBezTo>
                    <a:pt x="362" y="100"/>
                    <a:pt x="363" y="101"/>
                    <a:pt x="364" y="101"/>
                  </a:cubicBezTo>
                  <a:cubicBezTo>
                    <a:pt x="365" y="102"/>
                    <a:pt x="367" y="101"/>
                    <a:pt x="368" y="101"/>
                  </a:cubicBezTo>
                  <a:cubicBezTo>
                    <a:pt x="369" y="102"/>
                    <a:pt x="370" y="103"/>
                    <a:pt x="371" y="103"/>
                  </a:cubicBezTo>
                  <a:cubicBezTo>
                    <a:pt x="372" y="103"/>
                    <a:pt x="373" y="103"/>
                    <a:pt x="373" y="102"/>
                  </a:cubicBezTo>
                  <a:cubicBezTo>
                    <a:pt x="374" y="102"/>
                    <a:pt x="374" y="100"/>
                    <a:pt x="374" y="99"/>
                  </a:cubicBezTo>
                  <a:cubicBezTo>
                    <a:pt x="373" y="98"/>
                    <a:pt x="372" y="97"/>
                    <a:pt x="371" y="97"/>
                  </a:cubicBezTo>
                  <a:cubicBezTo>
                    <a:pt x="371" y="96"/>
                    <a:pt x="370" y="94"/>
                    <a:pt x="369" y="93"/>
                  </a:cubicBezTo>
                  <a:cubicBezTo>
                    <a:pt x="369" y="92"/>
                    <a:pt x="368" y="90"/>
                    <a:pt x="368" y="89"/>
                  </a:cubicBezTo>
                  <a:cubicBezTo>
                    <a:pt x="367" y="88"/>
                    <a:pt x="366" y="85"/>
                    <a:pt x="365" y="84"/>
                  </a:cubicBezTo>
                  <a:cubicBezTo>
                    <a:pt x="364" y="83"/>
                    <a:pt x="361" y="83"/>
                    <a:pt x="360" y="82"/>
                  </a:cubicBezTo>
                  <a:cubicBezTo>
                    <a:pt x="359" y="81"/>
                    <a:pt x="358" y="79"/>
                    <a:pt x="357" y="78"/>
                  </a:cubicBezTo>
                  <a:cubicBezTo>
                    <a:pt x="357" y="77"/>
                    <a:pt x="356" y="75"/>
                    <a:pt x="355" y="74"/>
                  </a:cubicBezTo>
                  <a:cubicBezTo>
                    <a:pt x="354" y="73"/>
                    <a:pt x="353" y="73"/>
                    <a:pt x="352" y="72"/>
                  </a:cubicBezTo>
                  <a:cubicBezTo>
                    <a:pt x="351" y="71"/>
                    <a:pt x="349" y="70"/>
                    <a:pt x="349" y="70"/>
                  </a:cubicBezTo>
                  <a:cubicBezTo>
                    <a:pt x="349" y="69"/>
                    <a:pt x="349" y="68"/>
                    <a:pt x="349" y="67"/>
                  </a:cubicBezTo>
                  <a:cubicBezTo>
                    <a:pt x="349" y="67"/>
                    <a:pt x="351" y="67"/>
                    <a:pt x="351" y="67"/>
                  </a:cubicBezTo>
                  <a:cubicBezTo>
                    <a:pt x="352" y="66"/>
                    <a:pt x="352" y="64"/>
                    <a:pt x="352" y="63"/>
                  </a:cubicBezTo>
                  <a:cubicBezTo>
                    <a:pt x="352" y="63"/>
                    <a:pt x="352" y="61"/>
                    <a:pt x="352" y="61"/>
                  </a:cubicBezTo>
                  <a:cubicBezTo>
                    <a:pt x="351" y="60"/>
                    <a:pt x="348" y="61"/>
                    <a:pt x="347" y="60"/>
                  </a:cubicBezTo>
                  <a:cubicBezTo>
                    <a:pt x="346" y="60"/>
                    <a:pt x="344" y="58"/>
                    <a:pt x="343" y="57"/>
                  </a:cubicBezTo>
                  <a:cubicBezTo>
                    <a:pt x="342" y="56"/>
                    <a:pt x="341" y="53"/>
                    <a:pt x="340" y="52"/>
                  </a:cubicBezTo>
                  <a:cubicBezTo>
                    <a:pt x="339" y="51"/>
                    <a:pt x="336" y="51"/>
                    <a:pt x="335" y="51"/>
                  </a:cubicBezTo>
                  <a:cubicBezTo>
                    <a:pt x="335" y="51"/>
                    <a:pt x="333" y="52"/>
                    <a:pt x="332" y="53"/>
                  </a:cubicBezTo>
                  <a:cubicBezTo>
                    <a:pt x="332" y="53"/>
                    <a:pt x="330" y="53"/>
                    <a:pt x="329" y="53"/>
                  </a:cubicBezTo>
                  <a:cubicBezTo>
                    <a:pt x="327" y="53"/>
                    <a:pt x="323" y="52"/>
                    <a:pt x="322" y="52"/>
                  </a:cubicBezTo>
                  <a:cubicBezTo>
                    <a:pt x="320" y="51"/>
                    <a:pt x="318" y="50"/>
                    <a:pt x="317" y="50"/>
                  </a:cubicBezTo>
                  <a:cubicBezTo>
                    <a:pt x="315" y="49"/>
                    <a:pt x="312" y="48"/>
                    <a:pt x="311" y="47"/>
                  </a:cubicBezTo>
                  <a:cubicBezTo>
                    <a:pt x="309" y="47"/>
                    <a:pt x="306" y="45"/>
                    <a:pt x="305" y="45"/>
                  </a:cubicBezTo>
                  <a:cubicBezTo>
                    <a:pt x="303" y="45"/>
                    <a:pt x="301" y="46"/>
                    <a:pt x="300" y="46"/>
                  </a:cubicBezTo>
                  <a:cubicBezTo>
                    <a:pt x="298" y="46"/>
                    <a:pt x="295" y="46"/>
                    <a:pt x="294" y="45"/>
                  </a:cubicBezTo>
                  <a:cubicBezTo>
                    <a:pt x="293" y="45"/>
                    <a:pt x="291" y="43"/>
                    <a:pt x="291" y="43"/>
                  </a:cubicBezTo>
                  <a:cubicBezTo>
                    <a:pt x="289" y="41"/>
                    <a:pt x="287" y="39"/>
                    <a:pt x="286" y="38"/>
                  </a:cubicBezTo>
                  <a:cubicBezTo>
                    <a:pt x="284" y="37"/>
                    <a:pt x="281" y="36"/>
                    <a:pt x="280" y="36"/>
                  </a:cubicBezTo>
                  <a:cubicBezTo>
                    <a:pt x="278" y="36"/>
                    <a:pt x="275" y="36"/>
                    <a:pt x="273" y="36"/>
                  </a:cubicBezTo>
                  <a:cubicBezTo>
                    <a:pt x="273" y="36"/>
                    <a:pt x="272" y="37"/>
                    <a:pt x="271" y="37"/>
                  </a:cubicBezTo>
                  <a:cubicBezTo>
                    <a:pt x="270" y="37"/>
                    <a:pt x="269" y="37"/>
                    <a:pt x="268" y="37"/>
                  </a:cubicBezTo>
                  <a:cubicBezTo>
                    <a:pt x="267" y="37"/>
                    <a:pt x="265" y="38"/>
                    <a:pt x="265" y="38"/>
                  </a:cubicBezTo>
                  <a:cubicBezTo>
                    <a:pt x="264" y="39"/>
                    <a:pt x="262" y="39"/>
                    <a:pt x="261" y="39"/>
                  </a:cubicBezTo>
                  <a:cubicBezTo>
                    <a:pt x="260" y="39"/>
                    <a:pt x="259" y="38"/>
                    <a:pt x="258" y="37"/>
                  </a:cubicBezTo>
                  <a:cubicBezTo>
                    <a:pt x="257" y="37"/>
                    <a:pt x="256" y="35"/>
                    <a:pt x="256" y="34"/>
                  </a:cubicBezTo>
                  <a:cubicBezTo>
                    <a:pt x="255" y="33"/>
                    <a:pt x="254" y="30"/>
                    <a:pt x="254" y="29"/>
                  </a:cubicBezTo>
                  <a:cubicBezTo>
                    <a:pt x="253" y="28"/>
                    <a:pt x="252" y="27"/>
                    <a:pt x="251" y="26"/>
                  </a:cubicBezTo>
                  <a:cubicBezTo>
                    <a:pt x="250" y="25"/>
                    <a:pt x="248" y="24"/>
                    <a:pt x="248" y="23"/>
                  </a:cubicBezTo>
                  <a:cubicBezTo>
                    <a:pt x="247" y="22"/>
                    <a:pt x="245" y="20"/>
                    <a:pt x="244" y="20"/>
                  </a:cubicBezTo>
                  <a:cubicBezTo>
                    <a:pt x="244" y="19"/>
                    <a:pt x="242" y="18"/>
                    <a:pt x="241" y="17"/>
                  </a:cubicBezTo>
                  <a:cubicBezTo>
                    <a:pt x="240" y="17"/>
                    <a:pt x="238" y="17"/>
                    <a:pt x="237" y="17"/>
                  </a:cubicBezTo>
                  <a:cubicBezTo>
                    <a:pt x="235" y="17"/>
                    <a:pt x="232" y="16"/>
                    <a:pt x="230" y="15"/>
                  </a:cubicBezTo>
                  <a:cubicBezTo>
                    <a:pt x="229" y="15"/>
                    <a:pt x="228" y="14"/>
                    <a:pt x="227" y="14"/>
                  </a:cubicBezTo>
                  <a:cubicBezTo>
                    <a:pt x="226" y="14"/>
                    <a:pt x="225" y="15"/>
                    <a:pt x="224" y="16"/>
                  </a:cubicBezTo>
                  <a:cubicBezTo>
                    <a:pt x="223" y="16"/>
                    <a:pt x="222" y="18"/>
                    <a:pt x="222" y="18"/>
                  </a:cubicBezTo>
                  <a:cubicBezTo>
                    <a:pt x="221" y="18"/>
                    <a:pt x="220" y="16"/>
                    <a:pt x="219" y="16"/>
                  </a:cubicBezTo>
                  <a:cubicBezTo>
                    <a:pt x="218" y="16"/>
                    <a:pt x="217" y="16"/>
                    <a:pt x="216" y="16"/>
                  </a:cubicBezTo>
                  <a:cubicBezTo>
                    <a:pt x="216" y="16"/>
                    <a:pt x="215" y="18"/>
                    <a:pt x="215" y="18"/>
                  </a:cubicBezTo>
                  <a:cubicBezTo>
                    <a:pt x="214" y="18"/>
                    <a:pt x="213" y="20"/>
                    <a:pt x="212" y="20"/>
                  </a:cubicBezTo>
                  <a:cubicBezTo>
                    <a:pt x="211" y="20"/>
                    <a:pt x="209" y="18"/>
                    <a:pt x="208" y="18"/>
                  </a:cubicBezTo>
                  <a:cubicBezTo>
                    <a:pt x="207" y="17"/>
                    <a:pt x="204" y="16"/>
                    <a:pt x="202" y="15"/>
                  </a:cubicBezTo>
                  <a:cubicBezTo>
                    <a:pt x="200" y="14"/>
                    <a:pt x="196" y="10"/>
                    <a:pt x="194" y="9"/>
                  </a:cubicBezTo>
                  <a:cubicBezTo>
                    <a:pt x="192" y="8"/>
                    <a:pt x="188" y="8"/>
                    <a:pt x="186" y="7"/>
                  </a:cubicBezTo>
                  <a:cubicBezTo>
                    <a:pt x="184" y="7"/>
                    <a:pt x="181" y="5"/>
                    <a:pt x="179" y="4"/>
                  </a:cubicBezTo>
                  <a:cubicBezTo>
                    <a:pt x="178" y="4"/>
                    <a:pt x="176" y="2"/>
                    <a:pt x="175" y="1"/>
                  </a:cubicBezTo>
                  <a:cubicBezTo>
                    <a:pt x="173" y="1"/>
                    <a:pt x="170" y="0"/>
                    <a:pt x="169" y="1"/>
                  </a:cubicBezTo>
                  <a:cubicBezTo>
                    <a:pt x="168" y="2"/>
                    <a:pt x="168" y="3"/>
                    <a:pt x="168" y="4"/>
                  </a:cubicBezTo>
                  <a:cubicBezTo>
                    <a:pt x="168" y="4"/>
                    <a:pt x="169" y="5"/>
                    <a:pt x="169" y="6"/>
                  </a:cubicBezTo>
                  <a:cubicBezTo>
                    <a:pt x="169" y="7"/>
                    <a:pt x="168" y="8"/>
                    <a:pt x="167" y="9"/>
                  </a:cubicBezTo>
                  <a:cubicBezTo>
                    <a:pt x="166" y="10"/>
                    <a:pt x="164" y="10"/>
                    <a:pt x="163" y="10"/>
                  </a:cubicBezTo>
                  <a:cubicBezTo>
                    <a:pt x="162" y="10"/>
                    <a:pt x="161" y="9"/>
                    <a:pt x="160" y="9"/>
                  </a:cubicBezTo>
                  <a:cubicBezTo>
                    <a:pt x="159" y="9"/>
                    <a:pt x="157" y="10"/>
                    <a:pt x="156" y="10"/>
                  </a:cubicBezTo>
                  <a:cubicBezTo>
                    <a:pt x="155" y="11"/>
                    <a:pt x="154" y="11"/>
                    <a:pt x="153" y="11"/>
                  </a:cubicBezTo>
                  <a:cubicBezTo>
                    <a:pt x="152" y="11"/>
                    <a:pt x="151" y="10"/>
                    <a:pt x="150" y="9"/>
                  </a:cubicBezTo>
                  <a:cubicBezTo>
                    <a:pt x="150" y="9"/>
                    <a:pt x="148" y="9"/>
                    <a:pt x="147" y="10"/>
                  </a:cubicBezTo>
                  <a:cubicBezTo>
                    <a:pt x="146" y="10"/>
                    <a:pt x="146" y="12"/>
                    <a:pt x="146" y="13"/>
                  </a:cubicBezTo>
                  <a:cubicBezTo>
                    <a:pt x="146" y="13"/>
                    <a:pt x="147" y="14"/>
                    <a:pt x="147" y="14"/>
                  </a:cubicBezTo>
                  <a:cubicBezTo>
                    <a:pt x="148" y="14"/>
                    <a:pt x="149" y="14"/>
                    <a:pt x="150" y="14"/>
                  </a:cubicBezTo>
                  <a:cubicBezTo>
                    <a:pt x="151" y="15"/>
                    <a:pt x="151" y="18"/>
                    <a:pt x="151" y="19"/>
                  </a:cubicBezTo>
                  <a:cubicBezTo>
                    <a:pt x="151" y="20"/>
                    <a:pt x="149" y="22"/>
                    <a:pt x="148" y="23"/>
                  </a:cubicBezTo>
                  <a:cubicBezTo>
                    <a:pt x="147" y="24"/>
                    <a:pt x="146" y="27"/>
                    <a:pt x="145" y="28"/>
                  </a:cubicBezTo>
                  <a:cubicBezTo>
                    <a:pt x="144" y="28"/>
                    <a:pt x="143" y="30"/>
                    <a:pt x="142" y="31"/>
                  </a:cubicBezTo>
                  <a:cubicBezTo>
                    <a:pt x="141" y="31"/>
                    <a:pt x="139" y="32"/>
                    <a:pt x="138" y="33"/>
                  </a:cubicBezTo>
                  <a:cubicBezTo>
                    <a:pt x="138" y="34"/>
                    <a:pt x="138" y="36"/>
                    <a:pt x="138" y="36"/>
                  </a:cubicBezTo>
                  <a:cubicBezTo>
                    <a:pt x="137" y="37"/>
                    <a:pt x="136" y="39"/>
                    <a:pt x="135" y="40"/>
                  </a:cubicBezTo>
                  <a:cubicBezTo>
                    <a:pt x="134" y="40"/>
                    <a:pt x="133" y="42"/>
                    <a:pt x="133" y="43"/>
                  </a:cubicBezTo>
                  <a:cubicBezTo>
                    <a:pt x="133" y="43"/>
                    <a:pt x="133" y="45"/>
                    <a:pt x="133" y="46"/>
                  </a:cubicBezTo>
                  <a:cubicBezTo>
                    <a:pt x="133" y="47"/>
                    <a:pt x="133" y="50"/>
                    <a:pt x="133" y="51"/>
                  </a:cubicBezTo>
                  <a:cubicBezTo>
                    <a:pt x="134" y="53"/>
                    <a:pt x="136" y="58"/>
                    <a:pt x="138" y="60"/>
                  </a:cubicBezTo>
                  <a:cubicBezTo>
                    <a:pt x="139" y="61"/>
                    <a:pt x="141" y="63"/>
                    <a:pt x="142" y="63"/>
                  </a:cubicBezTo>
                  <a:cubicBezTo>
                    <a:pt x="143" y="65"/>
                    <a:pt x="146" y="68"/>
                    <a:pt x="148" y="68"/>
                  </a:cubicBezTo>
                  <a:cubicBezTo>
                    <a:pt x="150" y="69"/>
                    <a:pt x="152" y="67"/>
                    <a:pt x="154" y="67"/>
                  </a:cubicBezTo>
                  <a:cubicBezTo>
                    <a:pt x="156" y="67"/>
                    <a:pt x="159" y="66"/>
                    <a:pt x="161" y="67"/>
                  </a:cubicBezTo>
                  <a:cubicBezTo>
                    <a:pt x="162" y="68"/>
                    <a:pt x="163" y="70"/>
                    <a:pt x="163" y="71"/>
                  </a:cubicBezTo>
                  <a:cubicBezTo>
                    <a:pt x="163" y="72"/>
                    <a:pt x="162" y="73"/>
                    <a:pt x="162" y="74"/>
                  </a:cubicBezTo>
                  <a:cubicBezTo>
                    <a:pt x="161" y="75"/>
                    <a:pt x="159" y="76"/>
                    <a:pt x="158" y="77"/>
                  </a:cubicBezTo>
                  <a:cubicBezTo>
                    <a:pt x="157" y="78"/>
                    <a:pt x="153" y="78"/>
                    <a:pt x="152" y="78"/>
                  </a:cubicBezTo>
                  <a:cubicBezTo>
                    <a:pt x="150" y="79"/>
                    <a:pt x="148" y="80"/>
                    <a:pt x="147" y="80"/>
                  </a:cubicBezTo>
                  <a:cubicBezTo>
                    <a:pt x="145" y="80"/>
                    <a:pt x="141" y="80"/>
                    <a:pt x="140" y="81"/>
                  </a:cubicBezTo>
                  <a:cubicBezTo>
                    <a:pt x="138" y="81"/>
                    <a:pt x="136" y="81"/>
                    <a:pt x="134" y="81"/>
                  </a:cubicBezTo>
                  <a:cubicBezTo>
                    <a:pt x="133" y="81"/>
                    <a:pt x="129" y="82"/>
                    <a:pt x="128" y="83"/>
                  </a:cubicBezTo>
                  <a:cubicBezTo>
                    <a:pt x="127" y="84"/>
                    <a:pt x="126" y="88"/>
                    <a:pt x="125" y="89"/>
                  </a:cubicBezTo>
                  <a:cubicBezTo>
                    <a:pt x="124" y="90"/>
                    <a:pt x="123" y="91"/>
                    <a:pt x="122" y="92"/>
                  </a:cubicBezTo>
                  <a:cubicBezTo>
                    <a:pt x="121" y="92"/>
                    <a:pt x="119" y="92"/>
                    <a:pt x="118" y="92"/>
                  </a:cubicBezTo>
                  <a:cubicBezTo>
                    <a:pt x="117" y="93"/>
                    <a:pt x="115" y="96"/>
                    <a:pt x="114" y="97"/>
                  </a:cubicBezTo>
                  <a:cubicBezTo>
                    <a:pt x="114" y="98"/>
                    <a:pt x="111" y="99"/>
                    <a:pt x="111" y="100"/>
                  </a:cubicBezTo>
                  <a:cubicBezTo>
                    <a:pt x="110" y="101"/>
                    <a:pt x="110" y="105"/>
                    <a:pt x="109" y="107"/>
                  </a:cubicBezTo>
                  <a:cubicBezTo>
                    <a:pt x="109" y="109"/>
                    <a:pt x="109" y="113"/>
                    <a:pt x="109" y="115"/>
                  </a:cubicBezTo>
                  <a:cubicBezTo>
                    <a:pt x="110" y="116"/>
                    <a:pt x="112" y="120"/>
                    <a:pt x="113" y="122"/>
                  </a:cubicBezTo>
                  <a:cubicBezTo>
                    <a:pt x="113" y="123"/>
                    <a:pt x="113" y="126"/>
                    <a:pt x="114" y="127"/>
                  </a:cubicBezTo>
                  <a:cubicBezTo>
                    <a:pt x="114" y="128"/>
                    <a:pt x="115" y="130"/>
                    <a:pt x="115" y="131"/>
                  </a:cubicBezTo>
                  <a:cubicBezTo>
                    <a:pt x="116" y="132"/>
                    <a:pt x="117" y="135"/>
                    <a:pt x="117" y="137"/>
                  </a:cubicBezTo>
                  <a:cubicBezTo>
                    <a:pt x="117" y="138"/>
                    <a:pt x="115" y="140"/>
                    <a:pt x="115" y="141"/>
                  </a:cubicBezTo>
                  <a:cubicBezTo>
                    <a:pt x="115" y="143"/>
                    <a:pt x="117" y="145"/>
                    <a:pt x="117" y="147"/>
                  </a:cubicBezTo>
                  <a:cubicBezTo>
                    <a:pt x="118" y="149"/>
                    <a:pt x="118" y="153"/>
                    <a:pt x="118" y="155"/>
                  </a:cubicBezTo>
                  <a:cubicBezTo>
                    <a:pt x="117" y="157"/>
                    <a:pt x="116" y="160"/>
                    <a:pt x="116" y="162"/>
                  </a:cubicBezTo>
                  <a:cubicBezTo>
                    <a:pt x="115" y="164"/>
                    <a:pt x="114" y="167"/>
                    <a:pt x="114" y="168"/>
                  </a:cubicBezTo>
                  <a:cubicBezTo>
                    <a:pt x="114" y="169"/>
                    <a:pt x="114" y="172"/>
                    <a:pt x="114" y="173"/>
                  </a:cubicBezTo>
                  <a:cubicBezTo>
                    <a:pt x="113" y="174"/>
                    <a:pt x="112" y="177"/>
                    <a:pt x="112" y="178"/>
                  </a:cubicBezTo>
                  <a:cubicBezTo>
                    <a:pt x="112" y="179"/>
                    <a:pt x="112" y="181"/>
                    <a:pt x="112" y="182"/>
                  </a:cubicBezTo>
                  <a:cubicBezTo>
                    <a:pt x="111" y="183"/>
                    <a:pt x="110" y="184"/>
                    <a:pt x="109" y="184"/>
                  </a:cubicBezTo>
                  <a:cubicBezTo>
                    <a:pt x="108" y="185"/>
                    <a:pt x="107" y="186"/>
                    <a:pt x="106" y="187"/>
                  </a:cubicBezTo>
                  <a:cubicBezTo>
                    <a:pt x="106" y="189"/>
                    <a:pt x="107" y="191"/>
                    <a:pt x="107" y="192"/>
                  </a:cubicBezTo>
                  <a:cubicBezTo>
                    <a:pt x="107" y="193"/>
                    <a:pt x="107" y="194"/>
                    <a:pt x="106" y="195"/>
                  </a:cubicBezTo>
                  <a:cubicBezTo>
                    <a:pt x="106" y="196"/>
                    <a:pt x="105" y="197"/>
                    <a:pt x="104" y="197"/>
                  </a:cubicBezTo>
                  <a:cubicBezTo>
                    <a:pt x="103" y="197"/>
                    <a:pt x="102" y="195"/>
                    <a:pt x="102" y="194"/>
                  </a:cubicBezTo>
                  <a:cubicBezTo>
                    <a:pt x="101" y="194"/>
                    <a:pt x="100" y="193"/>
                    <a:pt x="100" y="193"/>
                  </a:cubicBezTo>
                  <a:cubicBezTo>
                    <a:pt x="100" y="193"/>
                    <a:pt x="100" y="192"/>
                    <a:pt x="100" y="192"/>
                  </a:cubicBezTo>
                  <a:cubicBezTo>
                    <a:pt x="100" y="190"/>
                    <a:pt x="100" y="186"/>
                    <a:pt x="100" y="185"/>
                  </a:cubicBezTo>
                  <a:cubicBezTo>
                    <a:pt x="101" y="183"/>
                    <a:pt x="102" y="181"/>
                    <a:pt x="103" y="179"/>
                  </a:cubicBezTo>
                  <a:cubicBezTo>
                    <a:pt x="104" y="178"/>
                    <a:pt x="106" y="177"/>
                    <a:pt x="106" y="176"/>
                  </a:cubicBezTo>
                  <a:cubicBezTo>
                    <a:pt x="107" y="174"/>
                    <a:pt x="107" y="171"/>
                    <a:pt x="106" y="169"/>
                  </a:cubicBezTo>
                  <a:cubicBezTo>
                    <a:pt x="106" y="168"/>
                    <a:pt x="104" y="166"/>
                    <a:pt x="104" y="165"/>
                  </a:cubicBezTo>
                  <a:cubicBezTo>
                    <a:pt x="104" y="164"/>
                    <a:pt x="104" y="162"/>
                    <a:pt x="105" y="161"/>
                  </a:cubicBezTo>
                  <a:cubicBezTo>
                    <a:pt x="106" y="160"/>
                    <a:pt x="107" y="160"/>
                    <a:pt x="108" y="159"/>
                  </a:cubicBezTo>
                  <a:cubicBezTo>
                    <a:pt x="108" y="158"/>
                    <a:pt x="108" y="156"/>
                    <a:pt x="107" y="155"/>
                  </a:cubicBezTo>
                  <a:cubicBezTo>
                    <a:pt x="107" y="154"/>
                    <a:pt x="106" y="152"/>
                    <a:pt x="105" y="151"/>
                  </a:cubicBezTo>
                  <a:cubicBezTo>
                    <a:pt x="104" y="151"/>
                    <a:pt x="104" y="153"/>
                    <a:pt x="103" y="153"/>
                  </a:cubicBezTo>
                  <a:cubicBezTo>
                    <a:pt x="102" y="154"/>
                    <a:pt x="101" y="155"/>
                    <a:pt x="101" y="156"/>
                  </a:cubicBezTo>
                  <a:cubicBezTo>
                    <a:pt x="100" y="157"/>
                    <a:pt x="101" y="159"/>
                    <a:pt x="100" y="160"/>
                  </a:cubicBezTo>
                  <a:cubicBezTo>
                    <a:pt x="100" y="161"/>
                    <a:pt x="99" y="162"/>
                    <a:pt x="98" y="163"/>
                  </a:cubicBezTo>
                  <a:cubicBezTo>
                    <a:pt x="98" y="164"/>
                    <a:pt x="99" y="165"/>
                    <a:pt x="99" y="166"/>
                  </a:cubicBezTo>
                  <a:cubicBezTo>
                    <a:pt x="98" y="167"/>
                    <a:pt x="97" y="168"/>
                    <a:pt x="97" y="168"/>
                  </a:cubicBezTo>
                  <a:cubicBezTo>
                    <a:pt x="97" y="169"/>
                    <a:pt x="97" y="171"/>
                    <a:pt x="98" y="171"/>
                  </a:cubicBezTo>
                  <a:cubicBezTo>
                    <a:pt x="98" y="172"/>
                    <a:pt x="101" y="170"/>
                    <a:pt x="101" y="171"/>
                  </a:cubicBezTo>
                  <a:cubicBezTo>
                    <a:pt x="102" y="172"/>
                    <a:pt x="101" y="173"/>
                    <a:pt x="101" y="174"/>
                  </a:cubicBezTo>
                  <a:cubicBezTo>
                    <a:pt x="100" y="175"/>
                    <a:pt x="99" y="176"/>
                    <a:pt x="99" y="176"/>
                  </a:cubicBezTo>
                  <a:cubicBezTo>
                    <a:pt x="98" y="177"/>
                    <a:pt x="99" y="180"/>
                    <a:pt x="98" y="181"/>
                  </a:cubicBezTo>
                  <a:cubicBezTo>
                    <a:pt x="98" y="182"/>
                    <a:pt x="98" y="183"/>
                    <a:pt x="97" y="183"/>
                  </a:cubicBezTo>
                  <a:cubicBezTo>
                    <a:pt x="97" y="184"/>
                    <a:pt x="97" y="187"/>
                    <a:pt x="97" y="188"/>
                  </a:cubicBezTo>
                  <a:cubicBezTo>
                    <a:pt x="97" y="189"/>
                    <a:pt x="97" y="192"/>
                    <a:pt x="97" y="192"/>
                  </a:cubicBezTo>
                  <a:cubicBezTo>
                    <a:pt x="97" y="193"/>
                    <a:pt x="97" y="193"/>
                    <a:pt x="97" y="193"/>
                  </a:cubicBezTo>
                  <a:cubicBezTo>
                    <a:pt x="97" y="194"/>
                    <a:pt x="96" y="195"/>
                    <a:pt x="96" y="195"/>
                  </a:cubicBezTo>
                  <a:cubicBezTo>
                    <a:pt x="95" y="195"/>
                    <a:pt x="93" y="194"/>
                    <a:pt x="93" y="194"/>
                  </a:cubicBezTo>
                  <a:cubicBezTo>
                    <a:pt x="92" y="193"/>
                    <a:pt x="91" y="191"/>
                    <a:pt x="91" y="190"/>
                  </a:cubicBezTo>
                  <a:cubicBezTo>
                    <a:pt x="90" y="189"/>
                    <a:pt x="90" y="186"/>
                    <a:pt x="90" y="184"/>
                  </a:cubicBezTo>
                  <a:cubicBezTo>
                    <a:pt x="89" y="183"/>
                    <a:pt x="88" y="181"/>
                    <a:pt x="88" y="180"/>
                  </a:cubicBezTo>
                  <a:cubicBezTo>
                    <a:pt x="87" y="178"/>
                    <a:pt x="87" y="175"/>
                    <a:pt x="88" y="173"/>
                  </a:cubicBezTo>
                  <a:cubicBezTo>
                    <a:pt x="88" y="172"/>
                    <a:pt x="90" y="169"/>
                    <a:pt x="90" y="168"/>
                  </a:cubicBezTo>
                  <a:cubicBezTo>
                    <a:pt x="91" y="166"/>
                    <a:pt x="91" y="164"/>
                    <a:pt x="91" y="163"/>
                  </a:cubicBezTo>
                  <a:cubicBezTo>
                    <a:pt x="91" y="161"/>
                    <a:pt x="90" y="159"/>
                    <a:pt x="90" y="157"/>
                  </a:cubicBezTo>
                  <a:cubicBezTo>
                    <a:pt x="89" y="156"/>
                    <a:pt x="88" y="154"/>
                    <a:pt x="88" y="153"/>
                  </a:cubicBezTo>
                  <a:cubicBezTo>
                    <a:pt x="88" y="152"/>
                    <a:pt x="89" y="148"/>
                    <a:pt x="90" y="147"/>
                  </a:cubicBezTo>
                  <a:cubicBezTo>
                    <a:pt x="91" y="146"/>
                    <a:pt x="94" y="146"/>
                    <a:pt x="94" y="145"/>
                  </a:cubicBezTo>
                  <a:cubicBezTo>
                    <a:pt x="94" y="143"/>
                    <a:pt x="92" y="140"/>
                    <a:pt x="90" y="139"/>
                  </a:cubicBezTo>
                  <a:cubicBezTo>
                    <a:pt x="90" y="138"/>
                    <a:pt x="88" y="137"/>
                    <a:pt x="87" y="137"/>
                  </a:cubicBezTo>
                  <a:cubicBezTo>
                    <a:pt x="87" y="136"/>
                    <a:pt x="85" y="134"/>
                    <a:pt x="85" y="133"/>
                  </a:cubicBezTo>
                  <a:cubicBezTo>
                    <a:pt x="85" y="132"/>
                    <a:pt x="85" y="129"/>
                    <a:pt x="86" y="128"/>
                  </a:cubicBezTo>
                  <a:cubicBezTo>
                    <a:pt x="87" y="127"/>
                    <a:pt x="91" y="127"/>
                    <a:pt x="92" y="127"/>
                  </a:cubicBezTo>
                  <a:cubicBezTo>
                    <a:pt x="93" y="126"/>
                    <a:pt x="94" y="124"/>
                    <a:pt x="94" y="123"/>
                  </a:cubicBezTo>
                  <a:cubicBezTo>
                    <a:pt x="95" y="122"/>
                    <a:pt x="95" y="120"/>
                    <a:pt x="95" y="119"/>
                  </a:cubicBezTo>
                  <a:cubicBezTo>
                    <a:pt x="94" y="118"/>
                    <a:pt x="93" y="116"/>
                    <a:pt x="92" y="116"/>
                  </a:cubicBezTo>
                  <a:cubicBezTo>
                    <a:pt x="91" y="115"/>
                    <a:pt x="90" y="116"/>
                    <a:pt x="89" y="117"/>
                  </a:cubicBezTo>
                  <a:cubicBezTo>
                    <a:pt x="89" y="118"/>
                    <a:pt x="89" y="119"/>
                    <a:pt x="88" y="120"/>
                  </a:cubicBezTo>
                  <a:cubicBezTo>
                    <a:pt x="88" y="120"/>
                    <a:pt x="87" y="121"/>
                    <a:pt x="86" y="121"/>
                  </a:cubicBezTo>
                  <a:cubicBezTo>
                    <a:pt x="86" y="122"/>
                    <a:pt x="84" y="122"/>
                    <a:pt x="83" y="122"/>
                  </a:cubicBezTo>
                  <a:cubicBezTo>
                    <a:pt x="82" y="122"/>
                    <a:pt x="81" y="123"/>
                    <a:pt x="80" y="124"/>
                  </a:cubicBezTo>
                  <a:cubicBezTo>
                    <a:pt x="79" y="125"/>
                    <a:pt x="78" y="128"/>
                    <a:pt x="78" y="129"/>
                  </a:cubicBezTo>
                  <a:cubicBezTo>
                    <a:pt x="78" y="131"/>
                    <a:pt x="78" y="135"/>
                    <a:pt x="78" y="137"/>
                  </a:cubicBezTo>
                  <a:cubicBezTo>
                    <a:pt x="77" y="138"/>
                    <a:pt x="77" y="141"/>
                    <a:pt x="76" y="142"/>
                  </a:cubicBezTo>
                  <a:cubicBezTo>
                    <a:pt x="75" y="142"/>
                    <a:pt x="74" y="144"/>
                    <a:pt x="73" y="145"/>
                  </a:cubicBezTo>
                  <a:cubicBezTo>
                    <a:pt x="73" y="146"/>
                    <a:pt x="71" y="148"/>
                    <a:pt x="70" y="149"/>
                  </a:cubicBezTo>
                  <a:cubicBezTo>
                    <a:pt x="70" y="150"/>
                    <a:pt x="68" y="152"/>
                    <a:pt x="68" y="153"/>
                  </a:cubicBezTo>
                  <a:cubicBezTo>
                    <a:pt x="67" y="154"/>
                    <a:pt x="68" y="157"/>
                    <a:pt x="68" y="158"/>
                  </a:cubicBezTo>
                  <a:cubicBezTo>
                    <a:pt x="68" y="160"/>
                    <a:pt x="67" y="163"/>
                    <a:pt x="66" y="164"/>
                  </a:cubicBezTo>
                  <a:cubicBezTo>
                    <a:pt x="66" y="165"/>
                    <a:pt x="64" y="166"/>
                    <a:pt x="63" y="167"/>
                  </a:cubicBezTo>
                  <a:cubicBezTo>
                    <a:pt x="62" y="168"/>
                    <a:pt x="60" y="169"/>
                    <a:pt x="59" y="169"/>
                  </a:cubicBezTo>
                  <a:cubicBezTo>
                    <a:pt x="58" y="168"/>
                    <a:pt x="57" y="167"/>
                    <a:pt x="56" y="166"/>
                  </a:cubicBezTo>
                  <a:cubicBezTo>
                    <a:pt x="55" y="166"/>
                    <a:pt x="53" y="165"/>
                    <a:pt x="52" y="165"/>
                  </a:cubicBezTo>
                  <a:cubicBezTo>
                    <a:pt x="51" y="165"/>
                    <a:pt x="48" y="166"/>
                    <a:pt x="48" y="166"/>
                  </a:cubicBezTo>
                  <a:cubicBezTo>
                    <a:pt x="47" y="167"/>
                    <a:pt x="47" y="170"/>
                    <a:pt x="47" y="171"/>
                  </a:cubicBezTo>
                  <a:cubicBezTo>
                    <a:pt x="46" y="172"/>
                    <a:pt x="46" y="174"/>
                    <a:pt x="46" y="175"/>
                  </a:cubicBezTo>
                  <a:cubicBezTo>
                    <a:pt x="45" y="176"/>
                    <a:pt x="44" y="177"/>
                    <a:pt x="43" y="177"/>
                  </a:cubicBezTo>
                  <a:cubicBezTo>
                    <a:pt x="42" y="177"/>
                    <a:pt x="41" y="177"/>
                    <a:pt x="40" y="177"/>
                  </a:cubicBezTo>
                  <a:cubicBezTo>
                    <a:pt x="39" y="176"/>
                    <a:pt x="37" y="176"/>
                    <a:pt x="37" y="177"/>
                  </a:cubicBezTo>
                  <a:cubicBezTo>
                    <a:pt x="36" y="177"/>
                    <a:pt x="36" y="179"/>
                    <a:pt x="35" y="179"/>
                  </a:cubicBezTo>
                  <a:cubicBezTo>
                    <a:pt x="35" y="181"/>
                    <a:pt x="35" y="184"/>
                    <a:pt x="36" y="186"/>
                  </a:cubicBezTo>
                  <a:cubicBezTo>
                    <a:pt x="36" y="189"/>
                    <a:pt x="38" y="195"/>
                    <a:pt x="38" y="197"/>
                  </a:cubicBezTo>
                  <a:cubicBezTo>
                    <a:pt x="38" y="199"/>
                    <a:pt x="38" y="202"/>
                    <a:pt x="37" y="204"/>
                  </a:cubicBezTo>
                  <a:cubicBezTo>
                    <a:pt x="36" y="205"/>
                    <a:pt x="35" y="207"/>
                    <a:pt x="33" y="208"/>
                  </a:cubicBezTo>
                  <a:cubicBezTo>
                    <a:pt x="32" y="209"/>
                    <a:pt x="29" y="211"/>
                    <a:pt x="27" y="211"/>
                  </a:cubicBezTo>
                  <a:cubicBezTo>
                    <a:pt x="25" y="212"/>
                    <a:pt x="21" y="214"/>
                    <a:pt x="20" y="215"/>
                  </a:cubicBezTo>
                  <a:cubicBezTo>
                    <a:pt x="19" y="216"/>
                    <a:pt x="17" y="219"/>
                    <a:pt x="17" y="220"/>
                  </a:cubicBezTo>
                  <a:cubicBezTo>
                    <a:pt x="17" y="221"/>
                    <a:pt x="17" y="224"/>
                    <a:pt x="18" y="225"/>
                  </a:cubicBezTo>
                  <a:cubicBezTo>
                    <a:pt x="19" y="227"/>
                    <a:pt x="22" y="231"/>
                    <a:pt x="23" y="233"/>
                  </a:cubicBezTo>
                  <a:cubicBezTo>
                    <a:pt x="24" y="235"/>
                    <a:pt x="24" y="238"/>
                    <a:pt x="24" y="239"/>
                  </a:cubicBezTo>
                  <a:cubicBezTo>
                    <a:pt x="24" y="242"/>
                    <a:pt x="25" y="248"/>
                    <a:pt x="25" y="251"/>
                  </a:cubicBezTo>
                  <a:cubicBezTo>
                    <a:pt x="24" y="252"/>
                    <a:pt x="23" y="253"/>
                    <a:pt x="23" y="254"/>
                  </a:cubicBezTo>
                  <a:cubicBezTo>
                    <a:pt x="22" y="255"/>
                    <a:pt x="21" y="258"/>
                    <a:pt x="22" y="259"/>
                  </a:cubicBezTo>
                  <a:cubicBezTo>
                    <a:pt x="22" y="260"/>
                    <a:pt x="24" y="262"/>
                    <a:pt x="24" y="263"/>
                  </a:cubicBezTo>
                  <a:cubicBezTo>
                    <a:pt x="25" y="265"/>
                    <a:pt x="25" y="269"/>
                    <a:pt x="25" y="271"/>
                  </a:cubicBezTo>
                  <a:cubicBezTo>
                    <a:pt x="25" y="273"/>
                    <a:pt x="23" y="277"/>
                    <a:pt x="23" y="279"/>
                  </a:cubicBezTo>
                  <a:cubicBezTo>
                    <a:pt x="22" y="282"/>
                    <a:pt x="20" y="286"/>
                    <a:pt x="19" y="289"/>
                  </a:cubicBezTo>
                  <a:cubicBezTo>
                    <a:pt x="18" y="292"/>
                    <a:pt x="17" y="297"/>
                    <a:pt x="16" y="300"/>
                  </a:cubicBezTo>
                  <a:cubicBezTo>
                    <a:pt x="15" y="303"/>
                    <a:pt x="14" y="309"/>
                    <a:pt x="13" y="312"/>
                  </a:cubicBezTo>
                  <a:cubicBezTo>
                    <a:pt x="12" y="314"/>
                    <a:pt x="11" y="318"/>
                    <a:pt x="10" y="319"/>
                  </a:cubicBezTo>
                  <a:cubicBezTo>
                    <a:pt x="10" y="321"/>
                    <a:pt x="8" y="323"/>
                    <a:pt x="7" y="324"/>
                  </a:cubicBezTo>
                  <a:cubicBezTo>
                    <a:pt x="6" y="325"/>
                    <a:pt x="4" y="326"/>
                    <a:pt x="3" y="327"/>
                  </a:cubicBezTo>
                  <a:cubicBezTo>
                    <a:pt x="2" y="328"/>
                    <a:pt x="0" y="330"/>
                    <a:pt x="0" y="331"/>
                  </a:cubicBezTo>
                  <a:cubicBezTo>
                    <a:pt x="0" y="332"/>
                    <a:pt x="1" y="334"/>
                    <a:pt x="2" y="336"/>
                  </a:cubicBezTo>
                  <a:cubicBezTo>
                    <a:pt x="3" y="338"/>
                    <a:pt x="8" y="343"/>
                    <a:pt x="9" y="346"/>
                  </a:cubicBezTo>
                  <a:cubicBezTo>
                    <a:pt x="10" y="348"/>
                    <a:pt x="11" y="352"/>
                    <a:pt x="12" y="355"/>
                  </a:cubicBezTo>
                  <a:cubicBezTo>
                    <a:pt x="13" y="357"/>
                    <a:pt x="14" y="362"/>
                    <a:pt x="15" y="364"/>
                  </a:cubicBezTo>
                  <a:cubicBezTo>
                    <a:pt x="15" y="366"/>
                    <a:pt x="16" y="369"/>
                    <a:pt x="16" y="370"/>
                  </a:cubicBezTo>
                  <a:cubicBezTo>
                    <a:pt x="17" y="372"/>
                    <a:pt x="17" y="375"/>
                    <a:pt x="16" y="377"/>
                  </a:cubicBezTo>
                  <a:cubicBezTo>
                    <a:pt x="16" y="379"/>
                    <a:pt x="16" y="384"/>
                    <a:pt x="15" y="387"/>
                  </a:cubicBezTo>
                  <a:cubicBezTo>
                    <a:pt x="14" y="388"/>
                    <a:pt x="11" y="390"/>
                    <a:pt x="10" y="392"/>
                  </a:cubicBezTo>
                  <a:cubicBezTo>
                    <a:pt x="9" y="393"/>
                    <a:pt x="8" y="397"/>
                    <a:pt x="8" y="398"/>
                  </a:cubicBezTo>
                  <a:cubicBezTo>
                    <a:pt x="7" y="400"/>
                    <a:pt x="6" y="404"/>
                    <a:pt x="7" y="406"/>
                  </a:cubicBezTo>
                  <a:cubicBezTo>
                    <a:pt x="7" y="409"/>
                    <a:pt x="10" y="414"/>
                    <a:pt x="11" y="417"/>
                  </a:cubicBezTo>
                  <a:cubicBezTo>
                    <a:pt x="13" y="420"/>
                    <a:pt x="16" y="425"/>
                    <a:pt x="18" y="427"/>
                  </a:cubicBezTo>
                  <a:cubicBezTo>
                    <a:pt x="19" y="429"/>
                    <a:pt x="21" y="433"/>
                    <a:pt x="22" y="435"/>
                  </a:cubicBezTo>
                  <a:cubicBezTo>
                    <a:pt x="24" y="437"/>
                    <a:pt x="26" y="442"/>
                    <a:pt x="27" y="444"/>
                  </a:cubicBezTo>
                  <a:cubicBezTo>
                    <a:pt x="29" y="448"/>
                    <a:pt x="32" y="455"/>
                    <a:pt x="34" y="458"/>
                  </a:cubicBezTo>
                  <a:cubicBezTo>
                    <a:pt x="35" y="461"/>
                    <a:pt x="39" y="467"/>
                    <a:pt x="41" y="470"/>
                  </a:cubicBezTo>
                  <a:cubicBezTo>
                    <a:pt x="44" y="473"/>
                    <a:pt x="49" y="480"/>
                    <a:pt x="51" y="483"/>
                  </a:cubicBezTo>
                  <a:cubicBezTo>
                    <a:pt x="53" y="487"/>
                    <a:pt x="56" y="494"/>
                    <a:pt x="58" y="498"/>
                  </a:cubicBezTo>
                  <a:cubicBezTo>
                    <a:pt x="59" y="501"/>
                    <a:pt x="62" y="507"/>
                    <a:pt x="63" y="510"/>
                  </a:cubicBezTo>
                  <a:cubicBezTo>
                    <a:pt x="64" y="513"/>
                    <a:pt x="65" y="519"/>
                    <a:pt x="66" y="522"/>
                  </a:cubicBezTo>
                  <a:cubicBezTo>
                    <a:pt x="67" y="528"/>
                    <a:pt x="72" y="541"/>
                    <a:pt x="73" y="548"/>
                  </a:cubicBezTo>
                  <a:cubicBezTo>
                    <a:pt x="74" y="552"/>
                    <a:pt x="74" y="560"/>
                    <a:pt x="74" y="564"/>
                  </a:cubicBezTo>
                  <a:cubicBezTo>
                    <a:pt x="74" y="570"/>
                    <a:pt x="74" y="582"/>
                    <a:pt x="73" y="587"/>
                  </a:cubicBezTo>
                  <a:cubicBezTo>
                    <a:pt x="73" y="592"/>
                    <a:pt x="73" y="602"/>
                    <a:pt x="73" y="607"/>
                  </a:cubicBezTo>
                  <a:cubicBezTo>
                    <a:pt x="72" y="612"/>
                    <a:pt x="71" y="622"/>
                    <a:pt x="70" y="627"/>
                  </a:cubicBezTo>
                  <a:cubicBezTo>
                    <a:pt x="69" y="632"/>
                    <a:pt x="67" y="641"/>
                    <a:pt x="66" y="646"/>
                  </a:cubicBezTo>
                  <a:cubicBezTo>
                    <a:pt x="64" y="649"/>
                    <a:pt x="60" y="655"/>
                    <a:pt x="59" y="658"/>
                  </a:cubicBezTo>
                  <a:cubicBezTo>
                    <a:pt x="57" y="661"/>
                    <a:pt x="55" y="666"/>
                    <a:pt x="53" y="669"/>
                  </a:cubicBezTo>
                  <a:cubicBezTo>
                    <a:pt x="52" y="672"/>
                    <a:pt x="48" y="678"/>
                    <a:pt x="47" y="681"/>
                  </a:cubicBezTo>
                  <a:cubicBezTo>
                    <a:pt x="46" y="684"/>
                    <a:pt x="46" y="689"/>
                    <a:pt x="45" y="692"/>
                  </a:cubicBezTo>
                  <a:cubicBezTo>
                    <a:pt x="45" y="694"/>
                    <a:pt x="44" y="699"/>
                    <a:pt x="43" y="701"/>
                  </a:cubicBezTo>
                  <a:cubicBezTo>
                    <a:pt x="42" y="704"/>
                    <a:pt x="40" y="709"/>
                    <a:pt x="39" y="712"/>
                  </a:cubicBezTo>
                  <a:cubicBezTo>
                    <a:pt x="38" y="714"/>
                    <a:pt x="36" y="718"/>
                    <a:pt x="34" y="720"/>
                  </a:cubicBezTo>
                  <a:cubicBezTo>
                    <a:pt x="32" y="723"/>
                    <a:pt x="28" y="728"/>
                    <a:pt x="25" y="731"/>
                  </a:cubicBezTo>
                  <a:cubicBezTo>
                    <a:pt x="35" y="730"/>
                    <a:pt x="51" y="728"/>
                    <a:pt x="57" y="727"/>
                  </a:cubicBezTo>
                  <a:cubicBezTo>
                    <a:pt x="72" y="725"/>
                    <a:pt x="102" y="720"/>
                    <a:pt x="117" y="718"/>
                  </a:cubicBezTo>
                  <a:cubicBezTo>
                    <a:pt x="157" y="711"/>
                    <a:pt x="277" y="692"/>
                    <a:pt x="277" y="692"/>
                  </a:cubicBezTo>
                  <a:cubicBezTo>
                    <a:pt x="282" y="691"/>
                    <a:pt x="282" y="691"/>
                    <a:pt x="282" y="691"/>
                  </a:cubicBezTo>
                  <a:cubicBezTo>
                    <a:pt x="284" y="704"/>
                    <a:pt x="284" y="704"/>
                    <a:pt x="284" y="704"/>
                  </a:cubicBezTo>
                  <a:cubicBezTo>
                    <a:pt x="310" y="699"/>
                    <a:pt x="327" y="695"/>
                    <a:pt x="335" y="694"/>
                  </a:cubicBezTo>
                  <a:cubicBezTo>
                    <a:pt x="353" y="690"/>
                    <a:pt x="390" y="682"/>
                    <a:pt x="409" y="677"/>
                  </a:cubicBezTo>
                  <a:cubicBezTo>
                    <a:pt x="418" y="675"/>
                    <a:pt x="440" y="670"/>
                    <a:pt x="450" y="668"/>
                  </a:cubicBezTo>
                  <a:cubicBezTo>
                    <a:pt x="452" y="668"/>
                    <a:pt x="452" y="668"/>
                    <a:pt x="452" y="668"/>
                  </a:cubicBezTo>
                  <a:cubicBezTo>
                    <a:pt x="452" y="667"/>
                    <a:pt x="451" y="667"/>
                    <a:pt x="451" y="667"/>
                  </a:cubicBezTo>
                  <a:cubicBezTo>
                    <a:pt x="451" y="666"/>
                    <a:pt x="449" y="663"/>
                    <a:pt x="449" y="662"/>
                  </a:cubicBezTo>
                  <a:cubicBezTo>
                    <a:pt x="449" y="661"/>
                    <a:pt x="450" y="659"/>
                    <a:pt x="450" y="658"/>
                  </a:cubicBezTo>
                  <a:cubicBezTo>
                    <a:pt x="451" y="657"/>
                    <a:pt x="454" y="657"/>
                    <a:pt x="454" y="656"/>
                  </a:cubicBezTo>
                  <a:cubicBezTo>
                    <a:pt x="455" y="655"/>
                    <a:pt x="455" y="651"/>
                    <a:pt x="456" y="650"/>
                  </a:cubicBezTo>
                  <a:cubicBezTo>
                    <a:pt x="457" y="649"/>
                    <a:pt x="459" y="649"/>
                    <a:pt x="460" y="648"/>
                  </a:cubicBezTo>
                  <a:cubicBezTo>
                    <a:pt x="461" y="647"/>
                    <a:pt x="461" y="646"/>
                    <a:pt x="461" y="645"/>
                  </a:cubicBezTo>
                  <a:cubicBezTo>
                    <a:pt x="462" y="644"/>
                    <a:pt x="461" y="642"/>
                    <a:pt x="461" y="641"/>
                  </a:cubicBezTo>
                  <a:cubicBezTo>
                    <a:pt x="461" y="640"/>
                    <a:pt x="461" y="637"/>
                    <a:pt x="462" y="636"/>
                  </a:cubicBezTo>
                  <a:cubicBezTo>
                    <a:pt x="463" y="635"/>
                    <a:pt x="465" y="635"/>
                    <a:pt x="466" y="634"/>
                  </a:cubicBezTo>
                  <a:cubicBezTo>
                    <a:pt x="467" y="633"/>
                    <a:pt x="468" y="632"/>
                    <a:pt x="468" y="632"/>
                  </a:cubicBezTo>
                  <a:cubicBezTo>
                    <a:pt x="469" y="631"/>
                    <a:pt x="469" y="628"/>
                    <a:pt x="470" y="627"/>
                  </a:cubicBezTo>
                  <a:cubicBezTo>
                    <a:pt x="471" y="626"/>
                    <a:pt x="473" y="625"/>
                    <a:pt x="474" y="624"/>
                  </a:cubicBezTo>
                  <a:cubicBezTo>
                    <a:pt x="474" y="623"/>
                    <a:pt x="476" y="621"/>
                    <a:pt x="476" y="620"/>
                  </a:cubicBezTo>
                  <a:cubicBezTo>
                    <a:pt x="477" y="618"/>
                    <a:pt x="476" y="615"/>
                    <a:pt x="475" y="614"/>
                  </a:cubicBezTo>
                  <a:cubicBezTo>
                    <a:pt x="475" y="613"/>
                    <a:pt x="475" y="612"/>
                    <a:pt x="475" y="611"/>
                  </a:cubicBezTo>
                  <a:cubicBezTo>
                    <a:pt x="475" y="610"/>
                    <a:pt x="477" y="608"/>
                    <a:pt x="477" y="607"/>
                  </a:cubicBezTo>
                  <a:cubicBezTo>
                    <a:pt x="478" y="607"/>
                    <a:pt x="480" y="606"/>
                    <a:pt x="481" y="605"/>
                  </a:cubicBezTo>
                  <a:cubicBezTo>
                    <a:pt x="481" y="604"/>
                    <a:pt x="481" y="601"/>
                    <a:pt x="481" y="600"/>
                  </a:cubicBezTo>
                  <a:cubicBezTo>
                    <a:pt x="481" y="599"/>
                    <a:pt x="480" y="597"/>
                    <a:pt x="480" y="596"/>
                  </a:cubicBezTo>
                  <a:cubicBezTo>
                    <a:pt x="479" y="594"/>
                    <a:pt x="478" y="589"/>
                    <a:pt x="478" y="587"/>
                  </a:cubicBezTo>
                  <a:cubicBezTo>
                    <a:pt x="478" y="585"/>
                    <a:pt x="477" y="582"/>
                    <a:pt x="477" y="580"/>
                  </a:cubicBezTo>
                  <a:cubicBezTo>
                    <a:pt x="477" y="577"/>
                    <a:pt x="478" y="571"/>
                    <a:pt x="479" y="569"/>
                  </a:cubicBezTo>
                  <a:cubicBezTo>
                    <a:pt x="480" y="567"/>
                    <a:pt x="484" y="563"/>
                    <a:pt x="487" y="562"/>
                  </a:cubicBezTo>
                  <a:cubicBezTo>
                    <a:pt x="488" y="560"/>
                    <a:pt x="493" y="559"/>
                    <a:pt x="495" y="558"/>
                  </a:cubicBezTo>
                  <a:cubicBezTo>
                    <a:pt x="496" y="557"/>
                    <a:pt x="500" y="554"/>
                    <a:pt x="501" y="553"/>
                  </a:cubicBezTo>
                  <a:cubicBezTo>
                    <a:pt x="502" y="551"/>
                    <a:pt x="503" y="546"/>
                    <a:pt x="504" y="544"/>
                  </a:cubicBezTo>
                  <a:cubicBezTo>
                    <a:pt x="504" y="542"/>
                    <a:pt x="503" y="537"/>
                    <a:pt x="503" y="535"/>
                  </a:cubicBezTo>
                  <a:cubicBezTo>
                    <a:pt x="503" y="534"/>
                    <a:pt x="501" y="533"/>
                    <a:pt x="501" y="532"/>
                  </a:cubicBezTo>
                  <a:cubicBezTo>
                    <a:pt x="501" y="530"/>
                    <a:pt x="501" y="526"/>
                    <a:pt x="501" y="524"/>
                  </a:cubicBezTo>
                  <a:cubicBezTo>
                    <a:pt x="501" y="523"/>
                    <a:pt x="502" y="521"/>
                    <a:pt x="502" y="520"/>
                  </a:cubicBezTo>
                  <a:cubicBezTo>
                    <a:pt x="502" y="519"/>
                    <a:pt x="502" y="516"/>
                    <a:pt x="503" y="516"/>
                  </a:cubicBezTo>
                  <a:cubicBezTo>
                    <a:pt x="503" y="515"/>
                    <a:pt x="505" y="516"/>
                    <a:pt x="505" y="516"/>
                  </a:cubicBezTo>
                  <a:cubicBezTo>
                    <a:pt x="507" y="516"/>
                    <a:pt x="510" y="516"/>
                    <a:pt x="510" y="515"/>
                  </a:cubicBezTo>
                  <a:cubicBezTo>
                    <a:pt x="511" y="514"/>
                    <a:pt x="509" y="511"/>
                    <a:pt x="509" y="510"/>
                  </a:cubicBezTo>
                  <a:cubicBezTo>
                    <a:pt x="508" y="510"/>
                    <a:pt x="506" y="509"/>
                    <a:pt x="505" y="509"/>
                  </a:cubicBezTo>
                  <a:cubicBezTo>
                    <a:pt x="504" y="508"/>
                    <a:pt x="503" y="507"/>
                    <a:pt x="503" y="506"/>
                  </a:cubicBezTo>
                  <a:cubicBezTo>
                    <a:pt x="503" y="505"/>
                    <a:pt x="504" y="503"/>
                    <a:pt x="505" y="502"/>
                  </a:cubicBezTo>
                  <a:cubicBezTo>
                    <a:pt x="506" y="501"/>
                    <a:pt x="508" y="500"/>
                    <a:pt x="509" y="499"/>
                  </a:cubicBezTo>
                  <a:cubicBezTo>
                    <a:pt x="511" y="498"/>
                    <a:pt x="513" y="495"/>
                    <a:pt x="514" y="494"/>
                  </a:cubicBezTo>
                  <a:cubicBezTo>
                    <a:pt x="515" y="493"/>
                    <a:pt x="517" y="492"/>
                    <a:pt x="518" y="492"/>
                  </a:cubicBezTo>
                  <a:cubicBezTo>
                    <a:pt x="519" y="492"/>
                    <a:pt x="521" y="493"/>
                    <a:pt x="523" y="493"/>
                  </a:cubicBezTo>
                  <a:cubicBezTo>
                    <a:pt x="523" y="493"/>
                    <a:pt x="525" y="493"/>
                    <a:pt x="526" y="493"/>
                  </a:cubicBezTo>
                  <a:cubicBezTo>
                    <a:pt x="527" y="494"/>
                    <a:pt x="528" y="496"/>
                    <a:pt x="528" y="497"/>
                  </a:cubicBezTo>
                  <a:cubicBezTo>
                    <a:pt x="528" y="498"/>
                    <a:pt x="526" y="499"/>
                    <a:pt x="525" y="500"/>
                  </a:cubicBezTo>
                  <a:cubicBezTo>
                    <a:pt x="524" y="500"/>
                    <a:pt x="522" y="500"/>
                    <a:pt x="521" y="501"/>
                  </a:cubicBezTo>
                  <a:cubicBezTo>
                    <a:pt x="521" y="501"/>
                    <a:pt x="522" y="503"/>
                    <a:pt x="521" y="503"/>
                  </a:cubicBezTo>
                  <a:cubicBezTo>
                    <a:pt x="521" y="504"/>
                    <a:pt x="518" y="505"/>
                    <a:pt x="518" y="506"/>
                  </a:cubicBezTo>
                  <a:cubicBezTo>
                    <a:pt x="518" y="507"/>
                    <a:pt x="518" y="509"/>
                    <a:pt x="519" y="509"/>
                  </a:cubicBezTo>
                  <a:cubicBezTo>
                    <a:pt x="520" y="510"/>
                    <a:pt x="521" y="509"/>
                    <a:pt x="522" y="510"/>
                  </a:cubicBezTo>
                  <a:cubicBezTo>
                    <a:pt x="522" y="510"/>
                    <a:pt x="522" y="512"/>
                    <a:pt x="523" y="512"/>
                  </a:cubicBezTo>
                  <a:cubicBezTo>
                    <a:pt x="523" y="513"/>
                    <a:pt x="525" y="514"/>
                    <a:pt x="525" y="514"/>
                  </a:cubicBezTo>
                  <a:cubicBezTo>
                    <a:pt x="527" y="514"/>
                    <a:pt x="529" y="513"/>
                    <a:pt x="530" y="513"/>
                  </a:cubicBezTo>
                  <a:cubicBezTo>
                    <a:pt x="531" y="513"/>
                    <a:pt x="534" y="513"/>
                    <a:pt x="535" y="512"/>
                  </a:cubicBezTo>
                  <a:cubicBezTo>
                    <a:pt x="536" y="511"/>
                    <a:pt x="537" y="507"/>
                    <a:pt x="538" y="507"/>
                  </a:cubicBezTo>
                  <a:cubicBezTo>
                    <a:pt x="538" y="506"/>
                    <a:pt x="540" y="504"/>
                    <a:pt x="540" y="502"/>
                  </a:cubicBezTo>
                  <a:cubicBezTo>
                    <a:pt x="541" y="501"/>
                    <a:pt x="542" y="498"/>
                    <a:pt x="542" y="496"/>
                  </a:cubicBezTo>
                  <a:cubicBezTo>
                    <a:pt x="542" y="495"/>
                    <a:pt x="540" y="493"/>
                    <a:pt x="540" y="492"/>
                  </a:cubicBezTo>
                  <a:cubicBezTo>
                    <a:pt x="540" y="491"/>
                    <a:pt x="541" y="489"/>
                    <a:pt x="542" y="487"/>
                  </a:cubicBezTo>
                  <a:cubicBezTo>
                    <a:pt x="542" y="486"/>
                    <a:pt x="542" y="484"/>
                    <a:pt x="542" y="482"/>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90" name="Freeform 60">
              <a:extLst>
                <a:ext uri="{FF2B5EF4-FFF2-40B4-BE49-F238E27FC236}">
                  <a16:creationId xmlns:a16="http://schemas.microsoft.com/office/drawing/2014/main" id="{3D4EC24E-B274-4EF2-B9E8-577F4E0D5A87}"/>
                </a:ext>
              </a:extLst>
            </p:cNvPr>
            <p:cNvSpPr>
              <a:spLocks/>
            </p:cNvSpPr>
            <p:nvPr/>
          </p:nvSpPr>
          <p:spPr bwMode="auto">
            <a:xfrm>
              <a:off x="4864098" y="3922716"/>
              <a:ext cx="646111" cy="660400"/>
            </a:xfrm>
            <a:custGeom>
              <a:avLst/>
              <a:gdLst>
                <a:gd name="T0" fmla="*/ 747 w 767"/>
                <a:gd name="T1" fmla="*/ 445 h 784"/>
                <a:gd name="T2" fmla="*/ 721 w 767"/>
                <a:gd name="T3" fmla="*/ 438 h 784"/>
                <a:gd name="T4" fmla="*/ 713 w 767"/>
                <a:gd name="T5" fmla="*/ 406 h 784"/>
                <a:gd name="T6" fmla="*/ 694 w 767"/>
                <a:gd name="T7" fmla="*/ 379 h 784"/>
                <a:gd name="T8" fmla="*/ 664 w 767"/>
                <a:gd name="T9" fmla="*/ 367 h 784"/>
                <a:gd name="T10" fmla="*/ 655 w 767"/>
                <a:gd name="T11" fmla="*/ 332 h 784"/>
                <a:gd name="T12" fmla="*/ 639 w 767"/>
                <a:gd name="T13" fmla="*/ 303 h 784"/>
                <a:gd name="T14" fmla="*/ 597 w 767"/>
                <a:gd name="T15" fmla="*/ 286 h 784"/>
                <a:gd name="T16" fmla="*/ 581 w 767"/>
                <a:gd name="T17" fmla="*/ 265 h 784"/>
                <a:gd name="T18" fmla="*/ 565 w 767"/>
                <a:gd name="T19" fmla="*/ 238 h 784"/>
                <a:gd name="T20" fmla="*/ 535 w 767"/>
                <a:gd name="T21" fmla="*/ 219 h 784"/>
                <a:gd name="T22" fmla="*/ 506 w 767"/>
                <a:gd name="T23" fmla="*/ 194 h 784"/>
                <a:gd name="T24" fmla="*/ 463 w 767"/>
                <a:gd name="T25" fmla="*/ 169 h 784"/>
                <a:gd name="T26" fmla="*/ 428 w 767"/>
                <a:gd name="T27" fmla="*/ 140 h 784"/>
                <a:gd name="T28" fmla="*/ 402 w 767"/>
                <a:gd name="T29" fmla="*/ 95 h 784"/>
                <a:gd name="T30" fmla="*/ 365 w 767"/>
                <a:gd name="T31" fmla="*/ 83 h 784"/>
                <a:gd name="T32" fmla="*/ 323 w 767"/>
                <a:gd name="T33" fmla="*/ 60 h 784"/>
                <a:gd name="T34" fmla="*/ 331 w 767"/>
                <a:gd name="T35" fmla="*/ 25 h 784"/>
                <a:gd name="T36" fmla="*/ 343 w 767"/>
                <a:gd name="T37" fmla="*/ 1 h 784"/>
                <a:gd name="T38" fmla="*/ 47 w 767"/>
                <a:gd name="T39" fmla="*/ 54 h 784"/>
                <a:gd name="T40" fmla="*/ 127 w 767"/>
                <a:gd name="T41" fmla="*/ 433 h 784"/>
                <a:gd name="T42" fmla="*/ 132 w 767"/>
                <a:gd name="T43" fmla="*/ 446 h 784"/>
                <a:gd name="T44" fmla="*/ 143 w 767"/>
                <a:gd name="T45" fmla="*/ 463 h 784"/>
                <a:gd name="T46" fmla="*/ 160 w 767"/>
                <a:gd name="T47" fmla="*/ 484 h 784"/>
                <a:gd name="T48" fmla="*/ 160 w 767"/>
                <a:gd name="T49" fmla="*/ 506 h 784"/>
                <a:gd name="T50" fmla="*/ 173 w 767"/>
                <a:gd name="T51" fmla="*/ 524 h 784"/>
                <a:gd name="T52" fmla="*/ 160 w 767"/>
                <a:gd name="T53" fmla="*/ 540 h 784"/>
                <a:gd name="T54" fmla="*/ 159 w 767"/>
                <a:gd name="T55" fmla="*/ 560 h 784"/>
                <a:gd name="T56" fmla="*/ 152 w 767"/>
                <a:gd name="T57" fmla="*/ 590 h 784"/>
                <a:gd name="T58" fmla="*/ 158 w 767"/>
                <a:gd name="T59" fmla="*/ 614 h 784"/>
                <a:gd name="T60" fmla="*/ 170 w 767"/>
                <a:gd name="T61" fmla="*/ 635 h 784"/>
                <a:gd name="T62" fmla="*/ 173 w 767"/>
                <a:gd name="T63" fmla="*/ 660 h 784"/>
                <a:gd name="T64" fmla="*/ 174 w 767"/>
                <a:gd name="T65" fmla="*/ 685 h 784"/>
                <a:gd name="T66" fmla="*/ 175 w 767"/>
                <a:gd name="T67" fmla="*/ 706 h 784"/>
                <a:gd name="T68" fmla="*/ 181 w 767"/>
                <a:gd name="T69" fmla="*/ 713 h 784"/>
                <a:gd name="T70" fmla="*/ 195 w 767"/>
                <a:gd name="T71" fmla="*/ 732 h 784"/>
                <a:gd name="T72" fmla="*/ 199 w 767"/>
                <a:gd name="T73" fmla="*/ 753 h 784"/>
                <a:gd name="T74" fmla="*/ 218 w 767"/>
                <a:gd name="T75" fmla="*/ 784 h 784"/>
                <a:gd name="T76" fmla="*/ 614 w 767"/>
                <a:gd name="T77" fmla="*/ 749 h 784"/>
                <a:gd name="T78" fmla="*/ 631 w 767"/>
                <a:gd name="T79" fmla="*/ 775 h 784"/>
                <a:gd name="T80" fmla="*/ 647 w 767"/>
                <a:gd name="T81" fmla="*/ 750 h 784"/>
                <a:gd name="T82" fmla="*/ 634 w 767"/>
                <a:gd name="T83" fmla="*/ 716 h 784"/>
                <a:gd name="T84" fmla="*/ 638 w 767"/>
                <a:gd name="T85" fmla="*/ 696 h 784"/>
                <a:gd name="T86" fmla="*/ 655 w 767"/>
                <a:gd name="T87" fmla="*/ 689 h 784"/>
                <a:gd name="T88" fmla="*/ 680 w 767"/>
                <a:gd name="T89" fmla="*/ 696 h 784"/>
                <a:gd name="T90" fmla="*/ 712 w 767"/>
                <a:gd name="T91" fmla="*/ 693 h 784"/>
                <a:gd name="T92" fmla="*/ 719 w 767"/>
                <a:gd name="T93" fmla="*/ 682 h 784"/>
                <a:gd name="T94" fmla="*/ 717 w 767"/>
                <a:gd name="T95" fmla="*/ 651 h 784"/>
                <a:gd name="T96" fmla="*/ 718 w 767"/>
                <a:gd name="T97" fmla="*/ 637 h 784"/>
                <a:gd name="T98" fmla="*/ 723 w 767"/>
                <a:gd name="T99" fmla="*/ 608 h 784"/>
                <a:gd name="T100" fmla="*/ 725 w 767"/>
                <a:gd name="T101" fmla="*/ 578 h 784"/>
                <a:gd name="T102" fmla="*/ 726 w 767"/>
                <a:gd name="T103" fmla="*/ 550 h 784"/>
                <a:gd name="T104" fmla="*/ 737 w 767"/>
                <a:gd name="T105" fmla="*/ 530 h 784"/>
                <a:gd name="T106" fmla="*/ 725 w 767"/>
                <a:gd name="T107" fmla="*/ 512 h 784"/>
                <a:gd name="T108" fmla="*/ 746 w 767"/>
                <a:gd name="T109" fmla="*/ 495 h 784"/>
                <a:gd name="T110" fmla="*/ 739 w 767"/>
                <a:gd name="T111" fmla="*/ 483 h 784"/>
                <a:gd name="T112" fmla="*/ 756 w 767"/>
                <a:gd name="T113" fmla="*/ 473 h 784"/>
                <a:gd name="T114" fmla="*/ 765 w 767"/>
                <a:gd name="T115" fmla="*/ 464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67" h="784">
                  <a:moveTo>
                    <a:pt x="766" y="452"/>
                  </a:moveTo>
                  <a:cubicBezTo>
                    <a:pt x="765" y="451"/>
                    <a:pt x="761" y="453"/>
                    <a:pt x="759" y="452"/>
                  </a:cubicBezTo>
                  <a:cubicBezTo>
                    <a:pt x="758" y="452"/>
                    <a:pt x="758" y="451"/>
                    <a:pt x="757" y="451"/>
                  </a:cubicBezTo>
                  <a:cubicBezTo>
                    <a:pt x="757" y="451"/>
                    <a:pt x="756" y="452"/>
                    <a:pt x="756" y="452"/>
                  </a:cubicBezTo>
                  <a:cubicBezTo>
                    <a:pt x="755" y="452"/>
                    <a:pt x="753" y="451"/>
                    <a:pt x="752" y="450"/>
                  </a:cubicBezTo>
                  <a:cubicBezTo>
                    <a:pt x="751" y="449"/>
                    <a:pt x="751" y="447"/>
                    <a:pt x="750" y="446"/>
                  </a:cubicBezTo>
                  <a:cubicBezTo>
                    <a:pt x="749" y="446"/>
                    <a:pt x="747" y="446"/>
                    <a:pt x="747" y="445"/>
                  </a:cubicBezTo>
                  <a:cubicBezTo>
                    <a:pt x="745" y="445"/>
                    <a:pt x="744" y="443"/>
                    <a:pt x="742" y="442"/>
                  </a:cubicBezTo>
                  <a:cubicBezTo>
                    <a:pt x="741" y="442"/>
                    <a:pt x="739" y="442"/>
                    <a:pt x="738" y="443"/>
                  </a:cubicBezTo>
                  <a:cubicBezTo>
                    <a:pt x="738" y="443"/>
                    <a:pt x="737" y="445"/>
                    <a:pt x="737" y="446"/>
                  </a:cubicBezTo>
                  <a:cubicBezTo>
                    <a:pt x="736" y="447"/>
                    <a:pt x="733" y="448"/>
                    <a:pt x="732" y="448"/>
                  </a:cubicBezTo>
                  <a:cubicBezTo>
                    <a:pt x="731" y="447"/>
                    <a:pt x="729" y="444"/>
                    <a:pt x="728" y="444"/>
                  </a:cubicBezTo>
                  <a:cubicBezTo>
                    <a:pt x="727" y="443"/>
                    <a:pt x="725" y="443"/>
                    <a:pt x="724" y="442"/>
                  </a:cubicBezTo>
                  <a:cubicBezTo>
                    <a:pt x="723" y="442"/>
                    <a:pt x="721" y="440"/>
                    <a:pt x="721" y="438"/>
                  </a:cubicBezTo>
                  <a:cubicBezTo>
                    <a:pt x="720" y="437"/>
                    <a:pt x="722" y="433"/>
                    <a:pt x="721" y="431"/>
                  </a:cubicBezTo>
                  <a:cubicBezTo>
                    <a:pt x="720" y="430"/>
                    <a:pt x="718" y="429"/>
                    <a:pt x="717" y="428"/>
                  </a:cubicBezTo>
                  <a:cubicBezTo>
                    <a:pt x="716" y="427"/>
                    <a:pt x="714" y="425"/>
                    <a:pt x="714" y="423"/>
                  </a:cubicBezTo>
                  <a:cubicBezTo>
                    <a:pt x="714" y="422"/>
                    <a:pt x="716" y="419"/>
                    <a:pt x="716" y="417"/>
                  </a:cubicBezTo>
                  <a:cubicBezTo>
                    <a:pt x="717" y="416"/>
                    <a:pt x="717" y="413"/>
                    <a:pt x="717" y="412"/>
                  </a:cubicBezTo>
                  <a:cubicBezTo>
                    <a:pt x="717" y="411"/>
                    <a:pt x="715" y="411"/>
                    <a:pt x="715" y="410"/>
                  </a:cubicBezTo>
                  <a:cubicBezTo>
                    <a:pt x="714" y="409"/>
                    <a:pt x="714" y="407"/>
                    <a:pt x="713" y="406"/>
                  </a:cubicBezTo>
                  <a:cubicBezTo>
                    <a:pt x="712" y="405"/>
                    <a:pt x="709" y="405"/>
                    <a:pt x="708" y="404"/>
                  </a:cubicBezTo>
                  <a:cubicBezTo>
                    <a:pt x="707" y="404"/>
                    <a:pt x="706" y="402"/>
                    <a:pt x="706" y="401"/>
                  </a:cubicBezTo>
                  <a:cubicBezTo>
                    <a:pt x="706" y="400"/>
                    <a:pt x="705" y="398"/>
                    <a:pt x="704" y="397"/>
                  </a:cubicBezTo>
                  <a:cubicBezTo>
                    <a:pt x="704" y="396"/>
                    <a:pt x="701" y="394"/>
                    <a:pt x="700" y="392"/>
                  </a:cubicBezTo>
                  <a:cubicBezTo>
                    <a:pt x="700" y="391"/>
                    <a:pt x="699" y="387"/>
                    <a:pt x="699" y="387"/>
                  </a:cubicBezTo>
                  <a:cubicBezTo>
                    <a:pt x="699" y="386"/>
                    <a:pt x="698" y="384"/>
                    <a:pt x="697" y="383"/>
                  </a:cubicBezTo>
                  <a:cubicBezTo>
                    <a:pt x="696" y="382"/>
                    <a:pt x="695" y="380"/>
                    <a:pt x="694" y="379"/>
                  </a:cubicBezTo>
                  <a:cubicBezTo>
                    <a:pt x="693" y="378"/>
                    <a:pt x="690" y="379"/>
                    <a:pt x="689" y="378"/>
                  </a:cubicBezTo>
                  <a:cubicBezTo>
                    <a:pt x="688" y="378"/>
                    <a:pt x="687" y="376"/>
                    <a:pt x="686" y="375"/>
                  </a:cubicBezTo>
                  <a:cubicBezTo>
                    <a:pt x="685" y="374"/>
                    <a:pt x="684" y="372"/>
                    <a:pt x="682" y="372"/>
                  </a:cubicBezTo>
                  <a:cubicBezTo>
                    <a:pt x="681" y="372"/>
                    <a:pt x="679" y="374"/>
                    <a:pt x="679" y="374"/>
                  </a:cubicBezTo>
                  <a:cubicBezTo>
                    <a:pt x="679" y="374"/>
                    <a:pt x="674" y="373"/>
                    <a:pt x="673" y="372"/>
                  </a:cubicBezTo>
                  <a:cubicBezTo>
                    <a:pt x="672" y="372"/>
                    <a:pt x="671" y="369"/>
                    <a:pt x="670" y="369"/>
                  </a:cubicBezTo>
                  <a:cubicBezTo>
                    <a:pt x="668" y="368"/>
                    <a:pt x="665" y="368"/>
                    <a:pt x="664" y="367"/>
                  </a:cubicBezTo>
                  <a:cubicBezTo>
                    <a:pt x="663" y="367"/>
                    <a:pt x="662" y="365"/>
                    <a:pt x="662" y="364"/>
                  </a:cubicBezTo>
                  <a:cubicBezTo>
                    <a:pt x="662" y="362"/>
                    <a:pt x="664" y="360"/>
                    <a:pt x="664" y="359"/>
                  </a:cubicBezTo>
                  <a:cubicBezTo>
                    <a:pt x="664" y="357"/>
                    <a:pt x="661" y="353"/>
                    <a:pt x="661" y="353"/>
                  </a:cubicBezTo>
                  <a:cubicBezTo>
                    <a:pt x="661" y="353"/>
                    <a:pt x="658" y="350"/>
                    <a:pt x="658" y="349"/>
                  </a:cubicBezTo>
                  <a:cubicBezTo>
                    <a:pt x="657" y="347"/>
                    <a:pt x="660" y="344"/>
                    <a:pt x="659" y="343"/>
                  </a:cubicBezTo>
                  <a:cubicBezTo>
                    <a:pt x="659" y="341"/>
                    <a:pt x="656" y="339"/>
                    <a:pt x="655" y="337"/>
                  </a:cubicBezTo>
                  <a:cubicBezTo>
                    <a:pt x="655" y="336"/>
                    <a:pt x="655" y="333"/>
                    <a:pt x="655" y="332"/>
                  </a:cubicBezTo>
                  <a:cubicBezTo>
                    <a:pt x="654" y="331"/>
                    <a:pt x="654" y="328"/>
                    <a:pt x="653" y="327"/>
                  </a:cubicBezTo>
                  <a:cubicBezTo>
                    <a:pt x="652" y="327"/>
                    <a:pt x="649" y="326"/>
                    <a:pt x="648" y="325"/>
                  </a:cubicBezTo>
                  <a:cubicBezTo>
                    <a:pt x="648" y="324"/>
                    <a:pt x="647" y="323"/>
                    <a:pt x="646" y="322"/>
                  </a:cubicBezTo>
                  <a:cubicBezTo>
                    <a:pt x="646" y="321"/>
                    <a:pt x="646" y="318"/>
                    <a:pt x="645" y="317"/>
                  </a:cubicBezTo>
                  <a:cubicBezTo>
                    <a:pt x="644" y="316"/>
                    <a:pt x="641" y="315"/>
                    <a:pt x="640" y="313"/>
                  </a:cubicBezTo>
                  <a:cubicBezTo>
                    <a:pt x="639" y="313"/>
                    <a:pt x="639" y="310"/>
                    <a:pt x="639" y="309"/>
                  </a:cubicBezTo>
                  <a:cubicBezTo>
                    <a:pt x="639" y="308"/>
                    <a:pt x="639" y="304"/>
                    <a:pt x="639" y="303"/>
                  </a:cubicBezTo>
                  <a:cubicBezTo>
                    <a:pt x="639" y="303"/>
                    <a:pt x="637" y="300"/>
                    <a:pt x="636" y="299"/>
                  </a:cubicBezTo>
                  <a:cubicBezTo>
                    <a:pt x="635" y="298"/>
                    <a:pt x="632" y="298"/>
                    <a:pt x="631" y="297"/>
                  </a:cubicBezTo>
                  <a:cubicBezTo>
                    <a:pt x="630" y="297"/>
                    <a:pt x="627" y="296"/>
                    <a:pt x="626" y="295"/>
                  </a:cubicBezTo>
                  <a:cubicBezTo>
                    <a:pt x="624" y="294"/>
                    <a:pt x="621" y="290"/>
                    <a:pt x="619" y="290"/>
                  </a:cubicBezTo>
                  <a:cubicBezTo>
                    <a:pt x="617" y="289"/>
                    <a:pt x="615" y="291"/>
                    <a:pt x="613" y="291"/>
                  </a:cubicBezTo>
                  <a:cubicBezTo>
                    <a:pt x="611" y="291"/>
                    <a:pt x="608" y="290"/>
                    <a:pt x="606" y="289"/>
                  </a:cubicBezTo>
                  <a:cubicBezTo>
                    <a:pt x="604" y="289"/>
                    <a:pt x="597" y="286"/>
                    <a:pt x="597" y="286"/>
                  </a:cubicBezTo>
                  <a:cubicBezTo>
                    <a:pt x="596" y="286"/>
                    <a:pt x="594" y="282"/>
                    <a:pt x="594" y="281"/>
                  </a:cubicBezTo>
                  <a:cubicBezTo>
                    <a:pt x="594" y="279"/>
                    <a:pt x="594" y="277"/>
                    <a:pt x="594" y="276"/>
                  </a:cubicBezTo>
                  <a:cubicBezTo>
                    <a:pt x="594" y="275"/>
                    <a:pt x="593" y="272"/>
                    <a:pt x="591" y="272"/>
                  </a:cubicBezTo>
                  <a:cubicBezTo>
                    <a:pt x="590" y="272"/>
                    <a:pt x="590" y="275"/>
                    <a:pt x="589" y="275"/>
                  </a:cubicBezTo>
                  <a:cubicBezTo>
                    <a:pt x="587" y="275"/>
                    <a:pt x="585" y="272"/>
                    <a:pt x="583" y="272"/>
                  </a:cubicBezTo>
                  <a:cubicBezTo>
                    <a:pt x="582" y="271"/>
                    <a:pt x="579" y="271"/>
                    <a:pt x="579" y="270"/>
                  </a:cubicBezTo>
                  <a:cubicBezTo>
                    <a:pt x="578" y="268"/>
                    <a:pt x="581" y="266"/>
                    <a:pt x="581" y="265"/>
                  </a:cubicBezTo>
                  <a:cubicBezTo>
                    <a:pt x="581" y="263"/>
                    <a:pt x="579" y="261"/>
                    <a:pt x="577" y="260"/>
                  </a:cubicBezTo>
                  <a:cubicBezTo>
                    <a:pt x="577" y="259"/>
                    <a:pt x="575" y="258"/>
                    <a:pt x="574" y="258"/>
                  </a:cubicBezTo>
                  <a:cubicBezTo>
                    <a:pt x="572" y="258"/>
                    <a:pt x="570" y="258"/>
                    <a:pt x="568" y="257"/>
                  </a:cubicBezTo>
                  <a:cubicBezTo>
                    <a:pt x="567" y="257"/>
                    <a:pt x="565" y="256"/>
                    <a:pt x="565" y="255"/>
                  </a:cubicBezTo>
                  <a:cubicBezTo>
                    <a:pt x="564" y="254"/>
                    <a:pt x="565" y="251"/>
                    <a:pt x="565" y="250"/>
                  </a:cubicBezTo>
                  <a:cubicBezTo>
                    <a:pt x="565" y="248"/>
                    <a:pt x="563" y="246"/>
                    <a:pt x="563" y="245"/>
                  </a:cubicBezTo>
                  <a:cubicBezTo>
                    <a:pt x="563" y="243"/>
                    <a:pt x="565" y="240"/>
                    <a:pt x="565" y="238"/>
                  </a:cubicBezTo>
                  <a:cubicBezTo>
                    <a:pt x="565" y="237"/>
                    <a:pt x="563" y="235"/>
                    <a:pt x="562" y="235"/>
                  </a:cubicBezTo>
                  <a:cubicBezTo>
                    <a:pt x="560" y="234"/>
                    <a:pt x="557" y="235"/>
                    <a:pt x="556" y="234"/>
                  </a:cubicBezTo>
                  <a:cubicBezTo>
                    <a:pt x="554" y="233"/>
                    <a:pt x="553" y="231"/>
                    <a:pt x="552" y="230"/>
                  </a:cubicBezTo>
                  <a:cubicBezTo>
                    <a:pt x="551" y="229"/>
                    <a:pt x="549" y="226"/>
                    <a:pt x="548" y="225"/>
                  </a:cubicBezTo>
                  <a:cubicBezTo>
                    <a:pt x="547" y="225"/>
                    <a:pt x="545" y="224"/>
                    <a:pt x="545" y="223"/>
                  </a:cubicBezTo>
                  <a:cubicBezTo>
                    <a:pt x="544" y="222"/>
                    <a:pt x="543" y="221"/>
                    <a:pt x="542" y="220"/>
                  </a:cubicBezTo>
                  <a:cubicBezTo>
                    <a:pt x="540" y="220"/>
                    <a:pt x="536" y="219"/>
                    <a:pt x="535" y="219"/>
                  </a:cubicBezTo>
                  <a:cubicBezTo>
                    <a:pt x="534" y="218"/>
                    <a:pt x="533" y="217"/>
                    <a:pt x="533" y="217"/>
                  </a:cubicBezTo>
                  <a:cubicBezTo>
                    <a:pt x="532" y="217"/>
                    <a:pt x="530" y="219"/>
                    <a:pt x="529" y="219"/>
                  </a:cubicBezTo>
                  <a:cubicBezTo>
                    <a:pt x="528" y="219"/>
                    <a:pt x="526" y="218"/>
                    <a:pt x="525" y="218"/>
                  </a:cubicBezTo>
                  <a:cubicBezTo>
                    <a:pt x="524" y="217"/>
                    <a:pt x="522" y="216"/>
                    <a:pt x="521" y="215"/>
                  </a:cubicBezTo>
                  <a:cubicBezTo>
                    <a:pt x="519" y="214"/>
                    <a:pt x="518" y="210"/>
                    <a:pt x="516" y="208"/>
                  </a:cubicBezTo>
                  <a:cubicBezTo>
                    <a:pt x="515" y="207"/>
                    <a:pt x="511" y="205"/>
                    <a:pt x="510" y="204"/>
                  </a:cubicBezTo>
                  <a:cubicBezTo>
                    <a:pt x="509" y="202"/>
                    <a:pt x="508" y="196"/>
                    <a:pt x="506" y="194"/>
                  </a:cubicBezTo>
                  <a:cubicBezTo>
                    <a:pt x="505" y="193"/>
                    <a:pt x="502" y="192"/>
                    <a:pt x="501" y="191"/>
                  </a:cubicBezTo>
                  <a:cubicBezTo>
                    <a:pt x="499" y="190"/>
                    <a:pt x="496" y="187"/>
                    <a:pt x="494" y="185"/>
                  </a:cubicBezTo>
                  <a:cubicBezTo>
                    <a:pt x="492" y="184"/>
                    <a:pt x="487" y="181"/>
                    <a:pt x="484" y="180"/>
                  </a:cubicBezTo>
                  <a:cubicBezTo>
                    <a:pt x="483" y="179"/>
                    <a:pt x="480" y="179"/>
                    <a:pt x="478" y="179"/>
                  </a:cubicBezTo>
                  <a:cubicBezTo>
                    <a:pt x="476" y="179"/>
                    <a:pt x="473" y="178"/>
                    <a:pt x="472" y="177"/>
                  </a:cubicBezTo>
                  <a:cubicBezTo>
                    <a:pt x="471" y="176"/>
                    <a:pt x="468" y="174"/>
                    <a:pt x="466" y="173"/>
                  </a:cubicBezTo>
                  <a:cubicBezTo>
                    <a:pt x="465" y="172"/>
                    <a:pt x="464" y="169"/>
                    <a:pt x="463" y="169"/>
                  </a:cubicBezTo>
                  <a:cubicBezTo>
                    <a:pt x="461" y="168"/>
                    <a:pt x="456" y="169"/>
                    <a:pt x="455" y="168"/>
                  </a:cubicBezTo>
                  <a:cubicBezTo>
                    <a:pt x="453" y="167"/>
                    <a:pt x="453" y="163"/>
                    <a:pt x="452" y="162"/>
                  </a:cubicBezTo>
                  <a:cubicBezTo>
                    <a:pt x="451" y="160"/>
                    <a:pt x="448" y="156"/>
                    <a:pt x="447" y="154"/>
                  </a:cubicBezTo>
                  <a:cubicBezTo>
                    <a:pt x="446" y="153"/>
                    <a:pt x="442" y="151"/>
                    <a:pt x="441" y="150"/>
                  </a:cubicBezTo>
                  <a:cubicBezTo>
                    <a:pt x="440" y="149"/>
                    <a:pt x="440" y="146"/>
                    <a:pt x="439" y="145"/>
                  </a:cubicBezTo>
                  <a:cubicBezTo>
                    <a:pt x="438" y="144"/>
                    <a:pt x="436" y="142"/>
                    <a:pt x="435" y="141"/>
                  </a:cubicBezTo>
                  <a:cubicBezTo>
                    <a:pt x="433" y="140"/>
                    <a:pt x="430" y="141"/>
                    <a:pt x="428" y="140"/>
                  </a:cubicBezTo>
                  <a:cubicBezTo>
                    <a:pt x="427" y="138"/>
                    <a:pt x="425" y="134"/>
                    <a:pt x="424" y="132"/>
                  </a:cubicBezTo>
                  <a:cubicBezTo>
                    <a:pt x="423" y="130"/>
                    <a:pt x="421" y="126"/>
                    <a:pt x="421" y="124"/>
                  </a:cubicBezTo>
                  <a:cubicBezTo>
                    <a:pt x="420" y="122"/>
                    <a:pt x="420" y="119"/>
                    <a:pt x="419" y="117"/>
                  </a:cubicBezTo>
                  <a:cubicBezTo>
                    <a:pt x="418" y="116"/>
                    <a:pt x="416" y="114"/>
                    <a:pt x="415" y="113"/>
                  </a:cubicBezTo>
                  <a:cubicBezTo>
                    <a:pt x="414" y="112"/>
                    <a:pt x="412" y="109"/>
                    <a:pt x="410" y="108"/>
                  </a:cubicBezTo>
                  <a:cubicBezTo>
                    <a:pt x="409" y="107"/>
                    <a:pt x="406" y="105"/>
                    <a:pt x="405" y="104"/>
                  </a:cubicBezTo>
                  <a:cubicBezTo>
                    <a:pt x="403" y="102"/>
                    <a:pt x="403" y="97"/>
                    <a:pt x="402" y="95"/>
                  </a:cubicBezTo>
                  <a:cubicBezTo>
                    <a:pt x="401" y="93"/>
                    <a:pt x="399" y="90"/>
                    <a:pt x="397" y="89"/>
                  </a:cubicBezTo>
                  <a:cubicBezTo>
                    <a:pt x="396" y="88"/>
                    <a:pt x="394" y="86"/>
                    <a:pt x="393" y="85"/>
                  </a:cubicBezTo>
                  <a:cubicBezTo>
                    <a:pt x="391" y="85"/>
                    <a:pt x="388" y="85"/>
                    <a:pt x="387" y="86"/>
                  </a:cubicBezTo>
                  <a:cubicBezTo>
                    <a:pt x="386" y="86"/>
                    <a:pt x="385" y="88"/>
                    <a:pt x="384" y="88"/>
                  </a:cubicBezTo>
                  <a:cubicBezTo>
                    <a:pt x="382" y="89"/>
                    <a:pt x="379" y="90"/>
                    <a:pt x="378" y="90"/>
                  </a:cubicBezTo>
                  <a:cubicBezTo>
                    <a:pt x="376" y="90"/>
                    <a:pt x="371" y="89"/>
                    <a:pt x="369" y="88"/>
                  </a:cubicBezTo>
                  <a:cubicBezTo>
                    <a:pt x="368" y="87"/>
                    <a:pt x="366" y="84"/>
                    <a:pt x="365" y="83"/>
                  </a:cubicBezTo>
                  <a:cubicBezTo>
                    <a:pt x="363" y="81"/>
                    <a:pt x="360" y="80"/>
                    <a:pt x="359" y="79"/>
                  </a:cubicBezTo>
                  <a:cubicBezTo>
                    <a:pt x="358" y="78"/>
                    <a:pt x="355" y="75"/>
                    <a:pt x="354" y="74"/>
                  </a:cubicBezTo>
                  <a:cubicBezTo>
                    <a:pt x="352" y="73"/>
                    <a:pt x="350" y="72"/>
                    <a:pt x="349" y="71"/>
                  </a:cubicBezTo>
                  <a:cubicBezTo>
                    <a:pt x="347" y="71"/>
                    <a:pt x="344" y="72"/>
                    <a:pt x="343" y="72"/>
                  </a:cubicBezTo>
                  <a:cubicBezTo>
                    <a:pt x="342" y="72"/>
                    <a:pt x="339" y="71"/>
                    <a:pt x="338" y="70"/>
                  </a:cubicBezTo>
                  <a:cubicBezTo>
                    <a:pt x="335" y="69"/>
                    <a:pt x="331" y="64"/>
                    <a:pt x="328" y="63"/>
                  </a:cubicBezTo>
                  <a:cubicBezTo>
                    <a:pt x="327" y="62"/>
                    <a:pt x="324" y="61"/>
                    <a:pt x="323" y="60"/>
                  </a:cubicBezTo>
                  <a:cubicBezTo>
                    <a:pt x="322" y="59"/>
                    <a:pt x="320" y="57"/>
                    <a:pt x="320" y="56"/>
                  </a:cubicBezTo>
                  <a:cubicBezTo>
                    <a:pt x="320" y="54"/>
                    <a:pt x="323" y="52"/>
                    <a:pt x="323" y="51"/>
                  </a:cubicBezTo>
                  <a:cubicBezTo>
                    <a:pt x="324" y="49"/>
                    <a:pt x="323" y="47"/>
                    <a:pt x="323" y="45"/>
                  </a:cubicBezTo>
                  <a:cubicBezTo>
                    <a:pt x="323" y="44"/>
                    <a:pt x="322" y="42"/>
                    <a:pt x="322" y="41"/>
                  </a:cubicBezTo>
                  <a:cubicBezTo>
                    <a:pt x="322" y="40"/>
                    <a:pt x="324" y="38"/>
                    <a:pt x="325" y="37"/>
                  </a:cubicBezTo>
                  <a:cubicBezTo>
                    <a:pt x="325" y="36"/>
                    <a:pt x="327" y="34"/>
                    <a:pt x="328" y="33"/>
                  </a:cubicBezTo>
                  <a:cubicBezTo>
                    <a:pt x="329" y="31"/>
                    <a:pt x="329" y="27"/>
                    <a:pt x="331" y="25"/>
                  </a:cubicBezTo>
                  <a:cubicBezTo>
                    <a:pt x="332" y="24"/>
                    <a:pt x="335" y="24"/>
                    <a:pt x="336" y="23"/>
                  </a:cubicBezTo>
                  <a:cubicBezTo>
                    <a:pt x="337" y="22"/>
                    <a:pt x="337" y="20"/>
                    <a:pt x="338" y="19"/>
                  </a:cubicBezTo>
                  <a:cubicBezTo>
                    <a:pt x="339" y="18"/>
                    <a:pt x="340" y="16"/>
                    <a:pt x="341" y="16"/>
                  </a:cubicBezTo>
                  <a:cubicBezTo>
                    <a:pt x="342" y="15"/>
                    <a:pt x="344" y="15"/>
                    <a:pt x="345" y="14"/>
                  </a:cubicBezTo>
                  <a:cubicBezTo>
                    <a:pt x="346" y="12"/>
                    <a:pt x="345" y="9"/>
                    <a:pt x="345" y="7"/>
                  </a:cubicBezTo>
                  <a:cubicBezTo>
                    <a:pt x="345" y="6"/>
                    <a:pt x="345" y="3"/>
                    <a:pt x="345" y="0"/>
                  </a:cubicBezTo>
                  <a:cubicBezTo>
                    <a:pt x="344" y="1"/>
                    <a:pt x="343" y="1"/>
                    <a:pt x="343" y="1"/>
                  </a:cubicBezTo>
                  <a:cubicBezTo>
                    <a:pt x="340" y="2"/>
                    <a:pt x="333" y="3"/>
                    <a:pt x="330" y="3"/>
                  </a:cubicBezTo>
                  <a:cubicBezTo>
                    <a:pt x="320" y="6"/>
                    <a:pt x="298" y="11"/>
                    <a:pt x="288" y="13"/>
                  </a:cubicBezTo>
                  <a:cubicBezTo>
                    <a:pt x="270" y="16"/>
                    <a:pt x="234" y="23"/>
                    <a:pt x="217" y="26"/>
                  </a:cubicBezTo>
                  <a:cubicBezTo>
                    <a:pt x="207" y="27"/>
                    <a:pt x="189" y="30"/>
                    <a:pt x="176" y="32"/>
                  </a:cubicBezTo>
                  <a:cubicBezTo>
                    <a:pt x="173" y="33"/>
                    <a:pt x="170" y="33"/>
                    <a:pt x="167" y="34"/>
                  </a:cubicBezTo>
                  <a:cubicBezTo>
                    <a:pt x="156" y="36"/>
                    <a:pt x="134" y="39"/>
                    <a:pt x="123" y="41"/>
                  </a:cubicBezTo>
                  <a:cubicBezTo>
                    <a:pt x="104" y="44"/>
                    <a:pt x="66" y="51"/>
                    <a:pt x="47" y="54"/>
                  </a:cubicBezTo>
                  <a:cubicBezTo>
                    <a:pt x="36" y="56"/>
                    <a:pt x="16" y="59"/>
                    <a:pt x="0" y="61"/>
                  </a:cubicBezTo>
                  <a:cubicBezTo>
                    <a:pt x="59" y="237"/>
                    <a:pt x="59" y="237"/>
                    <a:pt x="59" y="237"/>
                  </a:cubicBezTo>
                  <a:cubicBezTo>
                    <a:pt x="104" y="377"/>
                    <a:pt x="114" y="410"/>
                    <a:pt x="117" y="418"/>
                  </a:cubicBezTo>
                  <a:cubicBezTo>
                    <a:pt x="119" y="420"/>
                    <a:pt x="121" y="421"/>
                    <a:pt x="122" y="423"/>
                  </a:cubicBezTo>
                  <a:cubicBezTo>
                    <a:pt x="122" y="424"/>
                    <a:pt x="122" y="425"/>
                    <a:pt x="122" y="426"/>
                  </a:cubicBezTo>
                  <a:cubicBezTo>
                    <a:pt x="123" y="427"/>
                    <a:pt x="124" y="427"/>
                    <a:pt x="125" y="428"/>
                  </a:cubicBezTo>
                  <a:cubicBezTo>
                    <a:pt x="126" y="430"/>
                    <a:pt x="127" y="432"/>
                    <a:pt x="127" y="433"/>
                  </a:cubicBezTo>
                  <a:cubicBezTo>
                    <a:pt x="128" y="434"/>
                    <a:pt x="128" y="434"/>
                    <a:pt x="128" y="435"/>
                  </a:cubicBezTo>
                  <a:cubicBezTo>
                    <a:pt x="128" y="435"/>
                    <a:pt x="128" y="435"/>
                    <a:pt x="128" y="435"/>
                  </a:cubicBezTo>
                  <a:cubicBezTo>
                    <a:pt x="129" y="436"/>
                    <a:pt x="129" y="437"/>
                    <a:pt x="130" y="438"/>
                  </a:cubicBezTo>
                  <a:cubicBezTo>
                    <a:pt x="131" y="439"/>
                    <a:pt x="131" y="442"/>
                    <a:pt x="132" y="443"/>
                  </a:cubicBezTo>
                  <a:cubicBezTo>
                    <a:pt x="132" y="443"/>
                    <a:pt x="132" y="444"/>
                    <a:pt x="132" y="445"/>
                  </a:cubicBezTo>
                  <a:cubicBezTo>
                    <a:pt x="132" y="445"/>
                    <a:pt x="132" y="445"/>
                    <a:pt x="132" y="445"/>
                  </a:cubicBezTo>
                  <a:cubicBezTo>
                    <a:pt x="132" y="446"/>
                    <a:pt x="132" y="446"/>
                    <a:pt x="132" y="446"/>
                  </a:cubicBezTo>
                  <a:cubicBezTo>
                    <a:pt x="133" y="446"/>
                    <a:pt x="133" y="447"/>
                    <a:pt x="134" y="447"/>
                  </a:cubicBezTo>
                  <a:cubicBezTo>
                    <a:pt x="134" y="447"/>
                    <a:pt x="136" y="450"/>
                    <a:pt x="137" y="452"/>
                  </a:cubicBezTo>
                  <a:cubicBezTo>
                    <a:pt x="137" y="453"/>
                    <a:pt x="137" y="454"/>
                    <a:pt x="138" y="456"/>
                  </a:cubicBezTo>
                  <a:cubicBezTo>
                    <a:pt x="138" y="457"/>
                    <a:pt x="138" y="458"/>
                    <a:pt x="138" y="458"/>
                  </a:cubicBezTo>
                  <a:cubicBezTo>
                    <a:pt x="139" y="460"/>
                    <a:pt x="139" y="461"/>
                    <a:pt x="140" y="461"/>
                  </a:cubicBezTo>
                  <a:cubicBezTo>
                    <a:pt x="140" y="462"/>
                    <a:pt x="141" y="462"/>
                    <a:pt x="141" y="462"/>
                  </a:cubicBezTo>
                  <a:cubicBezTo>
                    <a:pt x="142" y="463"/>
                    <a:pt x="142" y="463"/>
                    <a:pt x="143" y="463"/>
                  </a:cubicBezTo>
                  <a:cubicBezTo>
                    <a:pt x="145" y="465"/>
                    <a:pt x="146" y="466"/>
                    <a:pt x="147" y="467"/>
                  </a:cubicBezTo>
                  <a:cubicBezTo>
                    <a:pt x="148" y="468"/>
                    <a:pt x="148" y="468"/>
                    <a:pt x="148" y="468"/>
                  </a:cubicBezTo>
                  <a:cubicBezTo>
                    <a:pt x="150" y="470"/>
                    <a:pt x="152" y="471"/>
                    <a:pt x="153" y="473"/>
                  </a:cubicBezTo>
                  <a:cubicBezTo>
                    <a:pt x="154" y="475"/>
                    <a:pt x="154" y="477"/>
                    <a:pt x="154" y="479"/>
                  </a:cubicBezTo>
                  <a:cubicBezTo>
                    <a:pt x="155" y="480"/>
                    <a:pt x="155" y="481"/>
                    <a:pt x="155" y="482"/>
                  </a:cubicBezTo>
                  <a:cubicBezTo>
                    <a:pt x="155" y="482"/>
                    <a:pt x="155" y="482"/>
                    <a:pt x="155" y="482"/>
                  </a:cubicBezTo>
                  <a:cubicBezTo>
                    <a:pt x="156" y="482"/>
                    <a:pt x="158" y="483"/>
                    <a:pt x="160" y="484"/>
                  </a:cubicBezTo>
                  <a:cubicBezTo>
                    <a:pt x="161" y="487"/>
                    <a:pt x="161" y="490"/>
                    <a:pt x="161" y="491"/>
                  </a:cubicBezTo>
                  <a:cubicBezTo>
                    <a:pt x="161" y="491"/>
                    <a:pt x="161" y="492"/>
                    <a:pt x="161" y="492"/>
                  </a:cubicBezTo>
                  <a:cubicBezTo>
                    <a:pt x="160" y="492"/>
                    <a:pt x="160" y="493"/>
                    <a:pt x="160" y="494"/>
                  </a:cubicBezTo>
                  <a:cubicBezTo>
                    <a:pt x="160" y="494"/>
                    <a:pt x="160" y="494"/>
                    <a:pt x="160" y="494"/>
                  </a:cubicBezTo>
                  <a:cubicBezTo>
                    <a:pt x="160" y="495"/>
                    <a:pt x="161" y="496"/>
                    <a:pt x="161" y="498"/>
                  </a:cubicBezTo>
                  <a:cubicBezTo>
                    <a:pt x="162" y="500"/>
                    <a:pt x="161" y="504"/>
                    <a:pt x="160" y="505"/>
                  </a:cubicBezTo>
                  <a:cubicBezTo>
                    <a:pt x="160" y="505"/>
                    <a:pt x="160" y="505"/>
                    <a:pt x="160" y="506"/>
                  </a:cubicBezTo>
                  <a:cubicBezTo>
                    <a:pt x="160" y="506"/>
                    <a:pt x="160" y="506"/>
                    <a:pt x="160" y="506"/>
                  </a:cubicBezTo>
                  <a:cubicBezTo>
                    <a:pt x="162" y="506"/>
                    <a:pt x="164" y="506"/>
                    <a:pt x="166" y="507"/>
                  </a:cubicBezTo>
                  <a:cubicBezTo>
                    <a:pt x="167" y="508"/>
                    <a:pt x="168" y="509"/>
                    <a:pt x="168" y="509"/>
                  </a:cubicBezTo>
                  <a:cubicBezTo>
                    <a:pt x="168" y="509"/>
                    <a:pt x="168" y="509"/>
                    <a:pt x="169" y="509"/>
                  </a:cubicBezTo>
                  <a:cubicBezTo>
                    <a:pt x="170" y="509"/>
                    <a:pt x="171" y="510"/>
                    <a:pt x="173" y="511"/>
                  </a:cubicBezTo>
                  <a:cubicBezTo>
                    <a:pt x="175" y="512"/>
                    <a:pt x="177" y="516"/>
                    <a:pt x="177" y="520"/>
                  </a:cubicBezTo>
                  <a:cubicBezTo>
                    <a:pt x="176" y="522"/>
                    <a:pt x="175" y="523"/>
                    <a:pt x="173" y="524"/>
                  </a:cubicBezTo>
                  <a:cubicBezTo>
                    <a:pt x="173" y="525"/>
                    <a:pt x="173" y="525"/>
                    <a:pt x="173" y="526"/>
                  </a:cubicBezTo>
                  <a:cubicBezTo>
                    <a:pt x="173" y="526"/>
                    <a:pt x="173" y="526"/>
                    <a:pt x="173" y="526"/>
                  </a:cubicBezTo>
                  <a:cubicBezTo>
                    <a:pt x="173" y="527"/>
                    <a:pt x="172" y="530"/>
                    <a:pt x="170" y="531"/>
                  </a:cubicBezTo>
                  <a:cubicBezTo>
                    <a:pt x="169" y="532"/>
                    <a:pt x="168" y="532"/>
                    <a:pt x="167" y="532"/>
                  </a:cubicBezTo>
                  <a:cubicBezTo>
                    <a:pt x="167" y="533"/>
                    <a:pt x="166" y="533"/>
                    <a:pt x="166" y="533"/>
                  </a:cubicBezTo>
                  <a:cubicBezTo>
                    <a:pt x="166" y="535"/>
                    <a:pt x="164" y="536"/>
                    <a:pt x="162" y="538"/>
                  </a:cubicBezTo>
                  <a:cubicBezTo>
                    <a:pt x="161" y="539"/>
                    <a:pt x="161" y="539"/>
                    <a:pt x="160" y="540"/>
                  </a:cubicBezTo>
                  <a:cubicBezTo>
                    <a:pt x="159" y="540"/>
                    <a:pt x="158" y="541"/>
                    <a:pt x="158" y="541"/>
                  </a:cubicBezTo>
                  <a:cubicBezTo>
                    <a:pt x="157" y="542"/>
                    <a:pt x="157" y="543"/>
                    <a:pt x="156" y="543"/>
                  </a:cubicBezTo>
                  <a:cubicBezTo>
                    <a:pt x="156" y="543"/>
                    <a:pt x="156" y="543"/>
                    <a:pt x="156" y="543"/>
                  </a:cubicBezTo>
                  <a:cubicBezTo>
                    <a:pt x="157" y="545"/>
                    <a:pt x="159" y="546"/>
                    <a:pt x="159" y="548"/>
                  </a:cubicBezTo>
                  <a:cubicBezTo>
                    <a:pt x="160" y="551"/>
                    <a:pt x="159" y="553"/>
                    <a:pt x="158" y="555"/>
                  </a:cubicBezTo>
                  <a:cubicBezTo>
                    <a:pt x="158" y="556"/>
                    <a:pt x="158" y="557"/>
                    <a:pt x="158" y="558"/>
                  </a:cubicBezTo>
                  <a:cubicBezTo>
                    <a:pt x="158" y="558"/>
                    <a:pt x="158" y="559"/>
                    <a:pt x="159" y="560"/>
                  </a:cubicBezTo>
                  <a:cubicBezTo>
                    <a:pt x="159" y="562"/>
                    <a:pt x="160" y="563"/>
                    <a:pt x="160" y="565"/>
                  </a:cubicBezTo>
                  <a:cubicBezTo>
                    <a:pt x="160" y="567"/>
                    <a:pt x="159" y="569"/>
                    <a:pt x="159" y="571"/>
                  </a:cubicBezTo>
                  <a:cubicBezTo>
                    <a:pt x="159" y="572"/>
                    <a:pt x="158" y="573"/>
                    <a:pt x="158" y="573"/>
                  </a:cubicBezTo>
                  <a:cubicBezTo>
                    <a:pt x="158" y="574"/>
                    <a:pt x="158" y="575"/>
                    <a:pt x="158" y="578"/>
                  </a:cubicBezTo>
                  <a:cubicBezTo>
                    <a:pt x="158" y="579"/>
                    <a:pt x="158" y="579"/>
                    <a:pt x="158" y="579"/>
                  </a:cubicBezTo>
                  <a:cubicBezTo>
                    <a:pt x="158" y="582"/>
                    <a:pt x="154" y="588"/>
                    <a:pt x="154" y="588"/>
                  </a:cubicBezTo>
                  <a:cubicBezTo>
                    <a:pt x="154" y="589"/>
                    <a:pt x="153" y="589"/>
                    <a:pt x="152" y="590"/>
                  </a:cubicBezTo>
                  <a:cubicBezTo>
                    <a:pt x="152" y="590"/>
                    <a:pt x="152" y="590"/>
                    <a:pt x="152" y="590"/>
                  </a:cubicBezTo>
                  <a:cubicBezTo>
                    <a:pt x="152" y="591"/>
                    <a:pt x="152" y="592"/>
                    <a:pt x="152" y="594"/>
                  </a:cubicBezTo>
                  <a:cubicBezTo>
                    <a:pt x="152" y="595"/>
                    <a:pt x="154" y="600"/>
                    <a:pt x="154" y="601"/>
                  </a:cubicBezTo>
                  <a:cubicBezTo>
                    <a:pt x="154" y="602"/>
                    <a:pt x="155" y="603"/>
                    <a:pt x="155" y="603"/>
                  </a:cubicBezTo>
                  <a:cubicBezTo>
                    <a:pt x="156" y="604"/>
                    <a:pt x="156" y="606"/>
                    <a:pt x="156" y="607"/>
                  </a:cubicBezTo>
                  <a:cubicBezTo>
                    <a:pt x="157" y="608"/>
                    <a:pt x="157" y="610"/>
                    <a:pt x="158" y="612"/>
                  </a:cubicBezTo>
                  <a:cubicBezTo>
                    <a:pt x="158" y="613"/>
                    <a:pt x="158" y="614"/>
                    <a:pt x="158" y="614"/>
                  </a:cubicBezTo>
                  <a:cubicBezTo>
                    <a:pt x="158" y="615"/>
                    <a:pt x="158" y="615"/>
                    <a:pt x="158" y="616"/>
                  </a:cubicBezTo>
                  <a:cubicBezTo>
                    <a:pt x="159" y="617"/>
                    <a:pt x="159" y="619"/>
                    <a:pt x="159" y="619"/>
                  </a:cubicBezTo>
                  <a:cubicBezTo>
                    <a:pt x="159" y="620"/>
                    <a:pt x="160" y="621"/>
                    <a:pt x="161" y="621"/>
                  </a:cubicBezTo>
                  <a:cubicBezTo>
                    <a:pt x="161" y="621"/>
                    <a:pt x="162" y="622"/>
                    <a:pt x="162" y="622"/>
                  </a:cubicBezTo>
                  <a:cubicBezTo>
                    <a:pt x="164" y="622"/>
                    <a:pt x="165" y="623"/>
                    <a:pt x="167" y="624"/>
                  </a:cubicBezTo>
                  <a:cubicBezTo>
                    <a:pt x="168" y="626"/>
                    <a:pt x="169" y="628"/>
                    <a:pt x="169" y="630"/>
                  </a:cubicBezTo>
                  <a:cubicBezTo>
                    <a:pt x="170" y="632"/>
                    <a:pt x="170" y="633"/>
                    <a:pt x="170" y="635"/>
                  </a:cubicBezTo>
                  <a:cubicBezTo>
                    <a:pt x="170" y="636"/>
                    <a:pt x="170" y="637"/>
                    <a:pt x="170" y="638"/>
                  </a:cubicBezTo>
                  <a:cubicBezTo>
                    <a:pt x="170" y="638"/>
                    <a:pt x="171" y="639"/>
                    <a:pt x="171" y="639"/>
                  </a:cubicBezTo>
                  <a:cubicBezTo>
                    <a:pt x="172" y="641"/>
                    <a:pt x="173" y="642"/>
                    <a:pt x="174" y="643"/>
                  </a:cubicBezTo>
                  <a:cubicBezTo>
                    <a:pt x="175" y="645"/>
                    <a:pt x="176" y="650"/>
                    <a:pt x="175" y="653"/>
                  </a:cubicBezTo>
                  <a:cubicBezTo>
                    <a:pt x="175" y="655"/>
                    <a:pt x="174" y="656"/>
                    <a:pt x="173" y="658"/>
                  </a:cubicBezTo>
                  <a:cubicBezTo>
                    <a:pt x="173" y="658"/>
                    <a:pt x="173" y="658"/>
                    <a:pt x="173" y="658"/>
                  </a:cubicBezTo>
                  <a:cubicBezTo>
                    <a:pt x="173" y="659"/>
                    <a:pt x="173" y="659"/>
                    <a:pt x="173" y="660"/>
                  </a:cubicBezTo>
                  <a:cubicBezTo>
                    <a:pt x="174" y="661"/>
                    <a:pt x="175" y="663"/>
                    <a:pt x="175" y="665"/>
                  </a:cubicBezTo>
                  <a:cubicBezTo>
                    <a:pt x="175" y="667"/>
                    <a:pt x="175" y="669"/>
                    <a:pt x="174" y="673"/>
                  </a:cubicBezTo>
                  <a:cubicBezTo>
                    <a:pt x="174" y="673"/>
                    <a:pt x="174" y="674"/>
                    <a:pt x="174" y="674"/>
                  </a:cubicBezTo>
                  <a:cubicBezTo>
                    <a:pt x="173" y="675"/>
                    <a:pt x="173" y="675"/>
                    <a:pt x="173" y="676"/>
                  </a:cubicBezTo>
                  <a:cubicBezTo>
                    <a:pt x="173" y="677"/>
                    <a:pt x="172" y="678"/>
                    <a:pt x="172" y="678"/>
                  </a:cubicBezTo>
                  <a:cubicBezTo>
                    <a:pt x="172" y="678"/>
                    <a:pt x="173" y="679"/>
                    <a:pt x="173" y="680"/>
                  </a:cubicBezTo>
                  <a:cubicBezTo>
                    <a:pt x="173" y="681"/>
                    <a:pt x="174" y="683"/>
                    <a:pt x="174" y="685"/>
                  </a:cubicBezTo>
                  <a:cubicBezTo>
                    <a:pt x="174" y="687"/>
                    <a:pt x="173" y="691"/>
                    <a:pt x="173" y="693"/>
                  </a:cubicBezTo>
                  <a:cubicBezTo>
                    <a:pt x="172" y="693"/>
                    <a:pt x="172" y="694"/>
                    <a:pt x="172" y="694"/>
                  </a:cubicBezTo>
                  <a:cubicBezTo>
                    <a:pt x="172" y="695"/>
                    <a:pt x="172" y="696"/>
                    <a:pt x="172" y="696"/>
                  </a:cubicBezTo>
                  <a:cubicBezTo>
                    <a:pt x="172" y="696"/>
                    <a:pt x="173" y="696"/>
                    <a:pt x="173" y="696"/>
                  </a:cubicBezTo>
                  <a:cubicBezTo>
                    <a:pt x="173" y="697"/>
                    <a:pt x="173" y="697"/>
                    <a:pt x="173" y="697"/>
                  </a:cubicBezTo>
                  <a:cubicBezTo>
                    <a:pt x="174" y="698"/>
                    <a:pt x="175" y="700"/>
                    <a:pt x="175" y="701"/>
                  </a:cubicBezTo>
                  <a:cubicBezTo>
                    <a:pt x="176" y="703"/>
                    <a:pt x="176" y="705"/>
                    <a:pt x="175" y="706"/>
                  </a:cubicBezTo>
                  <a:cubicBezTo>
                    <a:pt x="175" y="706"/>
                    <a:pt x="175" y="706"/>
                    <a:pt x="175" y="706"/>
                  </a:cubicBezTo>
                  <a:cubicBezTo>
                    <a:pt x="175" y="707"/>
                    <a:pt x="175" y="707"/>
                    <a:pt x="176" y="707"/>
                  </a:cubicBezTo>
                  <a:cubicBezTo>
                    <a:pt x="176" y="707"/>
                    <a:pt x="176" y="707"/>
                    <a:pt x="176" y="707"/>
                  </a:cubicBezTo>
                  <a:cubicBezTo>
                    <a:pt x="177" y="708"/>
                    <a:pt x="178" y="708"/>
                    <a:pt x="178" y="709"/>
                  </a:cubicBezTo>
                  <a:cubicBezTo>
                    <a:pt x="179" y="710"/>
                    <a:pt x="180" y="711"/>
                    <a:pt x="180" y="712"/>
                  </a:cubicBezTo>
                  <a:cubicBezTo>
                    <a:pt x="180" y="712"/>
                    <a:pt x="180" y="713"/>
                    <a:pt x="180" y="713"/>
                  </a:cubicBezTo>
                  <a:cubicBezTo>
                    <a:pt x="181" y="713"/>
                    <a:pt x="181" y="713"/>
                    <a:pt x="181" y="713"/>
                  </a:cubicBezTo>
                  <a:cubicBezTo>
                    <a:pt x="182" y="713"/>
                    <a:pt x="184" y="714"/>
                    <a:pt x="185" y="715"/>
                  </a:cubicBezTo>
                  <a:cubicBezTo>
                    <a:pt x="186" y="717"/>
                    <a:pt x="187" y="719"/>
                    <a:pt x="187" y="720"/>
                  </a:cubicBezTo>
                  <a:cubicBezTo>
                    <a:pt x="188" y="720"/>
                    <a:pt x="188" y="721"/>
                    <a:pt x="188" y="721"/>
                  </a:cubicBezTo>
                  <a:cubicBezTo>
                    <a:pt x="188" y="721"/>
                    <a:pt x="188" y="721"/>
                    <a:pt x="188" y="722"/>
                  </a:cubicBezTo>
                  <a:cubicBezTo>
                    <a:pt x="189" y="722"/>
                    <a:pt x="191" y="723"/>
                    <a:pt x="192" y="724"/>
                  </a:cubicBezTo>
                  <a:cubicBezTo>
                    <a:pt x="193" y="726"/>
                    <a:pt x="194" y="728"/>
                    <a:pt x="194" y="731"/>
                  </a:cubicBezTo>
                  <a:cubicBezTo>
                    <a:pt x="195" y="732"/>
                    <a:pt x="195" y="732"/>
                    <a:pt x="195" y="732"/>
                  </a:cubicBezTo>
                  <a:cubicBezTo>
                    <a:pt x="195" y="733"/>
                    <a:pt x="195" y="734"/>
                    <a:pt x="196" y="735"/>
                  </a:cubicBezTo>
                  <a:cubicBezTo>
                    <a:pt x="196" y="736"/>
                    <a:pt x="196" y="736"/>
                    <a:pt x="196" y="736"/>
                  </a:cubicBezTo>
                  <a:cubicBezTo>
                    <a:pt x="197" y="742"/>
                    <a:pt x="197" y="742"/>
                    <a:pt x="197" y="742"/>
                  </a:cubicBezTo>
                  <a:cubicBezTo>
                    <a:pt x="193" y="743"/>
                    <a:pt x="193" y="743"/>
                    <a:pt x="193" y="743"/>
                  </a:cubicBezTo>
                  <a:cubicBezTo>
                    <a:pt x="193" y="743"/>
                    <a:pt x="194" y="744"/>
                    <a:pt x="194" y="745"/>
                  </a:cubicBezTo>
                  <a:cubicBezTo>
                    <a:pt x="195" y="746"/>
                    <a:pt x="196" y="748"/>
                    <a:pt x="196" y="749"/>
                  </a:cubicBezTo>
                  <a:cubicBezTo>
                    <a:pt x="197" y="750"/>
                    <a:pt x="198" y="752"/>
                    <a:pt x="199" y="753"/>
                  </a:cubicBezTo>
                  <a:cubicBezTo>
                    <a:pt x="200" y="754"/>
                    <a:pt x="202" y="756"/>
                    <a:pt x="203" y="757"/>
                  </a:cubicBezTo>
                  <a:cubicBezTo>
                    <a:pt x="204" y="759"/>
                    <a:pt x="205" y="762"/>
                    <a:pt x="206" y="763"/>
                  </a:cubicBezTo>
                  <a:cubicBezTo>
                    <a:pt x="206" y="765"/>
                    <a:pt x="206" y="767"/>
                    <a:pt x="206" y="769"/>
                  </a:cubicBezTo>
                  <a:cubicBezTo>
                    <a:pt x="207" y="769"/>
                    <a:pt x="207" y="770"/>
                    <a:pt x="208" y="771"/>
                  </a:cubicBezTo>
                  <a:cubicBezTo>
                    <a:pt x="208" y="772"/>
                    <a:pt x="209" y="775"/>
                    <a:pt x="210" y="775"/>
                  </a:cubicBezTo>
                  <a:cubicBezTo>
                    <a:pt x="211" y="776"/>
                    <a:pt x="213" y="778"/>
                    <a:pt x="214" y="779"/>
                  </a:cubicBezTo>
                  <a:cubicBezTo>
                    <a:pt x="215" y="780"/>
                    <a:pt x="218" y="784"/>
                    <a:pt x="218" y="784"/>
                  </a:cubicBezTo>
                  <a:cubicBezTo>
                    <a:pt x="291" y="776"/>
                    <a:pt x="291" y="776"/>
                    <a:pt x="291" y="776"/>
                  </a:cubicBezTo>
                  <a:cubicBezTo>
                    <a:pt x="456" y="758"/>
                    <a:pt x="456" y="758"/>
                    <a:pt x="456" y="758"/>
                  </a:cubicBezTo>
                  <a:cubicBezTo>
                    <a:pt x="543" y="748"/>
                    <a:pt x="543" y="748"/>
                    <a:pt x="543" y="748"/>
                  </a:cubicBezTo>
                  <a:cubicBezTo>
                    <a:pt x="611" y="740"/>
                    <a:pt x="611" y="740"/>
                    <a:pt x="611" y="740"/>
                  </a:cubicBezTo>
                  <a:cubicBezTo>
                    <a:pt x="611" y="740"/>
                    <a:pt x="613" y="741"/>
                    <a:pt x="613" y="742"/>
                  </a:cubicBezTo>
                  <a:cubicBezTo>
                    <a:pt x="614" y="743"/>
                    <a:pt x="613" y="745"/>
                    <a:pt x="613" y="746"/>
                  </a:cubicBezTo>
                  <a:cubicBezTo>
                    <a:pt x="613" y="747"/>
                    <a:pt x="614" y="748"/>
                    <a:pt x="614" y="749"/>
                  </a:cubicBezTo>
                  <a:cubicBezTo>
                    <a:pt x="615" y="750"/>
                    <a:pt x="617" y="751"/>
                    <a:pt x="618" y="751"/>
                  </a:cubicBezTo>
                  <a:cubicBezTo>
                    <a:pt x="618" y="752"/>
                    <a:pt x="620" y="753"/>
                    <a:pt x="620" y="754"/>
                  </a:cubicBezTo>
                  <a:cubicBezTo>
                    <a:pt x="621" y="756"/>
                    <a:pt x="619" y="760"/>
                    <a:pt x="620" y="762"/>
                  </a:cubicBezTo>
                  <a:cubicBezTo>
                    <a:pt x="620" y="763"/>
                    <a:pt x="621" y="765"/>
                    <a:pt x="621" y="766"/>
                  </a:cubicBezTo>
                  <a:cubicBezTo>
                    <a:pt x="621" y="767"/>
                    <a:pt x="622" y="770"/>
                    <a:pt x="622" y="771"/>
                  </a:cubicBezTo>
                  <a:cubicBezTo>
                    <a:pt x="623" y="772"/>
                    <a:pt x="625" y="774"/>
                    <a:pt x="626" y="775"/>
                  </a:cubicBezTo>
                  <a:cubicBezTo>
                    <a:pt x="627" y="775"/>
                    <a:pt x="630" y="775"/>
                    <a:pt x="631" y="775"/>
                  </a:cubicBezTo>
                  <a:cubicBezTo>
                    <a:pt x="632" y="774"/>
                    <a:pt x="633" y="772"/>
                    <a:pt x="634" y="772"/>
                  </a:cubicBezTo>
                  <a:cubicBezTo>
                    <a:pt x="635" y="771"/>
                    <a:pt x="637" y="771"/>
                    <a:pt x="638" y="771"/>
                  </a:cubicBezTo>
                  <a:cubicBezTo>
                    <a:pt x="639" y="771"/>
                    <a:pt x="642" y="773"/>
                    <a:pt x="643" y="773"/>
                  </a:cubicBezTo>
                  <a:cubicBezTo>
                    <a:pt x="644" y="772"/>
                    <a:pt x="646" y="771"/>
                    <a:pt x="646" y="770"/>
                  </a:cubicBezTo>
                  <a:cubicBezTo>
                    <a:pt x="647" y="769"/>
                    <a:pt x="648" y="767"/>
                    <a:pt x="648" y="766"/>
                  </a:cubicBezTo>
                  <a:cubicBezTo>
                    <a:pt x="649" y="763"/>
                    <a:pt x="646" y="758"/>
                    <a:pt x="646" y="755"/>
                  </a:cubicBezTo>
                  <a:cubicBezTo>
                    <a:pt x="646" y="754"/>
                    <a:pt x="647" y="751"/>
                    <a:pt x="647" y="750"/>
                  </a:cubicBezTo>
                  <a:cubicBezTo>
                    <a:pt x="646" y="748"/>
                    <a:pt x="645" y="746"/>
                    <a:pt x="645" y="744"/>
                  </a:cubicBezTo>
                  <a:cubicBezTo>
                    <a:pt x="645" y="743"/>
                    <a:pt x="646" y="741"/>
                    <a:pt x="646" y="740"/>
                  </a:cubicBezTo>
                  <a:cubicBezTo>
                    <a:pt x="646" y="738"/>
                    <a:pt x="645" y="735"/>
                    <a:pt x="645" y="733"/>
                  </a:cubicBezTo>
                  <a:cubicBezTo>
                    <a:pt x="644" y="732"/>
                    <a:pt x="645" y="729"/>
                    <a:pt x="644" y="728"/>
                  </a:cubicBezTo>
                  <a:cubicBezTo>
                    <a:pt x="643" y="727"/>
                    <a:pt x="640" y="726"/>
                    <a:pt x="639" y="725"/>
                  </a:cubicBezTo>
                  <a:cubicBezTo>
                    <a:pt x="638" y="724"/>
                    <a:pt x="636" y="723"/>
                    <a:pt x="636" y="722"/>
                  </a:cubicBezTo>
                  <a:cubicBezTo>
                    <a:pt x="635" y="720"/>
                    <a:pt x="634" y="718"/>
                    <a:pt x="634" y="716"/>
                  </a:cubicBezTo>
                  <a:cubicBezTo>
                    <a:pt x="635" y="715"/>
                    <a:pt x="637" y="713"/>
                    <a:pt x="637" y="712"/>
                  </a:cubicBezTo>
                  <a:cubicBezTo>
                    <a:pt x="637" y="711"/>
                    <a:pt x="634" y="707"/>
                    <a:pt x="635" y="706"/>
                  </a:cubicBezTo>
                  <a:cubicBezTo>
                    <a:pt x="635" y="705"/>
                    <a:pt x="636" y="705"/>
                    <a:pt x="637" y="704"/>
                  </a:cubicBezTo>
                  <a:cubicBezTo>
                    <a:pt x="637" y="704"/>
                    <a:pt x="638" y="703"/>
                    <a:pt x="638" y="702"/>
                  </a:cubicBezTo>
                  <a:cubicBezTo>
                    <a:pt x="638" y="702"/>
                    <a:pt x="636" y="701"/>
                    <a:pt x="636" y="700"/>
                  </a:cubicBezTo>
                  <a:cubicBezTo>
                    <a:pt x="636" y="700"/>
                    <a:pt x="635" y="698"/>
                    <a:pt x="636" y="697"/>
                  </a:cubicBezTo>
                  <a:cubicBezTo>
                    <a:pt x="636" y="696"/>
                    <a:pt x="638" y="696"/>
                    <a:pt x="638" y="696"/>
                  </a:cubicBezTo>
                  <a:cubicBezTo>
                    <a:pt x="639" y="696"/>
                    <a:pt x="640" y="698"/>
                    <a:pt x="641" y="698"/>
                  </a:cubicBezTo>
                  <a:cubicBezTo>
                    <a:pt x="641" y="698"/>
                    <a:pt x="643" y="698"/>
                    <a:pt x="643" y="697"/>
                  </a:cubicBezTo>
                  <a:cubicBezTo>
                    <a:pt x="644" y="696"/>
                    <a:pt x="643" y="693"/>
                    <a:pt x="643" y="692"/>
                  </a:cubicBezTo>
                  <a:cubicBezTo>
                    <a:pt x="643" y="691"/>
                    <a:pt x="643" y="689"/>
                    <a:pt x="644" y="688"/>
                  </a:cubicBezTo>
                  <a:cubicBezTo>
                    <a:pt x="645" y="688"/>
                    <a:pt x="647" y="690"/>
                    <a:pt x="648" y="690"/>
                  </a:cubicBezTo>
                  <a:cubicBezTo>
                    <a:pt x="649" y="690"/>
                    <a:pt x="651" y="690"/>
                    <a:pt x="652" y="689"/>
                  </a:cubicBezTo>
                  <a:cubicBezTo>
                    <a:pt x="653" y="689"/>
                    <a:pt x="654" y="688"/>
                    <a:pt x="655" y="689"/>
                  </a:cubicBezTo>
                  <a:cubicBezTo>
                    <a:pt x="656" y="689"/>
                    <a:pt x="656" y="691"/>
                    <a:pt x="657" y="692"/>
                  </a:cubicBezTo>
                  <a:cubicBezTo>
                    <a:pt x="658" y="692"/>
                    <a:pt x="660" y="693"/>
                    <a:pt x="661" y="693"/>
                  </a:cubicBezTo>
                  <a:cubicBezTo>
                    <a:pt x="662" y="693"/>
                    <a:pt x="664" y="692"/>
                    <a:pt x="665" y="692"/>
                  </a:cubicBezTo>
                  <a:cubicBezTo>
                    <a:pt x="666" y="692"/>
                    <a:pt x="668" y="691"/>
                    <a:pt x="669" y="691"/>
                  </a:cubicBezTo>
                  <a:cubicBezTo>
                    <a:pt x="670" y="692"/>
                    <a:pt x="671" y="694"/>
                    <a:pt x="672" y="694"/>
                  </a:cubicBezTo>
                  <a:cubicBezTo>
                    <a:pt x="674" y="694"/>
                    <a:pt x="676" y="693"/>
                    <a:pt x="677" y="693"/>
                  </a:cubicBezTo>
                  <a:cubicBezTo>
                    <a:pt x="678" y="693"/>
                    <a:pt x="679" y="695"/>
                    <a:pt x="680" y="696"/>
                  </a:cubicBezTo>
                  <a:cubicBezTo>
                    <a:pt x="681" y="696"/>
                    <a:pt x="684" y="696"/>
                    <a:pt x="686" y="696"/>
                  </a:cubicBezTo>
                  <a:cubicBezTo>
                    <a:pt x="687" y="696"/>
                    <a:pt x="689" y="693"/>
                    <a:pt x="690" y="694"/>
                  </a:cubicBezTo>
                  <a:cubicBezTo>
                    <a:pt x="691" y="694"/>
                    <a:pt x="692" y="696"/>
                    <a:pt x="693" y="697"/>
                  </a:cubicBezTo>
                  <a:cubicBezTo>
                    <a:pt x="695" y="698"/>
                    <a:pt x="698" y="697"/>
                    <a:pt x="700" y="697"/>
                  </a:cubicBezTo>
                  <a:cubicBezTo>
                    <a:pt x="701" y="697"/>
                    <a:pt x="703" y="696"/>
                    <a:pt x="704" y="696"/>
                  </a:cubicBezTo>
                  <a:cubicBezTo>
                    <a:pt x="706" y="696"/>
                    <a:pt x="708" y="697"/>
                    <a:pt x="710" y="697"/>
                  </a:cubicBezTo>
                  <a:cubicBezTo>
                    <a:pt x="711" y="697"/>
                    <a:pt x="711" y="694"/>
                    <a:pt x="712" y="693"/>
                  </a:cubicBezTo>
                  <a:cubicBezTo>
                    <a:pt x="713" y="693"/>
                    <a:pt x="716" y="693"/>
                    <a:pt x="717" y="693"/>
                  </a:cubicBezTo>
                  <a:cubicBezTo>
                    <a:pt x="718" y="693"/>
                    <a:pt x="721" y="696"/>
                    <a:pt x="722" y="696"/>
                  </a:cubicBezTo>
                  <a:cubicBezTo>
                    <a:pt x="723" y="696"/>
                    <a:pt x="725" y="696"/>
                    <a:pt x="726" y="695"/>
                  </a:cubicBezTo>
                  <a:cubicBezTo>
                    <a:pt x="726" y="695"/>
                    <a:pt x="726" y="694"/>
                    <a:pt x="725" y="694"/>
                  </a:cubicBezTo>
                  <a:cubicBezTo>
                    <a:pt x="724" y="693"/>
                    <a:pt x="722" y="692"/>
                    <a:pt x="721" y="692"/>
                  </a:cubicBezTo>
                  <a:cubicBezTo>
                    <a:pt x="721" y="691"/>
                    <a:pt x="720" y="688"/>
                    <a:pt x="720" y="687"/>
                  </a:cubicBezTo>
                  <a:cubicBezTo>
                    <a:pt x="719" y="686"/>
                    <a:pt x="719" y="683"/>
                    <a:pt x="719" y="682"/>
                  </a:cubicBezTo>
                  <a:cubicBezTo>
                    <a:pt x="719" y="680"/>
                    <a:pt x="722" y="676"/>
                    <a:pt x="722" y="674"/>
                  </a:cubicBezTo>
                  <a:cubicBezTo>
                    <a:pt x="723" y="672"/>
                    <a:pt x="723" y="669"/>
                    <a:pt x="723" y="667"/>
                  </a:cubicBezTo>
                  <a:cubicBezTo>
                    <a:pt x="723" y="665"/>
                    <a:pt x="723" y="663"/>
                    <a:pt x="723" y="661"/>
                  </a:cubicBezTo>
                  <a:cubicBezTo>
                    <a:pt x="723" y="659"/>
                    <a:pt x="723" y="656"/>
                    <a:pt x="723" y="655"/>
                  </a:cubicBezTo>
                  <a:cubicBezTo>
                    <a:pt x="723" y="653"/>
                    <a:pt x="722" y="650"/>
                    <a:pt x="721" y="648"/>
                  </a:cubicBezTo>
                  <a:cubicBezTo>
                    <a:pt x="721" y="648"/>
                    <a:pt x="719" y="647"/>
                    <a:pt x="718" y="648"/>
                  </a:cubicBezTo>
                  <a:cubicBezTo>
                    <a:pt x="717" y="648"/>
                    <a:pt x="717" y="650"/>
                    <a:pt x="717" y="651"/>
                  </a:cubicBezTo>
                  <a:cubicBezTo>
                    <a:pt x="716" y="651"/>
                    <a:pt x="715" y="652"/>
                    <a:pt x="714" y="652"/>
                  </a:cubicBezTo>
                  <a:cubicBezTo>
                    <a:pt x="713" y="652"/>
                    <a:pt x="712" y="650"/>
                    <a:pt x="711" y="650"/>
                  </a:cubicBezTo>
                  <a:cubicBezTo>
                    <a:pt x="710" y="650"/>
                    <a:pt x="708" y="651"/>
                    <a:pt x="707" y="650"/>
                  </a:cubicBezTo>
                  <a:cubicBezTo>
                    <a:pt x="706" y="650"/>
                    <a:pt x="707" y="648"/>
                    <a:pt x="707" y="648"/>
                  </a:cubicBezTo>
                  <a:cubicBezTo>
                    <a:pt x="708" y="646"/>
                    <a:pt x="710" y="644"/>
                    <a:pt x="711" y="643"/>
                  </a:cubicBezTo>
                  <a:cubicBezTo>
                    <a:pt x="712" y="642"/>
                    <a:pt x="715" y="641"/>
                    <a:pt x="716" y="640"/>
                  </a:cubicBezTo>
                  <a:cubicBezTo>
                    <a:pt x="717" y="640"/>
                    <a:pt x="717" y="638"/>
                    <a:pt x="718" y="637"/>
                  </a:cubicBezTo>
                  <a:cubicBezTo>
                    <a:pt x="718" y="635"/>
                    <a:pt x="717" y="632"/>
                    <a:pt x="717" y="630"/>
                  </a:cubicBezTo>
                  <a:cubicBezTo>
                    <a:pt x="717" y="629"/>
                    <a:pt x="715" y="626"/>
                    <a:pt x="715" y="625"/>
                  </a:cubicBezTo>
                  <a:cubicBezTo>
                    <a:pt x="715" y="624"/>
                    <a:pt x="715" y="621"/>
                    <a:pt x="716" y="620"/>
                  </a:cubicBezTo>
                  <a:cubicBezTo>
                    <a:pt x="716" y="620"/>
                    <a:pt x="719" y="620"/>
                    <a:pt x="719" y="619"/>
                  </a:cubicBezTo>
                  <a:cubicBezTo>
                    <a:pt x="720" y="619"/>
                    <a:pt x="721" y="617"/>
                    <a:pt x="721" y="617"/>
                  </a:cubicBezTo>
                  <a:cubicBezTo>
                    <a:pt x="721" y="615"/>
                    <a:pt x="721" y="613"/>
                    <a:pt x="721" y="612"/>
                  </a:cubicBezTo>
                  <a:cubicBezTo>
                    <a:pt x="722" y="611"/>
                    <a:pt x="723" y="609"/>
                    <a:pt x="723" y="608"/>
                  </a:cubicBezTo>
                  <a:cubicBezTo>
                    <a:pt x="724" y="607"/>
                    <a:pt x="726" y="606"/>
                    <a:pt x="727" y="604"/>
                  </a:cubicBezTo>
                  <a:cubicBezTo>
                    <a:pt x="728" y="603"/>
                    <a:pt x="730" y="600"/>
                    <a:pt x="730" y="598"/>
                  </a:cubicBezTo>
                  <a:cubicBezTo>
                    <a:pt x="731" y="596"/>
                    <a:pt x="730" y="593"/>
                    <a:pt x="730" y="592"/>
                  </a:cubicBezTo>
                  <a:cubicBezTo>
                    <a:pt x="730" y="590"/>
                    <a:pt x="731" y="588"/>
                    <a:pt x="731" y="587"/>
                  </a:cubicBezTo>
                  <a:cubicBezTo>
                    <a:pt x="730" y="586"/>
                    <a:pt x="730" y="585"/>
                    <a:pt x="729" y="585"/>
                  </a:cubicBezTo>
                  <a:cubicBezTo>
                    <a:pt x="729" y="584"/>
                    <a:pt x="726" y="585"/>
                    <a:pt x="725" y="584"/>
                  </a:cubicBezTo>
                  <a:cubicBezTo>
                    <a:pt x="724" y="583"/>
                    <a:pt x="725" y="580"/>
                    <a:pt x="725" y="578"/>
                  </a:cubicBezTo>
                  <a:cubicBezTo>
                    <a:pt x="725" y="576"/>
                    <a:pt x="726" y="573"/>
                    <a:pt x="727" y="571"/>
                  </a:cubicBezTo>
                  <a:cubicBezTo>
                    <a:pt x="728" y="568"/>
                    <a:pt x="731" y="562"/>
                    <a:pt x="732" y="560"/>
                  </a:cubicBezTo>
                  <a:cubicBezTo>
                    <a:pt x="733" y="558"/>
                    <a:pt x="734" y="554"/>
                    <a:pt x="735" y="552"/>
                  </a:cubicBezTo>
                  <a:cubicBezTo>
                    <a:pt x="735" y="551"/>
                    <a:pt x="735" y="549"/>
                    <a:pt x="735" y="548"/>
                  </a:cubicBezTo>
                  <a:cubicBezTo>
                    <a:pt x="735" y="547"/>
                    <a:pt x="733" y="546"/>
                    <a:pt x="732" y="546"/>
                  </a:cubicBezTo>
                  <a:cubicBezTo>
                    <a:pt x="731" y="546"/>
                    <a:pt x="730" y="548"/>
                    <a:pt x="730" y="548"/>
                  </a:cubicBezTo>
                  <a:cubicBezTo>
                    <a:pt x="729" y="549"/>
                    <a:pt x="727" y="550"/>
                    <a:pt x="726" y="550"/>
                  </a:cubicBezTo>
                  <a:cubicBezTo>
                    <a:pt x="725" y="551"/>
                    <a:pt x="723" y="550"/>
                    <a:pt x="722" y="549"/>
                  </a:cubicBezTo>
                  <a:cubicBezTo>
                    <a:pt x="721" y="549"/>
                    <a:pt x="721" y="547"/>
                    <a:pt x="721" y="546"/>
                  </a:cubicBezTo>
                  <a:cubicBezTo>
                    <a:pt x="721" y="544"/>
                    <a:pt x="724" y="543"/>
                    <a:pt x="725" y="542"/>
                  </a:cubicBezTo>
                  <a:cubicBezTo>
                    <a:pt x="726" y="541"/>
                    <a:pt x="728" y="540"/>
                    <a:pt x="729" y="540"/>
                  </a:cubicBezTo>
                  <a:cubicBezTo>
                    <a:pt x="730" y="540"/>
                    <a:pt x="733" y="541"/>
                    <a:pt x="734" y="541"/>
                  </a:cubicBezTo>
                  <a:cubicBezTo>
                    <a:pt x="735" y="541"/>
                    <a:pt x="736" y="538"/>
                    <a:pt x="736" y="538"/>
                  </a:cubicBezTo>
                  <a:cubicBezTo>
                    <a:pt x="737" y="536"/>
                    <a:pt x="737" y="532"/>
                    <a:pt x="737" y="530"/>
                  </a:cubicBezTo>
                  <a:cubicBezTo>
                    <a:pt x="738" y="528"/>
                    <a:pt x="738" y="524"/>
                    <a:pt x="737" y="523"/>
                  </a:cubicBezTo>
                  <a:cubicBezTo>
                    <a:pt x="737" y="521"/>
                    <a:pt x="736" y="518"/>
                    <a:pt x="736" y="517"/>
                  </a:cubicBezTo>
                  <a:cubicBezTo>
                    <a:pt x="735" y="516"/>
                    <a:pt x="734" y="515"/>
                    <a:pt x="734" y="515"/>
                  </a:cubicBezTo>
                  <a:cubicBezTo>
                    <a:pt x="733" y="515"/>
                    <a:pt x="732" y="517"/>
                    <a:pt x="731" y="517"/>
                  </a:cubicBezTo>
                  <a:cubicBezTo>
                    <a:pt x="731" y="517"/>
                    <a:pt x="729" y="517"/>
                    <a:pt x="728" y="517"/>
                  </a:cubicBezTo>
                  <a:cubicBezTo>
                    <a:pt x="727" y="517"/>
                    <a:pt x="725" y="516"/>
                    <a:pt x="725" y="516"/>
                  </a:cubicBezTo>
                  <a:cubicBezTo>
                    <a:pt x="724" y="515"/>
                    <a:pt x="724" y="513"/>
                    <a:pt x="725" y="512"/>
                  </a:cubicBezTo>
                  <a:cubicBezTo>
                    <a:pt x="725" y="512"/>
                    <a:pt x="727" y="511"/>
                    <a:pt x="728" y="511"/>
                  </a:cubicBezTo>
                  <a:cubicBezTo>
                    <a:pt x="729" y="510"/>
                    <a:pt x="730" y="511"/>
                    <a:pt x="731" y="511"/>
                  </a:cubicBezTo>
                  <a:cubicBezTo>
                    <a:pt x="732" y="511"/>
                    <a:pt x="735" y="512"/>
                    <a:pt x="736" y="511"/>
                  </a:cubicBezTo>
                  <a:cubicBezTo>
                    <a:pt x="737" y="511"/>
                    <a:pt x="737" y="508"/>
                    <a:pt x="738" y="507"/>
                  </a:cubicBezTo>
                  <a:cubicBezTo>
                    <a:pt x="738" y="506"/>
                    <a:pt x="740" y="504"/>
                    <a:pt x="741" y="503"/>
                  </a:cubicBezTo>
                  <a:cubicBezTo>
                    <a:pt x="742" y="502"/>
                    <a:pt x="743" y="500"/>
                    <a:pt x="744" y="499"/>
                  </a:cubicBezTo>
                  <a:cubicBezTo>
                    <a:pt x="744" y="498"/>
                    <a:pt x="745" y="496"/>
                    <a:pt x="746" y="495"/>
                  </a:cubicBezTo>
                  <a:cubicBezTo>
                    <a:pt x="746" y="494"/>
                    <a:pt x="745" y="492"/>
                    <a:pt x="744" y="491"/>
                  </a:cubicBezTo>
                  <a:cubicBezTo>
                    <a:pt x="744" y="491"/>
                    <a:pt x="742" y="491"/>
                    <a:pt x="741" y="491"/>
                  </a:cubicBezTo>
                  <a:cubicBezTo>
                    <a:pt x="740" y="491"/>
                    <a:pt x="738" y="492"/>
                    <a:pt x="738" y="491"/>
                  </a:cubicBezTo>
                  <a:cubicBezTo>
                    <a:pt x="737" y="491"/>
                    <a:pt x="737" y="489"/>
                    <a:pt x="738" y="489"/>
                  </a:cubicBezTo>
                  <a:cubicBezTo>
                    <a:pt x="738" y="488"/>
                    <a:pt x="740" y="488"/>
                    <a:pt x="740" y="488"/>
                  </a:cubicBezTo>
                  <a:cubicBezTo>
                    <a:pt x="741" y="487"/>
                    <a:pt x="741" y="486"/>
                    <a:pt x="741" y="485"/>
                  </a:cubicBezTo>
                  <a:cubicBezTo>
                    <a:pt x="740" y="485"/>
                    <a:pt x="739" y="484"/>
                    <a:pt x="739" y="483"/>
                  </a:cubicBezTo>
                  <a:cubicBezTo>
                    <a:pt x="739" y="483"/>
                    <a:pt x="740" y="481"/>
                    <a:pt x="741" y="481"/>
                  </a:cubicBezTo>
                  <a:cubicBezTo>
                    <a:pt x="742" y="481"/>
                    <a:pt x="744" y="482"/>
                    <a:pt x="745" y="482"/>
                  </a:cubicBezTo>
                  <a:cubicBezTo>
                    <a:pt x="745" y="483"/>
                    <a:pt x="746" y="484"/>
                    <a:pt x="747" y="485"/>
                  </a:cubicBezTo>
                  <a:cubicBezTo>
                    <a:pt x="748" y="485"/>
                    <a:pt x="749" y="485"/>
                    <a:pt x="750" y="485"/>
                  </a:cubicBezTo>
                  <a:cubicBezTo>
                    <a:pt x="751" y="484"/>
                    <a:pt x="752" y="482"/>
                    <a:pt x="753" y="481"/>
                  </a:cubicBezTo>
                  <a:cubicBezTo>
                    <a:pt x="754" y="480"/>
                    <a:pt x="756" y="478"/>
                    <a:pt x="756" y="477"/>
                  </a:cubicBezTo>
                  <a:cubicBezTo>
                    <a:pt x="756" y="476"/>
                    <a:pt x="756" y="474"/>
                    <a:pt x="756" y="473"/>
                  </a:cubicBezTo>
                  <a:cubicBezTo>
                    <a:pt x="755" y="473"/>
                    <a:pt x="752" y="474"/>
                    <a:pt x="751" y="473"/>
                  </a:cubicBezTo>
                  <a:cubicBezTo>
                    <a:pt x="751" y="473"/>
                    <a:pt x="749" y="472"/>
                    <a:pt x="749" y="471"/>
                  </a:cubicBezTo>
                  <a:cubicBezTo>
                    <a:pt x="749" y="470"/>
                    <a:pt x="750" y="468"/>
                    <a:pt x="750" y="468"/>
                  </a:cubicBezTo>
                  <a:cubicBezTo>
                    <a:pt x="751" y="467"/>
                    <a:pt x="753" y="466"/>
                    <a:pt x="753" y="466"/>
                  </a:cubicBezTo>
                  <a:cubicBezTo>
                    <a:pt x="754" y="466"/>
                    <a:pt x="756" y="468"/>
                    <a:pt x="757" y="468"/>
                  </a:cubicBezTo>
                  <a:cubicBezTo>
                    <a:pt x="757" y="469"/>
                    <a:pt x="759" y="468"/>
                    <a:pt x="760" y="467"/>
                  </a:cubicBezTo>
                  <a:cubicBezTo>
                    <a:pt x="761" y="466"/>
                    <a:pt x="764" y="465"/>
                    <a:pt x="765" y="464"/>
                  </a:cubicBezTo>
                  <a:cubicBezTo>
                    <a:pt x="766" y="462"/>
                    <a:pt x="767" y="459"/>
                    <a:pt x="767" y="458"/>
                  </a:cubicBezTo>
                  <a:cubicBezTo>
                    <a:pt x="767" y="456"/>
                    <a:pt x="767" y="453"/>
                    <a:pt x="766" y="452"/>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92" name="Freeform 61">
              <a:extLst>
                <a:ext uri="{FF2B5EF4-FFF2-40B4-BE49-F238E27FC236}">
                  <a16:creationId xmlns:a16="http://schemas.microsoft.com/office/drawing/2014/main" id="{BDDD43D9-6DB6-4B49-AEE5-08E2817266B5}"/>
                </a:ext>
              </a:extLst>
            </p:cNvPr>
            <p:cNvSpPr>
              <a:spLocks/>
            </p:cNvSpPr>
            <p:nvPr/>
          </p:nvSpPr>
          <p:spPr bwMode="auto">
            <a:xfrm>
              <a:off x="4703761" y="4508503"/>
              <a:ext cx="1084261" cy="790575"/>
            </a:xfrm>
            <a:custGeom>
              <a:avLst/>
              <a:gdLst>
                <a:gd name="T0" fmla="*/ 1270 w 1285"/>
                <a:gd name="T1" fmla="*/ 665 h 937"/>
                <a:gd name="T2" fmla="*/ 1210 w 1285"/>
                <a:gd name="T3" fmla="*/ 532 h 937"/>
                <a:gd name="T4" fmla="*/ 1122 w 1285"/>
                <a:gd name="T5" fmla="*/ 385 h 937"/>
                <a:gd name="T6" fmla="*/ 1097 w 1285"/>
                <a:gd name="T7" fmla="*/ 316 h 937"/>
                <a:gd name="T8" fmla="*/ 975 w 1285"/>
                <a:gd name="T9" fmla="*/ 152 h 937"/>
                <a:gd name="T10" fmla="*/ 921 w 1285"/>
                <a:gd name="T11" fmla="*/ 25 h 937"/>
                <a:gd name="T12" fmla="*/ 894 w 1285"/>
                <a:gd name="T13" fmla="*/ 6 h 937"/>
                <a:gd name="T14" fmla="*/ 857 w 1285"/>
                <a:gd name="T15" fmla="*/ 1 h 937"/>
                <a:gd name="T16" fmla="*/ 830 w 1285"/>
                <a:gd name="T17" fmla="*/ 22 h 937"/>
                <a:gd name="T18" fmla="*/ 841 w 1285"/>
                <a:gd name="T19" fmla="*/ 50 h 937"/>
                <a:gd name="T20" fmla="*/ 826 w 1285"/>
                <a:gd name="T21" fmla="*/ 82 h 937"/>
                <a:gd name="T22" fmla="*/ 804 w 1285"/>
                <a:gd name="T23" fmla="*/ 60 h 937"/>
                <a:gd name="T24" fmla="*/ 396 w 1285"/>
                <a:gd name="T25" fmla="*/ 84 h 937"/>
                <a:gd name="T26" fmla="*/ 380 w 1285"/>
                <a:gd name="T27" fmla="*/ 54 h 937"/>
                <a:gd name="T28" fmla="*/ 2 w 1285"/>
                <a:gd name="T29" fmla="*/ 107 h 937"/>
                <a:gd name="T30" fmla="*/ 19 w 1285"/>
                <a:gd name="T31" fmla="*/ 141 h 937"/>
                <a:gd name="T32" fmla="*/ 36 w 1285"/>
                <a:gd name="T33" fmla="*/ 178 h 937"/>
                <a:gd name="T34" fmla="*/ 38 w 1285"/>
                <a:gd name="T35" fmla="*/ 209 h 937"/>
                <a:gd name="T36" fmla="*/ 195 w 1285"/>
                <a:gd name="T37" fmla="*/ 180 h 937"/>
                <a:gd name="T38" fmla="*/ 369 w 1285"/>
                <a:gd name="T39" fmla="*/ 253 h 937"/>
                <a:gd name="T40" fmla="*/ 350 w 1285"/>
                <a:gd name="T41" fmla="*/ 257 h 937"/>
                <a:gd name="T42" fmla="*/ 412 w 1285"/>
                <a:gd name="T43" fmla="*/ 265 h 937"/>
                <a:gd name="T44" fmla="*/ 452 w 1285"/>
                <a:gd name="T45" fmla="*/ 242 h 937"/>
                <a:gd name="T46" fmla="*/ 496 w 1285"/>
                <a:gd name="T47" fmla="*/ 218 h 937"/>
                <a:gd name="T48" fmla="*/ 512 w 1285"/>
                <a:gd name="T49" fmla="*/ 188 h 937"/>
                <a:gd name="T50" fmla="*/ 548 w 1285"/>
                <a:gd name="T51" fmla="*/ 174 h 937"/>
                <a:gd name="T52" fmla="*/ 621 w 1285"/>
                <a:gd name="T53" fmla="*/ 208 h 937"/>
                <a:gd name="T54" fmla="*/ 658 w 1285"/>
                <a:gd name="T55" fmla="*/ 241 h 937"/>
                <a:gd name="T56" fmla="*/ 696 w 1285"/>
                <a:gd name="T57" fmla="*/ 277 h 937"/>
                <a:gd name="T58" fmla="*/ 723 w 1285"/>
                <a:gd name="T59" fmla="*/ 308 h 937"/>
                <a:gd name="T60" fmla="*/ 761 w 1285"/>
                <a:gd name="T61" fmla="*/ 305 h 937"/>
                <a:gd name="T62" fmla="*/ 780 w 1285"/>
                <a:gd name="T63" fmla="*/ 335 h 937"/>
                <a:gd name="T64" fmla="*/ 797 w 1285"/>
                <a:gd name="T65" fmla="*/ 373 h 937"/>
                <a:gd name="T66" fmla="*/ 800 w 1285"/>
                <a:gd name="T67" fmla="*/ 448 h 937"/>
                <a:gd name="T68" fmla="*/ 798 w 1285"/>
                <a:gd name="T69" fmla="*/ 511 h 937"/>
                <a:gd name="T70" fmla="*/ 792 w 1285"/>
                <a:gd name="T71" fmla="*/ 517 h 937"/>
                <a:gd name="T72" fmla="*/ 824 w 1285"/>
                <a:gd name="T73" fmla="*/ 556 h 937"/>
                <a:gd name="T74" fmla="*/ 837 w 1285"/>
                <a:gd name="T75" fmla="*/ 514 h 937"/>
                <a:gd name="T76" fmla="*/ 833 w 1285"/>
                <a:gd name="T77" fmla="*/ 499 h 937"/>
                <a:gd name="T78" fmla="*/ 849 w 1285"/>
                <a:gd name="T79" fmla="*/ 510 h 937"/>
                <a:gd name="T80" fmla="*/ 861 w 1285"/>
                <a:gd name="T81" fmla="*/ 529 h 937"/>
                <a:gd name="T82" fmla="*/ 836 w 1285"/>
                <a:gd name="T83" fmla="*/ 574 h 937"/>
                <a:gd name="T84" fmla="*/ 855 w 1285"/>
                <a:gd name="T85" fmla="*/ 614 h 937"/>
                <a:gd name="T86" fmla="*/ 916 w 1285"/>
                <a:gd name="T87" fmla="*/ 689 h 937"/>
                <a:gd name="T88" fmla="*/ 934 w 1285"/>
                <a:gd name="T89" fmla="*/ 676 h 937"/>
                <a:gd name="T90" fmla="*/ 942 w 1285"/>
                <a:gd name="T91" fmla="*/ 668 h 937"/>
                <a:gd name="T92" fmla="*/ 941 w 1285"/>
                <a:gd name="T93" fmla="*/ 701 h 937"/>
                <a:gd name="T94" fmla="*/ 959 w 1285"/>
                <a:gd name="T95" fmla="*/ 732 h 937"/>
                <a:gd name="T96" fmla="*/ 1001 w 1285"/>
                <a:gd name="T97" fmla="*/ 759 h 937"/>
                <a:gd name="T98" fmla="*/ 1041 w 1285"/>
                <a:gd name="T99" fmla="*/ 834 h 937"/>
                <a:gd name="T100" fmla="*/ 1077 w 1285"/>
                <a:gd name="T101" fmla="*/ 823 h 937"/>
                <a:gd name="T102" fmla="*/ 1119 w 1285"/>
                <a:gd name="T103" fmla="*/ 866 h 937"/>
                <a:gd name="T104" fmla="*/ 1144 w 1285"/>
                <a:gd name="T105" fmla="*/ 901 h 937"/>
                <a:gd name="T106" fmla="*/ 1162 w 1285"/>
                <a:gd name="T107" fmla="*/ 936 h 937"/>
                <a:gd name="T108" fmla="*/ 1200 w 1285"/>
                <a:gd name="T109" fmla="*/ 920 h 937"/>
                <a:gd name="T110" fmla="*/ 1231 w 1285"/>
                <a:gd name="T111" fmla="*/ 904 h 937"/>
                <a:gd name="T112" fmla="*/ 1260 w 1285"/>
                <a:gd name="T113" fmla="*/ 887 h 937"/>
                <a:gd name="T114" fmla="*/ 1262 w 1285"/>
                <a:gd name="T115" fmla="*/ 844 h 937"/>
                <a:gd name="T116" fmla="*/ 1280 w 1285"/>
                <a:gd name="T117" fmla="*/ 807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937">
                  <a:moveTo>
                    <a:pt x="1285" y="809"/>
                  </a:moveTo>
                  <a:cubicBezTo>
                    <a:pt x="1285" y="808"/>
                    <a:pt x="1284" y="805"/>
                    <a:pt x="1284" y="804"/>
                  </a:cubicBezTo>
                  <a:cubicBezTo>
                    <a:pt x="1284" y="803"/>
                    <a:pt x="1284" y="801"/>
                    <a:pt x="1284" y="800"/>
                  </a:cubicBezTo>
                  <a:cubicBezTo>
                    <a:pt x="1284" y="797"/>
                    <a:pt x="1284" y="792"/>
                    <a:pt x="1284" y="789"/>
                  </a:cubicBezTo>
                  <a:cubicBezTo>
                    <a:pt x="1284" y="786"/>
                    <a:pt x="1283" y="781"/>
                    <a:pt x="1283" y="778"/>
                  </a:cubicBezTo>
                  <a:cubicBezTo>
                    <a:pt x="1282" y="774"/>
                    <a:pt x="1281" y="767"/>
                    <a:pt x="1280" y="764"/>
                  </a:cubicBezTo>
                  <a:cubicBezTo>
                    <a:pt x="1280" y="760"/>
                    <a:pt x="1278" y="754"/>
                    <a:pt x="1278" y="751"/>
                  </a:cubicBezTo>
                  <a:cubicBezTo>
                    <a:pt x="1277" y="746"/>
                    <a:pt x="1277" y="738"/>
                    <a:pt x="1276" y="733"/>
                  </a:cubicBezTo>
                  <a:cubicBezTo>
                    <a:pt x="1276" y="728"/>
                    <a:pt x="1275" y="717"/>
                    <a:pt x="1274" y="712"/>
                  </a:cubicBezTo>
                  <a:cubicBezTo>
                    <a:pt x="1274" y="709"/>
                    <a:pt x="1274" y="702"/>
                    <a:pt x="1274" y="699"/>
                  </a:cubicBezTo>
                  <a:cubicBezTo>
                    <a:pt x="1273" y="695"/>
                    <a:pt x="1272" y="686"/>
                    <a:pt x="1272" y="681"/>
                  </a:cubicBezTo>
                  <a:cubicBezTo>
                    <a:pt x="1271" y="677"/>
                    <a:pt x="1271" y="669"/>
                    <a:pt x="1270" y="665"/>
                  </a:cubicBezTo>
                  <a:cubicBezTo>
                    <a:pt x="1270" y="660"/>
                    <a:pt x="1269" y="650"/>
                    <a:pt x="1268" y="644"/>
                  </a:cubicBezTo>
                  <a:cubicBezTo>
                    <a:pt x="1268" y="642"/>
                    <a:pt x="1265" y="636"/>
                    <a:pt x="1265" y="633"/>
                  </a:cubicBezTo>
                  <a:cubicBezTo>
                    <a:pt x="1264" y="629"/>
                    <a:pt x="1264" y="622"/>
                    <a:pt x="1263" y="619"/>
                  </a:cubicBezTo>
                  <a:cubicBezTo>
                    <a:pt x="1261" y="615"/>
                    <a:pt x="1257" y="608"/>
                    <a:pt x="1255" y="605"/>
                  </a:cubicBezTo>
                  <a:cubicBezTo>
                    <a:pt x="1253" y="601"/>
                    <a:pt x="1250" y="593"/>
                    <a:pt x="1248" y="589"/>
                  </a:cubicBezTo>
                  <a:cubicBezTo>
                    <a:pt x="1246" y="586"/>
                    <a:pt x="1243" y="581"/>
                    <a:pt x="1241" y="578"/>
                  </a:cubicBezTo>
                  <a:cubicBezTo>
                    <a:pt x="1240" y="576"/>
                    <a:pt x="1235" y="572"/>
                    <a:pt x="1233" y="569"/>
                  </a:cubicBezTo>
                  <a:cubicBezTo>
                    <a:pt x="1233" y="568"/>
                    <a:pt x="1232" y="564"/>
                    <a:pt x="1231" y="563"/>
                  </a:cubicBezTo>
                  <a:cubicBezTo>
                    <a:pt x="1230" y="561"/>
                    <a:pt x="1229" y="558"/>
                    <a:pt x="1228" y="557"/>
                  </a:cubicBezTo>
                  <a:cubicBezTo>
                    <a:pt x="1227" y="555"/>
                    <a:pt x="1224" y="551"/>
                    <a:pt x="1223" y="549"/>
                  </a:cubicBezTo>
                  <a:cubicBezTo>
                    <a:pt x="1221" y="547"/>
                    <a:pt x="1218" y="543"/>
                    <a:pt x="1216" y="541"/>
                  </a:cubicBezTo>
                  <a:cubicBezTo>
                    <a:pt x="1214" y="539"/>
                    <a:pt x="1211" y="534"/>
                    <a:pt x="1210" y="532"/>
                  </a:cubicBezTo>
                  <a:cubicBezTo>
                    <a:pt x="1207" y="529"/>
                    <a:pt x="1203" y="522"/>
                    <a:pt x="1201" y="519"/>
                  </a:cubicBezTo>
                  <a:cubicBezTo>
                    <a:pt x="1200" y="517"/>
                    <a:pt x="1198" y="513"/>
                    <a:pt x="1197" y="511"/>
                  </a:cubicBezTo>
                  <a:cubicBezTo>
                    <a:pt x="1195" y="508"/>
                    <a:pt x="1193" y="502"/>
                    <a:pt x="1191" y="499"/>
                  </a:cubicBezTo>
                  <a:cubicBezTo>
                    <a:pt x="1189" y="496"/>
                    <a:pt x="1186" y="490"/>
                    <a:pt x="1184" y="487"/>
                  </a:cubicBezTo>
                  <a:cubicBezTo>
                    <a:pt x="1183" y="485"/>
                    <a:pt x="1180" y="480"/>
                    <a:pt x="1178" y="478"/>
                  </a:cubicBezTo>
                  <a:cubicBezTo>
                    <a:pt x="1175" y="473"/>
                    <a:pt x="1169" y="463"/>
                    <a:pt x="1166" y="458"/>
                  </a:cubicBezTo>
                  <a:cubicBezTo>
                    <a:pt x="1163" y="455"/>
                    <a:pt x="1158" y="450"/>
                    <a:pt x="1156" y="448"/>
                  </a:cubicBezTo>
                  <a:cubicBezTo>
                    <a:pt x="1154" y="445"/>
                    <a:pt x="1150" y="440"/>
                    <a:pt x="1148" y="437"/>
                  </a:cubicBezTo>
                  <a:cubicBezTo>
                    <a:pt x="1147" y="435"/>
                    <a:pt x="1143" y="430"/>
                    <a:pt x="1142" y="428"/>
                  </a:cubicBezTo>
                  <a:cubicBezTo>
                    <a:pt x="1139" y="423"/>
                    <a:pt x="1133" y="414"/>
                    <a:pt x="1131" y="409"/>
                  </a:cubicBezTo>
                  <a:cubicBezTo>
                    <a:pt x="1129" y="406"/>
                    <a:pt x="1127" y="400"/>
                    <a:pt x="1126" y="397"/>
                  </a:cubicBezTo>
                  <a:cubicBezTo>
                    <a:pt x="1125" y="394"/>
                    <a:pt x="1122" y="386"/>
                    <a:pt x="1122" y="385"/>
                  </a:cubicBezTo>
                  <a:cubicBezTo>
                    <a:pt x="1122" y="385"/>
                    <a:pt x="1120" y="380"/>
                    <a:pt x="1120" y="378"/>
                  </a:cubicBezTo>
                  <a:cubicBezTo>
                    <a:pt x="1120" y="375"/>
                    <a:pt x="1120" y="370"/>
                    <a:pt x="1120" y="367"/>
                  </a:cubicBezTo>
                  <a:cubicBezTo>
                    <a:pt x="1120" y="366"/>
                    <a:pt x="1121" y="363"/>
                    <a:pt x="1122" y="361"/>
                  </a:cubicBezTo>
                  <a:cubicBezTo>
                    <a:pt x="1122" y="360"/>
                    <a:pt x="1125" y="359"/>
                    <a:pt x="1125" y="359"/>
                  </a:cubicBezTo>
                  <a:cubicBezTo>
                    <a:pt x="1126" y="358"/>
                    <a:pt x="1128" y="357"/>
                    <a:pt x="1129" y="356"/>
                  </a:cubicBezTo>
                  <a:cubicBezTo>
                    <a:pt x="1129" y="354"/>
                    <a:pt x="1127" y="352"/>
                    <a:pt x="1127" y="351"/>
                  </a:cubicBezTo>
                  <a:cubicBezTo>
                    <a:pt x="1126" y="349"/>
                    <a:pt x="1123" y="346"/>
                    <a:pt x="1122" y="345"/>
                  </a:cubicBezTo>
                  <a:cubicBezTo>
                    <a:pt x="1121" y="344"/>
                    <a:pt x="1120" y="341"/>
                    <a:pt x="1119" y="340"/>
                  </a:cubicBezTo>
                  <a:cubicBezTo>
                    <a:pt x="1118" y="338"/>
                    <a:pt x="1117" y="335"/>
                    <a:pt x="1117" y="334"/>
                  </a:cubicBezTo>
                  <a:cubicBezTo>
                    <a:pt x="1115" y="332"/>
                    <a:pt x="1112" y="330"/>
                    <a:pt x="1111" y="329"/>
                  </a:cubicBezTo>
                  <a:cubicBezTo>
                    <a:pt x="1110" y="328"/>
                    <a:pt x="1107" y="326"/>
                    <a:pt x="1106" y="325"/>
                  </a:cubicBezTo>
                  <a:cubicBezTo>
                    <a:pt x="1104" y="323"/>
                    <a:pt x="1099" y="318"/>
                    <a:pt x="1097" y="316"/>
                  </a:cubicBezTo>
                  <a:cubicBezTo>
                    <a:pt x="1094" y="314"/>
                    <a:pt x="1090" y="308"/>
                    <a:pt x="1088" y="306"/>
                  </a:cubicBezTo>
                  <a:cubicBezTo>
                    <a:pt x="1086" y="304"/>
                    <a:pt x="1083" y="301"/>
                    <a:pt x="1081" y="300"/>
                  </a:cubicBezTo>
                  <a:cubicBezTo>
                    <a:pt x="1080" y="298"/>
                    <a:pt x="1076" y="293"/>
                    <a:pt x="1074" y="291"/>
                  </a:cubicBezTo>
                  <a:cubicBezTo>
                    <a:pt x="1072" y="289"/>
                    <a:pt x="1068" y="285"/>
                    <a:pt x="1066" y="283"/>
                  </a:cubicBezTo>
                  <a:cubicBezTo>
                    <a:pt x="1064" y="282"/>
                    <a:pt x="1062" y="278"/>
                    <a:pt x="1061" y="277"/>
                  </a:cubicBezTo>
                  <a:cubicBezTo>
                    <a:pt x="1059" y="274"/>
                    <a:pt x="1055" y="269"/>
                    <a:pt x="1052" y="266"/>
                  </a:cubicBezTo>
                  <a:cubicBezTo>
                    <a:pt x="1050" y="264"/>
                    <a:pt x="1045" y="259"/>
                    <a:pt x="1043" y="256"/>
                  </a:cubicBezTo>
                  <a:cubicBezTo>
                    <a:pt x="1039" y="252"/>
                    <a:pt x="1033" y="243"/>
                    <a:pt x="1029" y="238"/>
                  </a:cubicBezTo>
                  <a:cubicBezTo>
                    <a:pt x="1026" y="234"/>
                    <a:pt x="1020" y="227"/>
                    <a:pt x="1018" y="222"/>
                  </a:cubicBezTo>
                  <a:cubicBezTo>
                    <a:pt x="1014" y="217"/>
                    <a:pt x="1008" y="206"/>
                    <a:pt x="1005" y="201"/>
                  </a:cubicBezTo>
                  <a:cubicBezTo>
                    <a:pt x="1000" y="193"/>
                    <a:pt x="988" y="178"/>
                    <a:pt x="984" y="170"/>
                  </a:cubicBezTo>
                  <a:cubicBezTo>
                    <a:pt x="981" y="166"/>
                    <a:pt x="977" y="157"/>
                    <a:pt x="975" y="152"/>
                  </a:cubicBezTo>
                  <a:cubicBezTo>
                    <a:pt x="974" y="150"/>
                    <a:pt x="972" y="145"/>
                    <a:pt x="971" y="143"/>
                  </a:cubicBezTo>
                  <a:cubicBezTo>
                    <a:pt x="970" y="141"/>
                    <a:pt x="968" y="136"/>
                    <a:pt x="967" y="134"/>
                  </a:cubicBezTo>
                  <a:cubicBezTo>
                    <a:pt x="966" y="132"/>
                    <a:pt x="963" y="130"/>
                    <a:pt x="962" y="128"/>
                  </a:cubicBezTo>
                  <a:cubicBezTo>
                    <a:pt x="960" y="125"/>
                    <a:pt x="957" y="119"/>
                    <a:pt x="955" y="115"/>
                  </a:cubicBezTo>
                  <a:cubicBezTo>
                    <a:pt x="952" y="109"/>
                    <a:pt x="947" y="96"/>
                    <a:pt x="944" y="89"/>
                  </a:cubicBezTo>
                  <a:cubicBezTo>
                    <a:pt x="941" y="83"/>
                    <a:pt x="936" y="70"/>
                    <a:pt x="934" y="64"/>
                  </a:cubicBezTo>
                  <a:cubicBezTo>
                    <a:pt x="933" y="60"/>
                    <a:pt x="931" y="54"/>
                    <a:pt x="930" y="50"/>
                  </a:cubicBezTo>
                  <a:cubicBezTo>
                    <a:pt x="929" y="47"/>
                    <a:pt x="928" y="41"/>
                    <a:pt x="926" y="38"/>
                  </a:cubicBezTo>
                  <a:cubicBezTo>
                    <a:pt x="925" y="37"/>
                    <a:pt x="923" y="36"/>
                    <a:pt x="923" y="35"/>
                  </a:cubicBezTo>
                  <a:cubicBezTo>
                    <a:pt x="922" y="34"/>
                    <a:pt x="920" y="34"/>
                    <a:pt x="920" y="33"/>
                  </a:cubicBezTo>
                  <a:cubicBezTo>
                    <a:pt x="919" y="32"/>
                    <a:pt x="921" y="31"/>
                    <a:pt x="921" y="31"/>
                  </a:cubicBezTo>
                  <a:cubicBezTo>
                    <a:pt x="921" y="29"/>
                    <a:pt x="921" y="26"/>
                    <a:pt x="921" y="25"/>
                  </a:cubicBezTo>
                  <a:cubicBezTo>
                    <a:pt x="920" y="24"/>
                    <a:pt x="919" y="23"/>
                    <a:pt x="918" y="22"/>
                  </a:cubicBezTo>
                  <a:cubicBezTo>
                    <a:pt x="917" y="20"/>
                    <a:pt x="917" y="15"/>
                    <a:pt x="917" y="13"/>
                  </a:cubicBezTo>
                  <a:cubicBezTo>
                    <a:pt x="917" y="11"/>
                    <a:pt x="917" y="8"/>
                    <a:pt x="917" y="5"/>
                  </a:cubicBezTo>
                  <a:cubicBezTo>
                    <a:pt x="916" y="6"/>
                    <a:pt x="914" y="6"/>
                    <a:pt x="913" y="6"/>
                  </a:cubicBezTo>
                  <a:cubicBezTo>
                    <a:pt x="912" y="6"/>
                    <a:pt x="912" y="6"/>
                    <a:pt x="912" y="6"/>
                  </a:cubicBezTo>
                  <a:cubicBezTo>
                    <a:pt x="909" y="6"/>
                    <a:pt x="908" y="4"/>
                    <a:pt x="906" y="3"/>
                  </a:cubicBezTo>
                  <a:cubicBezTo>
                    <a:pt x="906" y="3"/>
                    <a:pt x="906" y="3"/>
                    <a:pt x="906" y="3"/>
                  </a:cubicBezTo>
                  <a:cubicBezTo>
                    <a:pt x="906" y="3"/>
                    <a:pt x="906" y="3"/>
                    <a:pt x="906" y="3"/>
                  </a:cubicBezTo>
                  <a:cubicBezTo>
                    <a:pt x="905" y="4"/>
                    <a:pt x="904" y="6"/>
                    <a:pt x="902" y="7"/>
                  </a:cubicBezTo>
                  <a:cubicBezTo>
                    <a:pt x="901" y="7"/>
                    <a:pt x="900" y="7"/>
                    <a:pt x="899" y="7"/>
                  </a:cubicBezTo>
                  <a:cubicBezTo>
                    <a:pt x="898" y="7"/>
                    <a:pt x="896" y="7"/>
                    <a:pt x="895" y="6"/>
                  </a:cubicBezTo>
                  <a:cubicBezTo>
                    <a:pt x="895" y="6"/>
                    <a:pt x="895" y="6"/>
                    <a:pt x="894" y="6"/>
                  </a:cubicBezTo>
                  <a:cubicBezTo>
                    <a:pt x="894" y="6"/>
                    <a:pt x="894" y="6"/>
                    <a:pt x="894" y="6"/>
                  </a:cubicBezTo>
                  <a:cubicBezTo>
                    <a:pt x="893" y="7"/>
                    <a:pt x="892" y="7"/>
                    <a:pt x="891" y="7"/>
                  </a:cubicBezTo>
                  <a:cubicBezTo>
                    <a:pt x="889" y="7"/>
                    <a:pt x="888" y="7"/>
                    <a:pt x="887" y="7"/>
                  </a:cubicBezTo>
                  <a:cubicBezTo>
                    <a:pt x="884" y="7"/>
                    <a:pt x="882" y="7"/>
                    <a:pt x="881" y="7"/>
                  </a:cubicBezTo>
                  <a:cubicBezTo>
                    <a:pt x="880" y="6"/>
                    <a:pt x="879" y="6"/>
                    <a:pt x="879" y="5"/>
                  </a:cubicBezTo>
                  <a:cubicBezTo>
                    <a:pt x="878" y="5"/>
                    <a:pt x="878" y="6"/>
                    <a:pt x="877" y="6"/>
                  </a:cubicBezTo>
                  <a:cubicBezTo>
                    <a:pt x="876" y="6"/>
                    <a:pt x="875" y="6"/>
                    <a:pt x="873" y="6"/>
                  </a:cubicBezTo>
                  <a:cubicBezTo>
                    <a:pt x="872" y="6"/>
                    <a:pt x="870" y="6"/>
                    <a:pt x="868" y="5"/>
                  </a:cubicBezTo>
                  <a:cubicBezTo>
                    <a:pt x="867" y="5"/>
                    <a:pt x="866" y="4"/>
                    <a:pt x="865" y="4"/>
                  </a:cubicBezTo>
                  <a:cubicBezTo>
                    <a:pt x="865" y="4"/>
                    <a:pt x="864" y="4"/>
                    <a:pt x="863" y="4"/>
                  </a:cubicBezTo>
                  <a:cubicBezTo>
                    <a:pt x="862" y="4"/>
                    <a:pt x="862" y="4"/>
                    <a:pt x="861" y="4"/>
                  </a:cubicBezTo>
                  <a:cubicBezTo>
                    <a:pt x="859" y="4"/>
                    <a:pt x="858" y="2"/>
                    <a:pt x="857" y="1"/>
                  </a:cubicBezTo>
                  <a:cubicBezTo>
                    <a:pt x="857" y="1"/>
                    <a:pt x="857" y="2"/>
                    <a:pt x="857" y="2"/>
                  </a:cubicBezTo>
                  <a:cubicBezTo>
                    <a:pt x="857" y="2"/>
                    <a:pt x="856" y="2"/>
                    <a:pt x="856" y="2"/>
                  </a:cubicBezTo>
                  <a:cubicBezTo>
                    <a:pt x="856" y="2"/>
                    <a:pt x="855" y="2"/>
                    <a:pt x="855" y="2"/>
                  </a:cubicBezTo>
                  <a:cubicBezTo>
                    <a:pt x="854" y="2"/>
                    <a:pt x="852" y="3"/>
                    <a:pt x="851" y="3"/>
                  </a:cubicBezTo>
                  <a:cubicBezTo>
                    <a:pt x="851" y="3"/>
                    <a:pt x="847" y="3"/>
                    <a:pt x="844" y="1"/>
                  </a:cubicBezTo>
                  <a:cubicBezTo>
                    <a:pt x="843" y="0"/>
                    <a:pt x="843" y="0"/>
                    <a:pt x="843" y="0"/>
                  </a:cubicBezTo>
                  <a:cubicBezTo>
                    <a:pt x="841" y="0"/>
                    <a:pt x="840" y="0"/>
                    <a:pt x="839" y="0"/>
                  </a:cubicBezTo>
                  <a:cubicBezTo>
                    <a:pt x="839" y="1"/>
                    <a:pt x="839" y="3"/>
                    <a:pt x="838" y="5"/>
                  </a:cubicBezTo>
                  <a:cubicBezTo>
                    <a:pt x="836" y="7"/>
                    <a:pt x="834" y="7"/>
                    <a:pt x="833" y="8"/>
                  </a:cubicBezTo>
                  <a:cubicBezTo>
                    <a:pt x="833" y="10"/>
                    <a:pt x="831" y="12"/>
                    <a:pt x="831" y="13"/>
                  </a:cubicBezTo>
                  <a:cubicBezTo>
                    <a:pt x="831" y="14"/>
                    <a:pt x="832" y="16"/>
                    <a:pt x="832" y="18"/>
                  </a:cubicBezTo>
                  <a:cubicBezTo>
                    <a:pt x="832" y="20"/>
                    <a:pt x="831" y="21"/>
                    <a:pt x="830" y="22"/>
                  </a:cubicBezTo>
                  <a:cubicBezTo>
                    <a:pt x="830" y="22"/>
                    <a:pt x="830" y="22"/>
                    <a:pt x="830" y="23"/>
                  </a:cubicBezTo>
                  <a:cubicBezTo>
                    <a:pt x="830" y="23"/>
                    <a:pt x="830" y="24"/>
                    <a:pt x="830" y="24"/>
                  </a:cubicBezTo>
                  <a:cubicBezTo>
                    <a:pt x="830" y="24"/>
                    <a:pt x="831" y="25"/>
                    <a:pt x="832" y="26"/>
                  </a:cubicBezTo>
                  <a:cubicBezTo>
                    <a:pt x="832" y="26"/>
                    <a:pt x="833" y="26"/>
                    <a:pt x="833" y="27"/>
                  </a:cubicBezTo>
                  <a:cubicBezTo>
                    <a:pt x="835" y="27"/>
                    <a:pt x="837" y="28"/>
                    <a:pt x="838" y="30"/>
                  </a:cubicBezTo>
                  <a:cubicBezTo>
                    <a:pt x="839" y="32"/>
                    <a:pt x="840" y="34"/>
                    <a:pt x="840" y="36"/>
                  </a:cubicBezTo>
                  <a:cubicBezTo>
                    <a:pt x="840" y="37"/>
                    <a:pt x="840" y="37"/>
                    <a:pt x="840" y="37"/>
                  </a:cubicBezTo>
                  <a:cubicBezTo>
                    <a:pt x="840" y="38"/>
                    <a:pt x="840" y="38"/>
                    <a:pt x="840" y="39"/>
                  </a:cubicBezTo>
                  <a:cubicBezTo>
                    <a:pt x="841" y="41"/>
                    <a:pt x="841" y="43"/>
                    <a:pt x="841" y="45"/>
                  </a:cubicBezTo>
                  <a:cubicBezTo>
                    <a:pt x="841" y="46"/>
                    <a:pt x="841" y="47"/>
                    <a:pt x="840" y="49"/>
                  </a:cubicBezTo>
                  <a:cubicBezTo>
                    <a:pt x="840" y="49"/>
                    <a:pt x="840" y="49"/>
                    <a:pt x="840" y="49"/>
                  </a:cubicBezTo>
                  <a:cubicBezTo>
                    <a:pt x="840" y="50"/>
                    <a:pt x="840" y="50"/>
                    <a:pt x="841" y="50"/>
                  </a:cubicBezTo>
                  <a:cubicBezTo>
                    <a:pt x="841" y="52"/>
                    <a:pt x="842" y="53"/>
                    <a:pt x="842" y="54"/>
                  </a:cubicBezTo>
                  <a:cubicBezTo>
                    <a:pt x="842" y="56"/>
                    <a:pt x="842" y="57"/>
                    <a:pt x="841" y="58"/>
                  </a:cubicBezTo>
                  <a:cubicBezTo>
                    <a:pt x="841" y="59"/>
                    <a:pt x="841" y="59"/>
                    <a:pt x="841" y="60"/>
                  </a:cubicBezTo>
                  <a:cubicBezTo>
                    <a:pt x="841" y="60"/>
                    <a:pt x="842" y="62"/>
                    <a:pt x="842" y="63"/>
                  </a:cubicBezTo>
                  <a:cubicBezTo>
                    <a:pt x="843" y="66"/>
                    <a:pt x="844" y="69"/>
                    <a:pt x="844" y="71"/>
                  </a:cubicBezTo>
                  <a:cubicBezTo>
                    <a:pt x="843" y="74"/>
                    <a:pt x="841" y="77"/>
                    <a:pt x="840" y="78"/>
                  </a:cubicBezTo>
                  <a:cubicBezTo>
                    <a:pt x="840" y="79"/>
                    <a:pt x="837" y="82"/>
                    <a:pt x="834" y="83"/>
                  </a:cubicBezTo>
                  <a:cubicBezTo>
                    <a:pt x="834" y="83"/>
                    <a:pt x="833" y="83"/>
                    <a:pt x="833" y="83"/>
                  </a:cubicBezTo>
                  <a:cubicBezTo>
                    <a:pt x="831" y="83"/>
                    <a:pt x="829" y="82"/>
                    <a:pt x="828" y="81"/>
                  </a:cubicBezTo>
                  <a:cubicBezTo>
                    <a:pt x="828" y="81"/>
                    <a:pt x="828" y="81"/>
                    <a:pt x="827" y="81"/>
                  </a:cubicBezTo>
                  <a:cubicBezTo>
                    <a:pt x="827" y="81"/>
                    <a:pt x="827" y="81"/>
                    <a:pt x="827" y="81"/>
                  </a:cubicBezTo>
                  <a:cubicBezTo>
                    <a:pt x="827" y="81"/>
                    <a:pt x="826" y="82"/>
                    <a:pt x="826" y="82"/>
                  </a:cubicBezTo>
                  <a:cubicBezTo>
                    <a:pt x="825" y="83"/>
                    <a:pt x="824" y="84"/>
                    <a:pt x="823" y="84"/>
                  </a:cubicBezTo>
                  <a:cubicBezTo>
                    <a:pt x="821" y="85"/>
                    <a:pt x="819" y="85"/>
                    <a:pt x="818" y="85"/>
                  </a:cubicBezTo>
                  <a:cubicBezTo>
                    <a:pt x="817" y="85"/>
                    <a:pt x="816" y="85"/>
                    <a:pt x="815" y="85"/>
                  </a:cubicBezTo>
                  <a:cubicBezTo>
                    <a:pt x="812" y="84"/>
                    <a:pt x="809" y="80"/>
                    <a:pt x="808" y="79"/>
                  </a:cubicBezTo>
                  <a:cubicBezTo>
                    <a:pt x="807" y="77"/>
                    <a:pt x="807" y="75"/>
                    <a:pt x="806" y="74"/>
                  </a:cubicBezTo>
                  <a:cubicBezTo>
                    <a:pt x="806" y="73"/>
                    <a:pt x="806" y="73"/>
                    <a:pt x="806" y="72"/>
                  </a:cubicBezTo>
                  <a:cubicBezTo>
                    <a:pt x="806" y="72"/>
                    <a:pt x="806" y="72"/>
                    <a:pt x="806" y="71"/>
                  </a:cubicBezTo>
                  <a:cubicBezTo>
                    <a:pt x="805" y="70"/>
                    <a:pt x="805" y="69"/>
                    <a:pt x="805" y="68"/>
                  </a:cubicBezTo>
                  <a:cubicBezTo>
                    <a:pt x="804" y="66"/>
                    <a:pt x="805" y="64"/>
                    <a:pt x="805" y="63"/>
                  </a:cubicBezTo>
                  <a:cubicBezTo>
                    <a:pt x="805" y="62"/>
                    <a:pt x="805" y="62"/>
                    <a:pt x="805" y="61"/>
                  </a:cubicBezTo>
                  <a:cubicBezTo>
                    <a:pt x="805" y="61"/>
                    <a:pt x="805" y="61"/>
                    <a:pt x="805" y="61"/>
                  </a:cubicBezTo>
                  <a:cubicBezTo>
                    <a:pt x="804" y="60"/>
                    <a:pt x="804" y="60"/>
                    <a:pt x="804" y="60"/>
                  </a:cubicBezTo>
                  <a:cubicBezTo>
                    <a:pt x="804" y="60"/>
                    <a:pt x="804" y="60"/>
                    <a:pt x="804" y="60"/>
                  </a:cubicBezTo>
                  <a:cubicBezTo>
                    <a:pt x="803" y="59"/>
                    <a:pt x="801" y="58"/>
                    <a:pt x="800" y="57"/>
                  </a:cubicBezTo>
                  <a:cubicBezTo>
                    <a:pt x="799" y="55"/>
                    <a:pt x="798" y="52"/>
                    <a:pt x="798" y="52"/>
                  </a:cubicBezTo>
                  <a:cubicBezTo>
                    <a:pt x="798" y="51"/>
                    <a:pt x="798" y="51"/>
                    <a:pt x="798" y="50"/>
                  </a:cubicBezTo>
                  <a:cubicBezTo>
                    <a:pt x="733" y="58"/>
                    <a:pt x="733" y="58"/>
                    <a:pt x="733" y="58"/>
                  </a:cubicBezTo>
                  <a:cubicBezTo>
                    <a:pt x="647" y="68"/>
                    <a:pt x="647" y="68"/>
                    <a:pt x="647" y="68"/>
                  </a:cubicBezTo>
                  <a:cubicBezTo>
                    <a:pt x="482" y="86"/>
                    <a:pt x="482" y="86"/>
                    <a:pt x="482" y="86"/>
                  </a:cubicBezTo>
                  <a:cubicBezTo>
                    <a:pt x="406" y="95"/>
                    <a:pt x="406" y="95"/>
                    <a:pt x="406" y="95"/>
                  </a:cubicBezTo>
                  <a:cubicBezTo>
                    <a:pt x="404" y="92"/>
                    <a:pt x="404" y="92"/>
                    <a:pt x="404" y="92"/>
                  </a:cubicBezTo>
                  <a:cubicBezTo>
                    <a:pt x="403" y="90"/>
                    <a:pt x="401" y="88"/>
                    <a:pt x="400" y="87"/>
                  </a:cubicBezTo>
                  <a:cubicBezTo>
                    <a:pt x="400" y="87"/>
                    <a:pt x="400" y="87"/>
                    <a:pt x="399" y="87"/>
                  </a:cubicBezTo>
                  <a:cubicBezTo>
                    <a:pt x="398" y="86"/>
                    <a:pt x="397" y="85"/>
                    <a:pt x="396" y="84"/>
                  </a:cubicBezTo>
                  <a:cubicBezTo>
                    <a:pt x="395" y="83"/>
                    <a:pt x="394" y="81"/>
                    <a:pt x="393" y="79"/>
                  </a:cubicBezTo>
                  <a:cubicBezTo>
                    <a:pt x="393" y="79"/>
                    <a:pt x="393" y="78"/>
                    <a:pt x="393" y="78"/>
                  </a:cubicBezTo>
                  <a:cubicBezTo>
                    <a:pt x="393" y="78"/>
                    <a:pt x="393" y="78"/>
                    <a:pt x="393" y="78"/>
                  </a:cubicBezTo>
                  <a:cubicBezTo>
                    <a:pt x="392" y="77"/>
                    <a:pt x="392" y="76"/>
                    <a:pt x="392" y="75"/>
                  </a:cubicBezTo>
                  <a:cubicBezTo>
                    <a:pt x="391" y="74"/>
                    <a:pt x="391" y="73"/>
                    <a:pt x="391" y="72"/>
                  </a:cubicBezTo>
                  <a:cubicBezTo>
                    <a:pt x="391" y="71"/>
                    <a:pt x="391" y="70"/>
                    <a:pt x="391" y="70"/>
                  </a:cubicBezTo>
                  <a:cubicBezTo>
                    <a:pt x="390" y="68"/>
                    <a:pt x="389" y="66"/>
                    <a:pt x="389" y="65"/>
                  </a:cubicBezTo>
                  <a:cubicBezTo>
                    <a:pt x="389" y="64"/>
                    <a:pt x="387" y="63"/>
                    <a:pt x="387" y="63"/>
                  </a:cubicBezTo>
                  <a:cubicBezTo>
                    <a:pt x="386" y="62"/>
                    <a:pt x="386" y="61"/>
                    <a:pt x="385" y="61"/>
                  </a:cubicBezTo>
                  <a:cubicBezTo>
                    <a:pt x="385" y="61"/>
                    <a:pt x="385" y="60"/>
                    <a:pt x="385" y="60"/>
                  </a:cubicBezTo>
                  <a:cubicBezTo>
                    <a:pt x="383" y="59"/>
                    <a:pt x="382" y="58"/>
                    <a:pt x="382" y="57"/>
                  </a:cubicBezTo>
                  <a:cubicBezTo>
                    <a:pt x="381" y="56"/>
                    <a:pt x="381" y="55"/>
                    <a:pt x="380" y="54"/>
                  </a:cubicBezTo>
                  <a:cubicBezTo>
                    <a:pt x="380" y="53"/>
                    <a:pt x="380" y="53"/>
                    <a:pt x="380" y="52"/>
                  </a:cubicBezTo>
                  <a:cubicBezTo>
                    <a:pt x="380" y="52"/>
                    <a:pt x="379" y="52"/>
                    <a:pt x="379" y="51"/>
                  </a:cubicBezTo>
                  <a:cubicBezTo>
                    <a:pt x="379" y="51"/>
                    <a:pt x="379" y="51"/>
                    <a:pt x="379" y="50"/>
                  </a:cubicBezTo>
                  <a:cubicBezTo>
                    <a:pt x="377" y="48"/>
                    <a:pt x="377" y="48"/>
                    <a:pt x="377" y="48"/>
                  </a:cubicBezTo>
                  <a:cubicBezTo>
                    <a:pt x="362" y="51"/>
                    <a:pt x="324" y="56"/>
                    <a:pt x="309" y="59"/>
                  </a:cubicBezTo>
                  <a:cubicBezTo>
                    <a:pt x="300" y="60"/>
                    <a:pt x="288" y="62"/>
                    <a:pt x="274" y="65"/>
                  </a:cubicBezTo>
                  <a:cubicBezTo>
                    <a:pt x="258" y="68"/>
                    <a:pt x="240" y="71"/>
                    <a:pt x="229" y="72"/>
                  </a:cubicBezTo>
                  <a:cubicBezTo>
                    <a:pt x="212" y="75"/>
                    <a:pt x="181" y="79"/>
                    <a:pt x="157" y="82"/>
                  </a:cubicBezTo>
                  <a:cubicBezTo>
                    <a:pt x="147" y="84"/>
                    <a:pt x="137" y="85"/>
                    <a:pt x="129" y="86"/>
                  </a:cubicBezTo>
                  <a:cubicBezTo>
                    <a:pt x="100" y="90"/>
                    <a:pt x="19" y="102"/>
                    <a:pt x="2" y="104"/>
                  </a:cubicBezTo>
                  <a:cubicBezTo>
                    <a:pt x="2" y="104"/>
                    <a:pt x="2" y="104"/>
                    <a:pt x="2" y="104"/>
                  </a:cubicBezTo>
                  <a:cubicBezTo>
                    <a:pt x="2" y="104"/>
                    <a:pt x="2" y="106"/>
                    <a:pt x="2" y="107"/>
                  </a:cubicBezTo>
                  <a:cubicBezTo>
                    <a:pt x="2" y="108"/>
                    <a:pt x="2" y="109"/>
                    <a:pt x="2" y="109"/>
                  </a:cubicBezTo>
                  <a:cubicBezTo>
                    <a:pt x="2" y="110"/>
                    <a:pt x="2" y="110"/>
                    <a:pt x="2" y="110"/>
                  </a:cubicBezTo>
                  <a:cubicBezTo>
                    <a:pt x="2" y="113"/>
                    <a:pt x="2" y="116"/>
                    <a:pt x="2" y="117"/>
                  </a:cubicBezTo>
                  <a:cubicBezTo>
                    <a:pt x="1" y="119"/>
                    <a:pt x="1" y="120"/>
                    <a:pt x="0" y="121"/>
                  </a:cubicBezTo>
                  <a:cubicBezTo>
                    <a:pt x="0" y="121"/>
                    <a:pt x="0" y="121"/>
                    <a:pt x="0" y="122"/>
                  </a:cubicBezTo>
                  <a:cubicBezTo>
                    <a:pt x="0" y="122"/>
                    <a:pt x="0" y="123"/>
                    <a:pt x="0" y="123"/>
                  </a:cubicBezTo>
                  <a:cubicBezTo>
                    <a:pt x="1" y="123"/>
                    <a:pt x="2" y="124"/>
                    <a:pt x="3" y="125"/>
                  </a:cubicBezTo>
                  <a:cubicBezTo>
                    <a:pt x="5" y="125"/>
                    <a:pt x="6" y="126"/>
                    <a:pt x="7" y="127"/>
                  </a:cubicBezTo>
                  <a:cubicBezTo>
                    <a:pt x="8" y="128"/>
                    <a:pt x="11" y="130"/>
                    <a:pt x="12" y="131"/>
                  </a:cubicBezTo>
                  <a:cubicBezTo>
                    <a:pt x="13" y="133"/>
                    <a:pt x="14" y="134"/>
                    <a:pt x="15" y="136"/>
                  </a:cubicBezTo>
                  <a:cubicBezTo>
                    <a:pt x="16" y="136"/>
                    <a:pt x="16" y="138"/>
                    <a:pt x="17" y="138"/>
                  </a:cubicBezTo>
                  <a:cubicBezTo>
                    <a:pt x="17" y="139"/>
                    <a:pt x="19" y="140"/>
                    <a:pt x="19" y="141"/>
                  </a:cubicBezTo>
                  <a:cubicBezTo>
                    <a:pt x="20" y="141"/>
                    <a:pt x="22" y="141"/>
                    <a:pt x="23" y="142"/>
                  </a:cubicBezTo>
                  <a:cubicBezTo>
                    <a:pt x="24" y="142"/>
                    <a:pt x="26" y="142"/>
                    <a:pt x="27" y="143"/>
                  </a:cubicBezTo>
                  <a:cubicBezTo>
                    <a:pt x="27" y="143"/>
                    <a:pt x="27" y="143"/>
                    <a:pt x="28" y="143"/>
                  </a:cubicBezTo>
                  <a:cubicBezTo>
                    <a:pt x="30" y="144"/>
                    <a:pt x="32" y="145"/>
                    <a:pt x="34" y="146"/>
                  </a:cubicBezTo>
                  <a:cubicBezTo>
                    <a:pt x="36" y="148"/>
                    <a:pt x="39" y="152"/>
                    <a:pt x="39" y="155"/>
                  </a:cubicBezTo>
                  <a:cubicBezTo>
                    <a:pt x="40" y="157"/>
                    <a:pt x="40" y="159"/>
                    <a:pt x="39" y="162"/>
                  </a:cubicBezTo>
                  <a:cubicBezTo>
                    <a:pt x="39" y="162"/>
                    <a:pt x="39" y="163"/>
                    <a:pt x="39" y="164"/>
                  </a:cubicBezTo>
                  <a:cubicBezTo>
                    <a:pt x="39" y="164"/>
                    <a:pt x="39" y="165"/>
                    <a:pt x="40" y="165"/>
                  </a:cubicBezTo>
                  <a:cubicBezTo>
                    <a:pt x="40" y="167"/>
                    <a:pt x="40" y="170"/>
                    <a:pt x="40" y="172"/>
                  </a:cubicBezTo>
                  <a:cubicBezTo>
                    <a:pt x="39" y="174"/>
                    <a:pt x="38" y="175"/>
                    <a:pt x="37" y="176"/>
                  </a:cubicBezTo>
                  <a:cubicBezTo>
                    <a:pt x="37" y="176"/>
                    <a:pt x="37" y="176"/>
                    <a:pt x="36" y="176"/>
                  </a:cubicBezTo>
                  <a:cubicBezTo>
                    <a:pt x="36" y="177"/>
                    <a:pt x="36" y="177"/>
                    <a:pt x="36" y="178"/>
                  </a:cubicBezTo>
                  <a:cubicBezTo>
                    <a:pt x="36" y="178"/>
                    <a:pt x="37" y="178"/>
                    <a:pt x="37" y="178"/>
                  </a:cubicBezTo>
                  <a:cubicBezTo>
                    <a:pt x="37" y="179"/>
                    <a:pt x="38" y="180"/>
                    <a:pt x="38" y="181"/>
                  </a:cubicBezTo>
                  <a:cubicBezTo>
                    <a:pt x="39" y="182"/>
                    <a:pt x="39" y="183"/>
                    <a:pt x="39" y="184"/>
                  </a:cubicBezTo>
                  <a:cubicBezTo>
                    <a:pt x="39" y="184"/>
                    <a:pt x="40" y="184"/>
                    <a:pt x="41" y="184"/>
                  </a:cubicBezTo>
                  <a:cubicBezTo>
                    <a:pt x="42" y="184"/>
                    <a:pt x="43" y="184"/>
                    <a:pt x="44" y="185"/>
                  </a:cubicBezTo>
                  <a:cubicBezTo>
                    <a:pt x="46" y="186"/>
                    <a:pt x="48" y="189"/>
                    <a:pt x="48" y="192"/>
                  </a:cubicBezTo>
                  <a:cubicBezTo>
                    <a:pt x="49" y="195"/>
                    <a:pt x="46" y="199"/>
                    <a:pt x="45" y="199"/>
                  </a:cubicBezTo>
                  <a:cubicBezTo>
                    <a:pt x="43" y="201"/>
                    <a:pt x="42" y="201"/>
                    <a:pt x="40" y="202"/>
                  </a:cubicBezTo>
                  <a:cubicBezTo>
                    <a:pt x="40" y="202"/>
                    <a:pt x="39" y="202"/>
                    <a:pt x="39" y="202"/>
                  </a:cubicBezTo>
                  <a:cubicBezTo>
                    <a:pt x="39" y="203"/>
                    <a:pt x="39" y="203"/>
                    <a:pt x="39" y="204"/>
                  </a:cubicBezTo>
                  <a:cubicBezTo>
                    <a:pt x="39" y="204"/>
                    <a:pt x="39" y="205"/>
                    <a:pt x="39" y="205"/>
                  </a:cubicBezTo>
                  <a:cubicBezTo>
                    <a:pt x="39" y="207"/>
                    <a:pt x="38" y="208"/>
                    <a:pt x="38" y="209"/>
                  </a:cubicBezTo>
                  <a:cubicBezTo>
                    <a:pt x="38" y="210"/>
                    <a:pt x="37" y="211"/>
                    <a:pt x="36" y="213"/>
                  </a:cubicBezTo>
                  <a:cubicBezTo>
                    <a:pt x="37" y="213"/>
                    <a:pt x="37" y="213"/>
                    <a:pt x="38" y="214"/>
                  </a:cubicBezTo>
                  <a:cubicBezTo>
                    <a:pt x="39" y="216"/>
                    <a:pt x="39" y="216"/>
                    <a:pt x="39" y="216"/>
                  </a:cubicBezTo>
                  <a:cubicBezTo>
                    <a:pt x="40" y="215"/>
                    <a:pt x="42" y="215"/>
                    <a:pt x="43" y="215"/>
                  </a:cubicBezTo>
                  <a:cubicBezTo>
                    <a:pt x="45" y="214"/>
                    <a:pt x="50" y="212"/>
                    <a:pt x="52" y="212"/>
                  </a:cubicBezTo>
                  <a:cubicBezTo>
                    <a:pt x="54" y="211"/>
                    <a:pt x="58" y="210"/>
                    <a:pt x="60" y="209"/>
                  </a:cubicBezTo>
                  <a:cubicBezTo>
                    <a:pt x="63" y="209"/>
                    <a:pt x="70" y="208"/>
                    <a:pt x="74" y="207"/>
                  </a:cubicBezTo>
                  <a:cubicBezTo>
                    <a:pt x="78" y="206"/>
                    <a:pt x="88" y="203"/>
                    <a:pt x="92" y="201"/>
                  </a:cubicBezTo>
                  <a:cubicBezTo>
                    <a:pt x="98" y="199"/>
                    <a:pt x="109" y="195"/>
                    <a:pt x="115" y="193"/>
                  </a:cubicBezTo>
                  <a:cubicBezTo>
                    <a:pt x="120" y="191"/>
                    <a:pt x="131" y="187"/>
                    <a:pt x="136" y="185"/>
                  </a:cubicBezTo>
                  <a:cubicBezTo>
                    <a:pt x="140" y="184"/>
                    <a:pt x="148" y="182"/>
                    <a:pt x="152" y="182"/>
                  </a:cubicBezTo>
                  <a:cubicBezTo>
                    <a:pt x="163" y="181"/>
                    <a:pt x="184" y="180"/>
                    <a:pt x="195" y="180"/>
                  </a:cubicBezTo>
                  <a:cubicBezTo>
                    <a:pt x="202" y="181"/>
                    <a:pt x="217" y="182"/>
                    <a:pt x="224" y="184"/>
                  </a:cubicBezTo>
                  <a:cubicBezTo>
                    <a:pt x="234" y="185"/>
                    <a:pt x="254" y="190"/>
                    <a:pt x="263" y="193"/>
                  </a:cubicBezTo>
                  <a:cubicBezTo>
                    <a:pt x="270" y="196"/>
                    <a:pt x="284" y="202"/>
                    <a:pt x="291" y="206"/>
                  </a:cubicBezTo>
                  <a:cubicBezTo>
                    <a:pt x="294" y="208"/>
                    <a:pt x="300" y="214"/>
                    <a:pt x="303" y="215"/>
                  </a:cubicBezTo>
                  <a:cubicBezTo>
                    <a:pt x="305" y="216"/>
                    <a:pt x="309" y="217"/>
                    <a:pt x="310" y="217"/>
                  </a:cubicBezTo>
                  <a:cubicBezTo>
                    <a:pt x="312" y="218"/>
                    <a:pt x="316" y="218"/>
                    <a:pt x="318" y="219"/>
                  </a:cubicBezTo>
                  <a:cubicBezTo>
                    <a:pt x="320" y="221"/>
                    <a:pt x="323" y="225"/>
                    <a:pt x="324" y="227"/>
                  </a:cubicBezTo>
                  <a:cubicBezTo>
                    <a:pt x="326" y="228"/>
                    <a:pt x="330" y="230"/>
                    <a:pt x="332" y="231"/>
                  </a:cubicBezTo>
                  <a:cubicBezTo>
                    <a:pt x="333" y="232"/>
                    <a:pt x="337" y="232"/>
                    <a:pt x="338" y="233"/>
                  </a:cubicBezTo>
                  <a:cubicBezTo>
                    <a:pt x="342" y="233"/>
                    <a:pt x="350" y="234"/>
                    <a:pt x="353" y="236"/>
                  </a:cubicBezTo>
                  <a:cubicBezTo>
                    <a:pt x="355" y="237"/>
                    <a:pt x="358" y="240"/>
                    <a:pt x="360" y="242"/>
                  </a:cubicBezTo>
                  <a:cubicBezTo>
                    <a:pt x="362" y="245"/>
                    <a:pt x="367" y="250"/>
                    <a:pt x="369" y="253"/>
                  </a:cubicBezTo>
                  <a:cubicBezTo>
                    <a:pt x="370" y="255"/>
                    <a:pt x="370" y="261"/>
                    <a:pt x="370" y="264"/>
                  </a:cubicBezTo>
                  <a:cubicBezTo>
                    <a:pt x="370" y="266"/>
                    <a:pt x="371" y="270"/>
                    <a:pt x="370" y="272"/>
                  </a:cubicBezTo>
                  <a:cubicBezTo>
                    <a:pt x="370" y="273"/>
                    <a:pt x="369" y="274"/>
                    <a:pt x="368" y="274"/>
                  </a:cubicBezTo>
                  <a:cubicBezTo>
                    <a:pt x="367" y="275"/>
                    <a:pt x="365" y="277"/>
                    <a:pt x="364" y="276"/>
                  </a:cubicBezTo>
                  <a:cubicBezTo>
                    <a:pt x="363" y="276"/>
                    <a:pt x="363" y="274"/>
                    <a:pt x="362" y="273"/>
                  </a:cubicBezTo>
                  <a:cubicBezTo>
                    <a:pt x="361" y="272"/>
                    <a:pt x="359" y="270"/>
                    <a:pt x="358" y="268"/>
                  </a:cubicBezTo>
                  <a:cubicBezTo>
                    <a:pt x="356" y="266"/>
                    <a:pt x="354" y="260"/>
                    <a:pt x="353" y="257"/>
                  </a:cubicBezTo>
                  <a:cubicBezTo>
                    <a:pt x="353" y="256"/>
                    <a:pt x="353" y="252"/>
                    <a:pt x="353" y="251"/>
                  </a:cubicBezTo>
                  <a:cubicBezTo>
                    <a:pt x="353" y="250"/>
                    <a:pt x="354" y="247"/>
                    <a:pt x="354" y="246"/>
                  </a:cubicBezTo>
                  <a:cubicBezTo>
                    <a:pt x="353" y="245"/>
                    <a:pt x="351" y="246"/>
                    <a:pt x="350" y="246"/>
                  </a:cubicBezTo>
                  <a:cubicBezTo>
                    <a:pt x="349" y="247"/>
                    <a:pt x="349" y="250"/>
                    <a:pt x="349" y="252"/>
                  </a:cubicBezTo>
                  <a:cubicBezTo>
                    <a:pt x="349" y="253"/>
                    <a:pt x="349" y="256"/>
                    <a:pt x="350" y="257"/>
                  </a:cubicBezTo>
                  <a:cubicBezTo>
                    <a:pt x="350" y="259"/>
                    <a:pt x="351" y="262"/>
                    <a:pt x="352" y="264"/>
                  </a:cubicBezTo>
                  <a:cubicBezTo>
                    <a:pt x="353" y="265"/>
                    <a:pt x="354" y="268"/>
                    <a:pt x="355" y="270"/>
                  </a:cubicBezTo>
                  <a:cubicBezTo>
                    <a:pt x="356" y="272"/>
                    <a:pt x="358" y="275"/>
                    <a:pt x="358" y="276"/>
                  </a:cubicBezTo>
                  <a:cubicBezTo>
                    <a:pt x="359" y="278"/>
                    <a:pt x="361" y="282"/>
                    <a:pt x="362" y="283"/>
                  </a:cubicBezTo>
                  <a:cubicBezTo>
                    <a:pt x="363" y="283"/>
                    <a:pt x="365" y="284"/>
                    <a:pt x="365" y="284"/>
                  </a:cubicBezTo>
                  <a:cubicBezTo>
                    <a:pt x="366" y="283"/>
                    <a:pt x="367" y="281"/>
                    <a:pt x="368" y="280"/>
                  </a:cubicBezTo>
                  <a:cubicBezTo>
                    <a:pt x="369" y="279"/>
                    <a:pt x="370" y="278"/>
                    <a:pt x="371" y="278"/>
                  </a:cubicBezTo>
                  <a:cubicBezTo>
                    <a:pt x="372" y="277"/>
                    <a:pt x="375" y="276"/>
                    <a:pt x="377" y="276"/>
                  </a:cubicBezTo>
                  <a:cubicBezTo>
                    <a:pt x="378" y="275"/>
                    <a:pt x="380" y="276"/>
                    <a:pt x="381" y="275"/>
                  </a:cubicBezTo>
                  <a:cubicBezTo>
                    <a:pt x="384" y="275"/>
                    <a:pt x="388" y="272"/>
                    <a:pt x="390" y="271"/>
                  </a:cubicBezTo>
                  <a:cubicBezTo>
                    <a:pt x="393" y="270"/>
                    <a:pt x="397" y="266"/>
                    <a:pt x="400" y="265"/>
                  </a:cubicBezTo>
                  <a:cubicBezTo>
                    <a:pt x="403" y="264"/>
                    <a:pt x="409" y="265"/>
                    <a:pt x="412" y="265"/>
                  </a:cubicBezTo>
                  <a:cubicBezTo>
                    <a:pt x="414" y="264"/>
                    <a:pt x="417" y="264"/>
                    <a:pt x="419" y="263"/>
                  </a:cubicBezTo>
                  <a:cubicBezTo>
                    <a:pt x="420" y="262"/>
                    <a:pt x="421" y="259"/>
                    <a:pt x="422" y="258"/>
                  </a:cubicBezTo>
                  <a:cubicBezTo>
                    <a:pt x="423" y="257"/>
                    <a:pt x="424" y="254"/>
                    <a:pt x="425" y="254"/>
                  </a:cubicBezTo>
                  <a:cubicBezTo>
                    <a:pt x="425" y="253"/>
                    <a:pt x="427" y="250"/>
                    <a:pt x="428" y="250"/>
                  </a:cubicBezTo>
                  <a:cubicBezTo>
                    <a:pt x="428" y="249"/>
                    <a:pt x="430" y="249"/>
                    <a:pt x="430" y="250"/>
                  </a:cubicBezTo>
                  <a:cubicBezTo>
                    <a:pt x="431" y="250"/>
                    <a:pt x="431" y="251"/>
                    <a:pt x="431" y="252"/>
                  </a:cubicBezTo>
                  <a:cubicBezTo>
                    <a:pt x="431" y="253"/>
                    <a:pt x="429" y="254"/>
                    <a:pt x="429" y="255"/>
                  </a:cubicBezTo>
                  <a:cubicBezTo>
                    <a:pt x="429" y="256"/>
                    <a:pt x="429" y="259"/>
                    <a:pt x="430" y="260"/>
                  </a:cubicBezTo>
                  <a:cubicBezTo>
                    <a:pt x="430" y="261"/>
                    <a:pt x="432" y="261"/>
                    <a:pt x="433" y="260"/>
                  </a:cubicBezTo>
                  <a:cubicBezTo>
                    <a:pt x="435" y="260"/>
                    <a:pt x="436" y="257"/>
                    <a:pt x="437" y="256"/>
                  </a:cubicBezTo>
                  <a:cubicBezTo>
                    <a:pt x="439" y="254"/>
                    <a:pt x="444" y="251"/>
                    <a:pt x="446" y="249"/>
                  </a:cubicBezTo>
                  <a:cubicBezTo>
                    <a:pt x="448" y="247"/>
                    <a:pt x="450" y="244"/>
                    <a:pt x="452" y="242"/>
                  </a:cubicBezTo>
                  <a:cubicBezTo>
                    <a:pt x="454" y="241"/>
                    <a:pt x="457" y="237"/>
                    <a:pt x="459" y="236"/>
                  </a:cubicBezTo>
                  <a:cubicBezTo>
                    <a:pt x="460" y="236"/>
                    <a:pt x="462" y="236"/>
                    <a:pt x="463" y="235"/>
                  </a:cubicBezTo>
                  <a:cubicBezTo>
                    <a:pt x="464" y="235"/>
                    <a:pt x="465" y="233"/>
                    <a:pt x="466" y="232"/>
                  </a:cubicBezTo>
                  <a:cubicBezTo>
                    <a:pt x="466" y="231"/>
                    <a:pt x="467" y="229"/>
                    <a:pt x="468" y="228"/>
                  </a:cubicBezTo>
                  <a:cubicBezTo>
                    <a:pt x="469" y="227"/>
                    <a:pt x="472" y="226"/>
                    <a:pt x="474" y="225"/>
                  </a:cubicBezTo>
                  <a:cubicBezTo>
                    <a:pt x="475" y="224"/>
                    <a:pt x="476" y="221"/>
                    <a:pt x="477" y="220"/>
                  </a:cubicBezTo>
                  <a:cubicBezTo>
                    <a:pt x="479" y="219"/>
                    <a:pt x="482" y="219"/>
                    <a:pt x="483" y="218"/>
                  </a:cubicBezTo>
                  <a:cubicBezTo>
                    <a:pt x="484" y="218"/>
                    <a:pt x="486" y="217"/>
                    <a:pt x="486" y="217"/>
                  </a:cubicBezTo>
                  <a:cubicBezTo>
                    <a:pt x="487" y="216"/>
                    <a:pt x="489" y="214"/>
                    <a:pt x="490" y="214"/>
                  </a:cubicBezTo>
                  <a:cubicBezTo>
                    <a:pt x="490" y="214"/>
                    <a:pt x="492" y="214"/>
                    <a:pt x="492" y="215"/>
                  </a:cubicBezTo>
                  <a:cubicBezTo>
                    <a:pt x="493" y="215"/>
                    <a:pt x="493" y="217"/>
                    <a:pt x="494" y="217"/>
                  </a:cubicBezTo>
                  <a:cubicBezTo>
                    <a:pt x="494" y="217"/>
                    <a:pt x="496" y="217"/>
                    <a:pt x="496" y="218"/>
                  </a:cubicBezTo>
                  <a:cubicBezTo>
                    <a:pt x="497" y="218"/>
                    <a:pt x="500" y="217"/>
                    <a:pt x="501" y="217"/>
                  </a:cubicBezTo>
                  <a:cubicBezTo>
                    <a:pt x="502" y="217"/>
                    <a:pt x="504" y="218"/>
                    <a:pt x="506" y="217"/>
                  </a:cubicBezTo>
                  <a:cubicBezTo>
                    <a:pt x="507" y="217"/>
                    <a:pt x="509" y="215"/>
                    <a:pt x="509" y="214"/>
                  </a:cubicBezTo>
                  <a:cubicBezTo>
                    <a:pt x="510" y="213"/>
                    <a:pt x="510" y="210"/>
                    <a:pt x="510" y="209"/>
                  </a:cubicBezTo>
                  <a:cubicBezTo>
                    <a:pt x="509" y="207"/>
                    <a:pt x="508" y="204"/>
                    <a:pt x="507" y="203"/>
                  </a:cubicBezTo>
                  <a:cubicBezTo>
                    <a:pt x="506" y="202"/>
                    <a:pt x="505" y="200"/>
                    <a:pt x="504" y="199"/>
                  </a:cubicBezTo>
                  <a:cubicBezTo>
                    <a:pt x="503" y="198"/>
                    <a:pt x="502" y="195"/>
                    <a:pt x="502" y="194"/>
                  </a:cubicBezTo>
                  <a:cubicBezTo>
                    <a:pt x="502" y="193"/>
                    <a:pt x="501" y="190"/>
                    <a:pt x="502" y="189"/>
                  </a:cubicBezTo>
                  <a:cubicBezTo>
                    <a:pt x="502" y="189"/>
                    <a:pt x="504" y="188"/>
                    <a:pt x="505" y="187"/>
                  </a:cubicBezTo>
                  <a:cubicBezTo>
                    <a:pt x="505" y="187"/>
                    <a:pt x="506" y="185"/>
                    <a:pt x="507" y="186"/>
                  </a:cubicBezTo>
                  <a:cubicBezTo>
                    <a:pt x="508" y="186"/>
                    <a:pt x="508" y="187"/>
                    <a:pt x="508" y="188"/>
                  </a:cubicBezTo>
                  <a:cubicBezTo>
                    <a:pt x="509" y="188"/>
                    <a:pt x="512" y="188"/>
                    <a:pt x="512" y="188"/>
                  </a:cubicBezTo>
                  <a:cubicBezTo>
                    <a:pt x="513" y="187"/>
                    <a:pt x="515" y="186"/>
                    <a:pt x="515" y="185"/>
                  </a:cubicBezTo>
                  <a:cubicBezTo>
                    <a:pt x="515" y="184"/>
                    <a:pt x="514" y="183"/>
                    <a:pt x="514" y="182"/>
                  </a:cubicBezTo>
                  <a:cubicBezTo>
                    <a:pt x="514" y="181"/>
                    <a:pt x="515" y="180"/>
                    <a:pt x="516" y="179"/>
                  </a:cubicBezTo>
                  <a:cubicBezTo>
                    <a:pt x="517" y="179"/>
                    <a:pt x="518" y="180"/>
                    <a:pt x="519" y="180"/>
                  </a:cubicBezTo>
                  <a:cubicBezTo>
                    <a:pt x="519" y="181"/>
                    <a:pt x="520" y="182"/>
                    <a:pt x="521" y="182"/>
                  </a:cubicBezTo>
                  <a:cubicBezTo>
                    <a:pt x="521" y="182"/>
                    <a:pt x="523" y="181"/>
                    <a:pt x="524" y="181"/>
                  </a:cubicBezTo>
                  <a:cubicBezTo>
                    <a:pt x="525" y="181"/>
                    <a:pt x="526" y="182"/>
                    <a:pt x="526" y="182"/>
                  </a:cubicBezTo>
                  <a:cubicBezTo>
                    <a:pt x="528" y="182"/>
                    <a:pt x="530" y="183"/>
                    <a:pt x="531" y="182"/>
                  </a:cubicBezTo>
                  <a:cubicBezTo>
                    <a:pt x="532" y="182"/>
                    <a:pt x="534" y="179"/>
                    <a:pt x="535" y="179"/>
                  </a:cubicBezTo>
                  <a:cubicBezTo>
                    <a:pt x="536" y="178"/>
                    <a:pt x="538" y="178"/>
                    <a:pt x="539" y="177"/>
                  </a:cubicBezTo>
                  <a:cubicBezTo>
                    <a:pt x="541" y="177"/>
                    <a:pt x="544" y="176"/>
                    <a:pt x="545" y="175"/>
                  </a:cubicBezTo>
                  <a:cubicBezTo>
                    <a:pt x="546" y="175"/>
                    <a:pt x="547" y="174"/>
                    <a:pt x="548" y="174"/>
                  </a:cubicBezTo>
                  <a:cubicBezTo>
                    <a:pt x="549" y="173"/>
                    <a:pt x="551" y="174"/>
                    <a:pt x="552" y="174"/>
                  </a:cubicBezTo>
                  <a:cubicBezTo>
                    <a:pt x="554" y="174"/>
                    <a:pt x="556" y="176"/>
                    <a:pt x="557" y="176"/>
                  </a:cubicBezTo>
                  <a:cubicBezTo>
                    <a:pt x="558" y="177"/>
                    <a:pt x="560" y="178"/>
                    <a:pt x="561" y="178"/>
                  </a:cubicBezTo>
                  <a:cubicBezTo>
                    <a:pt x="564" y="179"/>
                    <a:pt x="569" y="183"/>
                    <a:pt x="572" y="184"/>
                  </a:cubicBezTo>
                  <a:cubicBezTo>
                    <a:pt x="574" y="185"/>
                    <a:pt x="579" y="186"/>
                    <a:pt x="582" y="187"/>
                  </a:cubicBezTo>
                  <a:cubicBezTo>
                    <a:pt x="583" y="187"/>
                    <a:pt x="586" y="188"/>
                    <a:pt x="587" y="189"/>
                  </a:cubicBezTo>
                  <a:cubicBezTo>
                    <a:pt x="588" y="189"/>
                    <a:pt x="590" y="190"/>
                    <a:pt x="591" y="190"/>
                  </a:cubicBezTo>
                  <a:cubicBezTo>
                    <a:pt x="593" y="190"/>
                    <a:pt x="596" y="191"/>
                    <a:pt x="598" y="192"/>
                  </a:cubicBezTo>
                  <a:cubicBezTo>
                    <a:pt x="601" y="193"/>
                    <a:pt x="607" y="195"/>
                    <a:pt x="610" y="197"/>
                  </a:cubicBezTo>
                  <a:cubicBezTo>
                    <a:pt x="611" y="198"/>
                    <a:pt x="614" y="200"/>
                    <a:pt x="615" y="201"/>
                  </a:cubicBezTo>
                  <a:cubicBezTo>
                    <a:pt x="615" y="202"/>
                    <a:pt x="616" y="204"/>
                    <a:pt x="617" y="205"/>
                  </a:cubicBezTo>
                  <a:cubicBezTo>
                    <a:pt x="617" y="206"/>
                    <a:pt x="620" y="208"/>
                    <a:pt x="621" y="208"/>
                  </a:cubicBezTo>
                  <a:cubicBezTo>
                    <a:pt x="622" y="209"/>
                    <a:pt x="624" y="211"/>
                    <a:pt x="625" y="212"/>
                  </a:cubicBezTo>
                  <a:cubicBezTo>
                    <a:pt x="625" y="213"/>
                    <a:pt x="624" y="216"/>
                    <a:pt x="625" y="218"/>
                  </a:cubicBezTo>
                  <a:cubicBezTo>
                    <a:pt x="625" y="219"/>
                    <a:pt x="628" y="220"/>
                    <a:pt x="628" y="220"/>
                  </a:cubicBezTo>
                  <a:cubicBezTo>
                    <a:pt x="629" y="221"/>
                    <a:pt x="631" y="223"/>
                    <a:pt x="632" y="224"/>
                  </a:cubicBezTo>
                  <a:cubicBezTo>
                    <a:pt x="633" y="224"/>
                    <a:pt x="634" y="226"/>
                    <a:pt x="634" y="226"/>
                  </a:cubicBezTo>
                  <a:cubicBezTo>
                    <a:pt x="636" y="227"/>
                    <a:pt x="638" y="226"/>
                    <a:pt x="640" y="226"/>
                  </a:cubicBezTo>
                  <a:cubicBezTo>
                    <a:pt x="640" y="227"/>
                    <a:pt x="642" y="228"/>
                    <a:pt x="642" y="229"/>
                  </a:cubicBezTo>
                  <a:cubicBezTo>
                    <a:pt x="643" y="229"/>
                    <a:pt x="645" y="231"/>
                    <a:pt x="646" y="231"/>
                  </a:cubicBezTo>
                  <a:cubicBezTo>
                    <a:pt x="647" y="231"/>
                    <a:pt x="649" y="231"/>
                    <a:pt x="650" y="231"/>
                  </a:cubicBezTo>
                  <a:cubicBezTo>
                    <a:pt x="651" y="231"/>
                    <a:pt x="653" y="231"/>
                    <a:pt x="654" y="232"/>
                  </a:cubicBezTo>
                  <a:cubicBezTo>
                    <a:pt x="654" y="232"/>
                    <a:pt x="654" y="233"/>
                    <a:pt x="654" y="234"/>
                  </a:cubicBezTo>
                  <a:cubicBezTo>
                    <a:pt x="655" y="236"/>
                    <a:pt x="657" y="239"/>
                    <a:pt x="658" y="241"/>
                  </a:cubicBezTo>
                  <a:cubicBezTo>
                    <a:pt x="658" y="242"/>
                    <a:pt x="658" y="246"/>
                    <a:pt x="658" y="247"/>
                  </a:cubicBezTo>
                  <a:cubicBezTo>
                    <a:pt x="659" y="249"/>
                    <a:pt x="660" y="252"/>
                    <a:pt x="660" y="253"/>
                  </a:cubicBezTo>
                  <a:cubicBezTo>
                    <a:pt x="661" y="255"/>
                    <a:pt x="661" y="257"/>
                    <a:pt x="662" y="258"/>
                  </a:cubicBezTo>
                  <a:cubicBezTo>
                    <a:pt x="663" y="259"/>
                    <a:pt x="667" y="259"/>
                    <a:pt x="668" y="259"/>
                  </a:cubicBezTo>
                  <a:cubicBezTo>
                    <a:pt x="669" y="260"/>
                    <a:pt x="669" y="262"/>
                    <a:pt x="670" y="262"/>
                  </a:cubicBezTo>
                  <a:cubicBezTo>
                    <a:pt x="671" y="263"/>
                    <a:pt x="675" y="262"/>
                    <a:pt x="676" y="263"/>
                  </a:cubicBezTo>
                  <a:cubicBezTo>
                    <a:pt x="677" y="264"/>
                    <a:pt x="678" y="266"/>
                    <a:pt x="678" y="266"/>
                  </a:cubicBezTo>
                  <a:cubicBezTo>
                    <a:pt x="679" y="267"/>
                    <a:pt x="680" y="268"/>
                    <a:pt x="681" y="268"/>
                  </a:cubicBezTo>
                  <a:cubicBezTo>
                    <a:pt x="682" y="268"/>
                    <a:pt x="684" y="267"/>
                    <a:pt x="686" y="267"/>
                  </a:cubicBezTo>
                  <a:cubicBezTo>
                    <a:pt x="687" y="267"/>
                    <a:pt x="689" y="268"/>
                    <a:pt x="690" y="268"/>
                  </a:cubicBezTo>
                  <a:cubicBezTo>
                    <a:pt x="691" y="269"/>
                    <a:pt x="693" y="271"/>
                    <a:pt x="694" y="272"/>
                  </a:cubicBezTo>
                  <a:cubicBezTo>
                    <a:pt x="695" y="273"/>
                    <a:pt x="695" y="276"/>
                    <a:pt x="696" y="277"/>
                  </a:cubicBezTo>
                  <a:cubicBezTo>
                    <a:pt x="697" y="278"/>
                    <a:pt x="700" y="279"/>
                    <a:pt x="700" y="280"/>
                  </a:cubicBezTo>
                  <a:cubicBezTo>
                    <a:pt x="701" y="281"/>
                    <a:pt x="700" y="283"/>
                    <a:pt x="701" y="285"/>
                  </a:cubicBezTo>
                  <a:cubicBezTo>
                    <a:pt x="701" y="286"/>
                    <a:pt x="702" y="288"/>
                    <a:pt x="703" y="289"/>
                  </a:cubicBezTo>
                  <a:cubicBezTo>
                    <a:pt x="703" y="290"/>
                    <a:pt x="705" y="290"/>
                    <a:pt x="706" y="290"/>
                  </a:cubicBezTo>
                  <a:cubicBezTo>
                    <a:pt x="707" y="290"/>
                    <a:pt x="708" y="291"/>
                    <a:pt x="709" y="291"/>
                  </a:cubicBezTo>
                  <a:cubicBezTo>
                    <a:pt x="711" y="292"/>
                    <a:pt x="713" y="291"/>
                    <a:pt x="714" y="292"/>
                  </a:cubicBezTo>
                  <a:cubicBezTo>
                    <a:pt x="715" y="292"/>
                    <a:pt x="717" y="292"/>
                    <a:pt x="718" y="293"/>
                  </a:cubicBezTo>
                  <a:cubicBezTo>
                    <a:pt x="718" y="294"/>
                    <a:pt x="718" y="296"/>
                    <a:pt x="718" y="297"/>
                  </a:cubicBezTo>
                  <a:cubicBezTo>
                    <a:pt x="718" y="298"/>
                    <a:pt x="717" y="299"/>
                    <a:pt x="717" y="300"/>
                  </a:cubicBezTo>
                  <a:cubicBezTo>
                    <a:pt x="717" y="300"/>
                    <a:pt x="717" y="302"/>
                    <a:pt x="718" y="302"/>
                  </a:cubicBezTo>
                  <a:cubicBezTo>
                    <a:pt x="719" y="304"/>
                    <a:pt x="722" y="304"/>
                    <a:pt x="722" y="305"/>
                  </a:cubicBezTo>
                  <a:cubicBezTo>
                    <a:pt x="723" y="306"/>
                    <a:pt x="723" y="307"/>
                    <a:pt x="723" y="308"/>
                  </a:cubicBezTo>
                  <a:cubicBezTo>
                    <a:pt x="723" y="309"/>
                    <a:pt x="721" y="311"/>
                    <a:pt x="722" y="312"/>
                  </a:cubicBezTo>
                  <a:cubicBezTo>
                    <a:pt x="722" y="312"/>
                    <a:pt x="724" y="312"/>
                    <a:pt x="724" y="312"/>
                  </a:cubicBezTo>
                  <a:cubicBezTo>
                    <a:pt x="726" y="313"/>
                    <a:pt x="728" y="315"/>
                    <a:pt x="729" y="315"/>
                  </a:cubicBezTo>
                  <a:cubicBezTo>
                    <a:pt x="730" y="314"/>
                    <a:pt x="731" y="311"/>
                    <a:pt x="731" y="310"/>
                  </a:cubicBezTo>
                  <a:cubicBezTo>
                    <a:pt x="731" y="309"/>
                    <a:pt x="731" y="307"/>
                    <a:pt x="731" y="306"/>
                  </a:cubicBezTo>
                  <a:cubicBezTo>
                    <a:pt x="732" y="305"/>
                    <a:pt x="733" y="304"/>
                    <a:pt x="733" y="304"/>
                  </a:cubicBezTo>
                  <a:cubicBezTo>
                    <a:pt x="735" y="304"/>
                    <a:pt x="738" y="305"/>
                    <a:pt x="740" y="305"/>
                  </a:cubicBezTo>
                  <a:cubicBezTo>
                    <a:pt x="741" y="305"/>
                    <a:pt x="743" y="303"/>
                    <a:pt x="744" y="304"/>
                  </a:cubicBezTo>
                  <a:cubicBezTo>
                    <a:pt x="745" y="304"/>
                    <a:pt x="747" y="305"/>
                    <a:pt x="748" y="305"/>
                  </a:cubicBezTo>
                  <a:cubicBezTo>
                    <a:pt x="750" y="305"/>
                    <a:pt x="752" y="303"/>
                    <a:pt x="753" y="303"/>
                  </a:cubicBezTo>
                  <a:cubicBezTo>
                    <a:pt x="755" y="303"/>
                    <a:pt x="757" y="303"/>
                    <a:pt x="759" y="303"/>
                  </a:cubicBezTo>
                  <a:cubicBezTo>
                    <a:pt x="759" y="303"/>
                    <a:pt x="760" y="305"/>
                    <a:pt x="761" y="305"/>
                  </a:cubicBezTo>
                  <a:cubicBezTo>
                    <a:pt x="761" y="306"/>
                    <a:pt x="762" y="306"/>
                    <a:pt x="763" y="307"/>
                  </a:cubicBezTo>
                  <a:cubicBezTo>
                    <a:pt x="763" y="308"/>
                    <a:pt x="763" y="310"/>
                    <a:pt x="762" y="311"/>
                  </a:cubicBezTo>
                  <a:cubicBezTo>
                    <a:pt x="762" y="312"/>
                    <a:pt x="761" y="313"/>
                    <a:pt x="761" y="313"/>
                  </a:cubicBezTo>
                  <a:cubicBezTo>
                    <a:pt x="761" y="314"/>
                    <a:pt x="761" y="317"/>
                    <a:pt x="762" y="317"/>
                  </a:cubicBezTo>
                  <a:cubicBezTo>
                    <a:pt x="763" y="318"/>
                    <a:pt x="766" y="316"/>
                    <a:pt x="767" y="317"/>
                  </a:cubicBezTo>
                  <a:cubicBezTo>
                    <a:pt x="767" y="317"/>
                    <a:pt x="768" y="318"/>
                    <a:pt x="768" y="318"/>
                  </a:cubicBezTo>
                  <a:cubicBezTo>
                    <a:pt x="769" y="319"/>
                    <a:pt x="771" y="318"/>
                    <a:pt x="771" y="319"/>
                  </a:cubicBezTo>
                  <a:cubicBezTo>
                    <a:pt x="772" y="320"/>
                    <a:pt x="773" y="322"/>
                    <a:pt x="773" y="323"/>
                  </a:cubicBezTo>
                  <a:cubicBezTo>
                    <a:pt x="773" y="323"/>
                    <a:pt x="773" y="325"/>
                    <a:pt x="774" y="326"/>
                  </a:cubicBezTo>
                  <a:cubicBezTo>
                    <a:pt x="774" y="327"/>
                    <a:pt x="776" y="328"/>
                    <a:pt x="777" y="329"/>
                  </a:cubicBezTo>
                  <a:cubicBezTo>
                    <a:pt x="777" y="330"/>
                    <a:pt x="777" y="331"/>
                    <a:pt x="777" y="332"/>
                  </a:cubicBezTo>
                  <a:cubicBezTo>
                    <a:pt x="777" y="333"/>
                    <a:pt x="779" y="334"/>
                    <a:pt x="780" y="335"/>
                  </a:cubicBezTo>
                  <a:cubicBezTo>
                    <a:pt x="781" y="335"/>
                    <a:pt x="783" y="337"/>
                    <a:pt x="784" y="338"/>
                  </a:cubicBezTo>
                  <a:cubicBezTo>
                    <a:pt x="785" y="338"/>
                    <a:pt x="785" y="341"/>
                    <a:pt x="785" y="341"/>
                  </a:cubicBezTo>
                  <a:cubicBezTo>
                    <a:pt x="786" y="342"/>
                    <a:pt x="788" y="342"/>
                    <a:pt x="789" y="342"/>
                  </a:cubicBezTo>
                  <a:cubicBezTo>
                    <a:pt x="791" y="343"/>
                    <a:pt x="793" y="342"/>
                    <a:pt x="794" y="343"/>
                  </a:cubicBezTo>
                  <a:cubicBezTo>
                    <a:pt x="795" y="343"/>
                    <a:pt x="796" y="345"/>
                    <a:pt x="796" y="346"/>
                  </a:cubicBezTo>
                  <a:cubicBezTo>
                    <a:pt x="797" y="347"/>
                    <a:pt x="797" y="349"/>
                    <a:pt x="797" y="350"/>
                  </a:cubicBezTo>
                  <a:cubicBezTo>
                    <a:pt x="797" y="351"/>
                    <a:pt x="795" y="353"/>
                    <a:pt x="795" y="354"/>
                  </a:cubicBezTo>
                  <a:cubicBezTo>
                    <a:pt x="794" y="354"/>
                    <a:pt x="794" y="356"/>
                    <a:pt x="795" y="357"/>
                  </a:cubicBezTo>
                  <a:cubicBezTo>
                    <a:pt x="795" y="358"/>
                    <a:pt x="798" y="360"/>
                    <a:pt x="798" y="361"/>
                  </a:cubicBezTo>
                  <a:cubicBezTo>
                    <a:pt x="798" y="363"/>
                    <a:pt x="797" y="366"/>
                    <a:pt x="797" y="368"/>
                  </a:cubicBezTo>
                  <a:cubicBezTo>
                    <a:pt x="797" y="369"/>
                    <a:pt x="796" y="370"/>
                    <a:pt x="796" y="371"/>
                  </a:cubicBezTo>
                  <a:cubicBezTo>
                    <a:pt x="796" y="371"/>
                    <a:pt x="797" y="372"/>
                    <a:pt x="797" y="373"/>
                  </a:cubicBezTo>
                  <a:cubicBezTo>
                    <a:pt x="797" y="374"/>
                    <a:pt x="799" y="377"/>
                    <a:pt x="799" y="379"/>
                  </a:cubicBezTo>
                  <a:cubicBezTo>
                    <a:pt x="800" y="381"/>
                    <a:pt x="800" y="385"/>
                    <a:pt x="800" y="387"/>
                  </a:cubicBezTo>
                  <a:cubicBezTo>
                    <a:pt x="800" y="389"/>
                    <a:pt x="801" y="393"/>
                    <a:pt x="801" y="395"/>
                  </a:cubicBezTo>
                  <a:cubicBezTo>
                    <a:pt x="802" y="397"/>
                    <a:pt x="804" y="400"/>
                    <a:pt x="803" y="402"/>
                  </a:cubicBezTo>
                  <a:cubicBezTo>
                    <a:pt x="803" y="403"/>
                    <a:pt x="802" y="405"/>
                    <a:pt x="802" y="406"/>
                  </a:cubicBezTo>
                  <a:cubicBezTo>
                    <a:pt x="802" y="407"/>
                    <a:pt x="803" y="409"/>
                    <a:pt x="803" y="410"/>
                  </a:cubicBezTo>
                  <a:cubicBezTo>
                    <a:pt x="803" y="413"/>
                    <a:pt x="803" y="418"/>
                    <a:pt x="803" y="420"/>
                  </a:cubicBezTo>
                  <a:cubicBezTo>
                    <a:pt x="803" y="421"/>
                    <a:pt x="801" y="424"/>
                    <a:pt x="801" y="425"/>
                  </a:cubicBezTo>
                  <a:cubicBezTo>
                    <a:pt x="801" y="426"/>
                    <a:pt x="800" y="429"/>
                    <a:pt x="800" y="430"/>
                  </a:cubicBezTo>
                  <a:cubicBezTo>
                    <a:pt x="800" y="431"/>
                    <a:pt x="801" y="435"/>
                    <a:pt x="801" y="436"/>
                  </a:cubicBezTo>
                  <a:cubicBezTo>
                    <a:pt x="801" y="438"/>
                    <a:pt x="798" y="440"/>
                    <a:pt x="798" y="441"/>
                  </a:cubicBezTo>
                  <a:cubicBezTo>
                    <a:pt x="798" y="443"/>
                    <a:pt x="800" y="447"/>
                    <a:pt x="800" y="448"/>
                  </a:cubicBezTo>
                  <a:cubicBezTo>
                    <a:pt x="800" y="450"/>
                    <a:pt x="798" y="452"/>
                    <a:pt x="797" y="453"/>
                  </a:cubicBezTo>
                  <a:cubicBezTo>
                    <a:pt x="797" y="454"/>
                    <a:pt x="796" y="457"/>
                    <a:pt x="796" y="458"/>
                  </a:cubicBezTo>
                  <a:cubicBezTo>
                    <a:pt x="797" y="459"/>
                    <a:pt x="798" y="460"/>
                    <a:pt x="798" y="461"/>
                  </a:cubicBezTo>
                  <a:cubicBezTo>
                    <a:pt x="798" y="462"/>
                    <a:pt x="796" y="464"/>
                    <a:pt x="795" y="465"/>
                  </a:cubicBezTo>
                  <a:cubicBezTo>
                    <a:pt x="794" y="466"/>
                    <a:pt x="793" y="467"/>
                    <a:pt x="792" y="468"/>
                  </a:cubicBezTo>
                  <a:cubicBezTo>
                    <a:pt x="792" y="469"/>
                    <a:pt x="792" y="471"/>
                    <a:pt x="792" y="472"/>
                  </a:cubicBezTo>
                  <a:cubicBezTo>
                    <a:pt x="793" y="473"/>
                    <a:pt x="796" y="474"/>
                    <a:pt x="796" y="475"/>
                  </a:cubicBezTo>
                  <a:cubicBezTo>
                    <a:pt x="797" y="477"/>
                    <a:pt x="798" y="481"/>
                    <a:pt x="798" y="483"/>
                  </a:cubicBezTo>
                  <a:cubicBezTo>
                    <a:pt x="799" y="484"/>
                    <a:pt x="799" y="487"/>
                    <a:pt x="799" y="489"/>
                  </a:cubicBezTo>
                  <a:cubicBezTo>
                    <a:pt x="800" y="491"/>
                    <a:pt x="800" y="496"/>
                    <a:pt x="800" y="498"/>
                  </a:cubicBezTo>
                  <a:cubicBezTo>
                    <a:pt x="800" y="500"/>
                    <a:pt x="800" y="504"/>
                    <a:pt x="799" y="506"/>
                  </a:cubicBezTo>
                  <a:cubicBezTo>
                    <a:pt x="799" y="507"/>
                    <a:pt x="799" y="510"/>
                    <a:pt x="798" y="511"/>
                  </a:cubicBezTo>
                  <a:cubicBezTo>
                    <a:pt x="798" y="513"/>
                    <a:pt x="797" y="517"/>
                    <a:pt x="796" y="516"/>
                  </a:cubicBezTo>
                  <a:cubicBezTo>
                    <a:pt x="795" y="516"/>
                    <a:pt x="796" y="513"/>
                    <a:pt x="796" y="512"/>
                  </a:cubicBezTo>
                  <a:cubicBezTo>
                    <a:pt x="796" y="511"/>
                    <a:pt x="796" y="508"/>
                    <a:pt x="796" y="507"/>
                  </a:cubicBezTo>
                  <a:cubicBezTo>
                    <a:pt x="796" y="505"/>
                    <a:pt x="797" y="501"/>
                    <a:pt x="797" y="498"/>
                  </a:cubicBezTo>
                  <a:cubicBezTo>
                    <a:pt x="796" y="497"/>
                    <a:pt x="795" y="493"/>
                    <a:pt x="795" y="492"/>
                  </a:cubicBezTo>
                  <a:cubicBezTo>
                    <a:pt x="794" y="490"/>
                    <a:pt x="793" y="487"/>
                    <a:pt x="792" y="487"/>
                  </a:cubicBezTo>
                  <a:cubicBezTo>
                    <a:pt x="791" y="487"/>
                    <a:pt x="790" y="487"/>
                    <a:pt x="790" y="488"/>
                  </a:cubicBezTo>
                  <a:cubicBezTo>
                    <a:pt x="789" y="489"/>
                    <a:pt x="791" y="491"/>
                    <a:pt x="791" y="492"/>
                  </a:cubicBezTo>
                  <a:cubicBezTo>
                    <a:pt x="792" y="494"/>
                    <a:pt x="793" y="496"/>
                    <a:pt x="793" y="497"/>
                  </a:cubicBezTo>
                  <a:cubicBezTo>
                    <a:pt x="793" y="499"/>
                    <a:pt x="793" y="502"/>
                    <a:pt x="792" y="504"/>
                  </a:cubicBezTo>
                  <a:cubicBezTo>
                    <a:pt x="792" y="506"/>
                    <a:pt x="792" y="509"/>
                    <a:pt x="792" y="511"/>
                  </a:cubicBezTo>
                  <a:cubicBezTo>
                    <a:pt x="792" y="512"/>
                    <a:pt x="792" y="515"/>
                    <a:pt x="792" y="517"/>
                  </a:cubicBezTo>
                  <a:cubicBezTo>
                    <a:pt x="793" y="518"/>
                    <a:pt x="794" y="522"/>
                    <a:pt x="795" y="523"/>
                  </a:cubicBezTo>
                  <a:cubicBezTo>
                    <a:pt x="795" y="525"/>
                    <a:pt x="797" y="528"/>
                    <a:pt x="798" y="530"/>
                  </a:cubicBezTo>
                  <a:cubicBezTo>
                    <a:pt x="799" y="530"/>
                    <a:pt x="801" y="531"/>
                    <a:pt x="801" y="532"/>
                  </a:cubicBezTo>
                  <a:cubicBezTo>
                    <a:pt x="803" y="533"/>
                    <a:pt x="808" y="536"/>
                    <a:pt x="810" y="538"/>
                  </a:cubicBezTo>
                  <a:cubicBezTo>
                    <a:pt x="811" y="539"/>
                    <a:pt x="813" y="543"/>
                    <a:pt x="814" y="544"/>
                  </a:cubicBezTo>
                  <a:cubicBezTo>
                    <a:pt x="815" y="545"/>
                    <a:pt x="816" y="547"/>
                    <a:pt x="816" y="548"/>
                  </a:cubicBezTo>
                  <a:cubicBezTo>
                    <a:pt x="817" y="549"/>
                    <a:pt x="817" y="553"/>
                    <a:pt x="817" y="555"/>
                  </a:cubicBezTo>
                  <a:cubicBezTo>
                    <a:pt x="817" y="556"/>
                    <a:pt x="817" y="560"/>
                    <a:pt x="818" y="561"/>
                  </a:cubicBezTo>
                  <a:cubicBezTo>
                    <a:pt x="818" y="562"/>
                    <a:pt x="819" y="565"/>
                    <a:pt x="820" y="565"/>
                  </a:cubicBezTo>
                  <a:cubicBezTo>
                    <a:pt x="821" y="565"/>
                    <a:pt x="823" y="564"/>
                    <a:pt x="824" y="564"/>
                  </a:cubicBezTo>
                  <a:cubicBezTo>
                    <a:pt x="824" y="563"/>
                    <a:pt x="825" y="560"/>
                    <a:pt x="825" y="559"/>
                  </a:cubicBezTo>
                  <a:cubicBezTo>
                    <a:pt x="825" y="558"/>
                    <a:pt x="824" y="557"/>
                    <a:pt x="824" y="556"/>
                  </a:cubicBezTo>
                  <a:cubicBezTo>
                    <a:pt x="823" y="555"/>
                    <a:pt x="821" y="553"/>
                    <a:pt x="821" y="551"/>
                  </a:cubicBezTo>
                  <a:cubicBezTo>
                    <a:pt x="821" y="551"/>
                    <a:pt x="822" y="550"/>
                    <a:pt x="822" y="549"/>
                  </a:cubicBezTo>
                  <a:cubicBezTo>
                    <a:pt x="823" y="548"/>
                    <a:pt x="826" y="548"/>
                    <a:pt x="828" y="548"/>
                  </a:cubicBezTo>
                  <a:cubicBezTo>
                    <a:pt x="829" y="547"/>
                    <a:pt x="832" y="547"/>
                    <a:pt x="833" y="546"/>
                  </a:cubicBezTo>
                  <a:cubicBezTo>
                    <a:pt x="834" y="545"/>
                    <a:pt x="834" y="542"/>
                    <a:pt x="834" y="541"/>
                  </a:cubicBezTo>
                  <a:cubicBezTo>
                    <a:pt x="834" y="540"/>
                    <a:pt x="832" y="538"/>
                    <a:pt x="832" y="537"/>
                  </a:cubicBezTo>
                  <a:cubicBezTo>
                    <a:pt x="832" y="536"/>
                    <a:pt x="832" y="533"/>
                    <a:pt x="832" y="532"/>
                  </a:cubicBezTo>
                  <a:cubicBezTo>
                    <a:pt x="833" y="530"/>
                    <a:pt x="836" y="529"/>
                    <a:pt x="836" y="528"/>
                  </a:cubicBezTo>
                  <a:cubicBezTo>
                    <a:pt x="837" y="526"/>
                    <a:pt x="836" y="523"/>
                    <a:pt x="836" y="522"/>
                  </a:cubicBezTo>
                  <a:cubicBezTo>
                    <a:pt x="836" y="521"/>
                    <a:pt x="834" y="520"/>
                    <a:pt x="835" y="519"/>
                  </a:cubicBezTo>
                  <a:cubicBezTo>
                    <a:pt x="835" y="518"/>
                    <a:pt x="838" y="518"/>
                    <a:pt x="839" y="517"/>
                  </a:cubicBezTo>
                  <a:cubicBezTo>
                    <a:pt x="839" y="516"/>
                    <a:pt x="838" y="515"/>
                    <a:pt x="837" y="514"/>
                  </a:cubicBezTo>
                  <a:cubicBezTo>
                    <a:pt x="837" y="514"/>
                    <a:pt x="836" y="513"/>
                    <a:pt x="835" y="513"/>
                  </a:cubicBezTo>
                  <a:cubicBezTo>
                    <a:pt x="834" y="514"/>
                    <a:pt x="833" y="515"/>
                    <a:pt x="832" y="515"/>
                  </a:cubicBezTo>
                  <a:cubicBezTo>
                    <a:pt x="831" y="516"/>
                    <a:pt x="829" y="515"/>
                    <a:pt x="829" y="514"/>
                  </a:cubicBezTo>
                  <a:cubicBezTo>
                    <a:pt x="828" y="513"/>
                    <a:pt x="828" y="511"/>
                    <a:pt x="827" y="511"/>
                  </a:cubicBezTo>
                  <a:cubicBezTo>
                    <a:pt x="826" y="510"/>
                    <a:pt x="823" y="510"/>
                    <a:pt x="822" y="511"/>
                  </a:cubicBezTo>
                  <a:cubicBezTo>
                    <a:pt x="821" y="511"/>
                    <a:pt x="819" y="512"/>
                    <a:pt x="818" y="512"/>
                  </a:cubicBezTo>
                  <a:cubicBezTo>
                    <a:pt x="817" y="512"/>
                    <a:pt x="815" y="511"/>
                    <a:pt x="814" y="511"/>
                  </a:cubicBezTo>
                  <a:cubicBezTo>
                    <a:pt x="813" y="509"/>
                    <a:pt x="811" y="506"/>
                    <a:pt x="812" y="505"/>
                  </a:cubicBezTo>
                  <a:cubicBezTo>
                    <a:pt x="812" y="504"/>
                    <a:pt x="815" y="504"/>
                    <a:pt x="816" y="503"/>
                  </a:cubicBezTo>
                  <a:cubicBezTo>
                    <a:pt x="818" y="503"/>
                    <a:pt x="820" y="504"/>
                    <a:pt x="822" y="504"/>
                  </a:cubicBezTo>
                  <a:cubicBezTo>
                    <a:pt x="823" y="503"/>
                    <a:pt x="825" y="502"/>
                    <a:pt x="826" y="501"/>
                  </a:cubicBezTo>
                  <a:cubicBezTo>
                    <a:pt x="828" y="501"/>
                    <a:pt x="832" y="500"/>
                    <a:pt x="833" y="499"/>
                  </a:cubicBezTo>
                  <a:cubicBezTo>
                    <a:pt x="835" y="499"/>
                    <a:pt x="837" y="499"/>
                    <a:pt x="838" y="500"/>
                  </a:cubicBezTo>
                  <a:cubicBezTo>
                    <a:pt x="839" y="500"/>
                    <a:pt x="841" y="502"/>
                    <a:pt x="842" y="503"/>
                  </a:cubicBezTo>
                  <a:cubicBezTo>
                    <a:pt x="842" y="504"/>
                    <a:pt x="843" y="505"/>
                    <a:pt x="843" y="506"/>
                  </a:cubicBezTo>
                  <a:cubicBezTo>
                    <a:pt x="843" y="507"/>
                    <a:pt x="842" y="508"/>
                    <a:pt x="842" y="509"/>
                  </a:cubicBezTo>
                  <a:cubicBezTo>
                    <a:pt x="842" y="510"/>
                    <a:pt x="844" y="512"/>
                    <a:pt x="844" y="513"/>
                  </a:cubicBezTo>
                  <a:cubicBezTo>
                    <a:pt x="844" y="514"/>
                    <a:pt x="843" y="515"/>
                    <a:pt x="843" y="516"/>
                  </a:cubicBezTo>
                  <a:cubicBezTo>
                    <a:pt x="843" y="517"/>
                    <a:pt x="844" y="519"/>
                    <a:pt x="845" y="520"/>
                  </a:cubicBezTo>
                  <a:cubicBezTo>
                    <a:pt x="845" y="520"/>
                    <a:pt x="847" y="522"/>
                    <a:pt x="848" y="522"/>
                  </a:cubicBezTo>
                  <a:cubicBezTo>
                    <a:pt x="849" y="522"/>
                    <a:pt x="851" y="522"/>
                    <a:pt x="852" y="521"/>
                  </a:cubicBezTo>
                  <a:cubicBezTo>
                    <a:pt x="853" y="521"/>
                    <a:pt x="855" y="518"/>
                    <a:pt x="855" y="517"/>
                  </a:cubicBezTo>
                  <a:cubicBezTo>
                    <a:pt x="855" y="516"/>
                    <a:pt x="853" y="514"/>
                    <a:pt x="852" y="513"/>
                  </a:cubicBezTo>
                  <a:cubicBezTo>
                    <a:pt x="851" y="512"/>
                    <a:pt x="849" y="511"/>
                    <a:pt x="849" y="510"/>
                  </a:cubicBezTo>
                  <a:cubicBezTo>
                    <a:pt x="848" y="509"/>
                    <a:pt x="848" y="507"/>
                    <a:pt x="848" y="506"/>
                  </a:cubicBezTo>
                  <a:cubicBezTo>
                    <a:pt x="849" y="506"/>
                    <a:pt x="850" y="504"/>
                    <a:pt x="851" y="504"/>
                  </a:cubicBezTo>
                  <a:cubicBezTo>
                    <a:pt x="852" y="504"/>
                    <a:pt x="852" y="505"/>
                    <a:pt x="853" y="505"/>
                  </a:cubicBezTo>
                  <a:cubicBezTo>
                    <a:pt x="854" y="506"/>
                    <a:pt x="856" y="507"/>
                    <a:pt x="857" y="507"/>
                  </a:cubicBezTo>
                  <a:cubicBezTo>
                    <a:pt x="858" y="507"/>
                    <a:pt x="860" y="507"/>
                    <a:pt x="861" y="507"/>
                  </a:cubicBezTo>
                  <a:cubicBezTo>
                    <a:pt x="862" y="507"/>
                    <a:pt x="863" y="508"/>
                    <a:pt x="864" y="509"/>
                  </a:cubicBezTo>
                  <a:cubicBezTo>
                    <a:pt x="864" y="510"/>
                    <a:pt x="863" y="513"/>
                    <a:pt x="863" y="514"/>
                  </a:cubicBezTo>
                  <a:cubicBezTo>
                    <a:pt x="863" y="514"/>
                    <a:pt x="864" y="516"/>
                    <a:pt x="865" y="516"/>
                  </a:cubicBezTo>
                  <a:cubicBezTo>
                    <a:pt x="865" y="517"/>
                    <a:pt x="865" y="519"/>
                    <a:pt x="865" y="520"/>
                  </a:cubicBezTo>
                  <a:cubicBezTo>
                    <a:pt x="864" y="521"/>
                    <a:pt x="864" y="522"/>
                    <a:pt x="864" y="522"/>
                  </a:cubicBezTo>
                  <a:cubicBezTo>
                    <a:pt x="863" y="523"/>
                    <a:pt x="863" y="525"/>
                    <a:pt x="862" y="526"/>
                  </a:cubicBezTo>
                  <a:cubicBezTo>
                    <a:pt x="862" y="527"/>
                    <a:pt x="861" y="528"/>
                    <a:pt x="861" y="529"/>
                  </a:cubicBezTo>
                  <a:cubicBezTo>
                    <a:pt x="861" y="530"/>
                    <a:pt x="860" y="531"/>
                    <a:pt x="860" y="532"/>
                  </a:cubicBezTo>
                  <a:cubicBezTo>
                    <a:pt x="859" y="532"/>
                    <a:pt x="857" y="533"/>
                    <a:pt x="857" y="534"/>
                  </a:cubicBezTo>
                  <a:cubicBezTo>
                    <a:pt x="856" y="535"/>
                    <a:pt x="857" y="537"/>
                    <a:pt x="856" y="539"/>
                  </a:cubicBezTo>
                  <a:cubicBezTo>
                    <a:pt x="856" y="539"/>
                    <a:pt x="854" y="540"/>
                    <a:pt x="853" y="540"/>
                  </a:cubicBezTo>
                  <a:cubicBezTo>
                    <a:pt x="852" y="541"/>
                    <a:pt x="850" y="544"/>
                    <a:pt x="850" y="545"/>
                  </a:cubicBezTo>
                  <a:cubicBezTo>
                    <a:pt x="849" y="546"/>
                    <a:pt x="849" y="549"/>
                    <a:pt x="849" y="550"/>
                  </a:cubicBezTo>
                  <a:cubicBezTo>
                    <a:pt x="849" y="551"/>
                    <a:pt x="848" y="553"/>
                    <a:pt x="848" y="554"/>
                  </a:cubicBezTo>
                  <a:cubicBezTo>
                    <a:pt x="847" y="556"/>
                    <a:pt x="846" y="558"/>
                    <a:pt x="846" y="560"/>
                  </a:cubicBezTo>
                  <a:cubicBezTo>
                    <a:pt x="845" y="561"/>
                    <a:pt x="844" y="562"/>
                    <a:pt x="843" y="563"/>
                  </a:cubicBezTo>
                  <a:cubicBezTo>
                    <a:pt x="842" y="564"/>
                    <a:pt x="840" y="565"/>
                    <a:pt x="840" y="565"/>
                  </a:cubicBezTo>
                  <a:cubicBezTo>
                    <a:pt x="839" y="566"/>
                    <a:pt x="839" y="568"/>
                    <a:pt x="838" y="569"/>
                  </a:cubicBezTo>
                  <a:cubicBezTo>
                    <a:pt x="838" y="571"/>
                    <a:pt x="837" y="573"/>
                    <a:pt x="836" y="574"/>
                  </a:cubicBezTo>
                  <a:cubicBezTo>
                    <a:pt x="836" y="575"/>
                    <a:pt x="835" y="577"/>
                    <a:pt x="834" y="578"/>
                  </a:cubicBezTo>
                  <a:cubicBezTo>
                    <a:pt x="833" y="579"/>
                    <a:pt x="832" y="580"/>
                    <a:pt x="832" y="581"/>
                  </a:cubicBezTo>
                  <a:cubicBezTo>
                    <a:pt x="831" y="581"/>
                    <a:pt x="830" y="582"/>
                    <a:pt x="829" y="582"/>
                  </a:cubicBezTo>
                  <a:cubicBezTo>
                    <a:pt x="829" y="583"/>
                    <a:pt x="828" y="582"/>
                    <a:pt x="828" y="582"/>
                  </a:cubicBezTo>
                  <a:cubicBezTo>
                    <a:pt x="827" y="583"/>
                    <a:pt x="828" y="586"/>
                    <a:pt x="829" y="587"/>
                  </a:cubicBezTo>
                  <a:cubicBezTo>
                    <a:pt x="829" y="588"/>
                    <a:pt x="831" y="592"/>
                    <a:pt x="832" y="593"/>
                  </a:cubicBezTo>
                  <a:cubicBezTo>
                    <a:pt x="833" y="594"/>
                    <a:pt x="835" y="596"/>
                    <a:pt x="836" y="596"/>
                  </a:cubicBezTo>
                  <a:cubicBezTo>
                    <a:pt x="838" y="597"/>
                    <a:pt x="842" y="598"/>
                    <a:pt x="843" y="600"/>
                  </a:cubicBezTo>
                  <a:cubicBezTo>
                    <a:pt x="844" y="600"/>
                    <a:pt x="845" y="603"/>
                    <a:pt x="846" y="604"/>
                  </a:cubicBezTo>
                  <a:cubicBezTo>
                    <a:pt x="847" y="605"/>
                    <a:pt x="849" y="606"/>
                    <a:pt x="850" y="607"/>
                  </a:cubicBezTo>
                  <a:cubicBezTo>
                    <a:pt x="851" y="608"/>
                    <a:pt x="854" y="609"/>
                    <a:pt x="855" y="611"/>
                  </a:cubicBezTo>
                  <a:cubicBezTo>
                    <a:pt x="855" y="611"/>
                    <a:pt x="854" y="614"/>
                    <a:pt x="855" y="614"/>
                  </a:cubicBezTo>
                  <a:cubicBezTo>
                    <a:pt x="855" y="615"/>
                    <a:pt x="858" y="616"/>
                    <a:pt x="858" y="617"/>
                  </a:cubicBezTo>
                  <a:cubicBezTo>
                    <a:pt x="860" y="618"/>
                    <a:pt x="863" y="621"/>
                    <a:pt x="864" y="622"/>
                  </a:cubicBezTo>
                  <a:cubicBezTo>
                    <a:pt x="866" y="624"/>
                    <a:pt x="869" y="628"/>
                    <a:pt x="871" y="630"/>
                  </a:cubicBezTo>
                  <a:cubicBezTo>
                    <a:pt x="873" y="633"/>
                    <a:pt x="876" y="639"/>
                    <a:pt x="877" y="641"/>
                  </a:cubicBezTo>
                  <a:cubicBezTo>
                    <a:pt x="879" y="644"/>
                    <a:pt x="881" y="649"/>
                    <a:pt x="883" y="652"/>
                  </a:cubicBezTo>
                  <a:cubicBezTo>
                    <a:pt x="885" y="653"/>
                    <a:pt x="888" y="656"/>
                    <a:pt x="889" y="658"/>
                  </a:cubicBezTo>
                  <a:cubicBezTo>
                    <a:pt x="891" y="659"/>
                    <a:pt x="892" y="663"/>
                    <a:pt x="894" y="665"/>
                  </a:cubicBezTo>
                  <a:cubicBezTo>
                    <a:pt x="895" y="667"/>
                    <a:pt x="899" y="670"/>
                    <a:pt x="901" y="672"/>
                  </a:cubicBezTo>
                  <a:cubicBezTo>
                    <a:pt x="902" y="673"/>
                    <a:pt x="906" y="677"/>
                    <a:pt x="908" y="679"/>
                  </a:cubicBezTo>
                  <a:cubicBezTo>
                    <a:pt x="909" y="681"/>
                    <a:pt x="912" y="683"/>
                    <a:pt x="913" y="684"/>
                  </a:cubicBezTo>
                  <a:cubicBezTo>
                    <a:pt x="914" y="685"/>
                    <a:pt x="915" y="686"/>
                    <a:pt x="916" y="687"/>
                  </a:cubicBezTo>
                  <a:cubicBezTo>
                    <a:pt x="916" y="687"/>
                    <a:pt x="916" y="689"/>
                    <a:pt x="916" y="689"/>
                  </a:cubicBezTo>
                  <a:cubicBezTo>
                    <a:pt x="917" y="690"/>
                    <a:pt x="918" y="692"/>
                    <a:pt x="918" y="693"/>
                  </a:cubicBezTo>
                  <a:cubicBezTo>
                    <a:pt x="918" y="694"/>
                    <a:pt x="919" y="697"/>
                    <a:pt x="920" y="699"/>
                  </a:cubicBezTo>
                  <a:cubicBezTo>
                    <a:pt x="920" y="699"/>
                    <a:pt x="920" y="701"/>
                    <a:pt x="921" y="701"/>
                  </a:cubicBezTo>
                  <a:cubicBezTo>
                    <a:pt x="922" y="701"/>
                    <a:pt x="922" y="700"/>
                    <a:pt x="922" y="699"/>
                  </a:cubicBezTo>
                  <a:cubicBezTo>
                    <a:pt x="923" y="698"/>
                    <a:pt x="923" y="697"/>
                    <a:pt x="923" y="696"/>
                  </a:cubicBezTo>
                  <a:cubicBezTo>
                    <a:pt x="923" y="695"/>
                    <a:pt x="923" y="693"/>
                    <a:pt x="924" y="693"/>
                  </a:cubicBezTo>
                  <a:cubicBezTo>
                    <a:pt x="924" y="693"/>
                    <a:pt x="925" y="693"/>
                    <a:pt x="926" y="693"/>
                  </a:cubicBezTo>
                  <a:cubicBezTo>
                    <a:pt x="927" y="693"/>
                    <a:pt x="928" y="693"/>
                    <a:pt x="929" y="693"/>
                  </a:cubicBezTo>
                  <a:cubicBezTo>
                    <a:pt x="930" y="693"/>
                    <a:pt x="931" y="692"/>
                    <a:pt x="932" y="691"/>
                  </a:cubicBezTo>
                  <a:cubicBezTo>
                    <a:pt x="933" y="691"/>
                    <a:pt x="935" y="690"/>
                    <a:pt x="935" y="689"/>
                  </a:cubicBezTo>
                  <a:cubicBezTo>
                    <a:pt x="936" y="688"/>
                    <a:pt x="937" y="685"/>
                    <a:pt x="937" y="683"/>
                  </a:cubicBezTo>
                  <a:cubicBezTo>
                    <a:pt x="937" y="681"/>
                    <a:pt x="935" y="677"/>
                    <a:pt x="934" y="676"/>
                  </a:cubicBezTo>
                  <a:cubicBezTo>
                    <a:pt x="933" y="675"/>
                    <a:pt x="931" y="673"/>
                    <a:pt x="930" y="672"/>
                  </a:cubicBezTo>
                  <a:cubicBezTo>
                    <a:pt x="929" y="672"/>
                    <a:pt x="928" y="670"/>
                    <a:pt x="928" y="669"/>
                  </a:cubicBezTo>
                  <a:cubicBezTo>
                    <a:pt x="928" y="668"/>
                    <a:pt x="929" y="666"/>
                    <a:pt x="930" y="665"/>
                  </a:cubicBezTo>
                  <a:cubicBezTo>
                    <a:pt x="931" y="664"/>
                    <a:pt x="933" y="665"/>
                    <a:pt x="933" y="664"/>
                  </a:cubicBezTo>
                  <a:cubicBezTo>
                    <a:pt x="934" y="663"/>
                    <a:pt x="934" y="661"/>
                    <a:pt x="935" y="660"/>
                  </a:cubicBezTo>
                  <a:cubicBezTo>
                    <a:pt x="935" y="659"/>
                    <a:pt x="937" y="658"/>
                    <a:pt x="938" y="657"/>
                  </a:cubicBezTo>
                  <a:cubicBezTo>
                    <a:pt x="939" y="657"/>
                    <a:pt x="940" y="658"/>
                    <a:pt x="941" y="658"/>
                  </a:cubicBezTo>
                  <a:cubicBezTo>
                    <a:pt x="942" y="658"/>
                    <a:pt x="945" y="658"/>
                    <a:pt x="945" y="658"/>
                  </a:cubicBezTo>
                  <a:cubicBezTo>
                    <a:pt x="946" y="659"/>
                    <a:pt x="946" y="660"/>
                    <a:pt x="945" y="661"/>
                  </a:cubicBezTo>
                  <a:cubicBezTo>
                    <a:pt x="945" y="661"/>
                    <a:pt x="943" y="661"/>
                    <a:pt x="943" y="661"/>
                  </a:cubicBezTo>
                  <a:cubicBezTo>
                    <a:pt x="942" y="662"/>
                    <a:pt x="942" y="663"/>
                    <a:pt x="941" y="664"/>
                  </a:cubicBezTo>
                  <a:cubicBezTo>
                    <a:pt x="941" y="665"/>
                    <a:pt x="941" y="667"/>
                    <a:pt x="942" y="668"/>
                  </a:cubicBezTo>
                  <a:cubicBezTo>
                    <a:pt x="942" y="668"/>
                    <a:pt x="943" y="669"/>
                    <a:pt x="944" y="669"/>
                  </a:cubicBezTo>
                  <a:cubicBezTo>
                    <a:pt x="944" y="670"/>
                    <a:pt x="946" y="670"/>
                    <a:pt x="947" y="671"/>
                  </a:cubicBezTo>
                  <a:cubicBezTo>
                    <a:pt x="948" y="671"/>
                    <a:pt x="949" y="673"/>
                    <a:pt x="949" y="674"/>
                  </a:cubicBezTo>
                  <a:cubicBezTo>
                    <a:pt x="949" y="675"/>
                    <a:pt x="950" y="678"/>
                    <a:pt x="950" y="679"/>
                  </a:cubicBezTo>
                  <a:cubicBezTo>
                    <a:pt x="950" y="680"/>
                    <a:pt x="950" y="682"/>
                    <a:pt x="950" y="683"/>
                  </a:cubicBezTo>
                  <a:cubicBezTo>
                    <a:pt x="950" y="685"/>
                    <a:pt x="950" y="688"/>
                    <a:pt x="950" y="690"/>
                  </a:cubicBezTo>
                  <a:cubicBezTo>
                    <a:pt x="950" y="692"/>
                    <a:pt x="951" y="695"/>
                    <a:pt x="951" y="697"/>
                  </a:cubicBezTo>
                  <a:cubicBezTo>
                    <a:pt x="951" y="698"/>
                    <a:pt x="950" y="700"/>
                    <a:pt x="950" y="702"/>
                  </a:cubicBezTo>
                  <a:cubicBezTo>
                    <a:pt x="950" y="703"/>
                    <a:pt x="951" y="706"/>
                    <a:pt x="950" y="707"/>
                  </a:cubicBezTo>
                  <a:cubicBezTo>
                    <a:pt x="950" y="708"/>
                    <a:pt x="947" y="708"/>
                    <a:pt x="947" y="707"/>
                  </a:cubicBezTo>
                  <a:cubicBezTo>
                    <a:pt x="946" y="707"/>
                    <a:pt x="946" y="704"/>
                    <a:pt x="945" y="703"/>
                  </a:cubicBezTo>
                  <a:cubicBezTo>
                    <a:pt x="945" y="702"/>
                    <a:pt x="942" y="701"/>
                    <a:pt x="941" y="701"/>
                  </a:cubicBezTo>
                  <a:cubicBezTo>
                    <a:pt x="940" y="701"/>
                    <a:pt x="938" y="701"/>
                    <a:pt x="937" y="701"/>
                  </a:cubicBezTo>
                  <a:cubicBezTo>
                    <a:pt x="936" y="702"/>
                    <a:pt x="935" y="703"/>
                    <a:pt x="935" y="704"/>
                  </a:cubicBezTo>
                  <a:cubicBezTo>
                    <a:pt x="935" y="705"/>
                    <a:pt x="936" y="707"/>
                    <a:pt x="936" y="708"/>
                  </a:cubicBezTo>
                  <a:cubicBezTo>
                    <a:pt x="937" y="708"/>
                    <a:pt x="939" y="710"/>
                    <a:pt x="939" y="710"/>
                  </a:cubicBezTo>
                  <a:cubicBezTo>
                    <a:pt x="940" y="711"/>
                    <a:pt x="942" y="712"/>
                    <a:pt x="943" y="713"/>
                  </a:cubicBezTo>
                  <a:cubicBezTo>
                    <a:pt x="944" y="714"/>
                    <a:pt x="945" y="716"/>
                    <a:pt x="946" y="717"/>
                  </a:cubicBezTo>
                  <a:cubicBezTo>
                    <a:pt x="947" y="719"/>
                    <a:pt x="948" y="722"/>
                    <a:pt x="949" y="724"/>
                  </a:cubicBezTo>
                  <a:cubicBezTo>
                    <a:pt x="949" y="726"/>
                    <a:pt x="950" y="729"/>
                    <a:pt x="951" y="730"/>
                  </a:cubicBezTo>
                  <a:cubicBezTo>
                    <a:pt x="951" y="732"/>
                    <a:pt x="951" y="734"/>
                    <a:pt x="951" y="735"/>
                  </a:cubicBezTo>
                  <a:cubicBezTo>
                    <a:pt x="952" y="736"/>
                    <a:pt x="953" y="737"/>
                    <a:pt x="954" y="737"/>
                  </a:cubicBezTo>
                  <a:cubicBezTo>
                    <a:pt x="955" y="737"/>
                    <a:pt x="957" y="737"/>
                    <a:pt x="957" y="736"/>
                  </a:cubicBezTo>
                  <a:cubicBezTo>
                    <a:pt x="958" y="735"/>
                    <a:pt x="958" y="733"/>
                    <a:pt x="959" y="732"/>
                  </a:cubicBezTo>
                  <a:cubicBezTo>
                    <a:pt x="960" y="731"/>
                    <a:pt x="962" y="731"/>
                    <a:pt x="963" y="730"/>
                  </a:cubicBezTo>
                  <a:cubicBezTo>
                    <a:pt x="964" y="730"/>
                    <a:pt x="965" y="730"/>
                    <a:pt x="966" y="731"/>
                  </a:cubicBezTo>
                  <a:cubicBezTo>
                    <a:pt x="966" y="731"/>
                    <a:pt x="966" y="733"/>
                    <a:pt x="967" y="734"/>
                  </a:cubicBezTo>
                  <a:cubicBezTo>
                    <a:pt x="968" y="734"/>
                    <a:pt x="970" y="735"/>
                    <a:pt x="971" y="735"/>
                  </a:cubicBezTo>
                  <a:cubicBezTo>
                    <a:pt x="972" y="735"/>
                    <a:pt x="974" y="735"/>
                    <a:pt x="975" y="735"/>
                  </a:cubicBezTo>
                  <a:cubicBezTo>
                    <a:pt x="975" y="736"/>
                    <a:pt x="976" y="738"/>
                    <a:pt x="977" y="739"/>
                  </a:cubicBezTo>
                  <a:cubicBezTo>
                    <a:pt x="978" y="740"/>
                    <a:pt x="980" y="740"/>
                    <a:pt x="981" y="740"/>
                  </a:cubicBezTo>
                  <a:cubicBezTo>
                    <a:pt x="982" y="741"/>
                    <a:pt x="984" y="742"/>
                    <a:pt x="984" y="742"/>
                  </a:cubicBezTo>
                  <a:cubicBezTo>
                    <a:pt x="985" y="743"/>
                    <a:pt x="986" y="745"/>
                    <a:pt x="987" y="746"/>
                  </a:cubicBezTo>
                  <a:cubicBezTo>
                    <a:pt x="988" y="746"/>
                    <a:pt x="989" y="747"/>
                    <a:pt x="990" y="747"/>
                  </a:cubicBezTo>
                  <a:cubicBezTo>
                    <a:pt x="991" y="748"/>
                    <a:pt x="993" y="749"/>
                    <a:pt x="994" y="750"/>
                  </a:cubicBezTo>
                  <a:cubicBezTo>
                    <a:pt x="996" y="752"/>
                    <a:pt x="1000" y="757"/>
                    <a:pt x="1001" y="759"/>
                  </a:cubicBezTo>
                  <a:cubicBezTo>
                    <a:pt x="1003" y="762"/>
                    <a:pt x="1005" y="769"/>
                    <a:pt x="1006" y="772"/>
                  </a:cubicBezTo>
                  <a:cubicBezTo>
                    <a:pt x="1007" y="776"/>
                    <a:pt x="1010" y="784"/>
                    <a:pt x="1011" y="788"/>
                  </a:cubicBezTo>
                  <a:cubicBezTo>
                    <a:pt x="1011" y="790"/>
                    <a:pt x="1012" y="795"/>
                    <a:pt x="1013" y="797"/>
                  </a:cubicBezTo>
                  <a:cubicBezTo>
                    <a:pt x="1014" y="799"/>
                    <a:pt x="1015" y="802"/>
                    <a:pt x="1017" y="803"/>
                  </a:cubicBezTo>
                  <a:cubicBezTo>
                    <a:pt x="1018" y="805"/>
                    <a:pt x="1020" y="808"/>
                    <a:pt x="1022" y="809"/>
                  </a:cubicBezTo>
                  <a:cubicBezTo>
                    <a:pt x="1022" y="809"/>
                    <a:pt x="1024" y="810"/>
                    <a:pt x="1024" y="810"/>
                  </a:cubicBezTo>
                  <a:cubicBezTo>
                    <a:pt x="1025" y="811"/>
                    <a:pt x="1024" y="814"/>
                    <a:pt x="1025" y="815"/>
                  </a:cubicBezTo>
                  <a:cubicBezTo>
                    <a:pt x="1025" y="816"/>
                    <a:pt x="1027" y="817"/>
                    <a:pt x="1028" y="818"/>
                  </a:cubicBezTo>
                  <a:cubicBezTo>
                    <a:pt x="1029" y="819"/>
                    <a:pt x="1030" y="822"/>
                    <a:pt x="1031" y="823"/>
                  </a:cubicBezTo>
                  <a:cubicBezTo>
                    <a:pt x="1032" y="824"/>
                    <a:pt x="1034" y="825"/>
                    <a:pt x="1035" y="826"/>
                  </a:cubicBezTo>
                  <a:cubicBezTo>
                    <a:pt x="1035" y="828"/>
                    <a:pt x="1036" y="831"/>
                    <a:pt x="1037" y="832"/>
                  </a:cubicBezTo>
                  <a:cubicBezTo>
                    <a:pt x="1038" y="833"/>
                    <a:pt x="1040" y="834"/>
                    <a:pt x="1041" y="834"/>
                  </a:cubicBezTo>
                  <a:cubicBezTo>
                    <a:pt x="1042" y="834"/>
                    <a:pt x="1042" y="831"/>
                    <a:pt x="1043" y="830"/>
                  </a:cubicBezTo>
                  <a:cubicBezTo>
                    <a:pt x="1043" y="829"/>
                    <a:pt x="1042" y="826"/>
                    <a:pt x="1043" y="825"/>
                  </a:cubicBezTo>
                  <a:cubicBezTo>
                    <a:pt x="1044" y="824"/>
                    <a:pt x="1047" y="823"/>
                    <a:pt x="1049" y="823"/>
                  </a:cubicBezTo>
                  <a:cubicBezTo>
                    <a:pt x="1050" y="822"/>
                    <a:pt x="1053" y="823"/>
                    <a:pt x="1055" y="823"/>
                  </a:cubicBezTo>
                  <a:cubicBezTo>
                    <a:pt x="1055" y="822"/>
                    <a:pt x="1057" y="822"/>
                    <a:pt x="1057" y="821"/>
                  </a:cubicBezTo>
                  <a:cubicBezTo>
                    <a:pt x="1058" y="821"/>
                    <a:pt x="1060" y="819"/>
                    <a:pt x="1061" y="819"/>
                  </a:cubicBezTo>
                  <a:cubicBezTo>
                    <a:pt x="1062" y="819"/>
                    <a:pt x="1064" y="819"/>
                    <a:pt x="1064" y="820"/>
                  </a:cubicBezTo>
                  <a:cubicBezTo>
                    <a:pt x="1065" y="820"/>
                    <a:pt x="1066" y="822"/>
                    <a:pt x="1066" y="822"/>
                  </a:cubicBezTo>
                  <a:cubicBezTo>
                    <a:pt x="1067" y="822"/>
                    <a:pt x="1068" y="821"/>
                    <a:pt x="1069" y="820"/>
                  </a:cubicBezTo>
                  <a:cubicBezTo>
                    <a:pt x="1070" y="820"/>
                    <a:pt x="1071" y="820"/>
                    <a:pt x="1072" y="821"/>
                  </a:cubicBezTo>
                  <a:cubicBezTo>
                    <a:pt x="1072" y="821"/>
                    <a:pt x="1073" y="823"/>
                    <a:pt x="1074" y="823"/>
                  </a:cubicBezTo>
                  <a:cubicBezTo>
                    <a:pt x="1074" y="823"/>
                    <a:pt x="1076" y="823"/>
                    <a:pt x="1077" y="823"/>
                  </a:cubicBezTo>
                  <a:cubicBezTo>
                    <a:pt x="1078" y="823"/>
                    <a:pt x="1081" y="823"/>
                    <a:pt x="1082" y="823"/>
                  </a:cubicBezTo>
                  <a:cubicBezTo>
                    <a:pt x="1083" y="824"/>
                    <a:pt x="1085" y="825"/>
                    <a:pt x="1085" y="825"/>
                  </a:cubicBezTo>
                  <a:cubicBezTo>
                    <a:pt x="1087" y="826"/>
                    <a:pt x="1092" y="827"/>
                    <a:pt x="1093" y="828"/>
                  </a:cubicBezTo>
                  <a:cubicBezTo>
                    <a:pt x="1094" y="829"/>
                    <a:pt x="1094" y="831"/>
                    <a:pt x="1094" y="832"/>
                  </a:cubicBezTo>
                  <a:cubicBezTo>
                    <a:pt x="1094" y="833"/>
                    <a:pt x="1093" y="834"/>
                    <a:pt x="1093" y="835"/>
                  </a:cubicBezTo>
                  <a:cubicBezTo>
                    <a:pt x="1093" y="836"/>
                    <a:pt x="1096" y="837"/>
                    <a:pt x="1096" y="838"/>
                  </a:cubicBezTo>
                  <a:cubicBezTo>
                    <a:pt x="1096" y="839"/>
                    <a:pt x="1095" y="842"/>
                    <a:pt x="1096" y="843"/>
                  </a:cubicBezTo>
                  <a:cubicBezTo>
                    <a:pt x="1096" y="844"/>
                    <a:pt x="1099" y="845"/>
                    <a:pt x="1100" y="845"/>
                  </a:cubicBezTo>
                  <a:cubicBezTo>
                    <a:pt x="1102" y="846"/>
                    <a:pt x="1104" y="848"/>
                    <a:pt x="1106" y="849"/>
                  </a:cubicBezTo>
                  <a:cubicBezTo>
                    <a:pt x="1108" y="850"/>
                    <a:pt x="1112" y="854"/>
                    <a:pt x="1114" y="856"/>
                  </a:cubicBezTo>
                  <a:cubicBezTo>
                    <a:pt x="1115" y="857"/>
                    <a:pt x="1117" y="859"/>
                    <a:pt x="1118" y="861"/>
                  </a:cubicBezTo>
                  <a:cubicBezTo>
                    <a:pt x="1118" y="862"/>
                    <a:pt x="1118" y="865"/>
                    <a:pt x="1119" y="866"/>
                  </a:cubicBezTo>
                  <a:cubicBezTo>
                    <a:pt x="1119" y="866"/>
                    <a:pt x="1121" y="867"/>
                    <a:pt x="1122" y="867"/>
                  </a:cubicBezTo>
                  <a:cubicBezTo>
                    <a:pt x="1122" y="868"/>
                    <a:pt x="1123" y="869"/>
                    <a:pt x="1124" y="870"/>
                  </a:cubicBezTo>
                  <a:cubicBezTo>
                    <a:pt x="1124" y="871"/>
                    <a:pt x="1124" y="875"/>
                    <a:pt x="1125" y="876"/>
                  </a:cubicBezTo>
                  <a:cubicBezTo>
                    <a:pt x="1126" y="877"/>
                    <a:pt x="1128" y="878"/>
                    <a:pt x="1129" y="879"/>
                  </a:cubicBezTo>
                  <a:cubicBezTo>
                    <a:pt x="1129" y="880"/>
                    <a:pt x="1131" y="881"/>
                    <a:pt x="1132" y="882"/>
                  </a:cubicBezTo>
                  <a:cubicBezTo>
                    <a:pt x="1133" y="883"/>
                    <a:pt x="1134" y="884"/>
                    <a:pt x="1135" y="886"/>
                  </a:cubicBezTo>
                  <a:cubicBezTo>
                    <a:pt x="1135" y="886"/>
                    <a:pt x="1135" y="888"/>
                    <a:pt x="1135" y="889"/>
                  </a:cubicBezTo>
                  <a:cubicBezTo>
                    <a:pt x="1136" y="890"/>
                    <a:pt x="1138" y="891"/>
                    <a:pt x="1138" y="892"/>
                  </a:cubicBezTo>
                  <a:cubicBezTo>
                    <a:pt x="1139" y="892"/>
                    <a:pt x="1138" y="894"/>
                    <a:pt x="1139" y="894"/>
                  </a:cubicBezTo>
                  <a:cubicBezTo>
                    <a:pt x="1139" y="895"/>
                    <a:pt x="1141" y="895"/>
                    <a:pt x="1142" y="895"/>
                  </a:cubicBezTo>
                  <a:cubicBezTo>
                    <a:pt x="1143" y="896"/>
                    <a:pt x="1144" y="897"/>
                    <a:pt x="1144" y="898"/>
                  </a:cubicBezTo>
                  <a:cubicBezTo>
                    <a:pt x="1144" y="899"/>
                    <a:pt x="1144" y="900"/>
                    <a:pt x="1144" y="901"/>
                  </a:cubicBezTo>
                  <a:cubicBezTo>
                    <a:pt x="1143" y="902"/>
                    <a:pt x="1141" y="902"/>
                    <a:pt x="1141" y="903"/>
                  </a:cubicBezTo>
                  <a:cubicBezTo>
                    <a:pt x="1140" y="904"/>
                    <a:pt x="1139" y="906"/>
                    <a:pt x="1139" y="907"/>
                  </a:cubicBezTo>
                  <a:cubicBezTo>
                    <a:pt x="1139" y="908"/>
                    <a:pt x="1138" y="910"/>
                    <a:pt x="1138" y="911"/>
                  </a:cubicBezTo>
                  <a:cubicBezTo>
                    <a:pt x="1138" y="914"/>
                    <a:pt x="1138" y="918"/>
                    <a:pt x="1139" y="920"/>
                  </a:cubicBezTo>
                  <a:cubicBezTo>
                    <a:pt x="1139" y="921"/>
                    <a:pt x="1141" y="922"/>
                    <a:pt x="1141" y="922"/>
                  </a:cubicBezTo>
                  <a:cubicBezTo>
                    <a:pt x="1142" y="923"/>
                    <a:pt x="1144" y="925"/>
                    <a:pt x="1145" y="926"/>
                  </a:cubicBezTo>
                  <a:cubicBezTo>
                    <a:pt x="1145" y="927"/>
                    <a:pt x="1146" y="930"/>
                    <a:pt x="1147" y="931"/>
                  </a:cubicBezTo>
                  <a:cubicBezTo>
                    <a:pt x="1147" y="931"/>
                    <a:pt x="1149" y="932"/>
                    <a:pt x="1150" y="933"/>
                  </a:cubicBezTo>
                  <a:cubicBezTo>
                    <a:pt x="1150" y="933"/>
                    <a:pt x="1152" y="933"/>
                    <a:pt x="1152" y="933"/>
                  </a:cubicBezTo>
                  <a:cubicBezTo>
                    <a:pt x="1153" y="934"/>
                    <a:pt x="1153" y="935"/>
                    <a:pt x="1153" y="935"/>
                  </a:cubicBezTo>
                  <a:cubicBezTo>
                    <a:pt x="1154" y="936"/>
                    <a:pt x="1156" y="937"/>
                    <a:pt x="1157" y="937"/>
                  </a:cubicBezTo>
                  <a:cubicBezTo>
                    <a:pt x="1158" y="937"/>
                    <a:pt x="1161" y="936"/>
                    <a:pt x="1162" y="936"/>
                  </a:cubicBezTo>
                  <a:cubicBezTo>
                    <a:pt x="1162" y="936"/>
                    <a:pt x="1164" y="935"/>
                    <a:pt x="1164" y="935"/>
                  </a:cubicBezTo>
                  <a:cubicBezTo>
                    <a:pt x="1165" y="934"/>
                    <a:pt x="1168" y="934"/>
                    <a:pt x="1169" y="934"/>
                  </a:cubicBezTo>
                  <a:cubicBezTo>
                    <a:pt x="1170" y="934"/>
                    <a:pt x="1172" y="934"/>
                    <a:pt x="1173" y="934"/>
                  </a:cubicBezTo>
                  <a:cubicBezTo>
                    <a:pt x="1174" y="933"/>
                    <a:pt x="1176" y="931"/>
                    <a:pt x="1178" y="930"/>
                  </a:cubicBezTo>
                  <a:cubicBezTo>
                    <a:pt x="1178" y="930"/>
                    <a:pt x="1180" y="930"/>
                    <a:pt x="1181" y="930"/>
                  </a:cubicBezTo>
                  <a:cubicBezTo>
                    <a:pt x="1182" y="929"/>
                    <a:pt x="1184" y="928"/>
                    <a:pt x="1185" y="927"/>
                  </a:cubicBezTo>
                  <a:cubicBezTo>
                    <a:pt x="1186" y="927"/>
                    <a:pt x="1186" y="924"/>
                    <a:pt x="1186" y="923"/>
                  </a:cubicBezTo>
                  <a:cubicBezTo>
                    <a:pt x="1187" y="922"/>
                    <a:pt x="1188" y="921"/>
                    <a:pt x="1189" y="921"/>
                  </a:cubicBezTo>
                  <a:cubicBezTo>
                    <a:pt x="1189" y="921"/>
                    <a:pt x="1190" y="920"/>
                    <a:pt x="1191" y="920"/>
                  </a:cubicBezTo>
                  <a:cubicBezTo>
                    <a:pt x="1192" y="920"/>
                    <a:pt x="1194" y="920"/>
                    <a:pt x="1195" y="920"/>
                  </a:cubicBezTo>
                  <a:cubicBezTo>
                    <a:pt x="1196" y="921"/>
                    <a:pt x="1197" y="922"/>
                    <a:pt x="1197" y="922"/>
                  </a:cubicBezTo>
                  <a:cubicBezTo>
                    <a:pt x="1198" y="922"/>
                    <a:pt x="1199" y="920"/>
                    <a:pt x="1200" y="920"/>
                  </a:cubicBezTo>
                  <a:cubicBezTo>
                    <a:pt x="1202" y="919"/>
                    <a:pt x="1204" y="919"/>
                    <a:pt x="1205" y="920"/>
                  </a:cubicBezTo>
                  <a:cubicBezTo>
                    <a:pt x="1206" y="920"/>
                    <a:pt x="1208" y="921"/>
                    <a:pt x="1209" y="922"/>
                  </a:cubicBezTo>
                  <a:cubicBezTo>
                    <a:pt x="1210" y="922"/>
                    <a:pt x="1212" y="923"/>
                    <a:pt x="1213" y="922"/>
                  </a:cubicBezTo>
                  <a:cubicBezTo>
                    <a:pt x="1214" y="922"/>
                    <a:pt x="1216" y="922"/>
                    <a:pt x="1217" y="921"/>
                  </a:cubicBezTo>
                  <a:cubicBezTo>
                    <a:pt x="1218" y="920"/>
                    <a:pt x="1218" y="918"/>
                    <a:pt x="1219" y="917"/>
                  </a:cubicBezTo>
                  <a:cubicBezTo>
                    <a:pt x="1220" y="917"/>
                    <a:pt x="1221" y="916"/>
                    <a:pt x="1222" y="916"/>
                  </a:cubicBezTo>
                  <a:cubicBezTo>
                    <a:pt x="1223" y="915"/>
                    <a:pt x="1226" y="914"/>
                    <a:pt x="1227" y="913"/>
                  </a:cubicBezTo>
                  <a:cubicBezTo>
                    <a:pt x="1228" y="913"/>
                    <a:pt x="1230" y="913"/>
                    <a:pt x="1231" y="912"/>
                  </a:cubicBezTo>
                  <a:cubicBezTo>
                    <a:pt x="1231" y="912"/>
                    <a:pt x="1232" y="911"/>
                    <a:pt x="1232" y="910"/>
                  </a:cubicBezTo>
                  <a:cubicBezTo>
                    <a:pt x="1233" y="910"/>
                    <a:pt x="1233" y="909"/>
                    <a:pt x="1233" y="908"/>
                  </a:cubicBezTo>
                  <a:cubicBezTo>
                    <a:pt x="1233" y="907"/>
                    <a:pt x="1233" y="906"/>
                    <a:pt x="1232" y="905"/>
                  </a:cubicBezTo>
                  <a:cubicBezTo>
                    <a:pt x="1232" y="905"/>
                    <a:pt x="1231" y="904"/>
                    <a:pt x="1231" y="904"/>
                  </a:cubicBezTo>
                  <a:cubicBezTo>
                    <a:pt x="1231" y="903"/>
                    <a:pt x="1232" y="901"/>
                    <a:pt x="1233" y="901"/>
                  </a:cubicBezTo>
                  <a:cubicBezTo>
                    <a:pt x="1234" y="900"/>
                    <a:pt x="1235" y="900"/>
                    <a:pt x="1236" y="900"/>
                  </a:cubicBezTo>
                  <a:cubicBezTo>
                    <a:pt x="1237" y="900"/>
                    <a:pt x="1238" y="900"/>
                    <a:pt x="1238" y="901"/>
                  </a:cubicBezTo>
                  <a:cubicBezTo>
                    <a:pt x="1239" y="901"/>
                    <a:pt x="1239" y="903"/>
                    <a:pt x="1240" y="903"/>
                  </a:cubicBezTo>
                  <a:cubicBezTo>
                    <a:pt x="1240" y="904"/>
                    <a:pt x="1242" y="903"/>
                    <a:pt x="1243" y="904"/>
                  </a:cubicBezTo>
                  <a:cubicBezTo>
                    <a:pt x="1243" y="904"/>
                    <a:pt x="1244" y="905"/>
                    <a:pt x="1245" y="905"/>
                  </a:cubicBezTo>
                  <a:cubicBezTo>
                    <a:pt x="1246" y="905"/>
                    <a:pt x="1248" y="904"/>
                    <a:pt x="1248" y="903"/>
                  </a:cubicBezTo>
                  <a:cubicBezTo>
                    <a:pt x="1249" y="902"/>
                    <a:pt x="1250" y="901"/>
                    <a:pt x="1251" y="900"/>
                  </a:cubicBezTo>
                  <a:cubicBezTo>
                    <a:pt x="1251" y="899"/>
                    <a:pt x="1252" y="897"/>
                    <a:pt x="1253" y="896"/>
                  </a:cubicBezTo>
                  <a:cubicBezTo>
                    <a:pt x="1253" y="895"/>
                    <a:pt x="1255" y="894"/>
                    <a:pt x="1256" y="893"/>
                  </a:cubicBezTo>
                  <a:cubicBezTo>
                    <a:pt x="1257" y="892"/>
                    <a:pt x="1259" y="891"/>
                    <a:pt x="1259" y="890"/>
                  </a:cubicBezTo>
                  <a:cubicBezTo>
                    <a:pt x="1260" y="889"/>
                    <a:pt x="1260" y="888"/>
                    <a:pt x="1260" y="887"/>
                  </a:cubicBezTo>
                  <a:cubicBezTo>
                    <a:pt x="1261" y="886"/>
                    <a:pt x="1261" y="884"/>
                    <a:pt x="1262" y="883"/>
                  </a:cubicBezTo>
                  <a:cubicBezTo>
                    <a:pt x="1262" y="882"/>
                    <a:pt x="1263" y="880"/>
                    <a:pt x="1264" y="879"/>
                  </a:cubicBezTo>
                  <a:cubicBezTo>
                    <a:pt x="1265" y="878"/>
                    <a:pt x="1267" y="877"/>
                    <a:pt x="1268" y="877"/>
                  </a:cubicBezTo>
                  <a:cubicBezTo>
                    <a:pt x="1268" y="876"/>
                    <a:pt x="1269" y="875"/>
                    <a:pt x="1269" y="874"/>
                  </a:cubicBezTo>
                  <a:cubicBezTo>
                    <a:pt x="1270" y="873"/>
                    <a:pt x="1270" y="872"/>
                    <a:pt x="1270" y="871"/>
                  </a:cubicBezTo>
                  <a:cubicBezTo>
                    <a:pt x="1270" y="870"/>
                    <a:pt x="1270" y="868"/>
                    <a:pt x="1269" y="867"/>
                  </a:cubicBezTo>
                  <a:cubicBezTo>
                    <a:pt x="1269" y="866"/>
                    <a:pt x="1267" y="867"/>
                    <a:pt x="1267" y="866"/>
                  </a:cubicBezTo>
                  <a:cubicBezTo>
                    <a:pt x="1266" y="866"/>
                    <a:pt x="1266" y="864"/>
                    <a:pt x="1266" y="863"/>
                  </a:cubicBezTo>
                  <a:cubicBezTo>
                    <a:pt x="1265" y="862"/>
                    <a:pt x="1265" y="860"/>
                    <a:pt x="1265" y="859"/>
                  </a:cubicBezTo>
                  <a:cubicBezTo>
                    <a:pt x="1265" y="858"/>
                    <a:pt x="1264" y="855"/>
                    <a:pt x="1263" y="854"/>
                  </a:cubicBezTo>
                  <a:cubicBezTo>
                    <a:pt x="1263" y="854"/>
                    <a:pt x="1261" y="852"/>
                    <a:pt x="1261" y="851"/>
                  </a:cubicBezTo>
                  <a:cubicBezTo>
                    <a:pt x="1261" y="849"/>
                    <a:pt x="1262" y="846"/>
                    <a:pt x="1262" y="844"/>
                  </a:cubicBezTo>
                  <a:cubicBezTo>
                    <a:pt x="1263" y="843"/>
                    <a:pt x="1264" y="842"/>
                    <a:pt x="1265" y="841"/>
                  </a:cubicBezTo>
                  <a:cubicBezTo>
                    <a:pt x="1265" y="840"/>
                    <a:pt x="1265" y="838"/>
                    <a:pt x="1265" y="837"/>
                  </a:cubicBezTo>
                  <a:cubicBezTo>
                    <a:pt x="1265" y="836"/>
                    <a:pt x="1263" y="834"/>
                    <a:pt x="1263" y="832"/>
                  </a:cubicBezTo>
                  <a:cubicBezTo>
                    <a:pt x="1262" y="832"/>
                    <a:pt x="1263" y="830"/>
                    <a:pt x="1263" y="829"/>
                  </a:cubicBezTo>
                  <a:cubicBezTo>
                    <a:pt x="1264" y="828"/>
                    <a:pt x="1266" y="825"/>
                    <a:pt x="1267" y="824"/>
                  </a:cubicBezTo>
                  <a:cubicBezTo>
                    <a:pt x="1268" y="823"/>
                    <a:pt x="1269" y="820"/>
                    <a:pt x="1269" y="819"/>
                  </a:cubicBezTo>
                  <a:cubicBezTo>
                    <a:pt x="1269" y="817"/>
                    <a:pt x="1268" y="814"/>
                    <a:pt x="1268" y="813"/>
                  </a:cubicBezTo>
                  <a:cubicBezTo>
                    <a:pt x="1268" y="812"/>
                    <a:pt x="1269" y="810"/>
                    <a:pt x="1269" y="809"/>
                  </a:cubicBezTo>
                  <a:cubicBezTo>
                    <a:pt x="1270" y="808"/>
                    <a:pt x="1271" y="806"/>
                    <a:pt x="1272" y="805"/>
                  </a:cubicBezTo>
                  <a:cubicBezTo>
                    <a:pt x="1272" y="805"/>
                    <a:pt x="1275" y="804"/>
                    <a:pt x="1276" y="803"/>
                  </a:cubicBezTo>
                  <a:cubicBezTo>
                    <a:pt x="1277" y="803"/>
                    <a:pt x="1278" y="804"/>
                    <a:pt x="1279" y="804"/>
                  </a:cubicBezTo>
                  <a:cubicBezTo>
                    <a:pt x="1280" y="805"/>
                    <a:pt x="1280" y="806"/>
                    <a:pt x="1280" y="807"/>
                  </a:cubicBezTo>
                  <a:cubicBezTo>
                    <a:pt x="1280" y="808"/>
                    <a:pt x="1280" y="810"/>
                    <a:pt x="1280" y="812"/>
                  </a:cubicBezTo>
                  <a:cubicBezTo>
                    <a:pt x="1280" y="813"/>
                    <a:pt x="1280" y="814"/>
                    <a:pt x="1280" y="815"/>
                  </a:cubicBezTo>
                  <a:cubicBezTo>
                    <a:pt x="1280" y="816"/>
                    <a:pt x="1281" y="818"/>
                    <a:pt x="1282" y="818"/>
                  </a:cubicBezTo>
                  <a:cubicBezTo>
                    <a:pt x="1283" y="818"/>
                    <a:pt x="1284" y="816"/>
                    <a:pt x="1285" y="815"/>
                  </a:cubicBezTo>
                  <a:cubicBezTo>
                    <a:pt x="1285" y="814"/>
                    <a:pt x="1285" y="811"/>
                    <a:pt x="1285" y="809"/>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99" name="Freeform 62">
              <a:extLst>
                <a:ext uri="{FF2B5EF4-FFF2-40B4-BE49-F238E27FC236}">
                  <a16:creationId xmlns:a16="http://schemas.microsoft.com/office/drawing/2014/main" id="{9015DA05-6142-40F4-B4EB-14A2199E9477}"/>
                </a:ext>
              </a:extLst>
            </p:cNvPr>
            <p:cNvSpPr>
              <a:spLocks/>
            </p:cNvSpPr>
            <p:nvPr/>
          </p:nvSpPr>
          <p:spPr bwMode="auto">
            <a:xfrm>
              <a:off x="5138736" y="3854453"/>
              <a:ext cx="590550" cy="444500"/>
            </a:xfrm>
            <a:custGeom>
              <a:avLst/>
              <a:gdLst>
                <a:gd name="T0" fmla="*/ 302 w 699"/>
                <a:gd name="T1" fmla="*/ 16 h 526"/>
                <a:gd name="T2" fmla="*/ 133 w 699"/>
                <a:gd name="T3" fmla="*/ 24 h 526"/>
                <a:gd name="T4" fmla="*/ 112 w 699"/>
                <a:gd name="T5" fmla="*/ 26 h 526"/>
                <a:gd name="T6" fmla="*/ 92 w 699"/>
                <a:gd name="T7" fmla="*/ 39 h 526"/>
                <a:gd name="T8" fmla="*/ 65 w 699"/>
                <a:gd name="T9" fmla="*/ 61 h 526"/>
                <a:gd name="T10" fmla="*/ 25 w 699"/>
                <a:gd name="T11" fmla="*/ 79 h 526"/>
                <a:gd name="T12" fmla="*/ 18 w 699"/>
                <a:gd name="T13" fmla="*/ 100 h 526"/>
                <a:gd name="T14" fmla="*/ 8 w 699"/>
                <a:gd name="T15" fmla="*/ 109 h 526"/>
                <a:gd name="T16" fmla="*/ 2 w 699"/>
                <a:gd name="T17" fmla="*/ 122 h 526"/>
                <a:gd name="T18" fmla="*/ 2 w 699"/>
                <a:gd name="T19" fmla="*/ 137 h 526"/>
                <a:gd name="T20" fmla="*/ 22 w 699"/>
                <a:gd name="T21" fmla="*/ 146 h 526"/>
                <a:gd name="T22" fmla="*/ 42 w 699"/>
                <a:gd name="T23" fmla="*/ 159 h 526"/>
                <a:gd name="T24" fmla="*/ 55 w 699"/>
                <a:gd name="T25" fmla="*/ 163 h 526"/>
                <a:gd name="T26" fmla="*/ 82 w 699"/>
                <a:gd name="T27" fmla="*/ 178 h 526"/>
                <a:gd name="T28" fmla="*/ 94 w 699"/>
                <a:gd name="T29" fmla="*/ 191 h 526"/>
                <a:gd name="T30" fmla="*/ 105 w 699"/>
                <a:gd name="T31" fmla="*/ 215 h 526"/>
                <a:gd name="T32" fmla="*/ 121 w 699"/>
                <a:gd name="T33" fmla="*/ 228 h 526"/>
                <a:gd name="T34" fmla="*/ 134 w 699"/>
                <a:gd name="T35" fmla="*/ 243 h 526"/>
                <a:gd name="T36" fmla="*/ 153 w 699"/>
                <a:gd name="T37" fmla="*/ 254 h 526"/>
                <a:gd name="T38" fmla="*/ 179 w 699"/>
                <a:gd name="T39" fmla="*/ 268 h 526"/>
                <a:gd name="T40" fmla="*/ 197 w 699"/>
                <a:gd name="T41" fmla="*/ 289 h 526"/>
                <a:gd name="T42" fmla="*/ 207 w 699"/>
                <a:gd name="T43" fmla="*/ 292 h 526"/>
                <a:gd name="T44" fmla="*/ 223 w 699"/>
                <a:gd name="T45" fmla="*/ 300 h 526"/>
                <a:gd name="T46" fmla="*/ 233 w 699"/>
                <a:gd name="T47" fmla="*/ 309 h 526"/>
                <a:gd name="T48" fmla="*/ 244 w 699"/>
                <a:gd name="T49" fmla="*/ 329 h 526"/>
                <a:gd name="T50" fmla="*/ 260 w 699"/>
                <a:gd name="T51" fmla="*/ 344 h 526"/>
                <a:gd name="T52" fmla="*/ 273 w 699"/>
                <a:gd name="T53" fmla="*/ 355 h 526"/>
                <a:gd name="T54" fmla="*/ 288 w 699"/>
                <a:gd name="T55" fmla="*/ 365 h 526"/>
                <a:gd name="T56" fmla="*/ 308 w 699"/>
                <a:gd name="T57" fmla="*/ 373 h 526"/>
                <a:gd name="T58" fmla="*/ 319 w 699"/>
                <a:gd name="T59" fmla="*/ 390 h 526"/>
                <a:gd name="T60" fmla="*/ 331 w 699"/>
                <a:gd name="T61" fmla="*/ 404 h 526"/>
                <a:gd name="T62" fmla="*/ 337 w 699"/>
                <a:gd name="T63" fmla="*/ 428 h 526"/>
                <a:gd name="T64" fmla="*/ 349 w 699"/>
                <a:gd name="T65" fmla="*/ 448 h 526"/>
                <a:gd name="T66" fmla="*/ 366 w 699"/>
                <a:gd name="T67" fmla="*/ 454 h 526"/>
                <a:gd name="T68" fmla="*/ 379 w 699"/>
                <a:gd name="T69" fmla="*/ 467 h 526"/>
                <a:gd name="T70" fmla="*/ 385 w 699"/>
                <a:gd name="T71" fmla="*/ 480 h 526"/>
                <a:gd name="T72" fmla="*/ 395 w 699"/>
                <a:gd name="T73" fmla="*/ 498 h 526"/>
                <a:gd name="T74" fmla="*/ 396 w 699"/>
                <a:gd name="T75" fmla="*/ 505 h 526"/>
                <a:gd name="T76" fmla="*/ 404 w 699"/>
                <a:gd name="T77" fmla="*/ 519 h 526"/>
                <a:gd name="T78" fmla="*/ 423 w 699"/>
                <a:gd name="T79" fmla="*/ 521 h 526"/>
                <a:gd name="T80" fmla="*/ 437 w 699"/>
                <a:gd name="T81" fmla="*/ 516 h 526"/>
                <a:gd name="T82" fmla="*/ 458 w 699"/>
                <a:gd name="T83" fmla="*/ 489 h 526"/>
                <a:gd name="T84" fmla="*/ 484 w 699"/>
                <a:gd name="T85" fmla="*/ 469 h 526"/>
                <a:gd name="T86" fmla="*/ 479 w 699"/>
                <a:gd name="T87" fmla="*/ 450 h 526"/>
                <a:gd name="T88" fmla="*/ 486 w 699"/>
                <a:gd name="T89" fmla="*/ 443 h 526"/>
                <a:gd name="T90" fmla="*/ 502 w 699"/>
                <a:gd name="T91" fmla="*/ 433 h 526"/>
                <a:gd name="T92" fmla="*/ 527 w 699"/>
                <a:gd name="T93" fmla="*/ 410 h 526"/>
                <a:gd name="T94" fmla="*/ 549 w 699"/>
                <a:gd name="T95" fmla="*/ 394 h 526"/>
                <a:gd name="T96" fmla="*/ 559 w 699"/>
                <a:gd name="T97" fmla="*/ 376 h 526"/>
                <a:gd name="T98" fmla="*/ 578 w 699"/>
                <a:gd name="T99" fmla="*/ 353 h 526"/>
                <a:gd name="T100" fmla="*/ 586 w 699"/>
                <a:gd name="T101" fmla="*/ 340 h 526"/>
                <a:gd name="T102" fmla="*/ 590 w 699"/>
                <a:gd name="T103" fmla="*/ 322 h 526"/>
                <a:gd name="T104" fmla="*/ 605 w 699"/>
                <a:gd name="T105" fmla="*/ 320 h 526"/>
                <a:gd name="T106" fmla="*/ 621 w 699"/>
                <a:gd name="T107" fmla="*/ 301 h 526"/>
                <a:gd name="T108" fmla="*/ 632 w 699"/>
                <a:gd name="T109" fmla="*/ 265 h 526"/>
                <a:gd name="T110" fmla="*/ 654 w 699"/>
                <a:gd name="T111" fmla="*/ 196 h 526"/>
                <a:gd name="T112" fmla="*/ 504 w 699"/>
                <a:gd name="T113" fmla="*/ 2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99" h="526">
                  <a:moveTo>
                    <a:pt x="504" y="20"/>
                  </a:moveTo>
                  <a:cubicBezTo>
                    <a:pt x="347" y="50"/>
                    <a:pt x="347" y="50"/>
                    <a:pt x="347" y="50"/>
                  </a:cubicBezTo>
                  <a:cubicBezTo>
                    <a:pt x="347" y="30"/>
                    <a:pt x="347" y="30"/>
                    <a:pt x="347" y="30"/>
                  </a:cubicBezTo>
                  <a:cubicBezTo>
                    <a:pt x="319" y="5"/>
                    <a:pt x="319" y="5"/>
                    <a:pt x="319" y="5"/>
                  </a:cubicBezTo>
                  <a:cubicBezTo>
                    <a:pt x="307" y="18"/>
                    <a:pt x="307" y="18"/>
                    <a:pt x="307" y="18"/>
                  </a:cubicBezTo>
                  <a:cubicBezTo>
                    <a:pt x="307" y="18"/>
                    <a:pt x="303" y="17"/>
                    <a:pt x="302" y="16"/>
                  </a:cubicBezTo>
                  <a:cubicBezTo>
                    <a:pt x="302" y="14"/>
                    <a:pt x="302" y="11"/>
                    <a:pt x="302" y="10"/>
                  </a:cubicBezTo>
                  <a:cubicBezTo>
                    <a:pt x="302" y="9"/>
                    <a:pt x="304" y="8"/>
                    <a:pt x="305" y="7"/>
                  </a:cubicBezTo>
                  <a:cubicBezTo>
                    <a:pt x="305" y="5"/>
                    <a:pt x="304" y="3"/>
                    <a:pt x="303" y="2"/>
                  </a:cubicBezTo>
                  <a:cubicBezTo>
                    <a:pt x="302" y="1"/>
                    <a:pt x="299" y="0"/>
                    <a:pt x="299" y="0"/>
                  </a:cubicBezTo>
                  <a:cubicBezTo>
                    <a:pt x="211" y="13"/>
                    <a:pt x="211" y="13"/>
                    <a:pt x="211" y="13"/>
                  </a:cubicBezTo>
                  <a:cubicBezTo>
                    <a:pt x="133" y="24"/>
                    <a:pt x="133" y="24"/>
                    <a:pt x="133" y="24"/>
                  </a:cubicBezTo>
                  <a:cubicBezTo>
                    <a:pt x="133" y="24"/>
                    <a:pt x="128" y="25"/>
                    <a:pt x="126" y="26"/>
                  </a:cubicBezTo>
                  <a:cubicBezTo>
                    <a:pt x="125" y="26"/>
                    <a:pt x="124" y="29"/>
                    <a:pt x="123" y="29"/>
                  </a:cubicBezTo>
                  <a:cubicBezTo>
                    <a:pt x="122" y="29"/>
                    <a:pt x="120" y="28"/>
                    <a:pt x="120" y="28"/>
                  </a:cubicBezTo>
                  <a:cubicBezTo>
                    <a:pt x="118" y="29"/>
                    <a:pt x="117" y="32"/>
                    <a:pt x="116" y="32"/>
                  </a:cubicBezTo>
                  <a:cubicBezTo>
                    <a:pt x="115" y="31"/>
                    <a:pt x="116" y="28"/>
                    <a:pt x="115" y="28"/>
                  </a:cubicBezTo>
                  <a:cubicBezTo>
                    <a:pt x="114" y="27"/>
                    <a:pt x="113" y="26"/>
                    <a:pt x="112" y="26"/>
                  </a:cubicBezTo>
                  <a:cubicBezTo>
                    <a:pt x="111" y="26"/>
                    <a:pt x="109" y="28"/>
                    <a:pt x="108" y="29"/>
                  </a:cubicBezTo>
                  <a:cubicBezTo>
                    <a:pt x="107" y="31"/>
                    <a:pt x="109" y="34"/>
                    <a:pt x="108" y="35"/>
                  </a:cubicBezTo>
                  <a:cubicBezTo>
                    <a:pt x="107" y="36"/>
                    <a:pt x="105" y="35"/>
                    <a:pt x="104" y="35"/>
                  </a:cubicBezTo>
                  <a:cubicBezTo>
                    <a:pt x="103" y="35"/>
                    <a:pt x="101" y="35"/>
                    <a:pt x="100" y="36"/>
                  </a:cubicBezTo>
                  <a:cubicBezTo>
                    <a:pt x="99" y="36"/>
                    <a:pt x="98" y="38"/>
                    <a:pt x="97" y="38"/>
                  </a:cubicBezTo>
                  <a:cubicBezTo>
                    <a:pt x="96" y="39"/>
                    <a:pt x="93" y="39"/>
                    <a:pt x="92" y="39"/>
                  </a:cubicBezTo>
                  <a:cubicBezTo>
                    <a:pt x="90" y="40"/>
                    <a:pt x="88" y="43"/>
                    <a:pt x="86" y="44"/>
                  </a:cubicBezTo>
                  <a:cubicBezTo>
                    <a:pt x="85" y="45"/>
                    <a:pt x="82" y="46"/>
                    <a:pt x="80" y="47"/>
                  </a:cubicBezTo>
                  <a:cubicBezTo>
                    <a:pt x="79" y="48"/>
                    <a:pt x="77" y="50"/>
                    <a:pt x="76" y="51"/>
                  </a:cubicBezTo>
                  <a:cubicBezTo>
                    <a:pt x="75" y="52"/>
                    <a:pt x="74" y="54"/>
                    <a:pt x="73" y="55"/>
                  </a:cubicBezTo>
                  <a:cubicBezTo>
                    <a:pt x="72" y="56"/>
                    <a:pt x="69" y="57"/>
                    <a:pt x="68" y="58"/>
                  </a:cubicBezTo>
                  <a:cubicBezTo>
                    <a:pt x="67" y="59"/>
                    <a:pt x="66" y="61"/>
                    <a:pt x="65" y="61"/>
                  </a:cubicBezTo>
                  <a:cubicBezTo>
                    <a:pt x="65" y="61"/>
                    <a:pt x="63" y="61"/>
                    <a:pt x="62" y="60"/>
                  </a:cubicBezTo>
                  <a:cubicBezTo>
                    <a:pt x="62" y="60"/>
                    <a:pt x="61" y="58"/>
                    <a:pt x="60" y="58"/>
                  </a:cubicBezTo>
                  <a:cubicBezTo>
                    <a:pt x="58" y="58"/>
                    <a:pt x="56" y="60"/>
                    <a:pt x="55" y="61"/>
                  </a:cubicBezTo>
                  <a:cubicBezTo>
                    <a:pt x="53" y="62"/>
                    <a:pt x="49" y="64"/>
                    <a:pt x="47" y="66"/>
                  </a:cubicBezTo>
                  <a:cubicBezTo>
                    <a:pt x="44" y="67"/>
                    <a:pt x="40" y="69"/>
                    <a:pt x="38" y="71"/>
                  </a:cubicBezTo>
                  <a:cubicBezTo>
                    <a:pt x="35" y="73"/>
                    <a:pt x="29" y="77"/>
                    <a:pt x="25" y="79"/>
                  </a:cubicBezTo>
                  <a:cubicBezTo>
                    <a:pt x="25" y="79"/>
                    <a:pt x="24" y="79"/>
                    <a:pt x="24" y="79"/>
                  </a:cubicBezTo>
                  <a:cubicBezTo>
                    <a:pt x="24" y="80"/>
                    <a:pt x="24" y="80"/>
                    <a:pt x="24" y="80"/>
                  </a:cubicBezTo>
                  <a:cubicBezTo>
                    <a:pt x="24" y="83"/>
                    <a:pt x="24" y="86"/>
                    <a:pt x="24" y="87"/>
                  </a:cubicBezTo>
                  <a:cubicBezTo>
                    <a:pt x="24" y="87"/>
                    <a:pt x="24" y="88"/>
                    <a:pt x="24" y="88"/>
                  </a:cubicBezTo>
                  <a:cubicBezTo>
                    <a:pt x="24" y="91"/>
                    <a:pt x="25" y="94"/>
                    <a:pt x="23" y="96"/>
                  </a:cubicBezTo>
                  <a:cubicBezTo>
                    <a:pt x="22" y="98"/>
                    <a:pt x="20" y="99"/>
                    <a:pt x="18" y="100"/>
                  </a:cubicBezTo>
                  <a:cubicBezTo>
                    <a:pt x="18" y="100"/>
                    <a:pt x="18" y="100"/>
                    <a:pt x="18" y="100"/>
                  </a:cubicBezTo>
                  <a:cubicBezTo>
                    <a:pt x="17" y="100"/>
                    <a:pt x="17" y="101"/>
                    <a:pt x="16" y="102"/>
                  </a:cubicBezTo>
                  <a:cubicBezTo>
                    <a:pt x="16" y="102"/>
                    <a:pt x="16" y="102"/>
                    <a:pt x="16" y="103"/>
                  </a:cubicBezTo>
                  <a:cubicBezTo>
                    <a:pt x="15" y="104"/>
                    <a:pt x="14" y="106"/>
                    <a:pt x="13" y="107"/>
                  </a:cubicBezTo>
                  <a:cubicBezTo>
                    <a:pt x="12" y="108"/>
                    <a:pt x="10" y="109"/>
                    <a:pt x="9" y="109"/>
                  </a:cubicBezTo>
                  <a:cubicBezTo>
                    <a:pt x="9" y="109"/>
                    <a:pt x="9" y="109"/>
                    <a:pt x="8" y="109"/>
                  </a:cubicBezTo>
                  <a:cubicBezTo>
                    <a:pt x="8" y="110"/>
                    <a:pt x="8" y="110"/>
                    <a:pt x="8" y="111"/>
                  </a:cubicBezTo>
                  <a:cubicBezTo>
                    <a:pt x="8" y="112"/>
                    <a:pt x="7" y="114"/>
                    <a:pt x="6" y="116"/>
                  </a:cubicBezTo>
                  <a:cubicBezTo>
                    <a:pt x="6" y="117"/>
                    <a:pt x="5" y="118"/>
                    <a:pt x="4" y="119"/>
                  </a:cubicBezTo>
                  <a:cubicBezTo>
                    <a:pt x="4" y="119"/>
                    <a:pt x="3" y="119"/>
                    <a:pt x="3" y="120"/>
                  </a:cubicBezTo>
                  <a:cubicBezTo>
                    <a:pt x="2" y="121"/>
                    <a:pt x="2" y="121"/>
                    <a:pt x="2" y="122"/>
                  </a:cubicBezTo>
                  <a:cubicBezTo>
                    <a:pt x="2" y="122"/>
                    <a:pt x="2" y="122"/>
                    <a:pt x="2" y="122"/>
                  </a:cubicBezTo>
                  <a:cubicBezTo>
                    <a:pt x="2" y="123"/>
                    <a:pt x="2" y="124"/>
                    <a:pt x="2" y="125"/>
                  </a:cubicBezTo>
                  <a:cubicBezTo>
                    <a:pt x="2" y="125"/>
                    <a:pt x="2" y="125"/>
                    <a:pt x="2" y="125"/>
                  </a:cubicBezTo>
                  <a:cubicBezTo>
                    <a:pt x="3" y="128"/>
                    <a:pt x="3" y="130"/>
                    <a:pt x="2" y="132"/>
                  </a:cubicBezTo>
                  <a:cubicBezTo>
                    <a:pt x="2" y="134"/>
                    <a:pt x="1" y="135"/>
                    <a:pt x="0" y="136"/>
                  </a:cubicBezTo>
                  <a:cubicBezTo>
                    <a:pt x="0" y="136"/>
                    <a:pt x="1" y="136"/>
                    <a:pt x="1" y="136"/>
                  </a:cubicBezTo>
                  <a:cubicBezTo>
                    <a:pt x="1" y="136"/>
                    <a:pt x="2" y="137"/>
                    <a:pt x="2" y="137"/>
                  </a:cubicBezTo>
                  <a:cubicBezTo>
                    <a:pt x="3" y="137"/>
                    <a:pt x="4" y="138"/>
                    <a:pt x="5" y="138"/>
                  </a:cubicBezTo>
                  <a:cubicBezTo>
                    <a:pt x="6" y="139"/>
                    <a:pt x="8" y="140"/>
                    <a:pt x="10" y="142"/>
                  </a:cubicBezTo>
                  <a:cubicBezTo>
                    <a:pt x="11" y="143"/>
                    <a:pt x="13" y="145"/>
                    <a:pt x="14" y="145"/>
                  </a:cubicBezTo>
                  <a:cubicBezTo>
                    <a:pt x="15" y="146"/>
                    <a:pt x="17" y="147"/>
                    <a:pt x="18" y="147"/>
                  </a:cubicBezTo>
                  <a:cubicBezTo>
                    <a:pt x="18" y="147"/>
                    <a:pt x="18" y="147"/>
                    <a:pt x="19" y="147"/>
                  </a:cubicBezTo>
                  <a:cubicBezTo>
                    <a:pt x="20" y="146"/>
                    <a:pt x="21" y="146"/>
                    <a:pt x="22" y="146"/>
                  </a:cubicBezTo>
                  <a:cubicBezTo>
                    <a:pt x="23" y="146"/>
                    <a:pt x="23" y="146"/>
                    <a:pt x="24" y="146"/>
                  </a:cubicBezTo>
                  <a:cubicBezTo>
                    <a:pt x="27" y="147"/>
                    <a:pt x="30" y="149"/>
                    <a:pt x="31" y="150"/>
                  </a:cubicBezTo>
                  <a:cubicBezTo>
                    <a:pt x="32" y="150"/>
                    <a:pt x="33" y="152"/>
                    <a:pt x="34" y="153"/>
                  </a:cubicBezTo>
                  <a:cubicBezTo>
                    <a:pt x="35" y="154"/>
                    <a:pt x="36" y="155"/>
                    <a:pt x="36" y="155"/>
                  </a:cubicBezTo>
                  <a:cubicBezTo>
                    <a:pt x="37" y="155"/>
                    <a:pt x="38" y="156"/>
                    <a:pt x="38" y="156"/>
                  </a:cubicBezTo>
                  <a:cubicBezTo>
                    <a:pt x="40" y="157"/>
                    <a:pt x="41" y="158"/>
                    <a:pt x="42" y="159"/>
                  </a:cubicBezTo>
                  <a:cubicBezTo>
                    <a:pt x="43" y="160"/>
                    <a:pt x="44" y="161"/>
                    <a:pt x="45" y="162"/>
                  </a:cubicBezTo>
                  <a:cubicBezTo>
                    <a:pt x="45" y="162"/>
                    <a:pt x="46" y="163"/>
                    <a:pt x="46" y="164"/>
                  </a:cubicBezTo>
                  <a:cubicBezTo>
                    <a:pt x="47" y="164"/>
                    <a:pt x="50" y="165"/>
                    <a:pt x="52" y="165"/>
                  </a:cubicBezTo>
                  <a:cubicBezTo>
                    <a:pt x="52" y="165"/>
                    <a:pt x="52" y="165"/>
                    <a:pt x="52" y="165"/>
                  </a:cubicBezTo>
                  <a:cubicBezTo>
                    <a:pt x="52" y="165"/>
                    <a:pt x="54" y="164"/>
                    <a:pt x="55" y="164"/>
                  </a:cubicBezTo>
                  <a:cubicBezTo>
                    <a:pt x="55" y="164"/>
                    <a:pt x="55" y="164"/>
                    <a:pt x="55" y="163"/>
                  </a:cubicBezTo>
                  <a:cubicBezTo>
                    <a:pt x="56" y="162"/>
                    <a:pt x="58" y="161"/>
                    <a:pt x="59" y="161"/>
                  </a:cubicBezTo>
                  <a:cubicBezTo>
                    <a:pt x="61" y="160"/>
                    <a:pt x="63" y="160"/>
                    <a:pt x="64" y="160"/>
                  </a:cubicBezTo>
                  <a:cubicBezTo>
                    <a:pt x="65" y="160"/>
                    <a:pt x="67" y="160"/>
                    <a:pt x="68" y="161"/>
                  </a:cubicBezTo>
                  <a:cubicBezTo>
                    <a:pt x="71" y="161"/>
                    <a:pt x="74" y="164"/>
                    <a:pt x="75" y="165"/>
                  </a:cubicBezTo>
                  <a:cubicBezTo>
                    <a:pt x="77" y="167"/>
                    <a:pt x="79" y="170"/>
                    <a:pt x="80" y="172"/>
                  </a:cubicBezTo>
                  <a:cubicBezTo>
                    <a:pt x="81" y="174"/>
                    <a:pt x="81" y="176"/>
                    <a:pt x="82" y="178"/>
                  </a:cubicBezTo>
                  <a:cubicBezTo>
                    <a:pt x="82" y="179"/>
                    <a:pt x="82" y="180"/>
                    <a:pt x="83" y="181"/>
                  </a:cubicBezTo>
                  <a:cubicBezTo>
                    <a:pt x="83" y="181"/>
                    <a:pt x="84" y="182"/>
                    <a:pt x="84" y="182"/>
                  </a:cubicBezTo>
                  <a:cubicBezTo>
                    <a:pt x="85" y="182"/>
                    <a:pt x="87" y="183"/>
                    <a:pt x="88" y="184"/>
                  </a:cubicBezTo>
                  <a:cubicBezTo>
                    <a:pt x="89" y="185"/>
                    <a:pt x="90" y="187"/>
                    <a:pt x="91" y="188"/>
                  </a:cubicBezTo>
                  <a:cubicBezTo>
                    <a:pt x="92" y="189"/>
                    <a:pt x="92" y="190"/>
                    <a:pt x="93" y="190"/>
                  </a:cubicBezTo>
                  <a:cubicBezTo>
                    <a:pt x="93" y="190"/>
                    <a:pt x="93" y="191"/>
                    <a:pt x="94" y="191"/>
                  </a:cubicBezTo>
                  <a:cubicBezTo>
                    <a:pt x="95" y="192"/>
                    <a:pt x="96" y="193"/>
                    <a:pt x="97" y="194"/>
                  </a:cubicBezTo>
                  <a:cubicBezTo>
                    <a:pt x="98" y="196"/>
                    <a:pt x="99" y="198"/>
                    <a:pt x="99" y="200"/>
                  </a:cubicBezTo>
                  <a:cubicBezTo>
                    <a:pt x="99" y="201"/>
                    <a:pt x="100" y="202"/>
                    <a:pt x="100" y="202"/>
                  </a:cubicBezTo>
                  <a:cubicBezTo>
                    <a:pt x="100" y="203"/>
                    <a:pt x="100" y="203"/>
                    <a:pt x="100" y="203"/>
                  </a:cubicBezTo>
                  <a:cubicBezTo>
                    <a:pt x="101" y="205"/>
                    <a:pt x="102" y="209"/>
                    <a:pt x="102" y="210"/>
                  </a:cubicBezTo>
                  <a:cubicBezTo>
                    <a:pt x="104" y="213"/>
                    <a:pt x="105" y="215"/>
                    <a:pt x="105" y="215"/>
                  </a:cubicBezTo>
                  <a:cubicBezTo>
                    <a:pt x="106" y="215"/>
                    <a:pt x="106" y="215"/>
                    <a:pt x="107" y="215"/>
                  </a:cubicBezTo>
                  <a:cubicBezTo>
                    <a:pt x="108" y="216"/>
                    <a:pt x="110" y="216"/>
                    <a:pt x="111" y="217"/>
                  </a:cubicBezTo>
                  <a:cubicBezTo>
                    <a:pt x="113" y="218"/>
                    <a:pt x="116" y="221"/>
                    <a:pt x="117" y="222"/>
                  </a:cubicBezTo>
                  <a:cubicBezTo>
                    <a:pt x="118" y="224"/>
                    <a:pt x="119" y="225"/>
                    <a:pt x="119" y="226"/>
                  </a:cubicBezTo>
                  <a:cubicBezTo>
                    <a:pt x="119" y="226"/>
                    <a:pt x="119" y="226"/>
                    <a:pt x="119" y="227"/>
                  </a:cubicBezTo>
                  <a:cubicBezTo>
                    <a:pt x="120" y="227"/>
                    <a:pt x="121" y="228"/>
                    <a:pt x="121" y="228"/>
                  </a:cubicBezTo>
                  <a:cubicBezTo>
                    <a:pt x="122" y="229"/>
                    <a:pt x="124" y="230"/>
                    <a:pt x="125" y="231"/>
                  </a:cubicBezTo>
                  <a:cubicBezTo>
                    <a:pt x="126" y="233"/>
                    <a:pt x="128" y="236"/>
                    <a:pt x="130" y="239"/>
                  </a:cubicBezTo>
                  <a:cubicBezTo>
                    <a:pt x="130" y="239"/>
                    <a:pt x="130" y="239"/>
                    <a:pt x="130" y="239"/>
                  </a:cubicBezTo>
                  <a:cubicBezTo>
                    <a:pt x="131" y="240"/>
                    <a:pt x="131" y="241"/>
                    <a:pt x="131" y="242"/>
                  </a:cubicBezTo>
                  <a:cubicBezTo>
                    <a:pt x="132" y="242"/>
                    <a:pt x="132" y="243"/>
                    <a:pt x="132" y="243"/>
                  </a:cubicBezTo>
                  <a:cubicBezTo>
                    <a:pt x="132" y="243"/>
                    <a:pt x="134" y="243"/>
                    <a:pt x="134" y="243"/>
                  </a:cubicBezTo>
                  <a:cubicBezTo>
                    <a:pt x="136" y="243"/>
                    <a:pt x="138" y="243"/>
                    <a:pt x="140" y="244"/>
                  </a:cubicBezTo>
                  <a:cubicBezTo>
                    <a:pt x="141" y="245"/>
                    <a:pt x="142" y="247"/>
                    <a:pt x="143" y="249"/>
                  </a:cubicBezTo>
                  <a:cubicBezTo>
                    <a:pt x="144" y="249"/>
                    <a:pt x="144" y="249"/>
                    <a:pt x="144" y="250"/>
                  </a:cubicBezTo>
                  <a:cubicBezTo>
                    <a:pt x="145" y="250"/>
                    <a:pt x="147" y="252"/>
                    <a:pt x="148" y="253"/>
                  </a:cubicBezTo>
                  <a:cubicBezTo>
                    <a:pt x="149" y="253"/>
                    <a:pt x="150" y="253"/>
                    <a:pt x="153" y="254"/>
                  </a:cubicBezTo>
                  <a:cubicBezTo>
                    <a:pt x="153" y="254"/>
                    <a:pt x="153" y="254"/>
                    <a:pt x="153" y="254"/>
                  </a:cubicBezTo>
                  <a:cubicBezTo>
                    <a:pt x="154" y="254"/>
                    <a:pt x="154" y="254"/>
                    <a:pt x="155" y="254"/>
                  </a:cubicBezTo>
                  <a:cubicBezTo>
                    <a:pt x="157" y="254"/>
                    <a:pt x="159" y="255"/>
                    <a:pt x="160" y="255"/>
                  </a:cubicBezTo>
                  <a:cubicBezTo>
                    <a:pt x="163" y="256"/>
                    <a:pt x="169" y="260"/>
                    <a:pt x="171" y="261"/>
                  </a:cubicBezTo>
                  <a:cubicBezTo>
                    <a:pt x="173" y="262"/>
                    <a:pt x="174" y="263"/>
                    <a:pt x="175" y="265"/>
                  </a:cubicBezTo>
                  <a:cubicBezTo>
                    <a:pt x="176" y="266"/>
                    <a:pt x="177" y="267"/>
                    <a:pt x="178" y="267"/>
                  </a:cubicBezTo>
                  <a:cubicBezTo>
                    <a:pt x="178" y="267"/>
                    <a:pt x="179" y="268"/>
                    <a:pt x="179" y="268"/>
                  </a:cubicBezTo>
                  <a:cubicBezTo>
                    <a:pt x="181" y="269"/>
                    <a:pt x="183" y="270"/>
                    <a:pt x="184" y="271"/>
                  </a:cubicBezTo>
                  <a:cubicBezTo>
                    <a:pt x="186" y="273"/>
                    <a:pt x="186" y="275"/>
                    <a:pt x="187" y="278"/>
                  </a:cubicBezTo>
                  <a:cubicBezTo>
                    <a:pt x="187" y="279"/>
                    <a:pt x="188" y="280"/>
                    <a:pt x="188" y="280"/>
                  </a:cubicBezTo>
                  <a:cubicBezTo>
                    <a:pt x="189" y="281"/>
                    <a:pt x="189" y="281"/>
                    <a:pt x="190" y="282"/>
                  </a:cubicBezTo>
                  <a:cubicBezTo>
                    <a:pt x="191" y="282"/>
                    <a:pt x="193" y="283"/>
                    <a:pt x="194" y="284"/>
                  </a:cubicBezTo>
                  <a:cubicBezTo>
                    <a:pt x="195" y="286"/>
                    <a:pt x="196" y="287"/>
                    <a:pt x="197" y="289"/>
                  </a:cubicBezTo>
                  <a:cubicBezTo>
                    <a:pt x="197" y="290"/>
                    <a:pt x="198" y="291"/>
                    <a:pt x="198" y="292"/>
                  </a:cubicBezTo>
                  <a:cubicBezTo>
                    <a:pt x="199" y="292"/>
                    <a:pt x="200" y="292"/>
                    <a:pt x="201" y="293"/>
                  </a:cubicBezTo>
                  <a:cubicBezTo>
                    <a:pt x="202" y="293"/>
                    <a:pt x="202" y="293"/>
                    <a:pt x="202" y="293"/>
                  </a:cubicBezTo>
                  <a:cubicBezTo>
                    <a:pt x="203" y="293"/>
                    <a:pt x="205" y="292"/>
                    <a:pt x="207" y="292"/>
                  </a:cubicBezTo>
                  <a:cubicBezTo>
                    <a:pt x="207" y="292"/>
                    <a:pt x="207" y="292"/>
                    <a:pt x="207" y="292"/>
                  </a:cubicBezTo>
                  <a:cubicBezTo>
                    <a:pt x="207" y="292"/>
                    <a:pt x="207" y="292"/>
                    <a:pt x="207" y="292"/>
                  </a:cubicBezTo>
                  <a:cubicBezTo>
                    <a:pt x="209" y="292"/>
                    <a:pt x="210" y="293"/>
                    <a:pt x="211" y="294"/>
                  </a:cubicBezTo>
                  <a:cubicBezTo>
                    <a:pt x="212" y="294"/>
                    <a:pt x="213" y="294"/>
                    <a:pt x="213" y="294"/>
                  </a:cubicBezTo>
                  <a:cubicBezTo>
                    <a:pt x="215" y="295"/>
                    <a:pt x="217" y="295"/>
                    <a:pt x="218" y="296"/>
                  </a:cubicBezTo>
                  <a:cubicBezTo>
                    <a:pt x="219" y="297"/>
                    <a:pt x="220" y="298"/>
                    <a:pt x="221" y="298"/>
                  </a:cubicBezTo>
                  <a:cubicBezTo>
                    <a:pt x="221" y="299"/>
                    <a:pt x="222" y="299"/>
                    <a:pt x="222" y="299"/>
                  </a:cubicBezTo>
                  <a:cubicBezTo>
                    <a:pt x="222" y="299"/>
                    <a:pt x="222" y="299"/>
                    <a:pt x="223" y="300"/>
                  </a:cubicBezTo>
                  <a:cubicBezTo>
                    <a:pt x="224" y="300"/>
                    <a:pt x="225" y="301"/>
                    <a:pt x="225" y="302"/>
                  </a:cubicBezTo>
                  <a:cubicBezTo>
                    <a:pt x="226" y="303"/>
                    <a:pt x="227" y="304"/>
                    <a:pt x="228" y="305"/>
                  </a:cubicBezTo>
                  <a:cubicBezTo>
                    <a:pt x="229" y="306"/>
                    <a:pt x="229" y="306"/>
                    <a:pt x="230" y="307"/>
                  </a:cubicBezTo>
                  <a:cubicBezTo>
                    <a:pt x="230" y="307"/>
                    <a:pt x="230" y="307"/>
                    <a:pt x="231" y="308"/>
                  </a:cubicBezTo>
                  <a:cubicBezTo>
                    <a:pt x="231" y="308"/>
                    <a:pt x="232" y="309"/>
                    <a:pt x="232" y="309"/>
                  </a:cubicBezTo>
                  <a:cubicBezTo>
                    <a:pt x="232" y="309"/>
                    <a:pt x="233" y="309"/>
                    <a:pt x="233" y="309"/>
                  </a:cubicBezTo>
                  <a:cubicBezTo>
                    <a:pt x="235" y="309"/>
                    <a:pt x="236" y="309"/>
                    <a:pt x="238" y="310"/>
                  </a:cubicBezTo>
                  <a:cubicBezTo>
                    <a:pt x="239" y="311"/>
                    <a:pt x="243" y="313"/>
                    <a:pt x="244" y="317"/>
                  </a:cubicBezTo>
                  <a:cubicBezTo>
                    <a:pt x="245" y="319"/>
                    <a:pt x="244" y="322"/>
                    <a:pt x="243" y="324"/>
                  </a:cubicBezTo>
                  <a:cubicBezTo>
                    <a:pt x="243" y="324"/>
                    <a:pt x="243" y="325"/>
                    <a:pt x="243" y="325"/>
                  </a:cubicBezTo>
                  <a:cubicBezTo>
                    <a:pt x="243" y="325"/>
                    <a:pt x="243" y="325"/>
                    <a:pt x="243" y="325"/>
                  </a:cubicBezTo>
                  <a:cubicBezTo>
                    <a:pt x="243" y="326"/>
                    <a:pt x="244" y="328"/>
                    <a:pt x="244" y="329"/>
                  </a:cubicBezTo>
                  <a:cubicBezTo>
                    <a:pt x="244" y="330"/>
                    <a:pt x="244" y="331"/>
                    <a:pt x="244" y="332"/>
                  </a:cubicBezTo>
                  <a:cubicBezTo>
                    <a:pt x="244" y="333"/>
                    <a:pt x="244" y="333"/>
                    <a:pt x="244" y="333"/>
                  </a:cubicBezTo>
                  <a:cubicBezTo>
                    <a:pt x="245" y="333"/>
                    <a:pt x="245" y="333"/>
                    <a:pt x="246" y="333"/>
                  </a:cubicBezTo>
                  <a:cubicBezTo>
                    <a:pt x="247" y="333"/>
                    <a:pt x="248" y="333"/>
                    <a:pt x="249" y="333"/>
                  </a:cubicBezTo>
                  <a:cubicBezTo>
                    <a:pt x="250" y="333"/>
                    <a:pt x="253" y="334"/>
                    <a:pt x="255" y="336"/>
                  </a:cubicBezTo>
                  <a:cubicBezTo>
                    <a:pt x="255" y="336"/>
                    <a:pt x="259" y="340"/>
                    <a:pt x="260" y="344"/>
                  </a:cubicBezTo>
                  <a:cubicBezTo>
                    <a:pt x="260" y="345"/>
                    <a:pt x="260" y="346"/>
                    <a:pt x="259" y="347"/>
                  </a:cubicBezTo>
                  <a:cubicBezTo>
                    <a:pt x="260" y="347"/>
                    <a:pt x="261" y="348"/>
                    <a:pt x="261" y="348"/>
                  </a:cubicBezTo>
                  <a:cubicBezTo>
                    <a:pt x="262" y="348"/>
                    <a:pt x="264" y="347"/>
                    <a:pt x="265" y="347"/>
                  </a:cubicBezTo>
                  <a:cubicBezTo>
                    <a:pt x="266" y="347"/>
                    <a:pt x="266" y="347"/>
                    <a:pt x="266" y="347"/>
                  </a:cubicBezTo>
                  <a:cubicBezTo>
                    <a:pt x="266" y="347"/>
                    <a:pt x="266" y="347"/>
                    <a:pt x="266" y="347"/>
                  </a:cubicBezTo>
                  <a:cubicBezTo>
                    <a:pt x="270" y="347"/>
                    <a:pt x="272" y="351"/>
                    <a:pt x="273" y="355"/>
                  </a:cubicBezTo>
                  <a:cubicBezTo>
                    <a:pt x="273" y="356"/>
                    <a:pt x="273" y="357"/>
                    <a:pt x="273" y="359"/>
                  </a:cubicBezTo>
                  <a:cubicBezTo>
                    <a:pt x="273" y="359"/>
                    <a:pt x="273" y="359"/>
                    <a:pt x="273" y="359"/>
                  </a:cubicBezTo>
                  <a:cubicBezTo>
                    <a:pt x="273" y="360"/>
                    <a:pt x="274" y="361"/>
                    <a:pt x="274" y="361"/>
                  </a:cubicBezTo>
                  <a:cubicBezTo>
                    <a:pt x="276" y="362"/>
                    <a:pt x="280" y="364"/>
                    <a:pt x="281" y="364"/>
                  </a:cubicBezTo>
                  <a:cubicBezTo>
                    <a:pt x="283" y="365"/>
                    <a:pt x="286" y="366"/>
                    <a:pt x="287" y="366"/>
                  </a:cubicBezTo>
                  <a:cubicBezTo>
                    <a:pt x="287" y="366"/>
                    <a:pt x="288" y="365"/>
                    <a:pt x="288" y="365"/>
                  </a:cubicBezTo>
                  <a:cubicBezTo>
                    <a:pt x="289" y="365"/>
                    <a:pt x="291" y="364"/>
                    <a:pt x="292" y="364"/>
                  </a:cubicBezTo>
                  <a:cubicBezTo>
                    <a:pt x="293" y="364"/>
                    <a:pt x="293" y="364"/>
                    <a:pt x="294" y="365"/>
                  </a:cubicBezTo>
                  <a:cubicBezTo>
                    <a:pt x="297" y="365"/>
                    <a:pt x="299" y="367"/>
                    <a:pt x="301" y="369"/>
                  </a:cubicBezTo>
                  <a:cubicBezTo>
                    <a:pt x="301" y="369"/>
                    <a:pt x="302" y="370"/>
                    <a:pt x="302" y="370"/>
                  </a:cubicBezTo>
                  <a:cubicBezTo>
                    <a:pt x="303" y="371"/>
                    <a:pt x="306" y="372"/>
                    <a:pt x="307" y="373"/>
                  </a:cubicBezTo>
                  <a:cubicBezTo>
                    <a:pt x="307" y="373"/>
                    <a:pt x="308" y="373"/>
                    <a:pt x="308" y="373"/>
                  </a:cubicBezTo>
                  <a:cubicBezTo>
                    <a:pt x="310" y="373"/>
                    <a:pt x="312" y="374"/>
                    <a:pt x="313" y="375"/>
                  </a:cubicBezTo>
                  <a:cubicBezTo>
                    <a:pt x="316" y="376"/>
                    <a:pt x="318" y="381"/>
                    <a:pt x="318" y="383"/>
                  </a:cubicBezTo>
                  <a:cubicBezTo>
                    <a:pt x="318" y="384"/>
                    <a:pt x="318" y="384"/>
                    <a:pt x="318" y="384"/>
                  </a:cubicBezTo>
                  <a:cubicBezTo>
                    <a:pt x="318" y="388"/>
                    <a:pt x="318" y="388"/>
                    <a:pt x="318" y="389"/>
                  </a:cubicBezTo>
                  <a:cubicBezTo>
                    <a:pt x="318" y="389"/>
                    <a:pt x="318" y="390"/>
                    <a:pt x="318" y="390"/>
                  </a:cubicBezTo>
                  <a:cubicBezTo>
                    <a:pt x="318" y="390"/>
                    <a:pt x="319" y="390"/>
                    <a:pt x="319" y="390"/>
                  </a:cubicBezTo>
                  <a:cubicBezTo>
                    <a:pt x="320" y="391"/>
                    <a:pt x="322" y="392"/>
                    <a:pt x="323" y="394"/>
                  </a:cubicBezTo>
                  <a:cubicBezTo>
                    <a:pt x="325" y="395"/>
                    <a:pt x="325" y="397"/>
                    <a:pt x="325" y="399"/>
                  </a:cubicBezTo>
                  <a:cubicBezTo>
                    <a:pt x="325" y="399"/>
                    <a:pt x="325" y="400"/>
                    <a:pt x="325" y="400"/>
                  </a:cubicBezTo>
                  <a:cubicBezTo>
                    <a:pt x="325" y="400"/>
                    <a:pt x="326" y="401"/>
                    <a:pt x="326" y="401"/>
                  </a:cubicBezTo>
                  <a:cubicBezTo>
                    <a:pt x="326" y="401"/>
                    <a:pt x="326" y="401"/>
                    <a:pt x="327" y="401"/>
                  </a:cubicBezTo>
                  <a:cubicBezTo>
                    <a:pt x="328" y="402"/>
                    <a:pt x="330" y="403"/>
                    <a:pt x="331" y="404"/>
                  </a:cubicBezTo>
                  <a:cubicBezTo>
                    <a:pt x="332" y="406"/>
                    <a:pt x="333" y="409"/>
                    <a:pt x="334" y="411"/>
                  </a:cubicBezTo>
                  <a:cubicBezTo>
                    <a:pt x="334" y="412"/>
                    <a:pt x="334" y="413"/>
                    <a:pt x="334" y="414"/>
                  </a:cubicBezTo>
                  <a:cubicBezTo>
                    <a:pt x="334" y="415"/>
                    <a:pt x="334" y="415"/>
                    <a:pt x="334" y="415"/>
                  </a:cubicBezTo>
                  <a:cubicBezTo>
                    <a:pt x="334" y="416"/>
                    <a:pt x="335" y="416"/>
                    <a:pt x="335" y="416"/>
                  </a:cubicBezTo>
                  <a:cubicBezTo>
                    <a:pt x="336" y="418"/>
                    <a:pt x="338" y="420"/>
                    <a:pt x="338" y="422"/>
                  </a:cubicBezTo>
                  <a:cubicBezTo>
                    <a:pt x="339" y="424"/>
                    <a:pt x="338" y="426"/>
                    <a:pt x="337" y="428"/>
                  </a:cubicBezTo>
                  <a:cubicBezTo>
                    <a:pt x="337" y="428"/>
                    <a:pt x="338" y="428"/>
                    <a:pt x="338" y="429"/>
                  </a:cubicBezTo>
                  <a:cubicBezTo>
                    <a:pt x="339" y="429"/>
                    <a:pt x="339" y="429"/>
                    <a:pt x="339" y="430"/>
                  </a:cubicBezTo>
                  <a:cubicBezTo>
                    <a:pt x="340" y="432"/>
                    <a:pt x="343" y="436"/>
                    <a:pt x="343" y="439"/>
                  </a:cubicBezTo>
                  <a:cubicBezTo>
                    <a:pt x="343" y="441"/>
                    <a:pt x="343" y="442"/>
                    <a:pt x="342" y="443"/>
                  </a:cubicBezTo>
                  <a:cubicBezTo>
                    <a:pt x="343" y="443"/>
                    <a:pt x="345" y="443"/>
                    <a:pt x="346" y="444"/>
                  </a:cubicBezTo>
                  <a:cubicBezTo>
                    <a:pt x="348" y="445"/>
                    <a:pt x="349" y="446"/>
                    <a:pt x="349" y="448"/>
                  </a:cubicBezTo>
                  <a:cubicBezTo>
                    <a:pt x="350" y="448"/>
                    <a:pt x="350" y="448"/>
                    <a:pt x="350" y="448"/>
                  </a:cubicBezTo>
                  <a:cubicBezTo>
                    <a:pt x="350" y="448"/>
                    <a:pt x="351" y="448"/>
                    <a:pt x="352" y="449"/>
                  </a:cubicBezTo>
                  <a:cubicBezTo>
                    <a:pt x="353" y="448"/>
                    <a:pt x="354" y="447"/>
                    <a:pt x="356" y="447"/>
                  </a:cubicBezTo>
                  <a:cubicBezTo>
                    <a:pt x="359" y="447"/>
                    <a:pt x="362" y="449"/>
                    <a:pt x="364" y="451"/>
                  </a:cubicBezTo>
                  <a:cubicBezTo>
                    <a:pt x="364" y="451"/>
                    <a:pt x="364" y="451"/>
                    <a:pt x="364" y="451"/>
                  </a:cubicBezTo>
                  <a:cubicBezTo>
                    <a:pt x="365" y="452"/>
                    <a:pt x="365" y="453"/>
                    <a:pt x="366" y="454"/>
                  </a:cubicBezTo>
                  <a:cubicBezTo>
                    <a:pt x="366" y="454"/>
                    <a:pt x="366" y="454"/>
                    <a:pt x="366" y="454"/>
                  </a:cubicBezTo>
                  <a:cubicBezTo>
                    <a:pt x="367" y="454"/>
                    <a:pt x="369" y="454"/>
                    <a:pt x="370" y="454"/>
                  </a:cubicBezTo>
                  <a:cubicBezTo>
                    <a:pt x="372" y="456"/>
                    <a:pt x="374" y="458"/>
                    <a:pt x="375" y="459"/>
                  </a:cubicBezTo>
                  <a:cubicBezTo>
                    <a:pt x="375" y="460"/>
                    <a:pt x="375" y="460"/>
                    <a:pt x="375" y="460"/>
                  </a:cubicBezTo>
                  <a:cubicBezTo>
                    <a:pt x="378" y="464"/>
                    <a:pt x="378" y="464"/>
                    <a:pt x="378" y="465"/>
                  </a:cubicBezTo>
                  <a:cubicBezTo>
                    <a:pt x="378" y="466"/>
                    <a:pt x="378" y="466"/>
                    <a:pt x="379" y="467"/>
                  </a:cubicBezTo>
                  <a:cubicBezTo>
                    <a:pt x="379" y="468"/>
                    <a:pt x="379" y="470"/>
                    <a:pt x="379" y="470"/>
                  </a:cubicBezTo>
                  <a:cubicBezTo>
                    <a:pt x="379" y="471"/>
                    <a:pt x="380" y="471"/>
                    <a:pt x="380" y="471"/>
                  </a:cubicBezTo>
                  <a:cubicBezTo>
                    <a:pt x="381" y="472"/>
                    <a:pt x="382" y="473"/>
                    <a:pt x="383" y="475"/>
                  </a:cubicBezTo>
                  <a:cubicBezTo>
                    <a:pt x="383" y="476"/>
                    <a:pt x="384" y="477"/>
                    <a:pt x="384" y="478"/>
                  </a:cubicBezTo>
                  <a:cubicBezTo>
                    <a:pt x="384" y="478"/>
                    <a:pt x="385" y="479"/>
                    <a:pt x="385" y="479"/>
                  </a:cubicBezTo>
                  <a:cubicBezTo>
                    <a:pt x="385" y="479"/>
                    <a:pt x="385" y="480"/>
                    <a:pt x="385" y="480"/>
                  </a:cubicBezTo>
                  <a:cubicBezTo>
                    <a:pt x="385" y="480"/>
                    <a:pt x="385" y="480"/>
                    <a:pt x="385" y="480"/>
                  </a:cubicBezTo>
                  <a:cubicBezTo>
                    <a:pt x="387" y="480"/>
                    <a:pt x="389" y="480"/>
                    <a:pt x="391" y="482"/>
                  </a:cubicBezTo>
                  <a:cubicBezTo>
                    <a:pt x="392" y="483"/>
                    <a:pt x="393" y="485"/>
                    <a:pt x="393" y="487"/>
                  </a:cubicBezTo>
                  <a:cubicBezTo>
                    <a:pt x="393" y="487"/>
                    <a:pt x="393" y="487"/>
                    <a:pt x="393" y="487"/>
                  </a:cubicBezTo>
                  <a:cubicBezTo>
                    <a:pt x="394" y="488"/>
                    <a:pt x="395" y="489"/>
                    <a:pt x="396" y="490"/>
                  </a:cubicBezTo>
                  <a:cubicBezTo>
                    <a:pt x="397" y="493"/>
                    <a:pt x="396" y="496"/>
                    <a:pt x="395" y="498"/>
                  </a:cubicBezTo>
                  <a:cubicBezTo>
                    <a:pt x="395" y="499"/>
                    <a:pt x="395" y="499"/>
                    <a:pt x="395" y="499"/>
                  </a:cubicBezTo>
                  <a:cubicBezTo>
                    <a:pt x="395" y="500"/>
                    <a:pt x="394" y="501"/>
                    <a:pt x="394" y="502"/>
                  </a:cubicBezTo>
                  <a:cubicBezTo>
                    <a:pt x="394" y="502"/>
                    <a:pt x="394" y="502"/>
                    <a:pt x="393" y="503"/>
                  </a:cubicBezTo>
                  <a:cubicBezTo>
                    <a:pt x="394" y="503"/>
                    <a:pt x="394" y="503"/>
                    <a:pt x="394" y="504"/>
                  </a:cubicBezTo>
                  <a:cubicBezTo>
                    <a:pt x="395" y="504"/>
                    <a:pt x="395" y="504"/>
                    <a:pt x="395" y="504"/>
                  </a:cubicBezTo>
                  <a:cubicBezTo>
                    <a:pt x="395" y="504"/>
                    <a:pt x="395" y="505"/>
                    <a:pt x="396" y="505"/>
                  </a:cubicBezTo>
                  <a:cubicBezTo>
                    <a:pt x="397" y="506"/>
                    <a:pt x="399" y="507"/>
                    <a:pt x="399" y="509"/>
                  </a:cubicBezTo>
                  <a:cubicBezTo>
                    <a:pt x="400" y="511"/>
                    <a:pt x="400" y="513"/>
                    <a:pt x="400" y="515"/>
                  </a:cubicBezTo>
                  <a:cubicBezTo>
                    <a:pt x="400" y="516"/>
                    <a:pt x="400" y="517"/>
                    <a:pt x="400" y="517"/>
                  </a:cubicBezTo>
                  <a:cubicBezTo>
                    <a:pt x="400" y="517"/>
                    <a:pt x="400" y="518"/>
                    <a:pt x="401" y="518"/>
                  </a:cubicBezTo>
                  <a:cubicBezTo>
                    <a:pt x="401" y="518"/>
                    <a:pt x="401" y="518"/>
                    <a:pt x="401" y="518"/>
                  </a:cubicBezTo>
                  <a:cubicBezTo>
                    <a:pt x="402" y="518"/>
                    <a:pt x="403" y="519"/>
                    <a:pt x="404" y="519"/>
                  </a:cubicBezTo>
                  <a:cubicBezTo>
                    <a:pt x="405" y="520"/>
                    <a:pt x="406" y="521"/>
                    <a:pt x="407" y="522"/>
                  </a:cubicBezTo>
                  <a:cubicBezTo>
                    <a:pt x="407" y="521"/>
                    <a:pt x="408" y="519"/>
                    <a:pt x="410" y="519"/>
                  </a:cubicBezTo>
                  <a:cubicBezTo>
                    <a:pt x="411" y="517"/>
                    <a:pt x="414" y="517"/>
                    <a:pt x="415" y="517"/>
                  </a:cubicBezTo>
                  <a:cubicBezTo>
                    <a:pt x="416" y="517"/>
                    <a:pt x="417" y="517"/>
                    <a:pt x="418" y="517"/>
                  </a:cubicBezTo>
                  <a:cubicBezTo>
                    <a:pt x="420" y="518"/>
                    <a:pt x="421" y="519"/>
                    <a:pt x="422" y="520"/>
                  </a:cubicBezTo>
                  <a:cubicBezTo>
                    <a:pt x="422" y="520"/>
                    <a:pt x="422" y="521"/>
                    <a:pt x="423" y="521"/>
                  </a:cubicBezTo>
                  <a:cubicBezTo>
                    <a:pt x="424" y="521"/>
                    <a:pt x="425" y="521"/>
                    <a:pt x="427" y="522"/>
                  </a:cubicBezTo>
                  <a:cubicBezTo>
                    <a:pt x="428" y="523"/>
                    <a:pt x="429" y="524"/>
                    <a:pt x="429" y="526"/>
                  </a:cubicBezTo>
                  <a:cubicBezTo>
                    <a:pt x="430" y="525"/>
                    <a:pt x="430" y="525"/>
                    <a:pt x="430" y="525"/>
                  </a:cubicBezTo>
                  <a:cubicBezTo>
                    <a:pt x="430" y="524"/>
                    <a:pt x="430" y="524"/>
                    <a:pt x="430" y="524"/>
                  </a:cubicBezTo>
                  <a:cubicBezTo>
                    <a:pt x="430" y="523"/>
                    <a:pt x="432" y="521"/>
                    <a:pt x="433" y="521"/>
                  </a:cubicBezTo>
                  <a:cubicBezTo>
                    <a:pt x="434" y="519"/>
                    <a:pt x="436" y="516"/>
                    <a:pt x="437" y="516"/>
                  </a:cubicBezTo>
                  <a:cubicBezTo>
                    <a:pt x="438" y="515"/>
                    <a:pt x="440" y="516"/>
                    <a:pt x="441" y="515"/>
                  </a:cubicBezTo>
                  <a:cubicBezTo>
                    <a:pt x="443" y="515"/>
                    <a:pt x="446" y="513"/>
                    <a:pt x="448" y="511"/>
                  </a:cubicBezTo>
                  <a:cubicBezTo>
                    <a:pt x="449" y="510"/>
                    <a:pt x="452" y="507"/>
                    <a:pt x="453" y="505"/>
                  </a:cubicBezTo>
                  <a:cubicBezTo>
                    <a:pt x="453" y="503"/>
                    <a:pt x="454" y="499"/>
                    <a:pt x="455" y="497"/>
                  </a:cubicBezTo>
                  <a:cubicBezTo>
                    <a:pt x="455" y="496"/>
                    <a:pt x="457" y="495"/>
                    <a:pt x="457" y="494"/>
                  </a:cubicBezTo>
                  <a:cubicBezTo>
                    <a:pt x="457" y="493"/>
                    <a:pt x="458" y="490"/>
                    <a:pt x="458" y="489"/>
                  </a:cubicBezTo>
                  <a:cubicBezTo>
                    <a:pt x="458" y="489"/>
                    <a:pt x="459" y="487"/>
                    <a:pt x="459" y="486"/>
                  </a:cubicBezTo>
                  <a:cubicBezTo>
                    <a:pt x="460" y="485"/>
                    <a:pt x="462" y="485"/>
                    <a:pt x="462" y="485"/>
                  </a:cubicBezTo>
                  <a:cubicBezTo>
                    <a:pt x="464" y="484"/>
                    <a:pt x="467" y="483"/>
                    <a:pt x="468" y="482"/>
                  </a:cubicBezTo>
                  <a:cubicBezTo>
                    <a:pt x="469" y="482"/>
                    <a:pt x="472" y="480"/>
                    <a:pt x="474" y="479"/>
                  </a:cubicBezTo>
                  <a:cubicBezTo>
                    <a:pt x="475" y="478"/>
                    <a:pt x="476" y="475"/>
                    <a:pt x="478" y="474"/>
                  </a:cubicBezTo>
                  <a:cubicBezTo>
                    <a:pt x="479" y="473"/>
                    <a:pt x="482" y="470"/>
                    <a:pt x="484" y="469"/>
                  </a:cubicBezTo>
                  <a:cubicBezTo>
                    <a:pt x="484" y="469"/>
                    <a:pt x="486" y="467"/>
                    <a:pt x="487" y="466"/>
                  </a:cubicBezTo>
                  <a:cubicBezTo>
                    <a:pt x="487" y="465"/>
                    <a:pt x="486" y="461"/>
                    <a:pt x="486" y="459"/>
                  </a:cubicBezTo>
                  <a:cubicBezTo>
                    <a:pt x="486" y="458"/>
                    <a:pt x="487" y="457"/>
                    <a:pt x="487" y="456"/>
                  </a:cubicBezTo>
                  <a:cubicBezTo>
                    <a:pt x="487" y="455"/>
                    <a:pt x="486" y="453"/>
                    <a:pt x="486" y="452"/>
                  </a:cubicBezTo>
                  <a:cubicBezTo>
                    <a:pt x="485" y="452"/>
                    <a:pt x="483" y="451"/>
                    <a:pt x="482" y="451"/>
                  </a:cubicBezTo>
                  <a:cubicBezTo>
                    <a:pt x="481" y="450"/>
                    <a:pt x="480" y="450"/>
                    <a:pt x="479" y="450"/>
                  </a:cubicBezTo>
                  <a:cubicBezTo>
                    <a:pt x="478" y="449"/>
                    <a:pt x="477" y="447"/>
                    <a:pt x="476" y="445"/>
                  </a:cubicBezTo>
                  <a:cubicBezTo>
                    <a:pt x="476" y="444"/>
                    <a:pt x="477" y="441"/>
                    <a:pt x="477" y="440"/>
                  </a:cubicBezTo>
                  <a:cubicBezTo>
                    <a:pt x="478" y="439"/>
                    <a:pt x="480" y="438"/>
                    <a:pt x="481" y="437"/>
                  </a:cubicBezTo>
                  <a:cubicBezTo>
                    <a:pt x="482" y="437"/>
                    <a:pt x="483" y="438"/>
                    <a:pt x="484" y="438"/>
                  </a:cubicBezTo>
                  <a:cubicBezTo>
                    <a:pt x="484" y="439"/>
                    <a:pt x="483" y="441"/>
                    <a:pt x="484" y="442"/>
                  </a:cubicBezTo>
                  <a:cubicBezTo>
                    <a:pt x="484" y="443"/>
                    <a:pt x="486" y="443"/>
                    <a:pt x="486" y="443"/>
                  </a:cubicBezTo>
                  <a:cubicBezTo>
                    <a:pt x="487" y="443"/>
                    <a:pt x="489" y="442"/>
                    <a:pt x="490" y="441"/>
                  </a:cubicBezTo>
                  <a:cubicBezTo>
                    <a:pt x="491" y="441"/>
                    <a:pt x="491" y="438"/>
                    <a:pt x="491" y="438"/>
                  </a:cubicBezTo>
                  <a:cubicBezTo>
                    <a:pt x="492" y="437"/>
                    <a:pt x="493" y="436"/>
                    <a:pt x="494" y="436"/>
                  </a:cubicBezTo>
                  <a:cubicBezTo>
                    <a:pt x="495" y="437"/>
                    <a:pt x="496" y="439"/>
                    <a:pt x="497" y="439"/>
                  </a:cubicBezTo>
                  <a:cubicBezTo>
                    <a:pt x="498" y="439"/>
                    <a:pt x="499" y="438"/>
                    <a:pt x="499" y="438"/>
                  </a:cubicBezTo>
                  <a:cubicBezTo>
                    <a:pt x="500" y="437"/>
                    <a:pt x="501" y="434"/>
                    <a:pt x="502" y="433"/>
                  </a:cubicBezTo>
                  <a:cubicBezTo>
                    <a:pt x="503" y="431"/>
                    <a:pt x="506" y="429"/>
                    <a:pt x="507" y="427"/>
                  </a:cubicBezTo>
                  <a:cubicBezTo>
                    <a:pt x="508" y="426"/>
                    <a:pt x="510" y="423"/>
                    <a:pt x="512" y="422"/>
                  </a:cubicBezTo>
                  <a:cubicBezTo>
                    <a:pt x="513" y="422"/>
                    <a:pt x="515" y="422"/>
                    <a:pt x="516" y="421"/>
                  </a:cubicBezTo>
                  <a:cubicBezTo>
                    <a:pt x="517" y="421"/>
                    <a:pt x="518" y="420"/>
                    <a:pt x="518" y="419"/>
                  </a:cubicBezTo>
                  <a:cubicBezTo>
                    <a:pt x="519" y="418"/>
                    <a:pt x="521" y="415"/>
                    <a:pt x="523" y="413"/>
                  </a:cubicBezTo>
                  <a:cubicBezTo>
                    <a:pt x="524" y="412"/>
                    <a:pt x="526" y="411"/>
                    <a:pt x="527" y="410"/>
                  </a:cubicBezTo>
                  <a:cubicBezTo>
                    <a:pt x="528" y="410"/>
                    <a:pt x="530" y="409"/>
                    <a:pt x="531" y="409"/>
                  </a:cubicBezTo>
                  <a:cubicBezTo>
                    <a:pt x="532" y="408"/>
                    <a:pt x="533" y="407"/>
                    <a:pt x="534" y="407"/>
                  </a:cubicBezTo>
                  <a:cubicBezTo>
                    <a:pt x="535" y="406"/>
                    <a:pt x="537" y="407"/>
                    <a:pt x="538" y="407"/>
                  </a:cubicBezTo>
                  <a:cubicBezTo>
                    <a:pt x="539" y="406"/>
                    <a:pt x="540" y="404"/>
                    <a:pt x="541" y="403"/>
                  </a:cubicBezTo>
                  <a:cubicBezTo>
                    <a:pt x="542" y="402"/>
                    <a:pt x="543" y="400"/>
                    <a:pt x="544" y="399"/>
                  </a:cubicBezTo>
                  <a:cubicBezTo>
                    <a:pt x="545" y="398"/>
                    <a:pt x="548" y="395"/>
                    <a:pt x="549" y="394"/>
                  </a:cubicBezTo>
                  <a:cubicBezTo>
                    <a:pt x="551" y="393"/>
                    <a:pt x="553" y="392"/>
                    <a:pt x="554" y="391"/>
                  </a:cubicBezTo>
                  <a:cubicBezTo>
                    <a:pt x="555" y="390"/>
                    <a:pt x="555" y="387"/>
                    <a:pt x="555" y="386"/>
                  </a:cubicBezTo>
                  <a:cubicBezTo>
                    <a:pt x="555" y="385"/>
                    <a:pt x="554" y="383"/>
                    <a:pt x="554" y="382"/>
                  </a:cubicBezTo>
                  <a:cubicBezTo>
                    <a:pt x="554" y="381"/>
                    <a:pt x="553" y="379"/>
                    <a:pt x="553" y="379"/>
                  </a:cubicBezTo>
                  <a:cubicBezTo>
                    <a:pt x="553" y="378"/>
                    <a:pt x="555" y="377"/>
                    <a:pt x="555" y="377"/>
                  </a:cubicBezTo>
                  <a:cubicBezTo>
                    <a:pt x="556" y="376"/>
                    <a:pt x="559" y="376"/>
                    <a:pt x="559" y="376"/>
                  </a:cubicBezTo>
                  <a:cubicBezTo>
                    <a:pt x="560" y="375"/>
                    <a:pt x="561" y="373"/>
                    <a:pt x="562" y="372"/>
                  </a:cubicBezTo>
                  <a:cubicBezTo>
                    <a:pt x="563" y="371"/>
                    <a:pt x="566" y="369"/>
                    <a:pt x="567" y="369"/>
                  </a:cubicBezTo>
                  <a:cubicBezTo>
                    <a:pt x="568" y="368"/>
                    <a:pt x="571" y="366"/>
                    <a:pt x="572" y="365"/>
                  </a:cubicBezTo>
                  <a:cubicBezTo>
                    <a:pt x="573" y="365"/>
                    <a:pt x="574" y="363"/>
                    <a:pt x="574" y="362"/>
                  </a:cubicBezTo>
                  <a:cubicBezTo>
                    <a:pt x="575" y="361"/>
                    <a:pt x="574" y="358"/>
                    <a:pt x="575" y="357"/>
                  </a:cubicBezTo>
                  <a:cubicBezTo>
                    <a:pt x="575" y="356"/>
                    <a:pt x="577" y="354"/>
                    <a:pt x="578" y="353"/>
                  </a:cubicBezTo>
                  <a:cubicBezTo>
                    <a:pt x="579" y="351"/>
                    <a:pt x="581" y="349"/>
                    <a:pt x="582" y="348"/>
                  </a:cubicBezTo>
                  <a:cubicBezTo>
                    <a:pt x="583" y="347"/>
                    <a:pt x="586" y="346"/>
                    <a:pt x="587" y="345"/>
                  </a:cubicBezTo>
                  <a:cubicBezTo>
                    <a:pt x="587" y="345"/>
                    <a:pt x="589" y="344"/>
                    <a:pt x="590" y="343"/>
                  </a:cubicBezTo>
                  <a:cubicBezTo>
                    <a:pt x="590" y="343"/>
                    <a:pt x="591" y="340"/>
                    <a:pt x="590" y="339"/>
                  </a:cubicBezTo>
                  <a:cubicBezTo>
                    <a:pt x="590" y="339"/>
                    <a:pt x="589" y="338"/>
                    <a:pt x="589" y="338"/>
                  </a:cubicBezTo>
                  <a:cubicBezTo>
                    <a:pt x="588" y="338"/>
                    <a:pt x="587" y="340"/>
                    <a:pt x="586" y="340"/>
                  </a:cubicBezTo>
                  <a:cubicBezTo>
                    <a:pt x="585" y="340"/>
                    <a:pt x="583" y="339"/>
                    <a:pt x="582" y="338"/>
                  </a:cubicBezTo>
                  <a:cubicBezTo>
                    <a:pt x="582" y="337"/>
                    <a:pt x="582" y="336"/>
                    <a:pt x="582" y="335"/>
                  </a:cubicBezTo>
                  <a:cubicBezTo>
                    <a:pt x="582" y="334"/>
                    <a:pt x="583" y="331"/>
                    <a:pt x="583" y="330"/>
                  </a:cubicBezTo>
                  <a:cubicBezTo>
                    <a:pt x="583" y="329"/>
                    <a:pt x="585" y="327"/>
                    <a:pt x="585" y="327"/>
                  </a:cubicBezTo>
                  <a:cubicBezTo>
                    <a:pt x="586" y="326"/>
                    <a:pt x="586" y="324"/>
                    <a:pt x="587" y="323"/>
                  </a:cubicBezTo>
                  <a:cubicBezTo>
                    <a:pt x="587" y="323"/>
                    <a:pt x="589" y="322"/>
                    <a:pt x="590" y="322"/>
                  </a:cubicBezTo>
                  <a:cubicBezTo>
                    <a:pt x="590" y="321"/>
                    <a:pt x="590" y="319"/>
                    <a:pt x="591" y="319"/>
                  </a:cubicBezTo>
                  <a:cubicBezTo>
                    <a:pt x="591" y="318"/>
                    <a:pt x="593" y="318"/>
                    <a:pt x="594" y="318"/>
                  </a:cubicBezTo>
                  <a:cubicBezTo>
                    <a:pt x="595" y="318"/>
                    <a:pt x="596" y="319"/>
                    <a:pt x="597" y="319"/>
                  </a:cubicBezTo>
                  <a:cubicBezTo>
                    <a:pt x="598" y="320"/>
                    <a:pt x="599" y="322"/>
                    <a:pt x="600" y="322"/>
                  </a:cubicBezTo>
                  <a:cubicBezTo>
                    <a:pt x="600" y="322"/>
                    <a:pt x="602" y="322"/>
                    <a:pt x="602" y="322"/>
                  </a:cubicBezTo>
                  <a:cubicBezTo>
                    <a:pt x="603" y="321"/>
                    <a:pt x="604" y="320"/>
                    <a:pt x="605" y="320"/>
                  </a:cubicBezTo>
                  <a:cubicBezTo>
                    <a:pt x="606" y="319"/>
                    <a:pt x="608" y="320"/>
                    <a:pt x="609" y="320"/>
                  </a:cubicBezTo>
                  <a:cubicBezTo>
                    <a:pt x="611" y="320"/>
                    <a:pt x="615" y="320"/>
                    <a:pt x="617" y="319"/>
                  </a:cubicBezTo>
                  <a:cubicBezTo>
                    <a:pt x="618" y="318"/>
                    <a:pt x="619" y="315"/>
                    <a:pt x="619" y="313"/>
                  </a:cubicBezTo>
                  <a:cubicBezTo>
                    <a:pt x="619" y="312"/>
                    <a:pt x="620" y="309"/>
                    <a:pt x="620" y="308"/>
                  </a:cubicBezTo>
                  <a:cubicBezTo>
                    <a:pt x="620" y="307"/>
                    <a:pt x="617" y="305"/>
                    <a:pt x="617" y="304"/>
                  </a:cubicBezTo>
                  <a:cubicBezTo>
                    <a:pt x="617" y="303"/>
                    <a:pt x="620" y="301"/>
                    <a:pt x="621" y="301"/>
                  </a:cubicBezTo>
                  <a:cubicBezTo>
                    <a:pt x="622" y="299"/>
                    <a:pt x="626" y="298"/>
                    <a:pt x="628" y="297"/>
                  </a:cubicBezTo>
                  <a:cubicBezTo>
                    <a:pt x="629" y="295"/>
                    <a:pt x="631" y="292"/>
                    <a:pt x="632" y="290"/>
                  </a:cubicBezTo>
                  <a:cubicBezTo>
                    <a:pt x="633" y="289"/>
                    <a:pt x="634" y="286"/>
                    <a:pt x="635" y="285"/>
                  </a:cubicBezTo>
                  <a:cubicBezTo>
                    <a:pt x="636" y="284"/>
                    <a:pt x="637" y="281"/>
                    <a:pt x="637" y="279"/>
                  </a:cubicBezTo>
                  <a:cubicBezTo>
                    <a:pt x="637" y="277"/>
                    <a:pt x="635" y="274"/>
                    <a:pt x="634" y="272"/>
                  </a:cubicBezTo>
                  <a:cubicBezTo>
                    <a:pt x="634" y="270"/>
                    <a:pt x="632" y="266"/>
                    <a:pt x="632" y="265"/>
                  </a:cubicBezTo>
                  <a:cubicBezTo>
                    <a:pt x="632" y="262"/>
                    <a:pt x="632" y="257"/>
                    <a:pt x="632" y="254"/>
                  </a:cubicBezTo>
                  <a:cubicBezTo>
                    <a:pt x="633" y="251"/>
                    <a:pt x="633" y="244"/>
                    <a:pt x="634" y="240"/>
                  </a:cubicBezTo>
                  <a:cubicBezTo>
                    <a:pt x="635" y="237"/>
                    <a:pt x="637" y="231"/>
                    <a:pt x="639" y="228"/>
                  </a:cubicBezTo>
                  <a:cubicBezTo>
                    <a:pt x="640" y="225"/>
                    <a:pt x="643" y="220"/>
                    <a:pt x="645" y="218"/>
                  </a:cubicBezTo>
                  <a:cubicBezTo>
                    <a:pt x="646" y="216"/>
                    <a:pt x="647" y="212"/>
                    <a:pt x="648" y="210"/>
                  </a:cubicBezTo>
                  <a:cubicBezTo>
                    <a:pt x="649" y="206"/>
                    <a:pt x="652" y="199"/>
                    <a:pt x="654" y="196"/>
                  </a:cubicBezTo>
                  <a:cubicBezTo>
                    <a:pt x="655" y="192"/>
                    <a:pt x="659" y="185"/>
                    <a:pt x="661" y="182"/>
                  </a:cubicBezTo>
                  <a:cubicBezTo>
                    <a:pt x="663" y="178"/>
                    <a:pt x="669" y="172"/>
                    <a:pt x="672" y="169"/>
                  </a:cubicBezTo>
                  <a:cubicBezTo>
                    <a:pt x="674" y="166"/>
                    <a:pt x="680" y="161"/>
                    <a:pt x="683" y="159"/>
                  </a:cubicBezTo>
                  <a:cubicBezTo>
                    <a:pt x="686" y="156"/>
                    <a:pt x="692" y="152"/>
                    <a:pt x="695" y="150"/>
                  </a:cubicBezTo>
                  <a:cubicBezTo>
                    <a:pt x="696" y="149"/>
                    <a:pt x="698" y="148"/>
                    <a:pt x="699" y="147"/>
                  </a:cubicBezTo>
                  <a:lnTo>
                    <a:pt x="504" y="20"/>
                  </a:ln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0" name="Freeform 63">
              <a:extLst>
                <a:ext uri="{FF2B5EF4-FFF2-40B4-BE49-F238E27FC236}">
                  <a16:creationId xmlns:a16="http://schemas.microsoft.com/office/drawing/2014/main" id="{3B836719-5768-41F0-B897-FD5486A048E1}"/>
                </a:ext>
              </a:extLst>
            </p:cNvPr>
            <p:cNvSpPr>
              <a:spLocks/>
            </p:cNvSpPr>
            <p:nvPr/>
          </p:nvSpPr>
          <p:spPr bwMode="auto">
            <a:xfrm>
              <a:off x="4319585" y="3656017"/>
              <a:ext cx="960436" cy="374650"/>
            </a:xfrm>
            <a:custGeom>
              <a:avLst/>
              <a:gdLst>
                <a:gd name="T0" fmla="*/ 768 w 1140"/>
                <a:gd name="T1" fmla="*/ 351 h 444"/>
                <a:gd name="T2" fmla="*/ 820 w 1140"/>
                <a:gd name="T3" fmla="*/ 305 h 444"/>
                <a:gd name="T4" fmla="*/ 834 w 1140"/>
                <a:gd name="T5" fmla="*/ 300 h 444"/>
                <a:gd name="T6" fmla="*/ 853 w 1140"/>
                <a:gd name="T7" fmla="*/ 290 h 444"/>
                <a:gd name="T8" fmla="*/ 854 w 1140"/>
                <a:gd name="T9" fmla="*/ 271 h 444"/>
                <a:gd name="T10" fmla="*/ 865 w 1140"/>
                <a:gd name="T11" fmla="*/ 253 h 444"/>
                <a:gd name="T12" fmla="*/ 878 w 1140"/>
                <a:gd name="T13" fmla="*/ 239 h 444"/>
                <a:gd name="T14" fmla="*/ 901 w 1140"/>
                <a:gd name="T15" fmla="*/ 230 h 444"/>
                <a:gd name="T16" fmla="*/ 919 w 1140"/>
                <a:gd name="T17" fmla="*/ 228 h 444"/>
                <a:gd name="T18" fmla="*/ 936 w 1140"/>
                <a:gd name="T19" fmla="*/ 209 h 444"/>
                <a:gd name="T20" fmla="*/ 949 w 1140"/>
                <a:gd name="T21" fmla="*/ 196 h 444"/>
                <a:gd name="T22" fmla="*/ 970 w 1140"/>
                <a:gd name="T23" fmla="*/ 181 h 444"/>
                <a:gd name="T24" fmla="*/ 987 w 1140"/>
                <a:gd name="T25" fmla="*/ 175 h 444"/>
                <a:gd name="T26" fmla="*/ 991 w 1140"/>
                <a:gd name="T27" fmla="*/ 155 h 444"/>
                <a:gd name="T28" fmla="*/ 1001 w 1140"/>
                <a:gd name="T29" fmla="*/ 150 h 444"/>
                <a:gd name="T30" fmla="*/ 1007 w 1140"/>
                <a:gd name="T31" fmla="*/ 134 h 444"/>
                <a:gd name="T32" fmla="*/ 1026 w 1140"/>
                <a:gd name="T33" fmla="*/ 120 h 444"/>
                <a:gd name="T34" fmla="*/ 1032 w 1140"/>
                <a:gd name="T35" fmla="*/ 136 h 444"/>
                <a:gd name="T36" fmla="*/ 1051 w 1140"/>
                <a:gd name="T37" fmla="*/ 118 h 444"/>
                <a:gd name="T38" fmla="*/ 1073 w 1140"/>
                <a:gd name="T39" fmla="*/ 99 h 444"/>
                <a:gd name="T40" fmla="*/ 1087 w 1140"/>
                <a:gd name="T41" fmla="*/ 93 h 444"/>
                <a:gd name="T42" fmla="*/ 1103 w 1140"/>
                <a:gd name="T43" fmla="*/ 94 h 444"/>
                <a:gd name="T44" fmla="*/ 1116 w 1140"/>
                <a:gd name="T45" fmla="*/ 59 h 444"/>
                <a:gd name="T46" fmla="*/ 1132 w 1140"/>
                <a:gd name="T47" fmla="*/ 49 h 444"/>
                <a:gd name="T48" fmla="*/ 1136 w 1140"/>
                <a:gd name="T49" fmla="*/ 38 h 444"/>
                <a:gd name="T50" fmla="*/ 1137 w 1140"/>
                <a:gd name="T51" fmla="*/ 16 h 444"/>
                <a:gd name="T52" fmla="*/ 1133 w 1140"/>
                <a:gd name="T53" fmla="*/ 1 h 444"/>
                <a:gd name="T54" fmla="*/ 1100 w 1140"/>
                <a:gd name="T55" fmla="*/ 11 h 444"/>
                <a:gd name="T56" fmla="*/ 861 w 1140"/>
                <a:gd name="T57" fmla="*/ 56 h 444"/>
                <a:gd name="T58" fmla="*/ 712 w 1140"/>
                <a:gd name="T59" fmla="*/ 78 h 444"/>
                <a:gd name="T60" fmla="*/ 550 w 1140"/>
                <a:gd name="T61" fmla="*/ 98 h 444"/>
                <a:gd name="T62" fmla="*/ 438 w 1140"/>
                <a:gd name="T63" fmla="*/ 111 h 444"/>
                <a:gd name="T64" fmla="*/ 258 w 1140"/>
                <a:gd name="T65" fmla="*/ 129 h 444"/>
                <a:gd name="T66" fmla="*/ 100 w 1140"/>
                <a:gd name="T67" fmla="*/ 179 h 444"/>
                <a:gd name="T68" fmla="*/ 74 w 1140"/>
                <a:gd name="T69" fmla="*/ 196 h 444"/>
                <a:gd name="T70" fmla="*/ 65 w 1140"/>
                <a:gd name="T71" fmla="*/ 198 h 444"/>
                <a:gd name="T72" fmla="*/ 64 w 1140"/>
                <a:gd name="T73" fmla="*/ 218 h 444"/>
                <a:gd name="T74" fmla="*/ 59 w 1140"/>
                <a:gd name="T75" fmla="*/ 239 h 444"/>
                <a:gd name="T76" fmla="*/ 53 w 1140"/>
                <a:gd name="T77" fmla="*/ 262 h 444"/>
                <a:gd name="T78" fmla="*/ 52 w 1140"/>
                <a:gd name="T79" fmla="*/ 271 h 444"/>
                <a:gd name="T80" fmla="*/ 50 w 1140"/>
                <a:gd name="T81" fmla="*/ 280 h 444"/>
                <a:gd name="T82" fmla="*/ 53 w 1140"/>
                <a:gd name="T83" fmla="*/ 300 h 444"/>
                <a:gd name="T84" fmla="*/ 43 w 1140"/>
                <a:gd name="T85" fmla="*/ 315 h 444"/>
                <a:gd name="T86" fmla="*/ 30 w 1140"/>
                <a:gd name="T87" fmla="*/ 326 h 444"/>
                <a:gd name="T88" fmla="*/ 19 w 1140"/>
                <a:gd name="T89" fmla="*/ 328 h 444"/>
                <a:gd name="T90" fmla="*/ 23 w 1140"/>
                <a:gd name="T91" fmla="*/ 333 h 444"/>
                <a:gd name="T92" fmla="*/ 35 w 1140"/>
                <a:gd name="T93" fmla="*/ 344 h 444"/>
                <a:gd name="T94" fmla="*/ 30 w 1140"/>
                <a:gd name="T95" fmla="*/ 354 h 444"/>
                <a:gd name="T96" fmla="*/ 13 w 1140"/>
                <a:gd name="T97" fmla="*/ 365 h 444"/>
                <a:gd name="T98" fmla="*/ 11 w 1140"/>
                <a:gd name="T99" fmla="*/ 366 h 444"/>
                <a:gd name="T100" fmla="*/ 8 w 1140"/>
                <a:gd name="T101" fmla="*/ 388 h 444"/>
                <a:gd name="T102" fmla="*/ 9 w 1140"/>
                <a:gd name="T103" fmla="*/ 410 h 444"/>
                <a:gd name="T104" fmla="*/ 14 w 1140"/>
                <a:gd name="T105" fmla="*/ 437 h 444"/>
                <a:gd name="T106" fmla="*/ 1 w 1140"/>
                <a:gd name="T107" fmla="*/ 441 h 444"/>
                <a:gd name="T108" fmla="*/ 72 w 1140"/>
                <a:gd name="T109" fmla="*/ 444 h 444"/>
                <a:gd name="T110" fmla="*/ 251 w 1140"/>
                <a:gd name="T111" fmla="*/ 424 h 444"/>
                <a:gd name="T112" fmla="*/ 279 w 1140"/>
                <a:gd name="T113" fmla="*/ 419 h 444"/>
                <a:gd name="T114" fmla="*/ 358 w 1140"/>
                <a:gd name="T115" fmla="*/ 409 h 444"/>
                <a:gd name="T116" fmla="*/ 516 w 1140"/>
                <a:gd name="T117" fmla="*/ 389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0" h="444">
                  <a:moveTo>
                    <a:pt x="640" y="371"/>
                  </a:moveTo>
                  <a:cubicBezTo>
                    <a:pt x="652" y="370"/>
                    <a:pt x="652" y="370"/>
                    <a:pt x="652" y="370"/>
                  </a:cubicBezTo>
                  <a:cubicBezTo>
                    <a:pt x="666" y="368"/>
                    <a:pt x="683" y="366"/>
                    <a:pt x="692" y="364"/>
                  </a:cubicBezTo>
                  <a:cubicBezTo>
                    <a:pt x="704" y="362"/>
                    <a:pt x="723" y="359"/>
                    <a:pt x="740" y="356"/>
                  </a:cubicBezTo>
                  <a:cubicBezTo>
                    <a:pt x="751" y="354"/>
                    <a:pt x="761" y="352"/>
                    <a:pt x="768" y="351"/>
                  </a:cubicBezTo>
                  <a:cubicBezTo>
                    <a:pt x="774" y="350"/>
                    <a:pt x="785" y="348"/>
                    <a:pt x="795" y="347"/>
                  </a:cubicBezTo>
                  <a:cubicBezTo>
                    <a:pt x="802" y="346"/>
                    <a:pt x="808" y="345"/>
                    <a:pt x="812" y="344"/>
                  </a:cubicBezTo>
                  <a:cubicBezTo>
                    <a:pt x="815" y="343"/>
                    <a:pt x="818" y="343"/>
                    <a:pt x="821" y="342"/>
                  </a:cubicBezTo>
                  <a:cubicBezTo>
                    <a:pt x="822" y="342"/>
                    <a:pt x="822" y="342"/>
                    <a:pt x="822" y="342"/>
                  </a:cubicBezTo>
                  <a:cubicBezTo>
                    <a:pt x="820" y="305"/>
                    <a:pt x="820" y="305"/>
                    <a:pt x="820" y="305"/>
                  </a:cubicBezTo>
                  <a:cubicBezTo>
                    <a:pt x="820" y="305"/>
                    <a:pt x="823" y="302"/>
                    <a:pt x="824" y="301"/>
                  </a:cubicBezTo>
                  <a:cubicBezTo>
                    <a:pt x="824" y="300"/>
                    <a:pt x="824" y="298"/>
                    <a:pt x="825" y="297"/>
                  </a:cubicBezTo>
                  <a:cubicBezTo>
                    <a:pt x="826" y="296"/>
                    <a:pt x="829" y="295"/>
                    <a:pt x="830" y="296"/>
                  </a:cubicBezTo>
                  <a:cubicBezTo>
                    <a:pt x="830" y="296"/>
                    <a:pt x="829" y="299"/>
                    <a:pt x="830" y="299"/>
                  </a:cubicBezTo>
                  <a:cubicBezTo>
                    <a:pt x="831" y="300"/>
                    <a:pt x="833" y="300"/>
                    <a:pt x="834" y="300"/>
                  </a:cubicBezTo>
                  <a:cubicBezTo>
                    <a:pt x="835" y="300"/>
                    <a:pt x="837" y="299"/>
                    <a:pt x="838" y="298"/>
                  </a:cubicBezTo>
                  <a:cubicBezTo>
                    <a:pt x="840" y="298"/>
                    <a:pt x="843" y="298"/>
                    <a:pt x="844" y="298"/>
                  </a:cubicBezTo>
                  <a:cubicBezTo>
                    <a:pt x="845" y="298"/>
                    <a:pt x="847" y="296"/>
                    <a:pt x="847" y="296"/>
                  </a:cubicBezTo>
                  <a:cubicBezTo>
                    <a:pt x="848" y="295"/>
                    <a:pt x="849" y="293"/>
                    <a:pt x="850" y="292"/>
                  </a:cubicBezTo>
                  <a:cubicBezTo>
                    <a:pt x="851" y="291"/>
                    <a:pt x="852" y="291"/>
                    <a:pt x="853" y="290"/>
                  </a:cubicBezTo>
                  <a:cubicBezTo>
                    <a:pt x="854" y="289"/>
                    <a:pt x="855" y="287"/>
                    <a:pt x="855" y="286"/>
                  </a:cubicBezTo>
                  <a:cubicBezTo>
                    <a:pt x="855" y="285"/>
                    <a:pt x="853" y="284"/>
                    <a:pt x="853" y="283"/>
                  </a:cubicBezTo>
                  <a:cubicBezTo>
                    <a:pt x="852" y="282"/>
                    <a:pt x="852" y="280"/>
                    <a:pt x="852" y="279"/>
                  </a:cubicBezTo>
                  <a:cubicBezTo>
                    <a:pt x="852" y="278"/>
                    <a:pt x="853" y="277"/>
                    <a:pt x="853" y="276"/>
                  </a:cubicBezTo>
                  <a:cubicBezTo>
                    <a:pt x="854" y="275"/>
                    <a:pt x="854" y="272"/>
                    <a:pt x="854" y="271"/>
                  </a:cubicBezTo>
                  <a:cubicBezTo>
                    <a:pt x="854" y="270"/>
                    <a:pt x="853" y="269"/>
                    <a:pt x="853" y="268"/>
                  </a:cubicBezTo>
                  <a:cubicBezTo>
                    <a:pt x="853" y="267"/>
                    <a:pt x="854" y="265"/>
                    <a:pt x="855" y="264"/>
                  </a:cubicBezTo>
                  <a:cubicBezTo>
                    <a:pt x="856" y="262"/>
                    <a:pt x="857" y="259"/>
                    <a:pt x="858" y="257"/>
                  </a:cubicBezTo>
                  <a:cubicBezTo>
                    <a:pt x="859" y="256"/>
                    <a:pt x="861" y="255"/>
                    <a:pt x="862" y="255"/>
                  </a:cubicBezTo>
                  <a:cubicBezTo>
                    <a:pt x="863" y="254"/>
                    <a:pt x="865" y="254"/>
                    <a:pt x="865" y="253"/>
                  </a:cubicBezTo>
                  <a:cubicBezTo>
                    <a:pt x="866" y="252"/>
                    <a:pt x="866" y="250"/>
                    <a:pt x="866" y="248"/>
                  </a:cubicBezTo>
                  <a:cubicBezTo>
                    <a:pt x="866" y="247"/>
                    <a:pt x="867" y="246"/>
                    <a:pt x="868" y="245"/>
                  </a:cubicBezTo>
                  <a:cubicBezTo>
                    <a:pt x="869" y="245"/>
                    <a:pt x="870" y="244"/>
                    <a:pt x="871" y="244"/>
                  </a:cubicBezTo>
                  <a:cubicBezTo>
                    <a:pt x="872" y="244"/>
                    <a:pt x="874" y="244"/>
                    <a:pt x="875" y="243"/>
                  </a:cubicBezTo>
                  <a:cubicBezTo>
                    <a:pt x="876" y="243"/>
                    <a:pt x="877" y="240"/>
                    <a:pt x="878" y="239"/>
                  </a:cubicBezTo>
                  <a:cubicBezTo>
                    <a:pt x="879" y="238"/>
                    <a:pt x="880" y="235"/>
                    <a:pt x="881" y="235"/>
                  </a:cubicBezTo>
                  <a:cubicBezTo>
                    <a:pt x="882" y="234"/>
                    <a:pt x="885" y="235"/>
                    <a:pt x="887" y="234"/>
                  </a:cubicBezTo>
                  <a:cubicBezTo>
                    <a:pt x="888" y="234"/>
                    <a:pt x="890" y="232"/>
                    <a:pt x="892" y="231"/>
                  </a:cubicBezTo>
                  <a:cubicBezTo>
                    <a:pt x="893" y="231"/>
                    <a:pt x="895" y="231"/>
                    <a:pt x="897" y="231"/>
                  </a:cubicBezTo>
                  <a:cubicBezTo>
                    <a:pt x="898" y="231"/>
                    <a:pt x="900" y="231"/>
                    <a:pt x="901" y="230"/>
                  </a:cubicBezTo>
                  <a:cubicBezTo>
                    <a:pt x="902" y="230"/>
                    <a:pt x="902" y="227"/>
                    <a:pt x="903" y="227"/>
                  </a:cubicBezTo>
                  <a:cubicBezTo>
                    <a:pt x="904" y="227"/>
                    <a:pt x="906" y="228"/>
                    <a:pt x="907" y="229"/>
                  </a:cubicBezTo>
                  <a:cubicBezTo>
                    <a:pt x="907" y="229"/>
                    <a:pt x="907" y="231"/>
                    <a:pt x="908" y="231"/>
                  </a:cubicBezTo>
                  <a:cubicBezTo>
                    <a:pt x="909" y="232"/>
                    <a:pt x="911" y="229"/>
                    <a:pt x="912" y="228"/>
                  </a:cubicBezTo>
                  <a:cubicBezTo>
                    <a:pt x="913" y="228"/>
                    <a:pt x="917" y="229"/>
                    <a:pt x="919" y="228"/>
                  </a:cubicBezTo>
                  <a:cubicBezTo>
                    <a:pt x="920" y="228"/>
                    <a:pt x="921" y="225"/>
                    <a:pt x="922" y="224"/>
                  </a:cubicBezTo>
                  <a:cubicBezTo>
                    <a:pt x="923" y="223"/>
                    <a:pt x="924" y="220"/>
                    <a:pt x="925" y="219"/>
                  </a:cubicBezTo>
                  <a:cubicBezTo>
                    <a:pt x="926" y="218"/>
                    <a:pt x="929" y="218"/>
                    <a:pt x="930" y="218"/>
                  </a:cubicBezTo>
                  <a:cubicBezTo>
                    <a:pt x="931" y="217"/>
                    <a:pt x="933" y="214"/>
                    <a:pt x="934" y="213"/>
                  </a:cubicBezTo>
                  <a:cubicBezTo>
                    <a:pt x="935" y="212"/>
                    <a:pt x="935" y="210"/>
                    <a:pt x="936" y="209"/>
                  </a:cubicBezTo>
                  <a:cubicBezTo>
                    <a:pt x="937" y="208"/>
                    <a:pt x="939" y="206"/>
                    <a:pt x="940" y="206"/>
                  </a:cubicBezTo>
                  <a:cubicBezTo>
                    <a:pt x="941" y="206"/>
                    <a:pt x="942" y="208"/>
                    <a:pt x="942" y="208"/>
                  </a:cubicBezTo>
                  <a:cubicBezTo>
                    <a:pt x="943" y="208"/>
                    <a:pt x="944" y="206"/>
                    <a:pt x="945" y="206"/>
                  </a:cubicBezTo>
                  <a:cubicBezTo>
                    <a:pt x="946" y="205"/>
                    <a:pt x="947" y="202"/>
                    <a:pt x="948" y="201"/>
                  </a:cubicBezTo>
                  <a:cubicBezTo>
                    <a:pt x="948" y="200"/>
                    <a:pt x="948" y="197"/>
                    <a:pt x="949" y="196"/>
                  </a:cubicBezTo>
                  <a:cubicBezTo>
                    <a:pt x="949" y="195"/>
                    <a:pt x="951" y="194"/>
                    <a:pt x="952" y="194"/>
                  </a:cubicBezTo>
                  <a:cubicBezTo>
                    <a:pt x="953" y="193"/>
                    <a:pt x="957" y="193"/>
                    <a:pt x="959" y="192"/>
                  </a:cubicBezTo>
                  <a:cubicBezTo>
                    <a:pt x="960" y="191"/>
                    <a:pt x="959" y="188"/>
                    <a:pt x="960" y="187"/>
                  </a:cubicBezTo>
                  <a:cubicBezTo>
                    <a:pt x="961" y="186"/>
                    <a:pt x="964" y="186"/>
                    <a:pt x="965" y="185"/>
                  </a:cubicBezTo>
                  <a:cubicBezTo>
                    <a:pt x="966" y="184"/>
                    <a:pt x="969" y="182"/>
                    <a:pt x="970" y="181"/>
                  </a:cubicBezTo>
                  <a:cubicBezTo>
                    <a:pt x="970" y="180"/>
                    <a:pt x="971" y="178"/>
                    <a:pt x="972" y="178"/>
                  </a:cubicBezTo>
                  <a:cubicBezTo>
                    <a:pt x="973" y="177"/>
                    <a:pt x="975" y="178"/>
                    <a:pt x="977" y="178"/>
                  </a:cubicBezTo>
                  <a:cubicBezTo>
                    <a:pt x="978" y="178"/>
                    <a:pt x="980" y="180"/>
                    <a:pt x="981" y="180"/>
                  </a:cubicBezTo>
                  <a:cubicBezTo>
                    <a:pt x="982" y="180"/>
                    <a:pt x="983" y="179"/>
                    <a:pt x="984" y="179"/>
                  </a:cubicBezTo>
                  <a:cubicBezTo>
                    <a:pt x="985" y="178"/>
                    <a:pt x="986" y="176"/>
                    <a:pt x="987" y="175"/>
                  </a:cubicBezTo>
                  <a:cubicBezTo>
                    <a:pt x="987" y="174"/>
                    <a:pt x="988" y="171"/>
                    <a:pt x="989" y="170"/>
                  </a:cubicBezTo>
                  <a:cubicBezTo>
                    <a:pt x="989" y="169"/>
                    <a:pt x="991" y="168"/>
                    <a:pt x="992" y="167"/>
                  </a:cubicBezTo>
                  <a:cubicBezTo>
                    <a:pt x="992" y="166"/>
                    <a:pt x="991" y="165"/>
                    <a:pt x="991" y="164"/>
                  </a:cubicBezTo>
                  <a:cubicBezTo>
                    <a:pt x="991" y="163"/>
                    <a:pt x="993" y="161"/>
                    <a:pt x="993" y="159"/>
                  </a:cubicBezTo>
                  <a:cubicBezTo>
                    <a:pt x="993" y="158"/>
                    <a:pt x="992" y="156"/>
                    <a:pt x="991" y="155"/>
                  </a:cubicBezTo>
                  <a:cubicBezTo>
                    <a:pt x="991" y="154"/>
                    <a:pt x="989" y="153"/>
                    <a:pt x="989" y="151"/>
                  </a:cubicBezTo>
                  <a:cubicBezTo>
                    <a:pt x="989" y="150"/>
                    <a:pt x="991" y="147"/>
                    <a:pt x="993" y="146"/>
                  </a:cubicBezTo>
                  <a:cubicBezTo>
                    <a:pt x="994" y="145"/>
                    <a:pt x="996" y="145"/>
                    <a:pt x="997" y="146"/>
                  </a:cubicBezTo>
                  <a:cubicBezTo>
                    <a:pt x="998" y="146"/>
                    <a:pt x="999" y="147"/>
                    <a:pt x="999" y="147"/>
                  </a:cubicBezTo>
                  <a:cubicBezTo>
                    <a:pt x="1000" y="148"/>
                    <a:pt x="1000" y="149"/>
                    <a:pt x="1001" y="150"/>
                  </a:cubicBezTo>
                  <a:cubicBezTo>
                    <a:pt x="1002" y="150"/>
                    <a:pt x="1005" y="150"/>
                    <a:pt x="1005" y="149"/>
                  </a:cubicBezTo>
                  <a:cubicBezTo>
                    <a:pt x="1006" y="148"/>
                    <a:pt x="1005" y="146"/>
                    <a:pt x="1006" y="145"/>
                  </a:cubicBezTo>
                  <a:cubicBezTo>
                    <a:pt x="1006" y="143"/>
                    <a:pt x="1008" y="142"/>
                    <a:pt x="1008" y="141"/>
                  </a:cubicBezTo>
                  <a:cubicBezTo>
                    <a:pt x="1008" y="140"/>
                    <a:pt x="1006" y="138"/>
                    <a:pt x="1006" y="137"/>
                  </a:cubicBezTo>
                  <a:cubicBezTo>
                    <a:pt x="1006" y="136"/>
                    <a:pt x="1006" y="135"/>
                    <a:pt x="1007" y="134"/>
                  </a:cubicBezTo>
                  <a:cubicBezTo>
                    <a:pt x="1007" y="133"/>
                    <a:pt x="1009" y="133"/>
                    <a:pt x="1009" y="132"/>
                  </a:cubicBezTo>
                  <a:cubicBezTo>
                    <a:pt x="1010" y="131"/>
                    <a:pt x="1012" y="129"/>
                    <a:pt x="1013" y="128"/>
                  </a:cubicBezTo>
                  <a:cubicBezTo>
                    <a:pt x="1015" y="127"/>
                    <a:pt x="1016" y="124"/>
                    <a:pt x="1018" y="123"/>
                  </a:cubicBezTo>
                  <a:cubicBezTo>
                    <a:pt x="1019" y="122"/>
                    <a:pt x="1021" y="121"/>
                    <a:pt x="1022" y="120"/>
                  </a:cubicBezTo>
                  <a:cubicBezTo>
                    <a:pt x="1023" y="120"/>
                    <a:pt x="1025" y="120"/>
                    <a:pt x="1026" y="120"/>
                  </a:cubicBezTo>
                  <a:cubicBezTo>
                    <a:pt x="1028" y="121"/>
                    <a:pt x="1030" y="122"/>
                    <a:pt x="1030" y="123"/>
                  </a:cubicBezTo>
                  <a:cubicBezTo>
                    <a:pt x="1031" y="124"/>
                    <a:pt x="1030" y="126"/>
                    <a:pt x="1030" y="126"/>
                  </a:cubicBezTo>
                  <a:cubicBezTo>
                    <a:pt x="1030" y="127"/>
                    <a:pt x="1029" y="129"/>
                    <a:pt x="1029" y="130"/>
                  </a:cubicBezTo>
                  <a:cubicBezTo>
                    <a:pt x="1028" y="131"/>
                    <a:pt x="1029" y="134"/>
                    <a:pt x="1030" y="135"/>
                  </a:cubicBezTo>
                  <a:cubicBezTo>
                    <a:pt x="1030" y="135"/>
                    <a:pt x="1032" y="136"/>
                    <a:pt x="1032" y="136"/>
                  </a:cubicBezTo>
                  <a:cubicBezTo>
                    <a:pt x="1033" y="136"/>
                    <a:pt x="1036" y="137"/>
                    <a:pt x="1037" y="137"/>
                  </a:cubicBezTo>
                  <a:cubicBezTo>
                    <a:pt x="1039" y="136"/>
                    <a:pt x="1041" y="134"/>
                    <a:pt x="1042" y="133"/>
                  </a:cubicBezTo>
                  <a:cubicBezTo>
                    <a:pt x="1043" y="132"/>
                    <a:pt x="1045" y="131"/>
                    <a:pt x="1046" y="130"/>
                  </a:cubicBezTo>
                  <a:cubicBezTo>
                    <a:pt x="1047" y="129"/>
                    <a:pt x="1049" y="126"/>
                    <a:pt x="1050" y="125"/>
                  </a:cubicBezTo>
                  <a:cubicBezTo>
                    <a:pt x="1051" y="124"/>
                    <a:pt x="1051" y="120"/>
                    <a:pt x="1051" y="118"/>
                  </a:cubicBezTo>
                  <a:cubicBezTo>
                    <a:pt x="1052" y="116"/>
                    <a:pt x="1053" y="112"/>
                    <a:pt x="1054" y="110"/>
                  </a:cubicBezTo>
                  <a:cubicBezTo>
                    <a:pt x="1055" y="109"/>
                    <a:pt x="1057" y="106"/>
                    <a:pt x="1059" y="105"/>
                  </a:cubicBezTo>
                  <a:cubicBezTo>
                    <a:pt x="1060" y="104"/>
                    <a:pt x="1064" y="104"/>
                    <a:pt x="1065" y="103"/>
                  </a:cubicBezTo>
                  <a:cubicBezTo>
                    <a:pt x="1066" y="102"/>
                    <a:pt x="1066" y="99"/>
                    <a:pt x="1068" y="99"/>
                  </a:cubicBezTo>
                  <a:cubicBezTo>
                    <a:pt x="1069" y="98"/>
                    <a:pt x="1072" y="99"/>
                    <a:pt x="1073" y="99"/>
                  </a:cubicBezTo>
                  <a:cubicBezTo>
                    <a:pt x="1074" y="98"/>
                    <a:pt x="1075" y="97"/>
                    <a:pt x="1076" y="96"/>
                  </a:cubicBezTo>
                  <a:cubicBezTo>
                    <a:pt x="1076" y="96"/>
                    <a:pt x="1076" y="94"/>
                    <a:pt x="1077" y="93"/>
                  </a:cubicBezTo>
                  <a:cubicBezTo>
                    <a:pt x="1078" y="93"/>
                    <a:pt x="1080" y="93"/>
                    <a:pt x="1081" y="93"/>
                  </a:cubicBezTo>
                  <a:cubicBezTo>
                    <a:pt x="1082" y="94"/>
                    <a:pt x="1083" y="95"/>
                    <a:pt x="1084" y="95"/>
                  </a:cubicBezTo>
                  <a:cubicBezTo>
                    <a:pt x="1085" y="95"/>
                    <a:pt x="1086" y="93"/>
                    <a:pt x="1087" y="93"/>
                  </a:cubicBezTo>
                  <a:cubicBezTo>
                    <a:pt x="1088" y="93"/>
                    <a:pt x="1090" y="94"/>
                    <a:pt x="1090" y="95"/>
                  </a:cubicBezTo>
                  <a:cubicBezTo>
                    <a:pt x="1091" y="96"/>
                    <a:pt x="1090" y="98"/>
                    <a:pt x="1091" y="99"/>
                  </a:cubicBezTo>
                  <a:cubicBezTo>
                    <a:pt x="1092" y="100"/>
                    <a:pt x="1094" y="100"/>
                    <a:pt x="1095" y="100"/>
                  </a:cubicBezTo>
                  <a:cubicBezTo>
                    <a:pt x="1096" y="100"/>
                    <a:pt x="1099" y="98"/>
                    <a:pt x="1100" y="97"/>
                  </a:cubicBezTo>
                  <a:cubicBezTo>
                    <a:pt x="1101" y="96"/>
                    <a:pt x="1102" y="94"/>
                    <a:pt x="1103" y="94"/>
                  </a:cubicBezTo>
                  <a:cubicBezTo>
                    <a:pt x="1104" y="93"/>
                    <a:pt x="1105" y="93"/>
                    <a:pt x="1106" y="92"/>
                  </a:cubicBezTo>
                  <a:cubicBezTo>
                    <a:pt x="1107" y="91"/>
                    <a:pt x="1108" y="88"/>
                    <a:pt x="1109" y="86"/>
                  </a:cubicBezTo>
                  <a:cubicBezTo>
                    <a:pt x="1110" y="84"/>
                    <a:pt x="1110" y="79"/>
                    <a:pt x="1110" y="77"/>
                  </a:cubicBezTo>
                  <a:cubicBezTo>
                    <a:pt x="1111" y="74"/>
                    <a:pt x="1113" y="69"/>
                    <a:pt x="1114" y="66"/>
                  </a:cubicBezTo>
                  <a:cubicBezTo>
                    <a:pt x="1115" y="64"/>
                    <a:pt x="1115" y="60"/>
                    <a:pt x="1116" y="59"/>
                  </a:cubicBezTo>
                  <a:cubicBezTo>
                    <a:pt x="1117" y="59"/>
                    <a:pt x="1118" y="58"/>
                    <a:pt x="1119" y="58"/>
                  </a:cubicBezTo>
                  <a:cubicBezTo>
                    <a:pt x="1120" y="57"/>
                    <a:pt x="1121" y="55"/>
                    <a:pt x="1121" y="54"/>
                  </a:cubicBezTo>
                  <a:cubicBezTo>
                    <a:pt x="1122" y="53"/>
                    <a:pt x="1124" y="51"/>
                    <a:pt x="1125" y="50"/>
                  </a:cubicBezTo>
                  <a:cubicBezTo>
                    <a:pt x="1126" y="50"/>
                    <a:pt x="1128" y="48"/>
                    <a:pt x="1129" y="48"/>
                  </a:cubicBezTo>
                  <a:cubicBezTo>
                    <a:pt x="1130" y="48"/>
                    <a:pt x="1131" y="48"/>
                    <a:pt x="1132" y="49"/>
                  </a:cubicBezTo>
                  <a:cubicBezTo>
                    <a:pt x="1133" y="49"/>
                    <a:pt x="1135" y="51"/>
                    <a:pt x="1136" y="51"/>
                  </a:cubicBezTo>
                  <a:cubicBezTo>
                    <a:pt x="1137" y="51"/>
                    <a:pt x="1139" y="51"/>
                    <a:pt x="1140" y="50"/>
                  </a:cubicBezTo>
                  <a:cubicBezTo>
                    <a:pt x="1140" y="50"/>
                    <a:pt x="1140" y="48"/>
                    <a:pt x="1140" y="47"/>
                  </a:cubicBezTo>
                  <a:cubicBezTo>
                    <a:pt x="1140" y="45"/>
                    <a:pt x="1139" y="43"/>
                    <a:pt x="1138" y="42"/>
                  </a:cubicBezTo>
                  <a:cubicBezTo>
                    <a:pt x="1138" y="41"/>
                    <a:pt x="1136" y="39"/>
                    <a:pt x="1136" y="38"/>
                  </a:cubicBezTo>
                  <a:cubicBezTo>
                    <a:pt x="1136" y="37"/>
                    <a:pt x="1138" y="35"/>
                    <a:pt x="1138" y="34"/>
                  </a:cubicBezTo>
                  <a:cubicBezTo>
                    <a:pt x="1139" y="33"/>
                    <a:pt x="1137" y="30"/>
                    <a:pt x="1137" y="29"/>
                  </a:cubicBezTo>
                  <a:cubicBezTo>
                    <a:pt x="1137" y="28"/>
                    <a:pt x="1139" y="27"/>
                    <a:pt x="1139" y="26"/>
                  </a:cubicBezTo>
                  <a:cubicBezTo>
                    <a:pt x="1139" y="25"/>
                    <a:pt x="1139" y="22"/>
                    <a:pt x="1138" y="20"/>
                  </a:cubicBezTo>
                  <a:cubicBezTo>
                    <a:pt x="1138" y="19"/>
                    <a:pt x="1137" y="17"/>
                    <a:pt x="1137" y="16"/>
                  </a:cubicBezTo>
                  <a:cubicBezTo>
                    <a:pt x="1137" y="15"/>
                    <a:pt x="1137" y="12"/>
                    <a:pt x="1137" y="11"/>
                  </a:cubicBezTo>
                  <a:cubicBezTo>
                    <a:pt x="1137" y="10"/>
                    <a:pt x="1137" y="7"/>
                    <a:pt x="1138" y="6"/>
                  </a:cubicBezTo>
                  <a:cubicBezTo>
                    <a:pt x="1138" y="6"/>
                    <a:pt x="1139" y="4"/>
                    <a:pt x="1140" y="2"/>
                  </a:cubicBezTo>
                  <a:cubicBezTo>
                    <a:pt x="1139" y="2"/>
                    <a:pt x="1138" y="1"/>
                    <a:pt x="1137" y="1"/>
                  </a:cubicBezTo>
                  <a:cubicBezTo>
                    <a:pt x="1136" y="0"/>
                    <a:pt x="1134" y="1"/>
                    <a:pt x="1133" y="1"/>
                  </a:cubicBezTo>
                  <a:cubicBezTo>
                    <a:pt x="1131" y="1"/>
                    <a:pt x="1127" y="2"/>
                    <a:pt x="1125" y="3"/>
                  </a:cubicBezTo>
                  <a:cubicBezTo>
                    <a:pt x="1123" y="3"/>
                    <a:pt x="1118" y="3"/>
                    <a:pt x="1116" y="4"/>
                  </a:cubicBezTo>
                  <a:cubicBezTo>
                    <a:pt x="1114" y="4"/>
                    <a:pt x="1110" y="3"/>
                    <a:pt x="1109" y="4"/>
                  </a:cubicBezTo>
                  <a:cubicBezTo>
                    <a:pt x="1107" y="4"/>
                    <a:pt x="1104" y="6"/>
                    <a:pt x="1103" y="7"/>
                  </a:cubicBezTo>
                  <a:cubicBezTo>
                    <a:pt x="1102" y="8"/>
                    <a:pt x="1101" y="10"/>
                    <a:pt x="1100" y="11"/>
                  </a:cubicBezTo>
                  <a:cubicBezTo>
                    <a:pt x="1097" y="12"/>
                    <a:pt x="1091" y="13"/>
                    <a:pt x="1088" y="13"/>
                  </a:cubicBezTo>
                  <a:cubicBezTo>
                    <a:pt x="1069" y="17"/>
                    <a:pt x="1031" y="25"/>
                    <a:pt x="1012" y="29"/>
                  </a:cubicBezTo>
                  <a:cubicBezTo>
                    <a:pt x="990" y="33"/>
                    <a:pt x="924" y="43"/>
                    <a:pt x="924" y="43"/>
                  </a:cubicBezTo>
                  <a:cubicBezTo>
                    <a:pt x="865" y="53"/>
                    <a:pt x="865" y="53"/>
                    <a:pt x="865" y="53"/>
                  </a:cubicBezTo>
                  <a:cubicBezTo>
                    <a:pt x="864" y="54"/>
                    <a:pt x="862" y="56"/>
                    <a:pt x="861" y="56"/>
                  </a:cubicBezTo>
                  <a:cubicBezTo>
                    <a:pt x="860" y="57"/>
                    <a:pt x="857" y="57"/>
                    <a:pt x="855" y="57"/>
                  </a:cubicBezTo>
                  <a:cubicBezTo>
                    <a:pt x="847" y="59"/>
                    <a:pt x="832" y="61"/>
                    <a:pt x="824" y="62"/>
                  </a:cubicBezTo>
                  <a:cubicBezTo>
                    <a:pt x="815" y="63"/>
                    <a:pt x="797" y="66"/>
                    <a:pt x="788" y="68"/>
                  </a:cubicBezTo>
                  <a:cubicBezTo>
                    <a:pt x="777" y="69"/>
                    <a:pt x="756" y="72"/>
                    <a:pt x="746" y="74"/>
                  </a:cubicBezTo>
                  <a:cubicBezTo>
                    <a:pt x="737" y="75"/>
                    <a:pt x="721" y="77"/>
                    <a:pt x="712" y="78"/>
                  </a:cubicBezTo>
                  <a:cubicBezTo>
                    <a:pt x="704" y="79"/>
                    <a:pt x="688" y="79"/>
                    <a:pt x="680" y="80"/>
                  </a:cubicBezTo>
                  <a:cubicBezTo>
                    <a:pt x="671" y="81"/>
                    <a:pt x="655" y="83"/>
                    <a:pt x="647" y="85"/>
                  </a:cubicBezTo>
                  <a:cubicBezTo>
                    <a:pt x="642" y="85"/>
                    <a:pt x="631" y="87"/>
                    <a:pt x="626" y="88"/>
                  </a:cubicBezTo>
                  <a:cubicBezTo>
                    <a:pt x="621" y="89"/>
                    <a:pt x="612" y="91"/>
                    <a:pt x="607" y="92"/>
                  </a:cubicBezTo>
                  <a:cubicBezTo>
                    <a:pt x="593" y="94"/>
                    <a:pt x="565" y="97"/>
                    <a:pt x="550" y="98"/>
                  </a:cubicBezTo>
                  <a:cubicBezTo>
                    <a:pt x="531" y="100"/>
                    <a:pt x="492" y="97"/>
                    <a:pt x="474" y="104"/>
                  </a:cubicBezTo>
                  <a:cubicBezTo>
                    <a:pt x="473" y="105"/>
                    <a:pt x="470" y="108"/>
                    <a:pt x="469" y="109"/>
                  </a:cubicBezTo>
                  <a:cubicBezTo>
                    <a:pt x="468" y="109"/>
                    <a:pt x="465" y="110"/>
                    <a:pt x="464" y="109"/>
                  </a:cubicBezTo>
                  <a:cubicBezTo>
                    <a:pt x="463" y="109"/>
                    <a:pt x="462" y="107"/>
                    <a:pt x="462" y="107"/>
                  </a:cubicBezTo>
                  <a:cubicBezTo>
                    <a:pt x="456" y="105"/>
                    <a:pt x="444" y="110"/>
                    <a:pt x="438" y="111"/>
                  </a:cubicBezTo>
                  <a:cubicBezTo>
                    <a:pt x="418" y="114"/>
                    <a:pt x="379" y="120"/>
                    <a:pt x="359" y="123"/>
                  </a:cubicBezTo>
                  <a:cubicBezTo>
                    <a:pt x="347" y="125"/>
                    <a:pt x="323" y="128"/>
                    <a:pt x="311" y="130"/>
                  </a:cubicBezTo>
                  <a:cubicBezTo>
                    <a:pt x="306" y="131"/>
                    <a:pt x="289" y="135"/>
                    <a:pt x="289" y="135"/>
                  </a:cubicBezTo>
                  <a:cubicBezTo>
                    <a:pt x="289" y="129"/>
                    <a:pt x="289" y="129"/>
                    <a:pt x="289" y="129"/>
                  </a:cubicBezTo>
                  <a:cubicBezTo>
                    <a:pt x="258" y="129"/>
                    <a:pt x="258" y="129"/>
                    <a:pt x="258" y="129"/>
                  </a:cubicBezTo>
                  <a:cubicBezTo>
                    <a:pt x="265" y="151"/>
                    <a:pt x="265" y="151"/>
                    <a:pt x="265" y="151"/>
                  </a:cubicBezTo>
                  <a:cubicBezTo>
                    <a:pt x="265" y="161"/>
                    <a:pt x="265" y="161"/>
                    <a:pt x="265" y="161"/>
                  </a:cubicBezTo>
                  <a:cubicBezTo>
                    <a:pt x="265" y="161"/>
                    <a:pt x="255" y="162"/>
                    <a:pt x="251" y="162"/>
                  </a:cubicBezTo>
                  <a:cubicBezTo>
                    <a:pt x="239" y="164"/>
                    <a:pt x="215" y="167"/>
                    <a:pt x="203" y="168"/>
                  </a:cubicBezTo>
                  <a:cubicBezTo>
                    <a:pt x="177" y="171"/>
                    <a:pt x="126" y="175"/>
                    <a:pt x="100" y="179"/>
                  </a:cubicBezTo>
                  <a:cubicBezTo>
                    <a:pt x="96" y="180"/>
                    <a:pt x="88" y="182"/>
                    <a:pt x="81" y="183"/>
                  </a:cubicBezTo>
                  <a:cubicBezTo>
                    <a:pt x="81" y="184"/>
                    <a:pt x="81" y="184"/>
                    <a:pt x="81" y="184"/>
                  </a:cubicBezTo>
                  <a:cubicBezTo>
                    <a:pt x="81" y="184"/>
                    <a:pt x="81" y="185"/>
                    <a:pt x="81" y="185"/>
                  </a:cubicBezTo>
                  <a:cubicBezTo>
                    <a:pt x="81" y="188"/>
                    <a:pt x="80" y="190"/>
                    <a:pt x="80" y="191"/>
                  </a:cubicBezTo>
                  <a:cubicBezTo>
                    <a:pt x="78" y="193"/>
                    <a:pt x="75" y="195"/>
                    <a:pt x="74" y="196"/>
                  </a:cubicBezTo>
                  <a:cubicBezTo>
                    <a:pt x="72" y="197"/>
                    <a:pt x="70" y="198"/>
                    <a:pt x="69" y="198"/>
                  </a:cubicBezTo>
                  <a:cubicBezTo>
                    <a:pt x="68" y="198"/>
                    <a:pt x="68" y="198"/>
                    <a:pt x="67" y="198"/>
                  </a:cubicBezTo>
                  <a:cubicBezTo>
                    <a:pt x="67" y="198"/>
                    <a:pt x="66" y="197"/>
                    <a:pt x="65" y="197"/>
                  </a:cubicBezTo>
                  <a:cubicBezTo>
                    <a:pt x="65" y="197"/>
                    <a:pt x="65" y="198"/>
                    <a:pt x="65" y="198"/>
                  </a:cubicBezTo>
                  <a:cubicBezTo>
                    <a:pt x="65" y="198"/>
                    <a:pt x="65" y="198"/>
                    <a:pt x="65" y="198"/>
                  </a:cubicBezTo>
                  <a:cubicBezTo>
                    <a:pt x="65" y="199"/>
                    <a:pt x="65" y="199"/>
                    <a:pt x="65" y="199"/>
                  </a:cubicBezTo>
                  <a:cubicBezTo>
                    <a:pt x="66" y="200"/>
                    <a:pt x="66" y="200"/>
                    <a:pt x="66" y="200"/>
                  </a:cubicBezTo>
                  <a:cubicBezTo>
                    <a:pt x="67" y="201"/>
                    <a:pt x="69" y="203"/>
                    <a:pt x="70" y="205"/>
                  </a:cubicBezTo>
                  <a:cubicBezTo>
                    <a:pt x="71" y="209"/>
                    <a:pt x="68" y="214"/>
                    <a:pt x="67" y="215"/>
                  </a:cubicBezTo>
                  <a:cubicBezTo>
                    <a:pt x="67" y="215"/>
                    <a:pt x="66" y="217"/>
                    <a:pt x="64" y="218"/>
                  </a:cubicBezTo>
                  <a:cubicBezTo>
                    <a:pt x="66" y="219"/>
                    <a:pt x="68" y="221"/>
                    <a:pt x="69" y="223"/>
                  </a:cubicBezTo>
                  <a:cubicBezTo>
                    <a:pt x="70" y="227"/>
                    <a:pt x="67" y="231"/>
                    <a:pt x="66" y="233"/>
                  </a:cubicBezTo>
                  <a:cubicBezTo>
                    <a:pt x="64" y="234"/>
                    <a:pt x="61" y="236"/>
                    <a:pt x="59" y="237"/>
                  </a:cubicBezTo>
                  <a:cubicBezTo>
                    <a:pt x="59" y="237"/>
                    <a:pt x="58" y="237"/>
                    <a:pt x="57" y="238"/>
                  </a:cubicBezTo>
                  <a:cubicBezTo>
                    <a:pt x="58" y="238"/>
                    <a:pt x="58" y="238"/>
                    <a:pt x="59" y="239"/>
                  </a:cubicBezTo>
                  <a:cubicBezTo>
                    <a:pt x="60" y="240"/>
                    <a:pt x="64" y="244"/>
                    <a:pt x="64" y="248"/>
                  </a:cubicBezTo>
                  <a:cubicBezTo>
                    <a:pt x="64" y="251"/>
                    <a:pt x="62" y="255"/>
                    <a:pt x="61" y="257"/>
                  </a:cubicBezTo>
                  <a:cubicBezTo>
                    <a:pt x="59" y="259"/>
                    <a:pt x="57" y="260"/>
                    <a:pt x="55" y="261"/>
                  </a:cubicBezTo>
                  <a:cubicBezTo>
                    <a:pt x="54" y="261"/>
                    <a:pt x="53" y="262"/>
                    <a:pt x="53" y="262"/>
                  </a:cubicBezTo>
                  <a:cubicBezTo>
                    <a:pt x="53" y="262"/>
                    <a:pt x="53" y="262"/>
                    <a:pt x="53" y="262"/>
                  </a:cubicBezTo>
                  <a:cubicBezTo>
                    <a:pt x="53" y="262"/>
                    <a:pt x="53" y="262"/>
                    <a:pt x="53" y="262"/>
                  </a:cubicBezTo>
                  <a:cubicBezTo>
                    <a:pt x="53" y="263"/>
                    <a:pt x="53" y="264"/>
                    <a:pt x="53" y="266"/>
                  </a:cubicBezTo>
                  <a:cubicBezTo>
                    <a:pt x="53" y="266"/>
                    <a:pt x="53" y="267"/>
                    <a:pt x="53" y="269"/>
                  </a:cubicBezTo>
                  <a:cubicBezTo>
                    <a:pt x="55" y="268"/>
                    <a:pt x="55" y="268"/>
                    <a:pt x="55" y="268"/>
                  </a:cubicBezTo>
                  <a:cubicBezTo>
                    <a:pt x="52" y="271"/>
                    <a:pt x="52" y="271"/>
                    <a:pt x="52" y="271"/>
                  </a:cubicBezTo>
                  <a:cubicBezTo>
                    <a:pt x="52" y="274"/>
                    <a:pt x="52" y="274"/>
                    <a:pt x="52" y="274"/>
                  </a:cubicBezTo>
                  <a:cubicBezTo>
                    <a:pt x="50" y="274"/>
                    <a:pt x="50" y="274"/>
                    <a:pt x="50" y="274"/>
                  </a:cubicBezTo>
                  <a:cubicBezTo>
                    <a:pt x="48" y="277"/>
                    <a:pt x="48" y="277"/>
                    <a:pt x="48" y="277"/>
                  </a:cubicBezTo>
                  <a:cubicBezTo>
                    <a:pt x="48" y="278"/>
                    <a:pt x="48" y="278"/>
                    <a:pt x="48" y="279"/>
                  </a:cubicBezTo>
                  <a:cubicBezTo>
                    <a:pt x="49" y="279"/>
                    <a:pt x="49" y="280"/>
                    <a:pt x="50" y="280"/>
                  </a:cubicBezTo>
                  <a:cubicBezTo>
                    <a:pt x="50" y="280"/>
                    <a:pt x="50" y="280"/>
                    <a:pt x="51" y="280"/>
                  </a:cubicBezTo>
                  <a:cubicBezTo>
                    <a:pt x="52" y="281"/>
                    <a:pt x="54" y="281"/>
                    <a:pt x="56" y="282"/>
                  </a:cubicBezTo>
                  <a:cubicBezTo>
                    <a:pt x="58" y="283"/>
                    <a:pt x="60" y="286"/>
                    <a:pt x="60" y="288"/>
                  </a:cubicBezTo>
                  <a:cubicBezTo>
                    <a:pt x="61" y="290"/>
                    <a:pt x="61" y="294"/>
                    <a:pt x="59" y="297"/>
                  </a:cubicBezTo>
                  <a:cubicBezTo>
                    <a:pt x="58" y="298"/>
                    <a:pt x="56" y="300"/>
                    <a:pt x="53" y="300"/>
                  </a:cubicBezTo>
                  <a:cubicBezTo>
                    <a:pt x="53" y="300"/>
                    <a:pt x="53" y="300"/>
                    <a:pt x="53" y="300"/>
                  </a:cubicBezTo>
                  <a:cubicBezTo>
                    <a:pt x="55" y="304"/>
                    <a:pt x="54" y="308"/>
                    <a:pt x="53" y="310"/>
                  </a:cubicBezTo>
                  <a:cubicBezTo>
                    <a:pt x="52" y="312"/>
                    <a:pt x="49" y="314"/>
                    <a:pt x="47" y="314"/>
                  </a:cubicBezTo>
                  <a:cubicBezTo>
                    <a:pt x="46" y="315"/>
                    <a:pt x="44" y="315"/>
                    <a:pt x="43" y="315"/>
                  </a:cubicBezTo>
                  <a:cubicBezTo>
                    <a:pt x="43" y="315"/>
                    <a:pt x="43" y="315"/>
                    <a:pt x="43" y="315"/>
                  </a:cubicBezTo>
                  <a:cubicBezTo>
                    <a:pt x="42" y="315"/>
                    <a:pt x="42" y="315"/>
                    <a:pt x="42" y="315"/>
                  </a:cubicBezTo>
                  <a:cubicBezTo>
                    <a:pt x="42" y="316"/>
                    <a:pt x="42" y="318"/>
                    <a:pt x="41" y="320"/>
                  </a:cubicBezTo>
                  <a:cubicBezTo>
                    <a:pt x="40" y="323"/>
                    <a:pt x="36" y="325"/>
                    <a:pt x="35" y="325"/>
                  </a:cubicBezTo>
                  <a:cubicBezTo>
                    <a:pt x="34" y="326"/>
                    <a:pt x="32" y="326"/>
                    <a:pt x="31" y="326"/>
                  </a:cubicBezTo>
                  <a:cubicBezTo>
                    <a:pt x="31" y="326"/>
                    <a:pt x="31" y="326"/>
                    <a:pt x="30" y="326"/>
                  </a:cubicBezTo>
                  <a:cubicBezTo>
                    <a:pt x="30" y="326"/>
                    <a:pt x="30" y="326"/>
                    <a:pt x="30" y="326"/>
                  </a:cubicBezTo>
                  <a:cubicBezTo>
                    <a:pt x="29" y="327"/>
                    <a:pt x="27" y="328"/>
                    <a:pt x="25" y="328"/>
                  </a:cubicBezTo>
                  <a:cubicBezTo>
                    <a:pt x="25" y="328"/>
                    <a:pt x="24" y="328"/>
                    <a:pt x="24" y="328"/>
                  </a:cubicBezTo>
                  <a:cubicBezTo>
                    <a:pt x="23" y="328"/>
                    <a:pt x="22" y="327"/>
                    <a:pt x="21" y="326"/>
                  </a:cubicBezTo>
                  <a:cubicBezTo>
                    <a:pt x="20" y="327"/>
                    <a:pt x="19" y="328"/>
                    <a:pt x="19" y="328"/>
                  </a:cubicBezTo>
                  <a:cubicBezTo>
                    <a:pt x="19" y="329"/>
                    <a:pt x="19" y="330"/>
                    <a:pt x="19" y="331"/>
                  </a:cubicBezTo>
                  <a:cubicBezTo>
                    <a:pt x="19" y="331"/>
                    <a:pt x="20" y="332"/>
                    <a:pt x="21" y="333"/>
                  </a:cubicBezTo>
                  <a:cubicBezTo>
                    <a:pt x="21" y="334"/>
                    <a:pt x="22" y="334"/>
                    <a:pt x="22" y="334"/>
                  </a:cubicBezTo>
                  <a:cubicBezTo>
                    <a:pt x="22" y="334"/>
                    <a:pt x="23" y="334"/>
                    <a:pt x="23" y="333"/>
                  </a:cubicBezTo>
                  <a:cubicBezTo>
                    <a:pt x="23" y="333"/>
                    <a:pt x="23" y="333"/>
                    <a:pt x="23" y="333"/>
                  </a:cubicBezTo>
                  <a:cubicBezTo>
                    <a:pt x="24" y="332"/>
                    <a:pt x="25" y="330"/>
                    <a:pt x="28" y="330"/>
                  </a:cubicBezTo>
                  <a:cubicBezTo>
                    <a:pt x="28" y="330"/>
                    <a:pt x="28" y="330"/>
                    <a:pt x="28" y="330"/>
                  </a:cubicBezTo>
                  <a:cubicBezTo>
                    <a:pt x="29" y="330"/>
                    <a:pt x="29" y="330"/>
                    <a:pt x="29" y="330"/>
                  </a:cubicBezTo>
                  <a:cubicBezTo>
                    <a:pt x="33" y="331"/>
                    <a:pt x="35" y="336"/>
                    <a:pt x="35" y="336"/>
                  </a:cubicBezTo>
                  <a:cubicBezTo>
                    <a:pt x="36" y="338"/>
                    <a:pt x="36" y="342"/>
                    <a:pt x="35" y="344"/>
                  </a:cubicBezTo>
                  <a:cubicBezTo>
                    <a:pt x="33" y="347"/>
                    <a:pt x="31" y="348"/>
                    <a:pt x="29" y="349"/>
                  </a:cubicBezTo>
                  <a:cubicBezTo>
                    <a:pt x="29" y="349"/>
                    <a:pt x="29" y="349"/>
                    <a:pt x="28" y="349"/>
                  </a:cubicBezTo>
                  <a:cubicBezTo>
                    <a:pt x="28" y="350"/>
                    <a:pt x="27" y="350"/>
                    <a:pt x="26" y="350"/>
                  </a:cubicBezTo>
                  <a:cubicBezTo>
                    <a:pt x="26" y="350"/>
                    <a:pt x="25" y="350"/>
                    <a:pt x="25" y="350"/>
                  </a:cubicBezTo>
                  <a:cubicBezTo>
                    <a:pt x="27" y="351"/>
                    <a:pt x="29" y="352"/>
                    <a:pt x="30" y="354"/>
                  </a:cubicBezTo>
                  <a:cubicBezTo>
                    <a:pt x="33" y="357"/>
                    <a:pt x="31" y="363"/>
                    <a:pt x="31" y="363"/>
                  </a:cubicBezTo>
                  <a:cubicBezTo>
                    <a:pt x="31" y="364"/>
                    <a:pt x="29" y="367"/>
                    <a:pt x="27" y="369"/>
                  </a:cubicBezTo>
                  <a:cubicBezTo>
                    <a:pt x="26" y="369"/>
                    <a:pt x="24" y="370"/>
                    <a:pt x="22" y="370"/>
                  </a:cubicBezTo>
                  <a:cubicBezTo>
                    <a:pt x="22" y="370"/>
                    <a:pt x="21" y="370"/>
                    <a:pt x="20" y="370"/>
                  </a:cubicBezTo>
                  <a:cubicBezTo>
                    <a:pt x="19" y="369"/>
                    <a:pt x="15" y="368"/>
                    <a:pt x="13" y="365"/>
                  </a:cubicBezTo>
                  <a:cubicBezTo>
                    <a:pt x="12" y="364"/>
                    <a:pt x="12" y="363"/>
                    <a:pt x="12" y="362"/>
                  </a:cubicBezTo>
                  <a:cubicBezTo>
                    <a:pt x="12" y="362"/>
                    <a:pt x="12" y="362"/>
                    <a:pt x="11" y="362"/>
                  </a:cubicBezTo>
                  <a:cubicBezTo>
                    <a:pt x="11" y="362"/>
                    <a:pt x="11" y="364"/>
                    <a:pt x="11" y="364"/>
                  </a:cubicBezTo>
                  <a:cubicBezTo>
                    <a:pt x="11" y="365"/>
                    <a:pt x="11" y="365"/>
                    <a:pt x="11" y="366"/>
                  </a:cubicBezTo>
                  <a:cubicBezTo>
                    <a:pt x="11" y="366"/>
                    <a:pt x="11" y="366"/>
                    <a:pt x="11" y="366"/>
                  </a:cubicBezTo>
                  <a:cubicBezTo>
                    <a:pt x="12" y="366"/>
                    <a:pt x="14" y="367"/>
                    <a:pt x="15" y="368"/>
                  </a:cubicBezTo>
                  <a:cubicBezTo>
                    <a:pt x="17" y="370"/>
                    <a:pt x="18" y="374"/>
                    <a:pt x="18" y="376"/>
                  </a:cubicBezTo>
                  <a:cubicBezTo>
                    <a:pt x="18" y="379"/>
                    <a:pt x="15" y="383"/>
                    <a:pt x="15" y="384"/>
                  </a:cubicBezTo>
                  <a:cubicBezTo>
                    <a:pt x="13" y="386"/>
                    <a:pt x="11" y="388"/>
                    <a:pt x="9" y="388"/>
                  </a:cubicBezTo>
                  <a:cubicBezTo>
                    <a:pt x="9" y="388"/>
                    <a:pt x="8" y="388"/>
                    <a:pt x="8" y="388"/>
                  </a:cubicBezTo>
                  <a:cubicBezTo>
                    <a:pt x="9" y="391"/>
                    <a:pt x="9" y="394"/>
                    <a:pt x="8" y="395"/>
                  </a:cubicBezTo>
                  <a:cubicBezTo>
                    <a:pt x="8" y="396"/>
                    <a:pt x="7" y="397"/>
                    <a:pt x="7" y="398"/>
                  </a:cubicBezTo>
                  <a:cubicBezTo>
                    <a:pt x="7" y="399"/>
                    <a:pt x="7" y="400"/>
                    <a:pt x="7" y="402"/>
                  </a:cubicBezTo>
                  <a:cubicBezTo>
                    <a:pt x="6" y="403"/>
                    <a:pt x="5" y="405"/>
                    <a:pt x="4" y="407"/>
                  </a:cubicBezTo>
                  <a:cubicBezTo>
                    <a:pt x="6" y="407"/>
                    <a:pt x="9" y="409"/>
                    <a:pt x="9" y="410"/>
                  </a:cubicBezTo>
                  <a:cubicBezTo>
                    <a:pt x="11" y="412"/>
                    <a:pt x="12" y="416"/>
                    <a:pt x="12" y="419"/>
                  </a:cubicBezTo>
                  <a:cubicBezTo>
                    <a:pt x="12" y="421"/>
                    <a:pt x="11" y="422"/>
                    <a:pt x="10" y="423"/>
                  </a:cubicBezTo>
                  <a:cubicBezTo>
                    <a:pt x="10" y="423"/>
                    <a:pt x="10" y="423"/>
                    <a:pt x="10" y="423"/>
                  </a:cubicBezTo>
                  <a:cubicBezTo>
                    <a:pt x="13" y="424"/>
                    <a:pt x="15" y="426"/>
                    <a:pt x="16" y="428"/>
                  </a:cubicBezTo>
                  <a:cubicBezTo>
                    <a:pt x="17" y="431"/>
                    <a:pt x="15" y="435"/>
                    <a:pt x="14" y="437"/>
                  </a:cubicBezTo>
                  <a:cubicBezTo>
                    <a:pt x="12" y="439"/>
                    <a:pt x="8" y="440"/>
                    <a:pt x="6" y="440"/>
                  </a:cubicBezTo>
                  <a:cubicBezTo>
                    <a:pt x="6" y="440"/>
                    <a:pt x="5" y="440"/>
                    <a:pt x="5" y="440"/>
                  </a:cubicBezTo>
                  <a:cubicBezTo>
                    <a:pt x="3" y="440"/>
                    <a:pt x="1" y="439"/>
                    <a:pt x="1" y="438"/>
                  </a:cubicBezTo>
                  <a:cubicBezTo>
                    <a:pt x="0" y="438"/>
                    <a:pt x="0" y="438"/>
                    <a:pt x="0" y="439"/>
                  </a:cubicBezTo>
                  <a:cubicBezTo>
                    <a:pt x="0" y="439"/>
                    <a:pt x="0" y="440"/>
                    <a:pt x="1" y="441"/>
                  </a:cubicBezTo>
                  <a:cubicBezTo>
                    <a:pt x="1" y="441"/>
                    <a:pt x="1" y="441"/>
                    <a:pt x="1" y="441"/>
                  </a:cubicBezTo>
                  <a:cubicBezTo>
                    <a:pt x="3" y="441"/>
                    <a:pt x="5" y="441"/>
                    <a:pt x="8" y="441"/>
                  </a:cubicBezTo>
                  <a:cubicBezTo>
                    <a:pt x="19" y="441"/>
                    <a:pt x="30" y="442"/>
                    <a:pt x="41" y="443"/>
                  </a:cubicBezTo>
                  <a:cubicBezTo>
                    <a:pt x="51" y="443"/>
                    <a:pt x="59" y="444"/>
                    <a:pt x="66" y="444"/>
                  </a:cubicBezTo>
                  <a:cubicBezTo>
                    <a:pt x="69" y="444"/>
                    <a:pt x="71" y="444"/>
                    <a:pt x="72" y="444"/>
                  </a:cubicBezTo>
                  <a:cubicBezTo>
                    <a:pt x="88" y="442"/>
                    <a:pt x="119" y="439"/>
                    <a:pt x="135" y="437"/>
                  </a:cubicBezTo>
                  <a:cubicBezTo>
                    <a:pt x="144" y="436"/>
                    <a:pt x="158" y="434"/>
                    <a:pt x="170" y="433"/>
                  </a:cubicBezTo>
                  <a:cubicBezTo>
                    <a:pt x="179" y="432"/>
                    <a:pt x="187" y="431"/>
                    <a:pt x="193" y="430"/>
                  </a:cubicBezTo>
                  <a:cubicBezTo>
                    <a:pt x="198" y="430"/>
                    <a:pt x="204" y="429"/>
                    <a:pt x="210" y="428"/>
                  </a:cubicBezTo>
                  <a:cubicBezTo>
                    <a:pt x="225" y="427"/>
                    <a:pt x="241" y="425"/>
                    <a:pt x="251" y="424"/>
                  </a:cubicBezTo>
                  <a:cubicBezTo>
                    <a:pt x="255" y="423"/>
                    <a:pt x="260" y="422"/>
                    <a:pt x="265" y="421"/>
                  </a:cubicBezTo>
                  <a:cubicBezTo>
                    <a:pt x="268" y="420"/>
                    <a:pt x="271" y="420"/>
                    <a:pt x="274" y="420"/>
                  </a:cubicBezTo>
                  <a:cubicBezTo>
                    <a:pt x="274" y="419"/>
                    <a:pt x="274" y="419"/>
                    <a:pt x="274" y="419"/>
                  </a:cubicBezTo>
                  <a:cubicBezTo>
                    <a:pt x="276" y="419"/>
                    <a:pt x="276" y="419"/>
                    <a:pt x="276" y="419"/>
                  </a:cubicBezTo>
                  <a:cubicBezTo>
                    <a:pt x="279" y="419"/>
                    <a:pt x="279" y="419"/>
                    <a:pt x="279" y="419"/>
                  </a:cubicBezTo>
                  <a:cubicBezTo>
                    <a:pt x="279" y="419"/>
                    <a:pt x="279" y="419"/>
                    <a:pt x="279" y="419"/>
                  </a:cubicBezTo>
                  <a:cubicBezTo>
                    <a:pt x="281" y="418"/>
                    <a:pt x="281" y="418"/>
                    <a:pt x="281" y="418"/>
                  </a:cubicBezTo>
                  <a:cubicBezTo>
                    <a:pt x="293" y="416"/>
                    <a:pt x="301" y="415"/>
                    <a:pt x="306" y="415"/>
                  </a:cubicBezTo>
                  <a:cubicBezTo>
                    <a:pt x="313" y="414"/>
                    <a:pt x="325" y="413"/>
                    <a:pt x="336" y="412"/>
                  </a:cubicBezTo>
                  <a:cubicBezTo>
                    <a:pt x="344" y="411"/>
                    <a:pt x="353" y="410"/>
                    <a:pt x="358" y="409"/>
                  </a:cubicBezTo>
                  <a:cubicBezTo>
                    <a:pt x="368" y="408"/>
                    <a:pt x="384" y="406"/>
                    <a:pt x="399" y="404"/>
                  </a:cubicBezTo>
                  <a:cubicBezTo>
                    <a:pt x="407" y="403"/>
                    <a:pt x="414" y="402"/>
                    <a:pt x="419" y="402"/>
                  </a:cubicBezTo>
                  <a:cubicBezTo>
                    <a:pt x="424" y="401"/>
                    <a:pt x="431" y="400"/>
                    <a:pt x="438" y="400"/>
                  </a:cubicBezTo>
                  <a:cubicBezTo>
                    <a:pt x="452" y="398"/>
                    <a:pt x="467" y="396"/>
                    <a:pt x="476" y="395"/>
                  </a:cubicBezTo>
                  <a:cubicBezTo>
                    <a:pt x="486" y="394"/>
                    <a:pt x="501" y="391"/>
                    <a:pt x="516" y="389"/>
                  </a:cubicBezTo>
                  <a:cubicBezTo>
                    <a:pt x="526" y="387"/>
                    <a:pt x="536" y="386"/>
                    <a:pt x="542" y="385"/>
                  </a:cubicBezTo>
                  <a:cubicBezTo>
                    <a:pt x="565" y="382"/>
                    <a:pt x="612" y="375"/>
                    <a:pt x="631" y="373"/>
                  </a:cubicBezTo>
                  <a:cubicBezTo>
                    <a:pt x="634" y="372"/>
                    <a:pt x="637" y="372"/>
                    <a:pt x="640" y="371"/>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1" name="Freeform 64">
              <a:extLst>
                <a:ext uri="{FF2B5EF4-FFF2-40B4-BE49-F238E27FC236}">
                  <a16:creationId xmlns:a16="http://schemas.microsoft.com/office/drawing/2014/main" id="{0E679A3B-C120-49E9-9DA5-C26B72202B9F}"/>
                </a:ext>
              </a:extLst>
            </p:cNvPr>
            <p:cNvSpPr>
              <a:spLocks/>
            </p:cNvSpPr>
            <p:nvPr/>
          </p:nvSpPr>
          <p:spPr bwMode="auto">
            <a:xfrm>
              <a:off x="4403722" y="3352803"/>
              <a:ext cx="812799" cy="450850"/>
            </a:xfrm>
            <a:custGeom>
              <a:avLst/>
              <a:gdLst>
                <a:gd name="T0" fmla="*/ 14 w 962"/>
                <a:gd name="T1" fmla="*/ 469 h 534"/>
                <a:gd name="T2" fmla="*/ 4 w 962"/>
                <a:gd name="T3" fmla="*/ 500 h 534"/>
                <a:gd name="T4" fmla="*/ 68 w 962"/>
                <a:gd name="T5" fmla="*/ 526 h 534"/>
                <a:gd name="T6" fmla="*/ 241 w 962"/>
                <a:gd name="T7" fmla="*/ 480 h 534"/>
                <a:gd name="T8" fmla="*/ 426 w 962"/>
                <a:gd name="T9" fmla="*/ 454 h 534"/>
                <a:gd name="T10" fmla="*/ 644 w 962"/>
                <a:gd name="T11" fmla="*/ 429 h 534"/>
                <a:gd name="T12" fmla="*/ 770 w 962"/>
                <a:gd name="T13" fmla="*/ 407 h 534"/>
                <a:gd name="T14" fmla="*/ 829 w 962"/>
                <a:gd name="T15" fmla="*/ 377 h 534"/>
                <a:gd name="T16" fmla="*/ 858 w 962"/>
                <a:gd name="T17" fmla="*/ 348 h 534"/>
                <a:gd name="T18" fmla="*/ 879 w 962"/>
                <a:gd name="T19" fmla="*/ 306 h 534"/>
                <a:gd name="T20" fmla="*/ 962 w 962"/>
                <a:gd name="T21" fmla="*/ 213 h 534"/>
                <a:gd name="T22" fmla="*/ 930 w 962"/>
                <a:gd name="T23" fmla="*/ 198 h 534"/>
                <a:gd name="T24" fmla="*/ 896 w 962"/>
                <a:gd name="T25" fmla="*/ 166 h 534"/>
                <a:gd name="T26" fmla="*/ 863 w 962"/>
                <a:gd name="T27" fmla="*/ 125 h 534"/>
                <a:gd name="T28" fmla="*/ 858 w 962"/>
                <a:gd name="T29" fmla="*/ 86 h 534"/>
                <a:gd name="T30" fmla="*/ 840 w 962"/>
                <a:gd name="T31" fmla="*/ 63 h 534"/>
                <a:gd name="T32" fmla="*/ 806 w 962"/>
                <a:gd name="T33" fmla="*/ 43 h 534"/>
                <a:gd name="T34" fmla="*/ 799 w 962"/>
                <a:gd name="T35" fmla="*/ 28 h 534"/>
                <a:gd name="T36" fmla="*/ 778 w 962"/>
                <a:gd name="T37" fmla="*/ 53 h 534"/>
                <a:gd name="T38" fmla="*/ 742 w 962"/>
                <a:gd name="T39" fmla="*/ 54 h 534"/>
                <a:gd name="T40" fmla="*/ 721 w 962"/>
                <a:gd name="T41" fmla="*/ 50 h 534"/>
                <a:gd name="T42" fmla="*/ 691 w 962"/>
                <a:gd name="T43" fmla="*/ 65 h 534"/>
                <a:gd name="T44" fmla="*/ 671 w 962"/>
                <a:gd name="T45" fmla="*/ 48 h 534"/>
                <a:gd name="T46" fmla="*/ 655 w 962"/>
                <a:gd name="T47" fmla="*/ 48 h 534"/>
                <a:gd name="T48" fmla="*/ 616 w 962"/>
                <a:gd name="T49" fmla="*/ 38 h 534"/>
                <a:gd name="T50" fmla="*/ 602 w 962"/>
                <a:gd name="T51" fmla="*/ 12 h 534"/>
                <a:gd name="T52" fmla="*/ 583 w 962"/>
                <a:gd name="T53" fmla="*/ 0 h 534"/>
                <a:gd name="T54" fmla="*/ 557 w 962"/>
                <a:gd name="T55" fmla="*/ 8 h 534"/>
                <a:gd name="T56" fmla="*/ 533 w 962"/>
                <a:gd name="T57" fmla="*/ 14 h 534"/>
                <a:gd name="T58" fmla="*/ 552 w 962"/>
                <a:gd name="T59" fmla="*/ 49 h 534"/>
                <a:gd name="T60" fmla="*/ 534 w 962"/>
                <a:gd name="T61" fmla="*/ 66 h 534"/>
                <a:gd name="T62" fmla="*/ 498 w 962"/>
                <a:gd name="T63" fmla="*/ 89 h 534"/>
                <a:gd name="T64" fmla="*/ 476 w 962"/>
                <a:gd name="T65" fmla="*/ 85 h 534"/>
                <a:gd name="T66" fmla="*/ 472 w 962"/>
                <a:gd name="T67" fmla="*/ 100 h 534"/>
                <a:gd name="T68" fmla="*/ 467 w 962"/>
                <a:gd name="T69" fmla="*/ 132 h 534"/>
                <a:gd name="T70" fmla="*/ 450 w 962"/>
                <a:gd name="T71" fmla="*/ 157 h 534"/>
                <a:gd name="T72" fmla="*/ 429 w 962"/>
                <a:gd name="T73" fmla="*/ 176 h 534"/>
                <a:gd name="T74" fmla="*/ 412 w 962"/>
                <a:gd name="T75" fmla="*/ 224 h 534"/>
                <a:gd name="T76" fmla="*/ 393 w 962"/>
                <a:gd name="T77" fmla="*/ 227 h 534"/>
                <a:gd name="T78" fmla="*/ 376 w 962"/>
                <a:gd name="T79" fmla="*/ 225 h 534"/>
                <a:gd name="T80" fmla="*/ 350 w 962"/>
                <a:gd name="T81" fmla="*/ 224 h 534"/>
                <a:gd name="T82" fmla="*/ 338 w 962"/>
                <a:gd name="T83" fmla="*/ 251 h 534"/>
                <a:gd name="T84" fmla="*/ 311 w 962"/>
                <a:gd name="T85" fmla="*/ 259 h 534"/>
                <a:gd name="T86" fmla="*/ 293 w 962"/>
                <a:gd name="T87" fmla="*/ 248 h 534"/>
                <a:gd name="T88" fmla="*/ 274 w 962"/>
                <a:gd name="T89" fmla="*/ 277 h 534"/>
                <a:gd name="T90" fmla="*/ 239 w 962"/>
                <a:gd name="T91" fmla="*/ 274 h 534"/>
                <a:gd name="T92" fmla="*/ 214 w 962"/>
                <a:gd name="T93" fmla="*/ 265 h 534"/>
                <a:gd name="T94" fmla="*/ 199 w 962"/>
                <a:gd name="T95" fmla="*/ 279 h 534"/>
                <a:gd name="T96" fmla="*/ 169 w 962"/>
                <a:gd name="T97" fmla="*/ 281 h 534"/>
                <a:gd name="T98" fmla="*/ 157 w 962"/>
                <a:gd name="T99" fmla="*/ 280 h 534"/>
                <a:gd name="T100" fmla="*/ 130 w 962"/>
                <a:gd name="T101" fmla="*/ 315 h 534"/>
                <a:gd name="T102" fmla="*/ 144 w 962"/>
                <a:gd name="T103" fmla="*/ 340 h 534"/>
                <a:gd name="T104" fmla="*/ 104 w 962"/>
                <a:gd name="T105" fmla="*/ 371 h 534"/>
                <a:gd name="T106" fmla="*/ 88 w 962"/>
                <a:gd name="T107" fmla="*/ 389 h 534"/>
                <a:gd name="T108" fmla="*/ 103 w 962"/>
                <a:gd name="T109" fmla="*/ 424 h 534"/>
                <a:gd name="T110" fmla="*/ 58 w 962"/>
                <a:gd name="T111" fmla="*/ 425 h 534"/>
                <a:gd name="T112" fmla="*/ 31 w 962"/>
                <a:gd name="T113" fmla="*/ 414 h 534"/>
                <a:gd name="T114" fmla="*/ 10 w 962"/>
                <a:gd name="T115" fmla="*/ 432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62" h="534">
                  <a:moveTo>
                    <a:pt x="2" y="444"/>
                  </a:moveTo>
                  <a:cubicBezTo>
                    <a:pt x="2" y="444"/>
                    <a:pt x="2" y="444"/>
                    <a:pt x="2" y="445"/>
                  </a:cubicBezTo>
                  <a:cubicBezTo>
                    <a:pt x="2" y="449"/>
                    <a:pt x="2" y="449"/>
                    <a:pt x="2" y="449"/>
                  </a:cubicBezTo>
                  <a:cubicBezTo>
                    <a:pt x="3" y="449"/>
                    <a:pt x="4" y="449"/>
                    <a:pt x="4" y="449"/>
                  </a:cubicBezTo>
                  <a:cubicBezTo>
                    <a:pt x="4" y="449"/>
                    <a:pt x="4" y="449"/>
                    <a:pt x="4" y="449"/>
                  </a:cubicBezTo>
                  <a:cubicBezTo>
                    <a:pt x="5" y="449"/>
                    <a:pt x="5" y="449"/>
                    <a:pt x="5" y="449"/>
                  </a:cubicBezTo>
                  <a:cubicBezTo>
                    <a:pt x="8" y="449"/>
                    <a:pt x="11" y="452"/>
                    <a:pt x="11" y="452"/>
                  </a:cubicBezTo>
                  <a:cubicBezTo>
                    <a:pt x="13" y="454"/>
                    <a:pt x="14" y="458"/>
                    <a:pt x="15" y="460"/>
                  </a:cubicBezTo>
                  <a:cubicBezTo>
                    <a:pt x="15" y="462"/>
                    <a:pt x="15" y="465"/>
                    <a:pt x="14" y="468"/>
                  </a:cubicBezTo>
                  <a:cubicBezTo>
                    <a:pt x="14" y="469"/>
                    <a:pt x="14" y="469"/>
                    <a:pt x="14" y="469"/>
                  </a:cubicBezTo>
                  <a:cubicBezTo>
                    <a:pt x="14" y="472"/>
                    <a:pt x="13" y="474"/>
                    <a:pt x="13" y="475"/>
                  </a:cubicBezTo>
                  <a:cubicBezTo>
                    <a:pt x="12" y="476"/>
                    <a:pt x="11" y="479"/>
                    <a:pt x="9" y="481"/>
                  </a:cubicBezTo>
                  <a:cubicBezTo>
                    <a:pt x="8" y="481"/>
                    <a:pt x="7" y="482"/>
                    <a:pt x="6" y="482"/>
                  </a:cubicBezTo>
                  <a:cubicBezTo>
                    <a:pt x="7" y="482"/>
                    <a:pt x="8" y="482"/>
                    <a:pt x="8" y="483"/>
                  </a:cubicBezTo>
                  <a:cubicBezTo>
                    <a:pt x="11" y="484"/>
                    <a:pt x="16" y="487"/>
                    <a:pt x="17" y="492"/>
                  </a:cubicBezTo>
                  <a:cubicBezTo>
                    <a:pt x="17" y="495"/>
                    <a:pt x="15" y="499"/>
                    <a:pt x="12" y="500"/>
                  </a:cubicBezTo>
                  <a:cubicBezTo>
                    <a:pt x="11" y="500"/>
                    <a:pt x="11" y="500"/>
                    <a:pt x="10" y="500"/>
                  </a:cubicBezTo>
                  <a:cubicBezTo>
                    <a:pt x="8" y="500"/>
                    <a:pt x="7" y="500"/>
                    <a:pt x="6" y="499"/>
                  </a:cubicBezTo>
                  <a:cubicBezTo>
                    <a:pt x="6" y="499"/>
                    <a:pt x="5" y="499"/>
                    <a:pt x="5" y="500"/>
                  </a:cubicBezTo>
                  <a:cubicBezTo>
                    <a:pt x="5" y="500"/>
                    <a:pt x="4" y="500"/>
                    <a:pt x="4" y="500"/>
                  </a:cubicBezTo>
                  <a:cubicBezTo>
                    <a:pt x="6" y="501"/>
                    <a:pt x="7" y="501"/>
                    <a:pt x="8" y="503"/>
                  </a:cubicBezTo>
                  <a:cubicBezTo>
                    <a:pt x="10" y="506"/>
                    <a:pt x="11" y="510"/>
                    <a:pt x="10" y="512"/>
                  </a:cubicBezTo>
                  <a:cubicBezTo>
                    <a:pt x="10" y="514"/>
                    <a:pt x="9" y="515"/>
                    <a:pt x="9" y="516"/>
                  </a:cubicBezTo>
                  <a:cubicBezTo>
                    <a:pt x="8" y="516"/>
                    <a:pt x="8" y="517"/>
                    <a:pt x="8" y="517"/>
                  </a:cubicBezTo>
                  <a:cubicBezTo>
                    <a:pt x="8" y="517"/>
                    <a:pt x="8" y="519"/>
                    <a:pt x="8" y="519"/>
                  </a:cubicBezTo>
                  <a:cubicBezTo>
                    <a:pt x="8" y="521"/>
                    <a:pt x="7" y="522"/>
                    <a:pt x="7" y="523"/>
                  </a:cubicBezTo>
                  <a:cubicBezTo>
                    <a:pt x="7" y="523"/>
                    <a:pt x="7" y="523"/>
                    <a:pt x="7" y="523"/>
                  </a:cubicBezTo>
                  <a:cubicBezTo>
                    <a:pt x="6" y="526"/>
                    <a:pt x="6" y="528"/>
                    <a:pt x="4" y="530"/>
                  </a:cubicBezTo>
                  <a:cubicBezTo>
                    <a:pt x="4" y="530"/>
                    <a:pt x="2" y="532"/>
                    <a:pt x="0" y="534"/>
                  </a:cubicBezTo>
                  <a:cubicBezTo>
                    <a:pt x="17" y="531"/>
                    <a:pt x="44" y="528"/>
                    <a:pt x="68" y="526"/>
                  </a:cubicBezTo>
                  <a:cubicBezTo>
                    <a:pt x="80" y="525"/>
                    <a:pt x="93" y="524"/>
                    <a:pt x="101" y="523"/>
                  </a:cubicBezTo>
                  <a:cubicBezTo>
                    <a:pt x="112" y="522"/>
                    <a:pt x="130" y="519"/>
                    <a:pt x="143" y="518"/>
                  </a:cubicBezTo>
                  <a:cubicBezTo>
                    <a:pt x="150" y="517"/>
                    <a:pt x="150" y="517"/>
                    <a:pt x="150" y="517"/>
                  </a:cubicBezTo>
                  <a:cubicBezTo>
                    <a:pt x="152" y="517"/>
                    <a:pt x="156" y="516"/>
                    <a:pt x="159" y="516"/>
                  </a:cubicBezTo>
                  <a:cubicBezTo>
                    <a:pt x="159" y="511"/>
                    <a:pt x="159" y="511"/>
                    <a:pt x="159" y="511"/>
                  </a:cubicBezTo>
                  <a:cubicBezTo>
                    <a:pt x="149" y="484"/>
                    <a:pt x="149" y="484"/>
                    <a:pt x="149" y="484"/>
                  </a:cubicBezTo>
                  <a:cubicBezTo>
                    <a:pt x="193" y="484"/>
                    <a:pt x="193" y="484"/>
                    <a:pt x="193" y="484"/>
                  </a:cubicBezTo>
                  <a:cubicBezTo>
                    <a:pt x="193" y="488"/>
                    <a:pt x="193" y="488"/>
                    <a:pt x="193" y="488"/>
                  </a:cubicBezTo>
                  <a:cubicBezTo>
                    <a:pt x="199" y="487"/>
                    <a:pt x="206" y="486"/>
                    <a:pt x="209" y="485"/>
                  </a:cubicBezTo>
                  <a:cubicBezTo>
                    <a:pt x="217" y="483"/>
                    <a:pt x="230" y="482"/>
                    <a:pt x="241" y="480"/>
                  </a:cubicBezTo>
                  <a:cubicBezTo>
                    <a:pt x="247" y="479"/>
                    <a:pt x="253" y="479"/>
                    <a:pt x="257" y="478"/>
                  </a:cubicBezTo>
                  <a:cubicBezTo>
                    <a:pt x="278" y="475"/>
                    <a:pt x="317" y="469"/>
                    <a:pt x="336" y="466"/>
                  </a:cubicBezTo>
                  <a:cubicBezTo>
                    <a:pt x="338" y="465"/>
                    <a:pt x="340" y="465"/>
                    <a:pt x="342" y="464"/>
                  </a:cubicBezTo>
                  <a:cubicBezTo>
                    <a:pt x="347" y="463"/>
                    <a:pt x="353" y="461"/>
                    <a:pt x="357" y="461"/>
                  </a:cubicBezTo>
                  <a:cubicBezTo>
                    <a:pt x="359" y="461"/>
                    <a:pt x="361" y="461"/>
                    <a:pt x="362" y="462"/>
                  </a:cubicBezTo>
                  <a:cubicBezTo>
                    <a:pt x="364" y="462"/>
                    <a:pt x="364" y="463"/>
                    <a:pt x="365" y="464"/>
                  </a:cubicBezTo>
                  <a:cubicBezTo>
                    <a:pt x="365" y="464"/>
                    <a:pt x="365" y="464"/>
                    <a:pt x="366" y="464"/>
                  </a:cubicBezTo>
                  <a:cubicBezTo>
                    <a:pt x="366" y="464"/>
                    <a:pt x="366" y="463"/>
                    <a:pt x="367" y="463"/>
                  </a:cubicBezTo>
                  <a:cubicBezTo>
                    <a:pt x="368" y="462"/>
                    <a:pt x="370" y="460"/>
                    <a:pt x="371" y="460"/>
                  </a:cubicBezTo>
                  <a:cubicBezTo>
                    <a:pt x="384" y="455"/>
                    <a:pt x="406" y="454"/>
                    <a:pt x="426" y="454"/>
                  </a:cubicBezTo>
                  <a:cubicBezTo>
                    <a:pt x="435" y="454"/>
                    <a:pt x="443" y="454"/>
                    <a:pt x="449" y="453"/>
                  </a:cubicBezTo>
                  <a:cubicBezTo>
                    <a:pt x="476" y="451"/>
                    <a:pt x="495" y="449"/>
                    <a:pt x="505" y="447"/>
                  </a:cubicBezTo>
                  <a:cubicBezTo>
                    <a:pt x="508" y="447"/>
                    <a:pt x="513" y="446"/>
                    <a:pt x="517" y="445"/>
                  </a:cubicBezTo>
                  <a:cubicBezTo>
                    <a:pt x="520" y="444"/>
                    <a:pt x="522" y="444"/>
                    <a:pt x="524" y="443"/>
                  </a:cubicBezTo>
                  <a:cubicBezTo>
                    <a:pt x="531" y="442"/>
                    <a:pt x="540" y="440"/>
                    <a:pt x="545" y="439"/>
                  </a:cubicBezTo>
                  <a:cubicBezTo>
                    <a:pt x="554" y="438"/>
                    <a:pt x="570" y="436"/>
                    <a:pt x="578" y="435"/>
                  </a:cubicBezTo>
                  <a:cubicBezTo>
                    <a:pt x="582" y="434"/>
                    <a:pt x="589" y="434"/>
                    <a:pt x="595" y="434"/>
                  </a:cubicBezTo>
                  <a:cubicBezTo>
                    <a:pt x="601" y="434"/>
                    <a:pt x="607" y="433"/>
                    <a:pt x="611" y="433"/>
                  </a:cubicBezTo>
                  <a:cubicBezTo>
                    <a:pt x="617" y="432"/>
                    <a:pt x="629" y="431"/>
                    <a:pt x="638" y="429"/>
                  </a:cubicBezTo>
                  <a:cubicBezTo>
                    <a:pt x="640" y="429"/>
                    <a:pt x="642" y="429"/>
                    <a:pt x="644" y="429"/>
                  </a:cubicBezTo>
                  <a:cubicBezTo>
                    <a:pt x="655" y="427"/>
                    <a:pt x="676" y="424"/>
                    <a:pt x="686" y="423"/>
                  </a:cubicBezTo>
                  <a:cubicBezTo>
                    <a:pt x="691" y="422"/>
                    <a:pt x="697" y="421"/>
                    <a:pt x="704" y="420"/>
                  </a:cubicBezTo>
                  <a:cubicBezTo>
                    <a:pt x="711" y="419"/>
                    <a:pt x="718" y="417"/>
                    <a:pt x="722" y="417"/>
                  </a:cubicBezTo>
                  <a:cubicBezTo>
                    <a:pt x="726" y="416"/>
                    <a:pt x="731" y="416"/>
                    <a:pt x="736" y="415"/>
                  </a:cubicBezTo>
                  <a:cubicBezTo>
                    <a:pt x="742" y="414"/>
                    <a:pt x="749" y="413"/>
                    <a:pt x="753" y="412"/>
                  </a:cubicBezTo>
                  <a:cubicBezTo>
                    <a:pt x="754" y="412"/>
                    <a:pt x="755" y="412"/>
                    <a:pt x="755" y="412"/>
                  </a:cubicBezTo>
                  <a:cubicBezTo>
                    <a:pt x="756" y="412"/>
                    <a:pt x="757" y="412"/>
                    <a:pt x="758" y="412"/>
                  </a:cubicBezTo>
                  <a:cubicBezTo>
                    <a:pt x="758" y="411"/>
                    <a:pt x="759" y="410"/>
                    <a:pt x="760" y="410"/>
                  </a:cubicBezTo>
                  <a:cubicBezTo>
                    <a:pt x="761" y="408"/>
                    <a:pt x="761" y="408"/>
                    <a:pt x="761" y="408"/>
                  </a:cubicBezTo>
                  <a:cubicBezTo>
                    <a:pt x="770" y="407"/>
                    <a:pt x="770" y="407"/>
                    <a:pt x="770" y="407"/>
                  </a:cubicBezTo>
                  <a:cubicBezTo>
                    <a:pt x="770" y="406"/>
                    <a:pt x="771" y="405"/>
                    <a:pt x="772" y="405"/>
                  </a:cubicBezTo>
                  <a:cubicBezTo>
                    <a:pt x="773" y="404"/>
                    <a:pt x="777" y="402"/>
                    <a:pt x="778" y="401"/>
                  </a:cubicBezTo>
                  <a:cubicBezTo>
                    <a:pt x="779" y="400"/>
                    <a:pt x="782" y="397"/>
                    <a:pt x="784" y="397"/>
                  </a:cubicBezTo>
                  <a:cubicBezTo>
                    <a:pt x="786" y="396"/>
                    <a:pt x="790" y="396"/>
                    <a:pt x="792" y="396"/>
                  </a:cubicBezTo>
                  <a:cubicBezTo>
                    <a:pt x="793" y="395"/>
                    <a:pt x="796" y="395"/>
                    <a:pt x="797" y="395"/>
                  </a:cubicBezTo>
                  <a:cubicBezTo>
                    <a:pt x="799" y="394"/>
                    <a:pt x="801" y="390"/>
                    <a:pt x="802" y="389"/>
                  </a:cubicBezTo>
                  <a:cubicBezTo>
                    <a:pt x="804" y="388"/>
                    <a:pt x="807" y="386"/>
                    <a:pt x="809" y="385"/>
                  </a:cubicBezTo>
                  <a:cubicBezTo>
                    <a:pt x="811" y="384"/>
                    <a:pt x="816" y="381"/>
                    <a:pt x="819" y="380"/>
                  </a:cubicBezTo>
                  <a:cubicBezTo>
                    <a:pt x="820" y="379"/>
                    <a:pt x="823" y="378"/>
                    <a:pt x="824" y="377"/>
                  </a:cubicBezTo>
                  <a:cubicBezTo>
                    <a:pt x="825" y="377"/>
                    <a:pt x="828" y="378"/>
                    <a:pt x="829" y="377"/>
                  </a:cubicBezTo>
                  <a:cubicBezTo>
                    <a:pt x="830" y="377"/>
                    <a:pt x="832" y="375"/>
                    <a:pt x="832" y="374"/>
                  </a:cubicBezTo>
                  <a:cubicBezTo>
                    <a:pt x="833" y="373"/>
                    <a:pt x="832" y="370"/>
                    <a:pt x="832" y="368"/>
                  </a:cubicBezTo>
                  <a:cubicBezTo>
                    <a:pt x="832" y="368"/>
                    <a:pt x="834" y="366"/>
                    <a:pt x="834" y="365"/>
                  </a:cubicBezTo>
                  <a:cubicBezTo>
                    <a:pt x="834" y="364"/>
                    <a:pt x="835" y="362"/>
                    <a:pt x="835" y="360"/>
                  </a:cubicBezTo>
                  <a:cubicBezTo>
                    <a:pt x="835" y="359"/>
                    <a:pt x="835" y="357"/>
                    <a:pt x="835" y="356"/>
                  </a:cubicBezTo>
                  <a:cubicBezTo>
                    <a:pt x="836" y="355"/>
                    <a:pt x="839" y="354"/>
                    <a:pt x="840" y="354"/>
                  </a:cubicBezTo>
                  <a:cubicBezTo>
                    <a:pt x="841" y="353"/>
                    <a:pt x="843" y="354"/>
                    <a:pt x="844" y="354"/>
                  </a:cubicBezTo>
                  <a:cubicBezTo>
                    <a:pt x="845" y="354"/>
                    <a:pt x="847" y="354"/>
                    <a:pt x="848" y="353"/>
                  </a:cubicBezTo>
                  <a:cubicBezTo>
                    <a:pt x="849" y="353"/>
                    <a:pt x="851" y="350"/>
                    <a:pt x="853" y="350"/>
                  </a:cubicBezTo>
                  <a:cubicBezTo>
                    <a:pt x="854" y="349"/>
                    <a:pt x="857" y="348"/>
                    <a:pt x="858" y="348"/>
                  </a:cubicBezTo>
                  <a:cubicBezTo>
                    <a:pt x="859" y="347"/>
                    <a:pt x="862" y="346"/>
                    <a:pt x="862" y="345"/>
                  </a:cubicBezTo>
                  <a:cubicBezTo>
                    <a:pt x="863" y="344"/>
                    <a:pt x="863" y="342"/>
                    <a:pt x="863" y="341"/>
                  </a:cubicBezTo>
                  <a:cubicBezTo>
                    <a:pt x="863" y="339"/>
                    <a:pt x="864" y="336"/>
                    <a:pt x="863" y="335"/>
                  </a:cubicBezTo>
                  <a:cubicBezTo>
                    <a:pt x="863" y="333"/>
                    <a:pt x="861" y="330"/>
                    <a:pt x="861" y="329"/>
                  </a:cubicBezTo>
                  <a:cubicBezTo>
                    <a:pt x="862" y="328"/>
                    <a:pt x="864" y="327"/>
                    <a:pt x="864" y="326"/>
                  </a:cubicBezTo>
                  <a:cubicBezTo>
                    <a:pt x="865" y="325"/>
                    <a:pt x="866" y="321"/>
                    <a:pt x="867" y="321"/>
                  </a:cubicBezTo>
                  <a:cubicBezTo>
                    <a:pt x="868" y="320"/>
                    <a:pt x="872" y="321"/>
                    <a:pt x="873" y="321"/>
                  </a:cubicBezTo>
                  <a:cubicBezTo>
                    <a:pt x="874" y="320"/>
                    <a:pt x="875" y="317"/>
                    <a:pt x="875" y="316"/>
                  </a:cubicBezTo>
                  <a:cubicBezTo>
                    <a:pt x="876" y="315"/>
                    <a:pt x="878" y="313"/>
                    <a:pt x="879" y="312"/>
                  </a:cubicBezTo>
                  <a:cubicBezTo>
                    <a:pt x="879" y="311"/>
                    <a:pt x="879" y="308"/>
                    <a:pt x="879" y="306"/>
                  </a:cubicBezTo>
                  <a:cubicBezTo>
                    <a:pt x="879" y="305"/>
                    <a:pt x="878" y="303"/>
                    <a:pt x="878" y="301"/>
                  </a:cubicBezTo>
                  <a:cubicBezTo>
                    <a:pt x="878" y="300"/>
                    <a:pt x="879" y="298"/>
                    <a:pt x="880" y="297"/>
                  </a:cubicBezTo>
                  <a:cubicBezTo>
                    <a:pt x="881" y="296"/>
                    <a:pt x="884" y="295"/>
                    <a:pt x="885" y="294"/>
                  </a:cubicBezTo>
                  <a:cubicBezTo>
                    <a:pt x="887" y="293"/>
                    <a:pt x="890" y="289"/>
                    <a:pt x="892" y="287"/>
                  </a:cubicBezTo>
                  <a:cubicBezTo>
                    <a:pt x="893" y="286"/>
                    <a:pt x="895" y="283"/>
                    <a:pt x="897" y="281"/>
                  </a:cubicBezTo>
                  <a:cubicBezTo>
                    <a:pt x="899" y="279"/>
                    <a:pt x="903" y="277"/>
                    <a:pt x="906" y="275"/>
                  </a:cubicBezTo>
                  <a:cubicBezTo>
                    <a:pt x="907" y="274"/>
                    <a:pt x="911" y="271"/>
                    <a:pt x="913" y="270"/>
                  </a:cubicBezTo>
                  <a:cubicBezTo>
                    <a:pt x="915" y="269"/>
                    <a:pt x="919" y="268"/>
                    <a:pt x="921" y="267"/>
                  </a:cubicBezTo>
                  <a:cubicBezTo>
                    <a:pt x="922" y="266"/>
                    <a:pt x="925" y="262"/>
                    <a:pt x="925" y="262"/>
                  </a:cubicBezTo>
                  <a:cubicBezTo>
                    <a:pt x="962" y="213"/>
                    <a:pt x="962" y="213"/>
                    <a:pt x="962" y="213"/>
                  </a:cubicBezTo>
                  <a:cubicBezTo>
                    <a:pt x="962" y="209"/>
                    <a:pt x="962" y="209"/>
                    <a:pt x="962" y="209"/>
                  </a:cubicBezTo>
                  <a:cubicBezTo>
                    <a:pt x="962" y="209"/>
                    <a:pt x="962" y="209"/>
                    <a:pt x="961" y="210"/>
                  </a:cubicBezTo>
                  <a:cubicBezTo>
                    <a:pt x="960" y="210"/>
                    <a:pt x="956" y="211"/>
                    <a:pt x="955" y="211"/>
                  </a:cubicBezTo>
                  <a:cubicBezTo>
                    <a:pt x="953" y="211"/>
                    <a:pt x="952" y="208"/>
                    <a:pt x="950" y="208"/>
                  </a:cubicBezTo>
                  <a:cubicBezTo>
                    <a:pt x="949" y="208"/>
                    <a:pt x="947" y="209"/>
                    <a:pt x="946" y="209"/>
                  </a:cubicBezTo>
                  <a:cubicBezTo>
                    <a:pt x="945" y="209"/>
                    <a:pt x="943" y="209"/>
                    <a:pt x="942" y="208"/>
                  </a:cubicBezTo>
                  <a:cubicBezTo>
                    <a:pt x="941" y="207"/>
                    <a:pt x="943" y="204"/>
                    <a:pt x="942" y="203"/>
                  </a:cubicBezTo>
                  <a:cubicBezTo>
                    <a:pt x="942" y="202"/>
                    <a:pt x="939" y="202"/>
                    <a:pt x="938" y="201"/>
                  </a:cubicBezTo>
                  <a:cubicBezTo>
                    <a:pt x="937" y="200"/>
                    <a:pt x="936" y="195"/>
                    <a:pt x="934" y="194"/>
                  </a:cubicBezTo>
                  <a:cubicBezTo>
                    <a:pt x="933" y="194"/>
                    <a:pt x="932" y="198"/>
                    <a:pt x="930" y="198"/>
                  </a:cubicBezTo>
                  <a:cubicBezTo>
                    <a:pt x="929" y="198"/>
                    <a:pt x="928" y="195"/>
                    <a:pt x="927" y="195"/>
                  </a:cubicBezTo>
                  <a:cubicBezTo>
                    <a:pt x="926" y="194"/>
                    <a:pt x="922" y="196"/>
                    <a:pt x="920" y="195"/>
                  </a:cubicBezTo>
                  <a:cubicBezTo>
                    <a:pt x="919" y="195"/>
                    <a:pt x="918" y="194"/>
                    <a:pt x="917" y="193"/>
                  </a:cubicBezTo>
                  <a:cubicBezTo>
                    <a:pt x="916" y="192"/>
                    <a:pt x="916" y="189"/>
                    <a:pt x="915" y="188"/>
                  </a:cubicBezTo>
                  <a:cubicBezTo>
                    <a:pt x="914" y="187"/>
                    <a:pt x="911" y="186"/>
                    <a:pt x="911" y="184"/>
                  </a:cubicBezTo>
                  <a:cubicBezTo>
                    <a:pt x="910" y="183"/>
                    <a:pt x="911" y="180"/>
                    <a:pt x="911" y="179"/>
                  </a:cubicBezTo>
                  <a:cubicBezTo>
                    <a:pt x="910" y="178"/>
                    <a:pt x="909" y="176"/>
                    <a:pt x="908" y="176"/>
                  </a:cubicBezTo>
                  <a:cubicBezTo>
                    <a:pt x="907" y="175"/>
                    <a:pt x="904" y="174"/>
                    <a:pt x="903" y="174"/>
                  </a:cubicBezTo>
                  <a:cubicBezTo>
                    <a:pt x="902" y="173"/>
                    <a:pt x="898" y="171"/>
                    <a:pt x="898" y="171"/>
                  </a:cubicBezTo>
                  <a:cubicBezTo>
                    <a:pt x="898" y="170"/>
                    <a:pt x="897" y="167"/>
                    <a:pt x="896" y="166"/>
                  </a:cubicBezTo>
                  <a:cubicBezTo>
                    <a:pt x="895" y="164"/>
                    <a:pt x="895" y="160"/>
                    <a:pt x="893" y="159"/>
                  </a:cubicBezTo>
                  <a:cubicBezTo>
                    <a:pt x="892" y="157"/>
                    <a:pt x="888" y="156"/>
                    <a:pt x="887" y="156"/>
                  </a:cubicBezTo>
                  <a:cubicBezTo>
                    <a:pt x="885" y="155"/>
                    <a:pt x="882" y="156"/>
                    <a:pt x="882" y="154"/>
                  </a:cubicBezTo>
                  <a:cubicBezTo>
                    <a:pt x="882" y="153"/>
                    <a:pt x="884" y="152"/>
                    <a:pt x="884" y="151"/>
                  </a:cubicBezTo>
                  <a:cubicBezTo>
                    <a:pt x="884" y="149"/>
                    <a:pt x="884" y="145"/>
                    <a:pt x="883" y="143"/>
                  </a:cubicBezTo>
                  <a:cubicBezTo>
                    <a:pt x="882" y="142"/>
                    <a:pt x="878" y="142"/>
                    <a:pt x="877" y="141"/>
                  </a:cubicBezTo>
                  <a:cubicBezTo>
                    <a:pt x="876" y="140"/>
                    <a:pt x="875" y="137"/>
                    <a:pt x="874" y="136"/>
                  </a:cubicBezTo>
                  <a:cubicBezTo>
                    <a:pt x="873" y="135"/>
                    <a:pt x="871" y="131"/>
                    <a:pt x="870" y="130"/>
                  </a:cubicBezTo>
                  <a:cubicBezTo>
                    <a:pt x="869" y="129"/>
                    <a:pt x="866" y="128"/>
                    <a:pt x="865" y="128"/>
                  </a:cubicBezTo>
                  <a:cubicBezTo>
                    <a:pt x="865" y="127"/>
                    <a:pt x="864" y="126"/>
                    <a:pt x="863" y="125"/>
                  </a:cubicBezTo>
                  <a:cubicBezTo>
                    <a:pt x="862" y="124"/>
                    <a:pt x="860" y="124"/>
                    <a:pt x="859" y="123"/>
                  </a:cubicBezTo>
                  <a:cubicBezTo>
                    <a:pt x="858" y="123"/>
                    <a:pt x="856" y="121"/>
                    <a:pt x="856" y="120"/>
                  </a:cubicBezTo>
                  <a:cubicBezTo>
                    <a:pt x="855" y="119"/>
                    <a:pt x="855" y="117"/>
                    <a:pt x="855" y="117"/>
                  </a:cubicBezTo>
                  <a:cubicBezTo>
                    <a:pt x="856" y="116"/>
                    <a:pt x="857" y="115"/>
                    <a:pt x="858" y="115"/>
                  </a:cubicBezTo>
                  <a:cubicBezTo>
                    <a:pt x="858" y="114"/>
                    <a:pt x="859" y="112"/>
                    <a:pt x="859" y="111"/>
                  </a:cubicBezTo>
                  <a:cubicBezTo>
                    <a:pt x="859" y="110"/>
                    <a:pt x="857" y="107"/>
                    <a:pt x="857" y="105"/>
                  </a:cubicBezTo>
                  <a:cubicBezTo>
                    <a:pt x="857" y="105"/>
                    <a:pt x="858" y="103"/>
                    <a:pt x="859" y="102"/>
                  </a:cubicBezTo>
                  <a:cubicBezTo>
                    <a:pt x="859" y="101"/>
                    <a:pt x="861" y="99"/>
                    <a:pt x="862" y="98"/>
                  </a:cubicBezTo>
                  <a:cubicBezTo>
                    <a:pt x="862" y="97"/>
                    <a:pt x="862" y="95"/>
                    <a:pt x="861" y="94"/>
                  </a:cubicBezTo>
                  <a:cubicBezTo>
                    <a:pt x="861" y="92"/>
                    <a:pt x="859" y="88"/>
                    <a:pt x="858" y="86"/>
                  </a:cubicBezTo>
                  <a:cubicBezTo>
                    <a:pt x="857" y="85"/>
                    <a:pt x="855" y="84"/>
                    <a:pt x="855" y="83"/>
                  </a:cubicBezTo>
                  <a:cubicBezTo>
                    <a:pt x="854" y="82"/>
                    <a:pt x="853" y="80"/>
                    <a:pt x="853" y="78"/>
                  </a:cubicBezTo>
                  <a:cubicBezTo>
                    <a:pt x="852" y="78"/>
                    <a:pt x="852" y="78"/>
                    <a:pt x="851" y="77"/>
                  </a:cubicBezTo>
                  <a:cubicBezTo>
                    <a:pt x="851" y="77"/>
                    <a:pt x="850" y="77"/>
                    <a:pt x="850" y="77"/>
                  </a:cubicBezTo>
                  <a:cubicBezTo>
                    <a:pt x="848" y="75"/>
                    <a:pt x="846" y="72"/>
                    <a:pt x="845" y="68"/>
                  </a:cubicBezTo>
                  <a:cubicBezTo>
                    <a:pt x="845" y="68"/>
                    <a:pt x="845" y="68"/>
                    <a:pt x="845" y="68"/>
                  </a:cubicBezTo>
                  <a:cubicBezTo>
                    <a:pt x="845" y="67"/>
                    <a:pt x="844" y="66"/>
                    <a:pt x="844" y="65"/>
                  </a:cubicBezTo>
                  <a:cubicBezTo>
                    <a:pt x="844" y="65"/>
                    <a:pt x="844" y="65"/>
                    <a:pt x="844" y="65"/>
                  </a:cubicBezTo>
                  <a:cubicBezTo>
                    <a:pt x="844" y="65"/>
                    <a:pt x="843" y="64"/>
                    <a:pt x="843" y="64"/>
                  </a:cubicBezTo>
                  <a:cubicBezTo>
                    <a:pt x="842" y="64"/>
                    <a:pt x="841" y="64"/>
                    <a:pt x="840" y="63"/>
                  </a:cubicBezTo>
                  <a:cubicBezTo>
                    <a:pt x="840" y="63"/>
                    <a:pt x="839" y="63"/>
                    <a:pt x="839" y="63"/>
                  </a:cubicBezTo>
                  <a:cubicBezTo>
                    <a:pt x="837" y="62"/>
                    <a:pt x="835" y="61"/>
                    <a:pt x="833" y="60"/>
                  </a:cubicBezTo>
                  <a:cubicBezTo>
                    <a:pt x="832" y="59"/>
                    <a:pt x="832" y="58"/>
                    <a:pt x="831" y="57"/>
                  </a:cubicBezTo>
                  <a:cubicBezTo>
                    <a:pt x="831" y="56"/>
                    <a:pt x="831" y="56"/>
                    <a:pt x="830" y="56"/>
                  </a:cubicBezTo>
                  <a:cubicBezTo>
                    <a:pt x="830" y="56"/>
                    <a:pt x="829" y="56"/>
                    <a:pt x="828" y="56"/>
                  </a:cubicBezTo>
                  <a:cubicBezTo>
                    <a:pt x="828" y="56"/>
                    <a:pt x="827" y="56"/>
                    <a:pt x="827" y="56"/>
                  </a:cubicBezTo>
                  <a:cubicBezTo>
                    <a:pt x="825" y="57"/>
                    <a:pt x="823" y="58"/>
                    <a:pt x="821" y="58"/>
                  </a:cubicBezTo>
                  <a:cubicBezTo>
                    <a:pt x="821" y="58"/>
                    <a:pt x="820" y="58"/>
                    <a:pt x="820" y="58"/>
                  </a:cubicBezTo>
                  <a:cubicBezTo>
                    <a:pt x="815" y="58"/>
                    <a:pt x="810" y="53"/>
                    <a:pt x="809" y="51"/>
                  </a:cubicBezTo>
                  <a:cubicBezTo>
                    <a:pt x="807" y="49"/>
                    <a:pt x="806" y="44"/>
                    <a:pt x="806" y="43"/>
                  </a:cubicBezTo>
                  <a:cubicBezTo>
                    <a:pt x="805" y="42"/>
                    <a:pt x="805" y="41"/>
                    <a:pt x="805" y="39"/>
                  </a:cubicBezTo>
                  <a:cubicBezTo>
                    <a:pt x="805" y="39"/>
                    <a:pt x="805" y="39"/>
                    <a:pt x="805" y="39"/>
                  </a:cubicBezTo>
                  <a:cubicBezTo>
                    <a:pt x="804" y="38"/>
                    <a:pt x="802" y="37"/>
                    <a:pt x="802" y="35"/>
                  </a:cubicBezTo>
                  <a:cubicBezTo>
                    <a:pt x="801" y="33"/>
                    <a:pt x="802" y="31"/>
                    <a:pt x="802" y="29"/>
                  </a:cubicBezTo>
                  <a:cubicBezTo>
                    <a:pt x="802" y="29"/>
                    <a:pt x="802" y="28"/>
                    <a:pt x="803" y="28"/>
                  </a:cubicBezTo>
                  <a:cubicBezTo>
                    <a:pt x="803" y="28"/>
                    <a:pt x="803" y="28"/>
                    <a:pt x="803" y="27"/>
                  </a:cubicBezTo>
                  <a:cubicBezTo>
                    <a:pt x="803" y="27"/>
                    <a:pt x="803" y="27"/>
                    <a:pt x="803" y="26"/>
                  </a:cubicBezTo>
                  <a:cubicBezTo>
                    <a:pt x="803" y="26"/>
                    <a:pt x="802" y="26"/>
                    <a:pt x="802" y="26"/>
                  </a:cubicBezTo>
                  <a:cubicBezTo>
                    <a:pt x="802" y="26"/>
                    <a:pt x="801" y="27"/>
                    <a:pt x="800" y="27"/>
                  </a:cubicBezTo>
                  <a:cubicBezTo>
                    <a:pt x="800" y="27"/>
                    <a:pt x="799" y="28"/>
                    <a:pt x="799" y="28"/>
                  </a:cubicBezTo>
                  <a:cubicBezTo>
                    <a:pt x="798" y="29"/>
                    <a:pt x="797" y="30"/>
                    <a:pt x="796" y="31"/>
                  </a:cubicBezTo>
                  <a:cubicBezTo>
                    <a:pt x="795" y="32"/>
                    <a:pt x="792" y="33"/>
                    <a:pt x="791" y="33"/>
                  </a:cubicBezTo>
                  <a:cubicBezTo>
                    <a:pt x="790" y="34"/>
                    <a:pt x="788" y="34"/>
                    <a:pt x="787" y="34"/>
                  </a:cubicBezTo>
                  <a:cubicBezTo>
                    <a:pt x="787" y="34"/>
                    <a:pt x="787" y="35"/>
                    <a:pt x="787" y="36"/>
                  </a:cubicBezTo>
                  <a:cubicBezTo>
                    <a:pt x="787" y="36"/>
                    <a:pt x="787" y="36"/>
                    <a:pt x="787" y="37"/>
                  </a:cubicBezTo>
                  <a:cubicBezTo>
                    <a:pt x="786" y="39"/>
                    <a:pt x="785" y="40"/>
                    <a:pt x="784" y="42"/>
                  </a:cubicBezTo>
                  <a:cubicBezTo>
                    <a:pt x="783" y="43"/>
                    <a:pt x="782" y="44"/>
                    <a:pt x="781" y="44"/>
                  </a:cubicBezTo>
                  <a:cubicBezTo>
                    <a:pt x="781" y="44"/>
                    <a:pt x="781" y="45"/>
                    <a:pt x="781" y="45"/>
                  </a:cubicBezTo>
                  <a:cubicBezTo>
                    <a:pt x="781" y="46"/>
                    <a:pt x="781" y="46"/>
                    <a:pt x="781" y="46"/>
                  </a:cubicBezTo>
                  <a:cubicBezTo>
                    <a:pt x="780" y="48"/>
                    <a:pt x="780" y="51"/>
                    <a:pt x="778" y="53"/>
                  </a:cubicBezTo>
                  <a:cubicBezTo>
                    <a:pt x="775" y="57"/>
                    <a:pt x="767" y="58"/>
                    <a:pt x="767" y="58"/>
                  </a:cubicBezTo>
                  <a:cubicBezTo>
                    <a:pt x="767" y="58"/>
                    <a:pt x="767" y="58"/>
                    <a:pt x="766" y="58"/>
                  </a:cubicBezTo>
                  <a:cubicBezTo>
                    <a:pt x="765" y="58"/>
                    <a:pt x="764" y="57"/>
                    <a:pt x="762" y="57"/>
                  </a:cubicBezTo>
                  <a:cubicBezTo>
                    <a:pt x="762" y="57"/>
                    <a:pt x="762" y="57"/>
                    <a:pt x="762" y="57"/>
                  </a:cubicBezTo>
                  <a:cubicBezTo>
                    <a:pt x="761" y="59"/>
                    <a:pt x="760" y="62"/>
                    <a:pt x="757" y="63"/>
                  </a:cubicBezTo>
                  <a:cubicBezTo>
                    <a:pt x="756" y="63"/>
                    <a:pt x="756" y="63"/>
                    <a:pt x="755" y="63"/>
                  </a:cubicBezTo>
                  <a:cubicBezTo>
                    <a:pt x="751" y="63"/>
                    <a:pt x="747" y="60"/>
                    <a:pt x="747" y="59"/>
                  </a:cubicBezTo>
                  <a:cubicBezTo>
                    <a:pt x="745" y="58"/>
                    <a:pt x="745" y="57"/>
                    <a:pt x="744" y="56"/>
                  </a:cubicBezTo>
                  <a:cubicBezTo>
                    <a:pt x="744" y="56"/>
                    <a:pt x="744" y="55"/>
                    <a:pt x="744" y="55"/>
                  </a:cubicBezTo>
                  <a:cubicBezTo>
                    <a:pt x="743" y="55"/>
                    <a:pt x="743" y="54"/>
                    <a:pt x="742" y="54"/>
                  </a:cubicBezTo>
                  <a:cubicBezTo>
                    <a:pt x="742" y="54"/>
                    <a:pt x="742" y="54"/>
                    <a:pt x="742" y="54"/>
                  </a:cubicBezTo>
                  <a:cubicBezTo>
                    <a:pt x="741" y="54"/>
                    <a:pt x="740" y="54"/>
                    <a:pt x="740" y="54"/>
                  </a:cubicBezTo>
                  <a:cubicBezTo>
                    <a:pt x="739" y="54"/>
                    <a:pt x="738" y="54"/>
                    <a:pt x="738" y="54"/>
                  </a:cubicBezTo>
                  <a:cubicBezTo>
                    <a:pt x="737" y="54"/>
                    <a:pt x="737" y="54"/>
                    <a:pt x="737" y="54"/>
                  </a:cubicBezTo>
                  <a:cubicBezTo>
                    <a:pt x="737" y="54"/>
                    <a:pt x="736" y="54"/>
                    <a:pt x="736" y="54"/>
                  </a:cubicBezTo>
                  <a:cubicBezTo>
                    <a:pt x="736" y="54"/>
                    <a:pt x="735" y="55"/>
                    <a:pt x="735" y="55"/>
                  </a:cubicBezTo>
                  <a:cubicBezTo>
                    <a:pt x="732" y="55"/>
                    <a:pt x="731" y="54"/>
                    <a:pt x="729" y="54"/>
                  </a:cubicBezTo>
                  <a:cubicBezTo>
                    <a:pt x="728" y="53"/>
                    <a:pt x="727" y="52"/>
                    <a:pt x="725" y="51"/>
                  </a:cubicBezTo>
                  <a:cubicBezTo>
                    <a:pt x="725" y="51"/>
                    <a:pt x="725" y="51"/>
                    <a:pt x="724" y="51"/>
                  </a:cubicBezTo>
                  <a:cubicBezTo>
                    <a:pt x="723" y="50"/>
                    <a:pt x="721" y="50"/>
                    <a:pt x="721" y="50"/>
                  </a:cubicBezTo>
                  <a:cubicBezTo>
                    <a:pt x="720" y="50"/>
                    <a:pt x="718" y="50"/>
                    <a:pt x="718" y="50"/>
                  </a:cubicBezTo>
                  <a:cubicBezTo>
                    <a:pt x="717" y="51"/>
                    <a:pt x="717" y="51"/>
                    <a:pt x="717" y="51"/>
                  </a:cubicBezTo>
                  <a:cubicBezTo>
                    <a:pt x="716" y="52"/>
                    <a:pt x="715" y="54"/>
                    <a:pt x="714" y="55"/>
                  </a:cubicBezTo>
                  <a:cubicBezTo>
                    <a:pt x="713" y="55"/>
                    <a:pt x="712" y="56"/>
                    <a:pt x="711" y="56"/>
                  </a:cubicBezTo>
                  <a:cubicBezTo>
                    <a:pt x="711" y="56"/>
                    <a:pt x="711" y="56"/>
                    <a:pt x="711" y="56"/>
                  </a:cubicBezTo>
                  <a:cubicBezTo>
                    <a:pt x="711" y="58"/>
                    <a:pt x="711" y="61"/>
                    <a:pt x="709" y="63"/>
                  </a:cubicBezTo>
                  <a:cubicBezTo>
                    <a:pt x="707" y="65"/>
                    <a:pt x="704" y="66"/>
                    <a:pt x="700" y="66"/>
                  </a:cubicBezTo>
                  <a:cubicBezTo>
                    <a:pt x="700" y="66"/>
                    <a:pt x="700" y="66"/>
                    <a:pt x="699" y="66"/>
                  </a:cubicBezTo>
                  <a:cubicBezTo>
                    <a:pt x="698" y="66"/>
                    <a:pt x="695" y="66"/>
                    <a:pt x="693" y="65"/>
                  </a:cubicBezTo>
                  <a:cubicBezTo>
                    <a:pt x="693" y="65"/>
                    <a:pt x="692" y="65"/>
                    <a:pt x="691" y="65"/>
                  </a:cubicBezTo>
                  <a:cubicBezTo>
                    <a:pt x="691" y="65"/>
                    <a:pt x="691" y="65"/>
                    <a:pt x="690" y="65"/>
                  </a:cubicBezTo>
                  <a:cubicBezTo>
                    <a:pt x="689" y="65"/>
                    <a:pt x="686" y="65"/>
                    <a:pt x="684" y="63"/>
                  </a:cubicBezTo>
                  <a:cubicBezTo>
                    <a:pt x="682" y="62"/>
                    <a:pt x="681" y="59"/>
                    <a:pt x="681" y="57"/>
                  </a:cubicBezTo>
                  <a:cubicBezTo>
                    <a:pt x="681" y="57"/>
                    <a:pt x="681" y="57"/>
                    <a:pt x="681" y="57"/>
                  </a:cubicBezTo>
                  <a:cubicBezTo>
                    <a:pt x="681" y="56"/>
                    <a:pt x="681" y="56"/>
                    <a:pt x="681" y="56"/>
                  </a:cubicBezTo>
                  <a:cubicBezTo>
                    <a:pt x="681" y="56"/>
                    <a:pt x="680" y="56"/>
                    <a:pt x="680" y="56"/>
                  </a:cubicBezTo>
                  <a:cubicBezTo>
                    <a:pt x="680" y="56"/>
                    <a:pt x="680" y="56"/>
                    <a:pt x="679" y="56"/>
                  </a:cubicBezTo>
                  <a:cubicBezTo>
                    <a:pt x="679" y="56"/>
                    <a:pt x="679" y="56"/>
                    <a:pt x="679" y="56"/>
                  </a:cubicBezTo>
                  <a:cubicBezTo>
                    <a:pt x="678" y="56"/>
                    <a:pt x="675" y="56"/>
                    <a:pt x="674" y="54"/>
                  </a:cubicBezTo>
                  <a:cubicBezTo>
                    <a:pt x="671" y="52"/>
                    <a:pt x="671" y="50"/>
                    <a:pt x="671" y="48"/>
                  </a:cubicBezTo>
                  <a:cubicBezTo>
                    <a:pt x="671" y="48"/>
                    <a:pt x="671" y="48"/>
                    <a:pt x="671" y="48"/>
                  </a:cubicBezTo>
                  <a:cubicBezTo>
                    <a:pt x="670" y="48"/>
                    <a:pt x="670" y="48"/>
                    <a:pt x="670" y="48"/>
                  </a:cubicBezTo>
                  <a:cubicBezTo>
                    <a:pt x="669" y="48"/>
                    <a:pt x="668" y="48"/>
                    <a:pt x="668" y="48"/>
                  </a:cubicBezTo>
                  <a:cubicBezTo>
                    <a:pt x="667" y="48"/>
                    <a:pt x="666" y="48"/>
                    <a:pt x="665" y="48"/>
                  </a:cubicBezTo>
                  <a:cubicBezTo>
                    <a:pt x="664" y="48"/>
                    <a:pt x="663" y="47"/>
                    <a:pt x="662" y="46"/>
                  </a:cubicBezTo>
                  <a:cubicBezTo>
                    <a:pt x="661" y="46"/>
                    <a:pt x="661" y="46"/>
                    <a:pt x="661" y="46"/>
                  </a:cubicBezTo>
                  <a:cubicBezTo>
                    <a:pt x="660" y="46"/>
                    <a:pt x="660" y="46"/>
                    <a:pt x="659" y="46"/>
                  </a:cubicBezTo>
                  <a:cubicBezTo>
                    <a:pt x="659" y="46"/>
                    <a:pt x="659" y="46"/>
                    <a:pt x="659" y="46"/>
                  </a:cubicBezTo>
                  <a:cubicBezTo>
                    <a:pt x="658" y="46"/>
                    <a:pt x="658" y="46"/>
                    <a:pt x="658" y="46"/>
                  </a:cubicBezTo>
                  <a:cubicBezTo>
                    <a:pt x="657" y="47"/>
                    <a:pt x="656" y="48"/>
                    <a:pt x="655" y="48"/>
                  </a:cubicBezTo>
                  <a:cubicBezTo>
                    <a:pt x="654" y="49"/>
                    <a:pt x="650" y="51"/>
                    <a:pt x="648" y="51"/>
                  </a:cubicBezTo>
                  <a:cubicBezTo>
                    <a:pt x="647" y="51"/>
                    <a:pt x="645" y="51"/>
                    <a:pt x="644" y="51"/>
                  </a:cubicBezTo>
                  <a:cubicBezTo>
                    <a:pt x="643" y="51"/>
                    <a:pt x="640" y="51"/>
                    <a:pt x="638" y="50"/>
                  </a:cubicBezTo>
                  <a:cubicBezTo>
                    <a:pt x="637" y="50"/>
                    <a:pt x="636" y="49"/>
                    <a:pt x="635" y="49"/>
                  </a:cubicBezTo>
                  <a:cubicBezTo>
                    <a:pt x="634" y="49"/>
                    <a:pt x="634" y="48"/>
                    <a:pt x="634" y="48"/>
                  </a:cubicBezTo>
                  <a:cubicBezTo>
                    <a:pt x="633" y="48"/>
                    <a:pt x="632" y="48"/>
                    <a:pt x="631" y="48"/>
                  </a:cubicBezTo>
                  <a:cubicBezTo>
                    <a:pt x="630" y="48"/>
                    <a:pt x="628" y="48"/>
                    <a:pt x="627" y="48"/>
                  </a:cubicBezTo>
                  <a:cubicBezTo>
                    <a:pt x="627" y="47"/>
                    <a:pt x="627" y="47"/>
                    <a:pt x="626" y="47"/>
                  </a:cubicBezTo>
                  <a:cubicBezTo>
                    <a:pt x="624" y="47"/>
                    <a:pt x="620" y="46"/>
                    <a:pt x="618" y="44"/>
                  </a:cubicBezTo>
                  <a:cubicBezTo>
                    <a:pt x="616" y="42"/>
                    <a:pt x="616" y="40"/>
                    <a:pt x="616" y="38"/>
                  </a:cubicBezTo>
                  <a:cubicBezTo>
                    <a:pt x="616" y="37"/>
                    <a:pt x="616" y="37"/>
                    <a:pt x="616" y="37"/>
                  </a:cubicBezTo>
                  <a:cubicBezTo>
                    <a:pt x="616" y="36"/>
                    <a:pt x="615" y="35"/>
                    <a:pt x="615" y="33"/>
                  </a:cubicBezTo>
                  <a:cubicBezTo>
                    <a:pt x="615" y="33"/>
                    <a:pt x="615" y="31"/>
                    <a:pt x="615" y="30"/>
                  </a:cubicBezTo>
                  <a:cubicBezTo>
                    <a:pt x="615" y="30"/>
                    <a:pt x="614" y="28"/>
                    <a:pt x="613" y="27"/>
                  </a:cubicBezTo>
                  <a:cubicBezTo>
                    <a:pt x="613" y="27"/>
                    <a:pt x="612" y="27"/>
                    <a:pt x="611" y="26"/>
                  </a:cubicBezTo>
                  <a:cubicBezTo>
                    <a:pt x="610" y="25"/>
                    <a:pt x="609" y="25"/>
                    <a:pt x="608" y="24"/>
                  </a:cubicBezTo>
                  <a:cubicBezTo>
                    <a:pt x="607" y="23"/>
                    <a:pt x="605" y="19"/>
                    <a:pt x="604" y="17"/>
                  </a:cubicBezTo>
                  <a:cubicBezTo>
                    <a:pt x="603" y="15"/>
                    <a:pt x="603" y="14"/>
                    <a:pt x="603" y="13"/>
                  </a:cubicBezTo>
                  <a:cubicBezTo>
                    <a:pt x="603" y="13"/>
                    <a:pt x="603" y="13"/>
                    <a:pt x="603" y="13"/>
                  </a:cubicBezTo>
                  <a:cubicBezTo>
                    <a:pt x="602" y="13"/>
                    <a:pt x="602" y="13"/>
                    <a:pt x="602" y="12"/>
                  </a:cubicBezTo>
                  <a:cubicBezTo>
                    <a:pt x="601" y="12"/>
                    <a:pt x="601" y="12"/>
                    <a:pt x="601" y="12"/>
                  </a:cubicBezTo>
                  <a:cubicBezTo>
                    <a:pt x="601" y="12"/>
                    <a:pt x="599" y="11"/>
                    <a:pt x="599" y="11"/>
                  </a:cubicBezTo>
                  <a:cubicBezTo>
                    <a:pt x="598" y="11"/>
                    <a:pt x="598" y="11"/>
                    <a:pt x="598" y="11"/>
                  </a:cubicBezTo>
                  <a:cubicBezTo>
                    <a:pt x="596" y="11"/>
                    <a:pt x="595" y="11"/>
                    <a:pt x="594" y="11"/>
                  </a:cubicBezTo>
                  <a:cubicBezTo>
                    <a:pt x="593" y="11"/>
                    <a:pt x="593" y="11"/>
                    <a:pt x="592" y="11"/>
                  </a:cubicBezTo>
                  <a:cubicBezTo>
                    <a:pt x="590" y="11"/>
                    <a:pt x="586" y="9"/>
                    <a:pt x="584" y="6"/>
                  </a:cubicBezTo>
                  <a:cubicBezTo>
                    <a:pt x="583" y="4"/>
                    <a:pt x="583" y="2"/>
                    <a:pt x="583" y="1"/>
                  </a:cubicBezTo>
                  <a:cubicBezTo>
                    <a:pt x="583" y="0"/>
                    <a:pt x="583" y="0"/>
                    <a:pt x="583" y="0"/>
                  </a:cubicBezTo>
                  <a:cubicBezTo>
                    <a:pt x="583" y="0"/>
                    <a:pt x="583" y="0"/>
                    <a:pt x="583" y="0"/>
                  </a:cubicBezTo>
                  <a:cubicBezTo>
                    <a:pt x="583" y="0"/>
                    <a:pt x="583" y="0"/>
                    <a:pt x="583" y="0"/>
                  </a:cubicBezTo>
                  <a:cubicBezTo>
                    <a:pt x="582" y="0"/>
                    <a:pt x="582" y="0"/>
                    <a:pt x="582" y="0"/>
                  </a:cubicBezTo>
                  <a:cubicBezTo>
                    <a:pt x="582" y="1"/>
                    <a:pt x="581" y="3"/>
                    <a:pt x="580" y="4"/>
                  </a:cubicBezTo>
                  <a:cubicBezTo>
                    <a:pt x="578" y="5"/>
                    <a:pt x="576" y="5"/>
                    <a:pt x="574" y="5"/>
                  </a:cubicBezTo>
                  <a:cubicBezTo>
                    <a:pt x="574" y="5"/>
                    <a:pt x="574" y="5"/>
                    <a:pt x="574" y="5"/>
                  </a:cubicBezTo>
                  <a:cubicBezTo>
                    <a:pt x="574" y="5"/>
                    <a:pt x="573" y="5"/>
                    <a:pt x="573" y="5"/>
                  </a:cubicBezTo>
                  <a:cubicBezTo>
                    <a:pt x="573" y="5"/>
                    <a:pt x="573" y="6"/>
                    <a:pt x="573" y="6"/>
                  </a:cubicBezTo>
                  <a:cubicBezTo>
                    <a:pt x="572" y="7"/>
                    <a:pt x="571" y="9"/>
                    <a:pt x="570" y="10"/>
                  </a:cubicBezTo>
                  <a:cubicBezTo>
                    <a:pt x="568" y="11"/>
                    <a:pt x="565" y="11"/>
                    <a:pt x="563" y="11"/>
                  </a:cubicBezTo>
                  <a:cubicBezTo>
                    <a:pt x="562" y="11"/>
                    <a:pt x="562" y="11"/>
                    <a:pt x="561" y="11"/>
                  </a:cubicBezTo>
                  <a:cubicBezTo>
                    <a:pt x="559" y="10"/>
                    <a:pt x="558" y="9"/>
                    <a:pt x="557" y="8"/>
                  </a:cubicBezTo>
                  <a:cubicBezTo>
                    <a:pt x="557" y="8"/>
                    <a:pt x="557" y="8"/>
                    <a:pt x="557" y="8"/>
                  </a:cubicBezTo>
                  <a:cubicBezTo>
                    <a:pt x="556" y="7"/>
                    <a:pt x="554" y="7"/>
                    <a:pt x="554" y="7"/>
                  </a:cubicBezTo>
                  <a:cubicBezTo>
                    <a:pt x="554" y="7"/>
                    <a:pt x="554" y="7"/>
                    <a:pt x="553" y="7"/>
                  </a:cubicBezTo>
                  <a:cubicBezTo>
                    <a:pt x="552" y="6"/>
                    <a:pt x="550" y="6"/>
                    <a:pt x="549" y="5"/>
                  </a:cubicBezTo>
                  <a:cubicBezTo>
                    <a:pt x="547" y="4"/>
                    <a:pt x="546" y="3"/>
                    <a:pt x="546" y="1"/>
                  </a:cubicBezTo>
                  <a:cubicBezTo>
                    <a:pt x="546" y="2"/>
                    <a:pt x="545" y="3"/>
                    <a:pt x="545" y="3"/>
                  </a:cubicBezTo>
                  <a:cubicBezTo>
                    <a:pt x="538" y="17"/>
                    <a:pt x="538" y="17"/>
                    <a:pt x="538" y="17"/>
                  </a:cubicBezTo>
                  <a:cubicBezTo>
                    <a:pt x="537" y="12"/>
                    <a:pt x="537" y="12"/>
                    <a:pt x="537" y="12"/>
                  </a:cubicBezTo>
                  <a:cubicBezTo>
                    <a:pt x="536" y="12"/>
                    <a:pt x="535" y="13"/>
                    <a:pt x="534" y="14"/>
                  </a:cubicBezTo>
                  <a:cubicBezTo>
                    <a:pt x="534" y="14"/>
                    <a:pt x="534" y="14"/>
                    <a:pt x="533" y="14"/>
                  </a:cubicBezTo>
                  <a:cubicBezTo>
                    <a:pt x="533" y="14"/>
                    <a:pt x="533" y="15"/>
                    <a:pt x="533" y="15"/>
                  </a:cubicBezTo>
                  <a:cubicBezTo>
                    <a:pt x="533" y="15"/>
                    <a:pt x="533" y="15"/>
                    <a:pt x="533" y="15"/>
                  </a:cubicBezTo>
                  <a:cubicBezTo>
                    <a:pt x="534" y="15"/>
                    <a:pt x="536" y="16"/>
                    <a:pt x="537" y="17"/>
                  </a:cubicBezTo>
                  <a:cubicBezTo>
                    <a:pt x="539" y="18"/>
                    <a:pt x="541" y="21"/>
                    <a:pt x="542" y="23"/>
                  </a:cubicBezTo>
                  <a:cubicBezTo>
                    <a:pt x="543" y="25"/>
                    <a:pt x="544" y="29"/>
                    <a:pt x="543" y="32"/>
                  </a:cubicBezTo>
                  <a:cubicBezTo>
                    <a:pt x="543" y="33"/>
                    <a:pt x="542" y="34"/>
                    <a:pt x="542" y="35"/>
                  </a:cubicBezTo>
                  <a:cubicBezTo>
                    <a:pt x="542" y="35"/>
                    <a:pt x="542" y="35"/>
                    <a:pt x="542" y="35"/>
                  </a:cubicBezTo>
                  <a:cubicBezTo>
                    <a:pt x="542" y="35"/>
                    <a:pt x="543" y="35"/>
                    <a:pt x="543" y="35"/>
                  </a:cubicBezTo>
                  <a:cubicBezTo>
                    <a:pt x="545" y="35"/>
                    <a:pt x="550" y="36"/>
                    <a:pt x="552" y="39"/>
                  </a:cubicBezTo>
                  <a:cubicBezTo>
                    <a:pt x="554" y="43"/>
                    <a:pt x="553" y="48"/>
                    <a:pt x="552" y="49"/>
                  </a:cubicBezTo>
                  <a:cubicBezTo>
                    <a:pt x="551" y="51"/>
                    <a:pt x="550" y="52"/>
                    <a:pt x="549" y="52"/>
                  </a:cubicBezTo>
                  <a:cubicBezTo>
                    <a:pt x="549" y="52"/>
                    <a:pt x="549" y="53"/>
                    <a:pt x="549" y="53"/>
                  </a:cubicBezTo>
                  <a:cubicBezTo>
                    <a:pt x="549" y="53"/>
                    <a:pt x="551" y="57"/>
                    <a:pt x="550" y="61"/>
                  </a:cubicBezTo>
                  <a:cubicBezTo>
                    <a:pt x="549" y="63"/>
                    <a:pt x="546" y="65"/>
                    <a:pt x="544" y="66"/>
                  </a:cubicBezTo>
                  <a:cubicBezTo>
                    <a:pt x="544" y="66"/>
                    <a:pt x="544" y="66"/>
                    <a:pt x="544" y="66"/>
                  </a:cubicBezTo>
                  <a:cubicBezTo>
                    <a:pt x="543" y="66"/>
                    <a:pt x="543" y="66"/>
                    <a:pt x="542" y="66"/>
                  </a:cubicBezTo>
                  <a:cubicBezTo>
                    <a:pt x="541" y="66"/>
                    <a:pt x="539" y="65"/>
                    <a:pt x="538" y="65"/>
                  </a:cubicBezTo>
                  <a:cubicBezTo>
                    <a:pt x="538" y="65"/>
                    <a:pt x="538" y="65"/>
                    <a:pt x="538" y="65"/>
                  </a:cubicBezTo>
                  <a:cubicBezTo>
                    <a:pt x="537" y="65"/>
                    <a:pt x="536" y="65"/>
                    <a:pt x="535" y="65"/>
                  </a:cubicBezTo>
                  <a:cubicBezTo>
                    <a:pt x="535" y="65"/>
                    <a:pt x="535" y="65"/>
                    <a:pt x="534" y="66"/>
                  </a:cubicBezTo>
                  <a:cubicBezTo>
                    <a:pt x="533" y="67"/>
                    <a:pt x="532" y="68"/>
                    <a:pt x="530" y="69"/>
                  </a:cubicBezTo>
                  <a:cubicBezTo>
                    <a:pt x="529" y="69"/>
                    <a:pt x="528" y="69"/>
                    <a:pt x="527" y="69"/>
                  </a:cubicBezTo>
                  <a:cubicBezTo>
                    <a:pt x="526" y="69"/>
                    <a:pt x="526" y="69"/>
                    <a:pt x="525" y="69"/>
                  </a:cubicBezTo>
                  <a:cubicBezTo>
                    <a:pt x="524" y="69"/>
                    <a:pt x="524" y="69"/>
                    <a:pt x="524" y="69"/>
                  </a:cubicBezTo>
                  <a:cubicBezTo>
                    <a:pt x="523" y="69"/>
                    <a:pt x="522" y="70"/>
                    <a:pt x="521" y="71"/>
                  </a:cubicBezTo>
                  <a:cubicBezTo>
                    <a:pt x="520" y="72"/>
                    <a:pt x="517" y="74"/>
                    <a:pt x="516" y="76"/>
                  </a:cubicBezTo>
                  <a:cubicBezTo>
                    <a:pt x="515" y="76"/>
                    <a:pt x="515" y="77"/>
                    <a:pt x="514" y="78"/>
                  </a:cubicBezTo>
                  <a:cubicBezTo>
                    <a:pt x="513" y="80"/>
                    <a:pt x="511" y="82"/>
                    <a:pt x="510" y="83"/>
                  </a:cubicBezTo>
                  <a:cubicBezTo>
                    <a:pt x="510" y="83"/>
                    <a:pt x="507" y="86"/>
                    <a:pt x="504" y="87"/>
                  </a:cubicBezTo>
                  <a:cubicBezTo>
                    <a:pt x="503" y="88"/>
                    <a:pt x="500" y="89"/>
                    <a:pt x="498" y="89"/>
                  </a:cubicBezTo>
                  <a:cubicBezTo>
                    <a:pt x="498" y="89"/>
                    <a:pt x="498" y="89"/>
                    <a:pt x="497" y="89"/>
                  </a:cubicBezTo>
                  <a:cubicBezTo>
                    <a:pt x="495" y="89"/>
                    <a:pt x="491" y="88"/>
                    <a:pt x="489" y="86"/>
                  </a:cubicBezTo>
                  <a:cubicBezTo>
                    <a:pt x="488" y="84"/>
                    <a:pt x="487" y="83"/>
                    <a:pt x="487" y="81"/>
                  </a:cubicBezTo>
                  <a:cubicBezTo>
                    <a:pt x="486" y="81"/>
                    <a:pt x="485" y="81"/>
                    <a:pt x="485" y="81"/>
                  </a:cubicBezTo>
                  <a:cubicBezTo>
                    <a:pt x="484" y="81"/>
                    <a:pt x="484" y="81"/>
                    <a:pt x="484" y="81"/>
                  </a:cubicBezTo>
                  <a:cubicBezTo>
                    <a:pt x="484" y="81"/>
                    <a:pt x="483" y="82"/>
                    <a:pt x="483" y="82"/>
                  </a:cubicBezTo>
                  <a:cubicBezTo>
                    <a:pt x="482" y="82"/>
                    <a:pt x="481" y="83"/>
                    <a:pt x="480" y="83"/>
                  </a:cubicBezTo>
                  <a:cubicBezTo>
                    <a:pt x="480" y="83"/>
                    <a:pt x="479" y="84"/>
                    <a:pt x="478" y="84"/>
                  </a:cubicBezTo>
                  <a:cubicBezTo>
                    <a:pt x="478" y="84"/>
                    <a:pt x="477" y="84"/>
                    <a:pt x="477" y="84"/>
                  </a:cubicBezTo>
                  <a:cubicBezTo>
                    <a:pt x="477" y="84"/>
                    <a:pt x="476" y="84"/>
                    <a:pt x="476" y="85"/>
                  </a:cubicBezTo>
                  <a:cubicBezTo>
                    <a:pt x="474" y="85"/>
                    <a:pt x="473" y="86"/>
                    <a:pt x="471" y="86"/>
                  </a:cubicBezTo>
                  <a:cubicBezTo>
                    <a:pt x="471" y="86"/>
                    <a:pt x="470" y="86"/>
                    <a:pt x="469" y="86"/>
                  </a:cubicBezTo>
                  <a:cubicBezTo>
                    <a:pt x="469" y="86"/>
                    <a:pt x="468" y="86"/>
                    <a:pt x="468" y="86"/>
                  </a:cubicBezTo>
                  <a:cubicBezTo>
                    <a:pt x="468" y="86"/>
                    <a:pt x="467" y="86"/>
                    <a:pt x="467" y="86"/>
                  </a:cubicBezTo>
                  <a:cubicBezTo>
                    <a:pt x="467" y="86"/>
                    <a:pt x="467" y="87"/>
                    <a:pt x="466" y="87"/>
                  </a:cubicBezTo>
                  <a:cubicBezTo>
                    <a:pt x="467" y="87"/>
                    <a:pt x="467" y="88"/>
                    <a:pt x="467" y="89"/>
                  </a:cubicBezTo>
                  <a:cubicBezTo>
                    <a:pt x="467" y="89"/>
                    <a:pt x="467" y="89"/>
                    <a:pt x="467" y="89"/>
                  </a:cubicBezTo>
                  <a:cubicBezTo>
                    <a:pt x="468" y="90"/>
                    <a:pt x="469" y="90"/>
                    <a:pt x="470" y="92"/>
                  </a:cubicBezTo>
                  <a:cubicBezTo>
                    <a:pt x="471" y="93"/>
                    <a:pt x="471" y="96"/>
                    <a:pt x="472" y="98"/>
                  </a:cubicBezTo>
                  <a:cubicBezTo>
                    <a:pt x="472" y="99"/>
                    <a:pt x="472" y="100"/>
                    <a:pt x="472" y="100"/>
                  </a:cubicBezTo>
                  <a:cubicBezTo>
                    <a:pt x="472" y="101"/>
                    <a:pt x="473" y="103"/>
                    <a:pt x="474" y="104"/>
                  </a:cubicBezTo>
                  <a:cubicBezTo>
                    <a:pt x="474" y="104"/>
                    <a:pt x="474" y="105"/>
                    <a:pt x="474" y="106"/>
                  </a:cubicBezTo>
                  <a:cubicBezTo>
                    <a:pt x="475" y="108"/>
                    <a:pt x="477" y="110"/>
                    <a:pt x="477" y="112"/>
                  </a:cubicBezTo>
                  <a:cubicBezTo>
                    <a:pt x="477" y="113"/>
                    <a:pt x="477" y="117"/>
                    <a:pt x="476" y="120"/>
                  </a:cubicBezTo>
                  <a:cubicBezTo>
                    <a:pt x="475" y="122"/>
                    <a:pt x="473" y="123"/>
                    <a:pt x="472" y="123"/>
                  </a:cubicBezTo>
                  <a:cubicBezTo>
                    <a:pt x="471" y="124"/>
                    <a:pt x="471" y="124"/>
                    <a:pt x="471" y="124"/>
                  </a:cubicBezTo>
                  <a:cubicBezTo>
                    <a:pt x="471" y="124"/>
                    <a:pt x="471" y="124"/>
                    <a:pt x="470" y="124"/>
                  </a:cubicBezTo>
                  <a:cubicBezTo>
                    <a:pt x="470" y="125"/>
                    <a:pt x="470" y="125"/>
                    <a:pt x="469" y="125"/>
                  </a:cubicBezTo>
                  <a:cubicBezTo>
                    <a:pt x="469" y="126"/>
                    <a:pt x="469" y="126"/>
                    <a:pt x="469" y="126"/>
                  </a:cubicBezTo>
                  <a:cubicBezTo>
                    <a:pt x="469" y="128"/>
                    <a:pt x="469" y="130"/>
                    <a:pt x="467" y="132"/>
                  </a:cubicBezTo>
                  <a:cubicBezTo>
                    <a:pt x="465" y="135"/>
                    <a:pt x="460" y="137"/>
                    <a:pt x="460" y="137"/>
                  </a:cubicBezTo>
                  <a:cubicBezTo>
                    <a:pt x="458" y="138"/>
                    <a:pt x="457" y="138"/>
                    <a:pt x="456" y="138"/>
                  </a:cubicBezTo>
                  <a:cubicBezTo>
                    <a:pt x="455" y="138"/>
                    <a:pt x="454" y="138"/>
                    <a:pt x="454" y="138"/>
                  </a:cubicBezTo>
                  <a:cubicBezTo>
                    <a:pt x="454" y="138"/>
                    <a:pt x="453" y="138"/>
                    <a:pt x="453" y="139"/>
                  </a:cubicBezTo>
                  <a:cubicBezTo>
                    <a:pt x="452" y="140"/>
                    <a:pt x="452" y="143"/>
                    <a:pt x="452" y="145"/>
                  </a:cubicBezTo>
                  <a:cubicBezTo>
                    <a:pt x="452" y="145"/>
                    <a:pt x="452" y="146"/>
                    <a:pt x="452" y="146"/>
                  </a:cubicBezTo>
                  <a:cubicBezTo>
                    <a:pt x="452" y="146"/>
                    <a:pt x="452" y="147"/>
                    <a:pt x="452" y="147"/>
                  </a:cubicBezTo>
                  <a:cubicBezTo>
                    <a:pt x="452" y="148"/>
                    <a:pt x="452" y="150"/>
                    <a:pt x="452" y="151"/>
                  </a:cubicBezTo>
                  <a:cubicBezTo>
                    <a:pt x="451" y="152"/>
                    <a:pt x="451" y="155"/>
                    <a:pt x="450" y="157"/>
                  </a:cubicBezTo>
                  <a:cubicBezTo>
                    <a:pt x="450" y="157"/>
                    <a:pt x="450" y="157"/>
                    <a:pt x="450" y="157"/>
                  </a:cubicBezTo>
                  <a:cubicBezTo>
                    <a:pt x="450" y="157"/>
                    <a:pt x="449" y="158"/>
                    <a:pt x="449" y="159"/>
                  </a:cubicBezTo>
                  <a:cubicBezTo>
                    <a:pt x="449" y="159"/>
                    <a:pt x="448" y="160"/>
                    <a:pt x="448" y="161"/>
                  </a:cubicBezTo>
                  <a:cubicBezTo>
                    <a:pt x="448" y="161"/>
                    <a:pt x="448" y="161"/>
                    <a:pt x="448" y="162"/>
                  </a:cubicBezTo>
                  <a:cubicBezTo>
                    <a:pt x="448" y="164"/>
                    <a:pt x="447" y="166"/>
                    <a:pt x="446" y="167"/>
                  </a:cubicBezTo>
                  <a:cubicBezTo>
                    <a:pt x="445" y="169"/>
                    <a:pt x="441" y="173"/>
                    <a:pt x="438" y="175"/>
                  </a:cubicBezTo>
                  <a:cubicBezTo>
                    <a:pt x="437" y="175"/>
                    <a:pt x="435" y="175"/>
                    <a:pt x="434" y="175"/>
                  </a:cubicBezTo>
                  <a:cubicBezTo>
                    <a:pt x="433" y="175"/>
                    <a:pt x="432" y="175"/>
                    <a:pt x="431" y="174"/>
                  </a:cubicBezTo>
                  <a:cubicBezTo>
                    <a:pt x="430" y="174"/>
                    <a:pt x="429" y="173"/>
                    <a:pt x="429" y="173"/>
                  </a:cubicBezTo>
                  <a:cubicBezTo>
                    <a:pt x="429" y="173"/>
                    <a:pt x="429" y="173"/>
                    <a:pt x="429" y="173"/>
                  </a:cubicBezTo>
                  <a:cubicBezTo>
                    <a:pt x="429" y="174"/>
                    <a:pt x="429" y="175"/>
                    <a:pt x="429" y="176"/>
                  </a:cubicBezTo>
                  <a:cubicBezTo>
                    <a:pt x="429" y="179"/>
                    <a:pt x="427" y="181"/>
                    <a:pt x="426" y="182"/>
                  </a:cubicBezTo>
                  <a:cubicBezTo>
                    <a:pt x="426" y="184"/>
                    <a:pt x="424" y="184"/>
                    <a:pt x="423" y="185"/>
                  </a:cubicBezTo>
                  <a:cubicBezTo>
                    <a:pt x="423" y="185"/>
                    <a:pt x="422" y="186"/>
                    <a:pt x="422" y="186"/>
                  </a:cubicBezTo>
                  <a:cubicBezTo>
                    <a:pt x="422" y="187"/>
                    <a:pt x="421" y="190"/>
                    <a:pt x="421" y="192"/>
                  </a:cubicBezTo>
                  <a:cubicBezTo>
                    <a:pt x="421" y="192"/>
                    <a:pt x="421" y="194"/>
                    <a:pt x="421" y="195"/>
                  </a:cubicBezTo>
                  <a:cubicBezTo>
                    <a:pt x="422" y="196"/>
                    <a:pt x="422" y="197"/>
                    <a:pt x="422" y="198"/>
                  </a:cubicBezTo>
                  <a:cubicBezTo>
                    <a:pt x="423" y="200"/>
                    <a:pt x="423" y="205"/>
                    <a:pt x="423" y="207"/>
                  </a:cubicBezTo>
                  <a:cubicBezTo>
                    <a:pt x="423" y="209"/>
                    <a:pt x="423" y="214"/>
                    <a:pt x="421" y="217"/>
                  </a:cubicBezTo>
                  <a:cubicBezTo>
                    <a:pt x="421" y="219"/>
                    <a:pt x="419" y="221"/>
                    <a:pt x="417" y="222"/>
                  </a:cubicBezTo>
                  <a:cubicBezTo>
                    <a:pt x="415" y="223"/>
                    <a:pt x="414" y="224"/>
                    <a:pt x="412" y="224"/>
                  </a:cubicBezTo>
                  <a:cubicBezTo>
                    <a:pt x="412" y="224"/>
                    <a:pt x="412" y="224"/>
                    <a:pt x="412" y="224"/>
                  </a:cubicBezTo>
                  <a:cubicBezTo>
                    <a:pt x="411" y="224"/>
                    <a:pt x="410" y="224"/>
                    <a:pt x="410" y="224"/>
                  </a:cubicBezTo>
                  <a:cubicBezTo>
                    <a:pt x="410" y="225"/>
                    <a:pt x="410" y="226"/>
                    <a:pt x="409" y="227"/>
                  </a:cubicBezTo>
                  <a:cubicBezTo>
                    <a:pt x="409" y="227"/>
                    <a:pt x="409" y="227"/>
                    <a:pt x="409" y="227"/>
                  </a:cubicBezTo>
                  <a:cubicBezTo>
                    <a:pt x="408" y="230"/>
                    <a:pt x="407" y="234"/>
                    <a:pt x="402" y="234"/>
                  </a:cubicBezTo>
                  <a:cubicBezTo>
                    <a:pt x="402" y="234"/>
                    <a:pt x="402" y="234"/>
                    <a:pt x="402" y="234"/>
                  </a:cubicBezTo>
                  <a:cubicBezTo>
                    <a:pt x="402" y="234"/>
                    <a:pt x="402" y="234"/>
                    <a:pt x="402" y="234"/>
                  </a:cubicBezTo>
                  <a:cubicBezTo>
                    <a:pt x="398" y="234"/>
                    <a:pt x="396" y="231"/>
                    <a:pt x="395" y="229"/>
                  </a:cubicBezTo>
                  <a:cubicBezTo>
                    <a:pt x="395" y="229"/>
                    <a:pt x="394" y="229"/>
                    <a:pt x="394" y="228"/>
                  </a:cubicBezTo>
                  <a:cubicBezTo>
                    <a:pt x="394" y="228"/>
                    <a:pt x="393" y="227"/>
                    <a:pt x="393" y="227"/>
                  </a:cubicBezTo>
                  <a:cubicBezTo>
                    <a:pt x="393" y="226"/>
                    <a:pt x="393" y="226"/>
                    <a:pt x="393" y="226"/>
                  </a:cubicBezTo>
                  <a:cubicBezTo>
                    <a:pt x="393" y="226"/>
                    <a:pt x="392" y="226"/>
                    <a:pt x="392" y="226"/>
                  </a:cubicBezTo>
                  <a:cubicBezTo>
                    <a:pt x="392" y="226"/>
                    <a:pt x="392" y="226"/>
                    <a:pt x="392" y="226"/>
                  </a:cubicBezTo>
                  <a:cubicBezTo>
                    <a:pt x="391" y="226"/>
                    <a:pt x="390" y="226"/>
                    <a:pt x="390" y="226"/>
                  </a:cubicBezTo>
                  <a:cubicBezTo>
                    <a:pt x="390" y="226"/>
                    <a:pt x="389" y="226"/>
                    <a:pt x="389" y="226"/>
                  </a:cubicBezTo>
                  <a:cubicBezTo>
                    <a:pt x="388" y="227"/>
                    <a:pt x="386" y="228"/>
                    <a:pt x="384" y="228"/>
                  </a:cubicBezTo>
                  <a:cubicBezTo>
                    <a:pt x="384" y="228"/>
                    <a:pt x="383" y="228"/>
                    <a:pt x="383" y="228"/>
                  </a:cubicBezTo>
                  <a:cubicBezTo>
                    <a:pt x="381" y="228"/>
                    <a:pt x="380" y="227"/>
                    <a:pt x="378" y="226"/>
                  </a:cubicBezTo>
                  <a:cubicBezTo>
                    <a:pt x="378" y="226"/>
                    <a:pt x="378" y="225"/>
                    <a:pt x="378" y="225"/>
                  </a:cubicBezTo>
                  <a:cubicBezTo>
                    <a:pt x="378" y="225"/>
                    <a:pt x="377" y="225"/>
                    <a:pt x="376" y="225"/>
                  </a:cubicBezTo>
                  <a:cubicBezTo>
                    <a:pt x="376" y="225"/>
                    <a:pt x="375" y="224"/>
                    <a:pt x="375" y="224"/>
                  </a:cubicBezTo>
                  <a:cubicBezTo>
                    <a:pt x="374" y="224"/>
                    <a:pt x="374" y="224"/>
                    <a:pt x="374" y="224"/>
                  </a:cubicBezTo>
                  <a:cubicBezTo>
                    <a:pt x="372" y="223"/>
                    <a:pt x="370" y="223"/>
                    <a:pt x="368" y="222"/>
                  </a:cubicBezTo>
                  <a:cubicBezTo>
                    <a:pt x="366" y="219"/>
                    <a:pt x="363" y="214"/>
                    <a:pt x="363" y="214"/>
                  </a:cubicBezTo>
                  <a:cubicBezTo>
                    <a:pt x="362" y="213"/>
                    <a:pt x="362" y="211"/>
                    <a:pt x="361" y="210"/>
                  </a:cubicBezTo>
                  <a:cubicBezTo>
                    <a:pt x="361" y="211"/>
                    <a:pt x="360" y="211"/>
                    <a:pt x="358" y="211"/>
                  </a:cubicBezTo>
                  <a:cubicBezTo>
                    <a:pt x="358" y="211"/>
                    <a:pt x="358" y="211"/>
                    <a:pt x="358" y="211"/>
                  </a:cubicBezTo>
                  <a:cubicBezTo>
                    <a:pt x="358" y="211"/>
                    <a:pt x="358" y="211"/>
                    <a:pt x="357" y="212"/>
                  </a:cubicBezTo>
                  <a:cubicBezTo>
                    <a:pt x="357" y="213"/>
                    <a:pt x="355" y="215"/>
                    <a:pt x="352" y="216"/>
                  </a:cubicBezTo>
                  <a:cubicBezTo>
                    <a:pt x="352" y="219"/>
                    <a:pt x="351" y="222"/>
                    <a:pt x="350" y="224"/>
                  </a:cubicBezTo>
                  <a:cubicBezTo>
                    <a:pt x="348" y="226"/>
                    <a:pt x="345" y="227"/>
                    <a:pt x="343" y="228"/>
                  </a:cubicBezTo>
                  <a:cubicBezTo>
                    <a:pt x="342" y="228"/>
                    <a:pt x="342" y="228"/>
                    <a:pt x="342" y="228"/>
                  </a:cubicBezTo>
                  <a:cubicBezTo>
                    <a:pt x="342" y="228"/>
                    <a:pt x="341" y="228"/>
                    <a:pt x="340" y="228"/>
                  </a:cubicBezTo>
                  <a:cubicBezTo>
                    <a:pt x="340" y="228"/>
                    <a:pt x="341" y="228"/>
                    <a:pt x="341" y="229"/>
                  </a:cubicBezTo>
                  <a:cubicBezTo>
                    <a:pt x="341" y="230"/>
                    <a:pt x="341" y="232"/>
                    <a:pt x="342" y="233"/>
                  </a:cubicBezTo>
                  <a:cubicBezTo>
                    <a:pt x="342" y="234"/>
                    <a:pt x="342" y="234"/>
                    <a:pt x="342" y="234"/>
                  </a:cubicBezTo>
                  <a:cubicBezTo>
                    <a:pt x="343" y="235"/>
                    <a:pt x="344" y="237"/>
                    <a:pt x="345" y="238"/>
                  </a:cubicBezTo>
                  <a:cubicBezTo>
                    <a:pt x="345" y="239"/>
                    <a:pt x="346" y="244"/>
                    <a:pt x="345" y="247"/>
                  </a:cubicBezTo>
                  <a:cubicBezTo>
                    <a:pt x="344" y="249"/>
                    <a:pt x="341" y="251"/>
                    <a:pt x="339" y="251"/>
                  </a:cubicBezTo>
                  <a:cubicBezTo>
                    <a:pt x="339" y="251"/>
                    <a:pt x="338" y="251"/>
                    <a:pt x="338" y="251"/>
                  </a:cubicBezTo>
                  <a:cubicBezTo>
                    <a:pt x="337" y="251"/>
                    <a:pt x="336" y="251"/>
                    <a:pt x="335" y="251"/>
                  </a:cubicBezTo>
                  <a:cubicBezTo>
                    <a:pt x="335" y="252"/>
                    <a:pt x="335" y="253"/>
                    <a:pt x="335" y="254"/>
                  </a:cubicBezTo>
                  <a:cubicBezTo>
                    <a:pt x="335" y="257"/>
                    <a:pt x="334" y="260"/>
                    <a:pt x="332" y="262"/>
                  </a:cubicBezTo>
                  <a:cubicBezTo>
                    <a:pt x="331" y="263"/>
                    <a:pt x="328" y="266"/>
                    <a:pt x="324" y="266"/>
                  </a:cubicBezTo>
                  <a:cubicBezTo>
                    <a:pt x="323" y="266"/>
                    <a:pt x="323" y="266"/>
                    <a:pt x="323" y="266"/>
                  </a:cubicBezTo>
                  <a:cubicBezTo>
                    <a:pt x="319" y="266"/>
                    <a:pt x="316" y="262"/>
                    <a:pt x="316" y="260"/>
                  </a:cubicBezTo>
                  <a:cubicBezTo>
                    <a:pt x="316" y="259"/>
                    <a:pt x="316" y="258"/>
                    <a:pt x="316" y="258"/>
                  </a:cubicBezTo>
                  <a:cubicBezTo>
                    <a:pt x="314" y="258"/>
                    <a:pt x="313" y="259"/>
                    <a:pt x="311" y="259"/>
                  </a:cubicBezTo>
                  <a:cubicBezTo>
                    <a:pt x="311" y="259"/>
                    <a:pt x="311" y="259"/>
                    <a:pt x="311" y="259"/>
                  </a:cubicBezTo>
                  <a:cubicBezTo>
                    <a:pt x="311" y="259"/>
                    <a:pt x="311" y="259"/>
                    <a:pt x="311" y="259"/>
                  </a:cubicBezTo>
                  <a:cubicBezTo>
                    <a:pt x="309" y="259"/>
                    <a:pt x="307" y="258"/>
                    <a:pt x="303" y="254"/>
                  </a:cubicBezTo>
                  <a:cubicBezTo>
                    <a:pt x="302" y="252"/>
                    <a:pt x="301" y="250"/>
                    <a:pt x="300" y="247"/>
                  </a:cubicBezTo>
                  <a:cubicBezTo>
                    <a:pt x="299" y="247"/>
                    <a:pt x="299" y="247"/>
                    <a:pt x="299" y="247"/>
                  </a:cubicBezTo>
                  <a:cubicBezTo>
                    <a:pt x="299" y="246"/>
                    <a:pt x="299" y="245"/>
                    <a:pt x="298" y="244"/>
                  </a:cubicBezTo>
                  <a:cubicBezTo>
                    <a:pt x="298" y="244"/>
                    <a:pt x="298" y="243"/>
                    <a:pt x="298" y="243"/>
                  </a:cubicBezTo>
                  <a:cubicBezTo>
                    <a:pt x="298" y="243"/>
                    <a:pt x="298" y="243"/>
                    <a:pt x="298" y="243"/>
                  </a:cubicBezTo>
                  <a:cubicBezTo>
                    <a:pt x="297" y="243"/>
                    <a:pt x="296" y="243"/>
                    <a:pt x="296" y="243"/>
                  </a:cubicBezTo>
                  <a:cubicBezTo>
                    <a:pt x="296" y="244"/>
                    <a:pt x="295" y="245"/>
                    <a:pt x="294" y="245"/>
                  </a:cubicBezTo>
                  <a:cubicBezTo>
                    <a:pt x="294" y="246"/>
                    <a:pt x="294" y="246"/>
                    <a:pt x="294" y="246"/>
                  </a:cubicBezTo>
                  <a:cubicBezTo>
                    <a:pt x="294" y="246"/>
                    <a:pt x="293" y="247"/>
                    <a:pt x="293" y="248"/>
                  </a:cubicBezTo>
                  <a:cubicBezTo>
                    <a:pt x="292" y="249"/>
                    <a:pt x="291" y="250"/>
                    <a:pt x="290" y="251"/>
                  </a:cubicBezTo>
                  <a:cubicBezTo>
                    <a:pt x="290" y="252"/>
                    <a:pt x="287" y="254"/>
                    <a:pt x="285" y="255"/>
                  </a:cubicBezTo>
                  <a:cubicBezTo>
                    <a:pt x="283" y="256"/>
                    <a:pt x="281" y="256"/>
                    <a:pt x="280" y="256"/>
                  </a:cubicBezTo>
                  <a:cubicBezTo>
                    <a:pt x="279" y="256"/>
                    <a:pt x="279" y="256"/>
                    <a:pt x="278" y="256"/>
                  </a:cubicBezTo>
                  <a:cubicBezTo>
                    <a:pt x="278" y="257"/>
                    <a:pt x="277" y="257"/>
                    <a:pt x="277" y="257"/>
                  </a:cubicBezTo>
                  <a:cubicBezTo>
                    <a:pt x="276" y="258"/>
                    <a:pt x="274" y="260"/>
                    <a:pt x="274" y="260"/>
                  </a:cubicBezTo>
                  <a:cubicBezTo>
                    <a:pt x="274" y="261"/>
                    <a:pt x="274" y="263"/>
                    <a:pt x="274" y="264"/>
                  </a:cubicBezTo>
                  <a:cubicBezTo>
                    <a:pt x="274" y="265"/>
                    <a:pt x="274" y="266"/>
                    <a:pt x="274" y="266"/>
                  </a:cubicBezTo>
                  <a:cubicBezTo>
                    <a:pt x="274" y="267"/>
                    <a:pt x="274" y="268"/>
                    <a:pt x="274" y="268"/>
                  </a:cubicBezTo>
                  <a:cubicBezTo>
                    <a:pt x="275" y="271"/>
                    <a:pt x="275" y="274"/>
                    <a:pt x="274" y="277"/>
                  </a:cubicBezTo>
                  <a:cubicBezTo>
                    <a:pt x="273" y="279"/>
                    <a:pt x="270" y="285"/>
                    <a:pt x="264" y="286"/>
                  </a:cubicBezTo>
                  <a:cubicBezTo>
                    <a:pt x="264" y="286"/>
                    <a:pt x="264" y="286"/>
                    <a:pt x="264" y="286"/>
                  </a:cubicBezTo>
                  <a:cubicBezTo>
                    <a:pt x="259" y="286"/>
                    <a:pt x="255" y="281"/>
                    <a:pt x="254" y="280"/>
                  </a:cubicBezTo>
                  <a:cubicBezTo>
                    <a:pt x="253" y="279"/>
                    <a:pt x="252" y="277"/>
                    <a:pt x="252" y="276"/>
                  </a:cubicBezTo>
                  <a:cubicBezTo>
                    <a:pt x="252" y="276"/>
                    <a:pt x="252" y="276"/>
                    <a:pt x="252" y="276"/>
                  </a:cubicBezTo>
                  <a:cubicBezTo>
                    <a:pt x="252" y="276"/>
                    <a:pt x="251" y="276"/>
                    <a:pt x="251" y="275"/>
                  </a:cubicBezTo>
                  <a:cubicBezTo>
                    <a:pt x="251" y="276"/>
                    <a:pt x="250" y="276"/>
                    <a:pt x="250" y="276"/>
                  </a:cubicBezTo>
                  <a:cubicBezTo>
                    <a:pt x="249" y="276"/>
                    <a:pt x="248" y="276"/>
                    <a:pt x="247" y="276"/>
                  </a:cubicBezTo>
                  <a:cubicBezTo>
                    <a:pt x="247" y="276"/>
                    <a:pt x="247" y="276"/>
                    <a:pt x="246" y="276"/>
                  </a:cubicBezTo>
                  <a:cubicBezTo>
                    <a:pt x="246" y="276"/>
                    <a:pt x="242" y="276"/>
                    <a:pt x="239" y="274"/>
                  </a:cubicBezTo>
                  <a:cubicBezTo>
                    <a:pt x="238" y="273"/>
                    <a:pt x="237" y="272"/>
                    <a:pt x="236" y="271"/>
                  </a:cubicBezTo>
                  <a:cubicBezTo>
                    <a:pt x="236" y="271"/>
                    <a:pt x="235" y="270"/>
                    <a:pt x="235" y="270"/>
                  </a:cubicBezTo>
                  <a:cubicBezTo>
                    <a:pt x="234" y="269"/>
                    <a:pt x="233" y="268"/>
                    <a:pt x="232" y="268"/>
                  </a:cubicBezTo>
                  <a:cubicBezTo>
                    <a:pt x="232" y="268"/>
                    <a:pt x="231" y="268"/>
                    <a:pt x="231" y="268"/>
                  </a:cubicBezTo>
                  <a:cubicBezTo>
                    <a:pt x="230" y="268"/>
                    <a:pt x="229" y="268"/>
                    <a:pt x="227" y="267"/>
                  </a:cubicBezTo>
                  <a:cubicBezTo>
                    <a:pt x="226" y="266"/>
                    <a:pt x="225" y="265"/>
                    <a:pt x="224" y="264"/>
                  </a:cubicBezTo>
                  <a:cubicBezTo>
                    <a:pt x="223" y="264"/>
                    <a:pt x="223" y="264"/>
                    <a:pt x="223" y="264"/>
                  </a:cubicBezTo>
                  <a:cubicBezTo>
                    <a:pt x="222" y="263"/>
                    <a:pt x="220" y="263"/>
                    <a:pt x="219" y="263"/>
                  </a:cubicBezTo>
                  <a:cubicBezTo>
                    <a:pt x="218" y="263"/>
                    <a:pt x="216" y="264"/>
                    <a:pt x="215" y="264"/>
                  </a:cubicBezTo>
                  <a:cubicBezTo>
                    <a:pt x="214" y="265"/>
                    <a:pt x="214" y="265"/>
                    <a:pt x="214" y="265"/>
                  </a:cubicBezTo>
                  <a:cubicBezTo>
                    <a:pt x="214" y="266"/>
                    <a:pt x="213" y="267"/>
                    <a:pt x="213" y="267"/>
                  </a:cubicBezTo>
                  <a:cubicBezTo>
                    <a:pt x="213" y="267"/>
                    <a:pt x="213" y="268"/>
                    <a:pt x="213" y="268"/>
                  </a:cubicBezTo>
                  <a:cubicBezTo>
                    <a:pt x="211" y="269"/>
                    <a:pt x="210" y="272"/>
                    <a:pt x="207" y="272"/>
                  </a:cubicBezTo>
                  <a:cubicBezTo>
                    <a:pt x="206" y="272"/>
                    <a:pt x="206" y="272"/>
                    <a:pt x="206" y="272"/>
                  </a:cubicBezTo>
                  <a:cubicBezTo>
                    <a:pt x="206" y="272"/>
                    <a:pt x="206" y="272"/>
                    <a:pt x="206" y="272"/>
                  </a:cubicBezTo>
                  <a:cubicBezTo>
                    <a:pt x="203" y="272"/>
                    <a:pt x="201" y="271"/>
                    <a:pt x="200" y="269"/>
                  </a:cubicBezTo>
                  <a:cubicBezTo>
                    <a:pt x="200" y="270"/>
                    <a:pt x="200" y="270"/>
                    <a:pt x="201" y="270"/>
                  </a:cubicBezTo>
                  <a:cubicBezTo>
                    <a:pt x="202" y="273"/>
                    <a:pt x="200" y="276"/>
                    <a:pt x="200" y="278"/>
                  </a:cubicBezTo>
                  <a:cubicBezTo>
                    <a:pt x="200" y="278"/>
                    <a:pt x="199" y="279"/>
                    <a:pt x="199" y="279"/>
                  </a:cubicBezTo>
                  <a:cubicBezTo>
                    <a:pt x="199" y="279"/>
                    <a:pt x="199" y="279"/>
                    <a:pt x="199" y="279"/>
                  </a:cubicBezTo>
                  <a:cubicBezTo>
                    <a:pt x="199" y="281"/>
                    <a:pt x="198" y="283"/>
                    <a:pt x="197" y="284"/>
                  </a:cubicBezTo>
                  <a:cubicBezTo>
                    <a:pt x="195" y="286"/>
                    <a:pt x="192" y="287"/>
                    <a:pt x="191" y="288"/>
                  </a:cubicBezTo>
                  <a:cubicBezTo>
                    <a:pt x="190" y="288"/>
                    <a:pt x="188" y="288"/>
                    <a:pt x="187" y="288"/>
                  </a:cubicBezTo>
                  <a:cubicBezTo>
                    <a:pt x="185" y="288"/>
                    <a:pt x="184" y="288"/>
                    <a:pt x="183" y="287"/>
                  </a:cubicBezTo>
                  <a:cubicBezTo>
                    <a:pt x="179" y="285"/>
                    <a:pt x="178" y="280"/>
                    <a:pt x="178" y="278"/>
                  </a:cubicBezTo>
                  <a:cubicBezTo>
                    <a:pt x="178" y="277"/>
                    <a:pt x="178" y="276"/>
                    <a:pt x="178" y="276"/>
                  </a:cubicBezTo>
                  <a:cubicBezTo>
                    <a:pt x="177" y="276"/>
                    <a:pt x="176" y="276"/>
                    <a:pt x="175" y="276"/>
                  </a:cubicBezTo>
                  <a:cubicBezTo>
                    <a:pt x="175" y="276"/>
                    <a:pt x="175" y="276"/>
                    <a:pt x="175" y="276"/>
                  </a:cubicBezTo>
                  <a:cubicBezTo>
                    <a:pt x="174" y="277"/>
                    <a:pt x="174" y="277"/>
                    <a:pt x="174" y="277"/>
                  </a:cubicBezTo>
                  <a:cubicBezTo>
                    <a:pt x="172" y="279"/>
                    <a:pt x="171" y="280"/>
                    <a:pt x="169" y="281"/>
                  </a:cubicBezTo>
                  <a:cubicBezTo>
                    <a:pt x="167" y="281"/>
                    <a:pt x="165" y="282"/>
                    <a:pt x="164" y="282"/>
                  </a:cubicBezTo>
                  <a:cubicBezTo>
                    <a:pt x="162" y="282"/>
                    <a:pt x="160" y="281"/>
                    <a:pt x="159" y="281"/>
                  </a:cubicBezTo>
                  <a:cubicBezTo>
                    <a:pt x="157" y="280"/>
                    <a:pt x="156" y="278"/>
                    <a:pt x="155" y="276"/>
                  </a:cubicBezTo>
                  <a:cubicBezTo>
                    <a:pt x="155" y="276"/>
                    <a:pt x="155" y="276"/>
                    <a:pt x="155" y="276"/>
                  </a:cubicBezTo>
                  <a:cubicBezTo>
                    <a:pt x="155" y="275"/>
                    <a:pt x="154" y="275"/>
                    <a:pt x="154" y="275"/>
                  </a:cubicBezTo>
                  <a:cubicBezTo>
                    <a:pt x="154" y="275"/>
                    <a:pt x="153" y="276"/>
                    <a:pt x="153" y="277"/>
                  </a:cubicBezTo>
                  <a:cubicBezTo>
                    <a:pt x="153" y="277"/>
                    <a:pt x="153" y="277"/>
                    <a:pt x="153" y="277"/>
                  </a:cubicBezTo>
                  <a:cubicBezTo>
                    <a:pt x="153" y="277"/>
                    <a:pt x="153" y="278"/>
                    <a:pt x="153" y="278"/>
                  </a:cubicBezTo>
                  <a:cubicBezTo>
                    <a:pt x="153" y="278"/>
                    <a:pt x="153" y="278"/>
                    <a:pt x="153" y="278"/>
                  </a:cubicBezTo>
                  <a:cubicBezTo>
                    <a:pt x="155" y="278"/>
                    <a:pt x="156" y="279"/>
                    <a:pt x="157" y="280"/>
                  </a:cubicBezTo>
                  <a:cubicBezTo>
                    <a:pt x="159" y="282"/>
                    <a:pt x="160" y="285"/>
                    <a:pt x="160" y="287"/>
                  </a:cubicBezTo>
                  <a:cubicBezTo>
                    <a:pt x="160" y="289"/>
                    <a:pt x="158" y="293"/>
                    <a:pt x="157" y="295"/>
                  </a:cubicBezTo>
                  <a:cubicBezTo>
                    <a:pt x="156" y="296"/>
                    <a:pt x="155" y="296"/>
                    <a:pt x="154" y="297"/>
                  </a:cubicBezTo>
                  <a:cubicBezTo>
                    <a:pt x="153" y="298"/>
                    <a:pt x="153" y="299"/>
                    <a:pt x="151" y="300"/>
                  </a:cubicBezTo>
                  <a:cubicBezTo>
                    <a:pt x="150" y="301"/>
                    <a:pt x="147" y="301"/>
                    <a:pt x="146" y="301"/>
                  </a:cubicBezTo>
                  <a:cubicBezTo>
                    <a:pt x="145" y="301"/>
                    <a:pt x="143" y="301"/>
                    <a:pt x="142" y="300"/>
                  </a:cubicBezTo>
                  <a:cubicBezTo>
                    <a:pt x="142" y="303"/>
                    <a:pt x="141" y="306"/>
                    <a:pt x="139" y="308"/>
                  </a:cubicBezTo>
                  <a:cubicBezTo>
                    <a:pt x="138" y="310"/>
                    <a:pt x="136" y="311"/>
                    <a:pt x="134" y="312"/>
                  </a:cubicBezTo>
                  <a:cubicBezTo>
                    <a:pt x="134" y="312"/>
                    <a:pt x="133" y="312"/>
                    <a:pt x="133" y="312"/>
                  </a:cubicBezTo>
                  <a:cubicBezTo>
                    <a:pt x="132" y="313"/>
                    <a:pt x="131" y="314"/>
                    <a:pt x="130" y="315"/>
                  </a:cubicBezTo>
                  <a:cubicBezTo>
                    <a:pt x="129" y="317"/>
                    <a:pt x="128" y="319"/>
                    <a:pt x="128" y="319"/>
                  </a:cubicBezTo>
                  <a:cubicBezTo>
                    <a:pt x="128" y="320"/>
                    <a:pt x="128" y="322"/>
                    <a:pt x="128" y="323"/>
                  </a:cubicBezTo>
                  <a:cubicBezTo>
                    <a:pt x="128" y="323"/>
                    <a:pt x="128" y="324"/>
                    <a:pt x="128" y="324"/>
                  </a:cubicBezTo>
                  <a:cubicBezTo>
                    <a:pt x="129" y="325"/>
                    <a:pt x="130" y="326"/>
                    <a:pt x="131" y="327"/>
                  </a:cubicBezTo>
                  <a:cubicBezTo>
                    <a:pt x="131" y="328"/>
                    <a:pt x="131" y="329"/>
                    <a:pt x="131" y="331"/>
                  </a:cubicBezTo>
                  <a:cubicBezTo>
                    <a:pt x="132" y="331"/>
                    <a:pt x="132" y="331"/>
                    <a:pt x="132" y="331"/>
                  </a:cubicBezTo>
                  <a:cubicBezTo>
                    <a:pt x="132" y="331"/>
                    <a:pt x="133" y="331"/>
                    <a:pt x="133" y="332"/>
                  </a:cubicBezTo>
                  <a:cubicBezTo>
                    <a:pt x="135" y="332"/>
                    <a:pt x="136" y="333"/>
                    <a:pt x="137" y="333"/>
                  </a:cubicBezTo>
                  <a:cubicBezTo>
                    <a:pt x="137" y="334"/>
                    <a:pt x="137" y="334"/>
                    <a:pt x="137" y="334"/>
                  </a:cubicBezTo>
                  <a:cubicBezTo>
                    <a:pt x="140" y="335"/>
                    <a:pt x="143" y="337"/>
                    <a:pt x="144" y="340"/>
                  </a:cubicBezTo>
                  <a:cubicBezTo>
                    <a:pt x="145" y="343"/>
                    <a:pt x="146" y="349"/>
                    <a:pt x="144" y="353"/>
                  </a:cubicBezTo>
                  <a:cubicBezTo>
                    <a:pt x="142" y="355"/>
                    <a:pt x="139" y="356"/>
                    <a:pt x="137" y="357"/>
                  </a:cubicBezTo>
                  <a:cubicBezTo>
                    <a:pt x="137" y="357"/>
                    <a:pt x="136" y="357"/>
                    <a:pt x="136" y="357"/>
                  </a:cubicBezTo>
                  <a:cubicBezTo>
                    <a:pt x="134" y="358"/>
                    <a:pt x="130" y="359"/>
                    <a:pt x="128" y="360"/>
                  </a:cubicBezTo>
                  <a:cubicBezTo>
                    <a:pt x="126" y="360"/>
                    <a:pt x="125" y="360"/>
                    <a:pt x="123" y="361"/>
                  </a:cubicBezTo>
                  <a:cubicBezTo>
                    <a:pt x="122" y="361"/>
                    <a:pt x="120" y="361"/>
                    <a:pt x="120" y="361"/>
                  </a:cubicBezTo>
                  <a:cubicBezTo>
                    <a:pt x="114" y="363"/>
                    <a:pt x="111" y="364"/>
                    <a:pt x="111" y="365"/>
                  </a:cubicBezTo>
                  <a:cubicBezTo>
                    <a:pt x="110" y="365"/>
                    <a:pt x="109" y="366"/>
                    <a:pt x="108" y="367"/>
                  </a:cubicBezTo>
                  <a:cubicBezTo>
                    <a:pt x="108" y="367"/>
                    <a:pt x="108" y="368"/>
                    <a:pt x="108" y="368"/>
                  </a:cubicBezTo>
                  <a:cubicBezTo>
                    <a:pt x="107" y="369"/>
                    <a:pt x="106" y="370"/>
                    <a:pt x="104" y="371"/>
                  </a:cubicBezTo>
                  <a:cubicBezTo>
                    <a:pt x="103" y="372"/>
                    <a:pt x="101" y="373"/>
                    <a:pt x="99" y="373"/>
                  </a:cubicBezTo>
                  <a:cubicBezTo>
                    <a:pt x="99" y="373"/>
                    <a:pt x="98" y="373"/>
                    <a:pt x="98" y="373"/>
                  </a:cubicBezTo>
                  <a:cubicBezTo>
                    <a:pt x="96" y="373"/>
                    <a:pt x="95" y="372"/>
                    <a:pt x="95" y="371"/>
                  </a:cubicBezTo>
                  <a:cubicBezTo>
                    <a:pt x="94" y="371"/>
                    <a:pt x="94" y="371"/>
                    <a:pt x="94" y="371"/>
                  </a:cubicBezTo>
                  <a:cubicBezTo>
                    <a:pt x="94" y="371"/>
                    <a:pt x="93" y="372"/>
                    <a:pt x="92" y="373"/>
                  </a:cubicBezTo>
                  <a:cubicBezTo>
                    <a:pt x="92" y="373"/>
                    <a:pt x="91" y="374"/>
                    <a:pt x="91" y="375"/>
                  </a:cubicBezTo>
                  <a:cubicBezTo>
                    <a:pt x="91" y="376"/>
                    <a:pt x="91" y="377"/>
                    <a:pt x="91" y="377"/>
                  </a:cubicBezTo>
                  <a:cubicBezTo>
                    <a:pt x="91" y="379"/>
                    <a:pt x="92" y="381"/>
                    <a:pt x="91" y="383"/>
                  </a:cubicBezTo>
                  <a:cubicBezTo>
                    <a:pt x="91" y="385"/>
                    <a:pt x="90" y="386"/>
                    <a:pt x="89" y="388"/>
                  </a:cubicBezTo>
                  <a:cubicBezTo>
                    <a:pt x="88" y="388"/>
                    <a:pt x="88" y="389"/>
                    <a:pt x="88" y="389"/>
                  </a:cubicBezTo>
                  <a:cubicBezTo>
                    <a:pt x="88" y="390"/>
                    <a:pt x="88" y="391"/>
                    <a:pt x="88" y="392"/>
                  </a:cubicBezTo>
                  <a:cubicBezTo>
                    <a:pt x="88" y="392"/>
                    <a:pt x="89" y="394"/>
                    <a:pt x="89" y="395"/>
                  </a:cubicBezTo>
                  <a:cubicBezTo>
                    <a:pt x="90" y="396"/>
                    <a:pt x="93" y="398"/>
                    <a:pt x="94" y="399"/>
                  </a:cubicBezTo>
                  <a:cubicBezTo>
                    <a:pt x="95" y="399"/>
                    <a:pt x="95" y="400"/>
                    <a:pt x="96" y="400"/>
                  </a:cubicBezTo>
                  <a:cubicBezTo>
                    <a:pt x="96" y="400"/>
                    <a:pt x="96" y="400"/>
                    <a:pt x="97" y="401"/>
                  </a:cubicBezTo>
                  <a:cubicBezTo>
                    <a:pt x="98" y="402"/>
                    <a:pt x="100" y="403"/>
                    <a:pt x="101" y="404"/>
                  </a:cubicBezTo>
                  <a:cubicBezTo>
                    <a:pt x="102" y="407"/>
                    <a:pt x="103" y="410"/>
                    <a:pt x="103" y="413"/>
                  </a:cubicBezTo>
                  <a:cubicBezTo>
                    <a:pt x="103" y="414"/>
                    <a:pt x="103" y="414"/>
                    <a:pt x="103" y="414"/>
                  </a:cubicBezTo>
                  <a:cubicBezTo>
                    <a:pt x="103" y="414"/>
                    <a:pt x="103" y="414"/>
                    <a:pt x="103" y="414"/>
                  </a:cubicBezTo>
                  <a:cubicBezTo>
                    <a:pt x="104" y="418"/>
                    <a:pt x="104" y="422"/>
                    <a:pt x="103" y="424"/>
                  </a:cubicBezTo>
                  <a:cubicBezTo>
                    <a:pt x="103" y="426"/>
                    <a:pt x="100" y="431"/>
                    <a:pt x="97" y="433"/>
                  </a:cubicBezTo>
                  <a:cubicBezTo>
                    <a:pt x="94" y="436"/>
                    <a:pt x="87" y="436"/>
                    <a:pt x="87" y="436"/>
                  </a:cubicBezTo>
                  <a:cubicBezTo>
                    <a:pt x="85" y="436"/>
                    <a:pt x="80" y="435"/>
                    <a:pt x="77" y="434"/>
                  </a:cubicBezTo>
                  <a:cubicBezTo>
                    <a:pt x="75" y="433"/>
                    <a:pt x="74" y="431"/>
                    <a:pt x="73" y="430"/>
                  </a:cubicBezTo>
                  <a:cubicBezTo>
                    <a:pt x="73" y="429"/>
                    <a:pt x="73" y="429"/>
                    <a:pt x="73" y="428"/>
                  </a:cubicBezTo>
                  <a:cubicBezTo>
                    <a:pt x="72" y="428"/>
                    <a:pt x="70" y="428"/>
                    <a:pt x="69" y="428"/>
                  </a:cubicBezTo>
                  <a:cubicBezTo>
                    <a:pt x="68" y="427"/>
                    <a:pt x="66" y="427"/>
                    <a:pt x="65" y="427"/>
                  </a:cubicBezTo>
                  <a:cubicBezTo>
                    <a:pt x="64" y="426"/>
                    <a:pt x="63" y="426"/>
                    <a:pt x="63" y="426"/>
                  </a:cubicBezTo>
                  <a:cubicBezTo>
                    <a:pt x="62" y="425"/>
                    <a:pt x="61" y="425"/>
                    <a:pt x="61" y="425"/>
                  </a:cubicBezTo>
                  <a:cubicBezTo>
                    <a:pt x="61" y="425"/>
                    <a:pt x="59" y="425"/>
                    <a:pt x="58" y="425"/>
                  </a:cubicBezTo>
                  <a:cubicBezTo>
                    <a:pt x="58" y="425"/>
                    <a:pt x="57" y="425"/>
                    <a:pt x="56" y="425"/>
                  </a:cubicBezTo>
                  <a:cubicBezTo>
                    <a:pt x="56" y="425"/>
                    <a:pt x="55" y="425"/>
                    <a:pt x="55" y="424"/>
                  </a:cubicBezTo>
                  <a:cubicBezTo>
                    <a:pt x="53" y="424"/>
                    <a:pt x="51" y="424"/>
                    <a:pt x="49" y="423"/>
                  </a:cubicBezTo>
                  <a:cubicBezTo>
                    <a:pt x="47" y="422"/>
                    <a:pt x="47" y="421"/>
                    <a:pt x="46" y="420"/>
                  </a:cubicBezTo>
                  <a:cubicBezTo>
                    <a:pt x="45" y="419"/>
                    <a:pt x="44" y="419"/>
                    <a:pt x="44" y="419"/>
                  </a:cubicBezTo>
                  <a:cubicBezTo>
                    <a:pt x="43" y="419"/>
                    <a:pt x="43" y="419"/>
                    <a:pt x="42" y="418"/>
                  </a:cubicBezTo>
                  <a:cubicBezTo>
                    <a:pt x="42" y="418"/>
                    <a:pt x="40" y="418"/>
                    <a:pt x="39" y="417"/>
                  </a:cubicBezTo>
                  <a:cubicBezTo>
                    <a:pt x="38" y="417"/>
                    <a:pt x="37" y="417"/>
                    <a:pt x="36" y="416"/>
                  </a:cubicBezTo>
                  <a:cubicBezTo>
                    <a:pt x="35" y="416"/>
                    <a:pt x="34" y="416"/>
                    <a:pt x="33" y="415"/>
                  </a:cubicBezTo>
                  <a:cubicBezTo>
                    <a:pt x="33" y="415"/>
                    <a:pt x="31" y="414"/>
                    <a:pt x="31" y="414"/>
                  </a:cubicBezTo>
                  <a:cubicBezTo>
                    <a:pt x="29" y="414"/>
                    <a:pt x="27" y="414"/>
                    <a:pt x="25" y="414"/>
                  </a:cubicBezTo>
                  <a:cubicBezTo>
                    <a:pt x="25" y="414"/>
                    <a:pt x="25" y="414"/>
                    <a:pt x="25" y="414"/>
                  </a:cubicBezTo>
                  <a:cubicBezTo>
                    <a:pt x="24" y="414"/>
                    <a:pt x="22" y="414"/>
                    <a:pt x="21" y="414"/>
                  </a:cubicBezTo>
                  <a:cubicBezTo>
                    <a:pt x="21" y="415"/>
                    <a:pt x="19" y="416"/>
                    <a:pt x="19" y="416"/>
                  </a:cubicBezTo>
                  <a:cubicBezTo>
                    <a:pt x="18" y="417"/>
                    <a:pt x="18" y="417"/>
                    <a:pt x="18" y="417"/>
                  </a:cubicBezTo>
                  <a:cubicBezTo>
                    <a:pt x="17" y="417"/>
                    <a:pt x="17" y="418"/>
                    <a:pt x="17" y="418"/>
                  </a:cubicBezTo>
                  <a:cubicBezTo>
                    <a:pt x="16" y="418"/>
                    <a:pt x="15" y="420"/>
                    <a:pt x="14" y="420"/>
                  </a:cubicBezTo>
                  <a:cubicBezTo>
                    <a:pt x="14" y="421"/>
                    <a:pt x="12" y="423"/>
                    <a:pt x="12" y="424"/>
                  </a:cubicBezTo>
                  <a:cubicBezTo>
                    <a:pt x="12" y="425"/>
                    <a:pt x="11" y="426"/>
                    <a:pt x="11" y="427"/>
                  </a:cubicBezTo>
                  <a:cubicBezTo>
                    <a:pt x="11" y="429"/>
                    <a:pt x="10" y="431"/>
                    <a:pt x="10" y="432"/>
                  </a:cubicBezTo>
                  <a:cubicBezTo>
                    <a:pt x="9" y="434"/>
                    <a:pt x="8" y="436"/>
                    <a:pt x="7" y="437"/>
                  </a:cubicBezTo>
                  <a:cubicBezTo>
                    <a:pt x="6" y="438"/>
                    <a:pt x="5" y="439"/>
                    <a:pt x="3" y="440"/>
                  </a:cubicBezTo>
                  <a:cubicBezTo>
                    <a:pt x="3" y="440"/>
                    <a:pt x="2" y="441"/>
                    <a:pt x="2" y="441"/>
                  </a:cubicBezTo>
                  <a:cubicBezTo>
                    <a:pt x="2" y="441"/>
                    <a:pt x="2" y="441"/>
                    <a:pt x="2" y="441"/>
                  </a:cubicBezTo>
                  <a:cubicBezTo>
                    <a:pt x="2" y="441"/>
                    <a:pt x="2" y="442"/>
                    <a:pt x="2" y="442"/>
                  </a:cubicBezTo>
                  <a:cubicBezTo>
                    <a:pt x="2" y="443"/>
                    <a:pt x="2" y="443"/>
                    <a:pt x="2" y="444"/>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2" name="Freeform 65">
              <a:extLst>
                <a:ext uri="{FF2B5EF4-FFF2-40B4-BE49-F238E27FC236}">
                  <a16:creationId xmlns:a16="http://schemas.microsoft.com/office/drawing/2014/main" id="{62FB19D0-8CCD-4DA8-A514-D11D2E6464D0}"/>
                </a:ext>
              </a:extLst>
            </p:cNvPr>
            <p:cNvSpPr>
              <a:spLocks/>
            </p:cNvSpPr>
            <p:nvPr/>
          </p:nvSpPr>
          <p:spPr bwMode="auto">
            <a:xfrm>
              <a:off x="4387846" y="3794129"/>
              <a:ext cx="12699" cy="12699"/>
            </a:xfrm>
            <a:custGeom>
              <a:avLst/>
              <a:gdLst>
                <a:gd name="T0" fmla="*/ 0 w 14"/>
                <a:gd name="T1" fmla="*/ 12 h 15"/>
                <a:gd name="T2" fmla="*/ 0 w 14"/>
                <a:gd name="T3" fmla="*/ 15 h 15"/>
                <a:gd name="T4" fmla="*/ 14 w 14"/>
                <a:gd name="T5" fmla="*/ 11 h 15"/>
                <a:gd name="T6" fmla="*/ 4 w 14"/>
                <a:gd name="T7" fmla="*/ 5 h 15"/>
                <a:gd name="T8" fmla="*/ 2 w 14"/>
                <a:gd name="T9" fmla="*/ 0 h 15"/>
                <a:gd name="T10" fmla="*/ 2 w 14"/>
                <a:gd name="T11" fmla="*/ 0 h 15"/>
                <a:gd name="T12" fmla="*/ 2 w 14"/>
                <a:gd name="T13" fmla="*/ 0 h 15"/>
                <a:gd name="T14" fmla="*/ 0 w 14"/>
                <a:gd name="T15" fmla="*/ 1 h 15"/>
                <a:gd name="T16" fmla="*/ 1 w 14"/>
                <a:gd name="T17" fmla="*/ 4 h 15"/>
                <a:gd name="T18" fmla="*/ 1 w 14"/>
                <a:gd name="T19" fmla="*/ 7 h 15"/>
                <a:gd name="T20" fmla="*/ 0 w 14"/>
                <a:gd name="T21"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5">
                  <a:moveTo>
                    <a:pt x="0" y="12"/>
                  </a:moveTo>
                  <a:cubicBezTo>
                    <a:pt x="0" y="13"/>
                    <a:pt x="0" y="14"/>
                    <a:pt x="0" y="15"/>
                  </a:cubicBezTo>
                  <a:cubicBezTo>
                    <a:pt x="6" y="13"/>
                    <a:pt x="11" y="12"/>
                    <a:pt x="14" y="11"/>
                  </a:cubicBezTo>
                  <a:cubicBezTo>
                    <a:pt x="9" y="11"/>
                    <a:pt x="4" y="5"/>
                    <a:pt x="4" y="5"/>
                  </a:cubicBezTo>
                  <a:cubicBezTo>
                    <a:pt x="3" y="4"/>
                    <a:pt x="3" y="2"/>
                    <a:pt x="2" y="0"/>
                  </a:cubicBezTo>
                  <a:cubicBezTo>
                    <a:pt x="2" y="0"/>
                    <a:pt x="2" y="0"/>
                    <a:pt x="2" y="0"/>
                  </a:cubicBezTo>
                  <a:cubicBezTo>
                    <a:pt x="2" y="0"/>
                    <a:pt x="2" y="0"/>
                    <a:pt x="2" y="0"/>
                  </a:cubicBezTo>
                  <a:cubicBezTo>
                    <a:pt x="1" y="0"/>
                    <a:pt x="1" y="1"/>
                    <a:pt x="0" y="1"/>
                  </a:cubicBezTo>
                  <a:cubicBezTo>
                    <a:pt x="0" y="2"/>
                    <a:pt x="1" y="3"/>
                    <a:pt x="1" y="4"/>
                  </a:cubicBezTo>
                  <a:cubicBezTo>
                    <a:pt x="1" y="5"/>
                    <a:pt x="1" y="6"/>
                    <a:pt x="1" y="7"/>
                  </a:cubicBezTo>
                  <a:cubicBezTo>
                    <a:pt x="1" y="9"/>
                    <a:pt x="0" y="11"/>
                    <a:pt x="0" y="1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3" name="Freeform 66">
              <a:extLst>
                <a:ext uri="{FF2B5EF4-FFF2-40B4-BE49-F238E27FC236}">
                  <a16:creationId xmlns:a16="http://schemas.microsoft.com/office/drawing/2014/main" id="{79E111DB-1C73-4B44-A156-733E8C6D8D63}"/>
                </a:ext>
              </a:extLst>
            </p:cNvPr>
            <p:cNvSpPr>
              <a:spLocks/>
            </p:cNvSpPr>
            <p:nvPr/>
          </p:nvSpPr>
          <p:spPr bwMode="auto">
            <a:xfrm>
              <a:off x="5014907" y="3514728"/>
              <a:ext cx="1020761" cy="460376"/>
            </a:xfrm>
            <a:custGeom>
              <a:avLst/>
              <a:gdLst>
                <a:gd name="T0" fmla="*/ 1175 w 1210"/>
                <a:gd name="T1" fmla="*/ 107 h 546"/>
                <a:gd name="T2" fmla="*/ 1111 w 1210"/>
                <a:gd name="T3" fmla="*/ 15 h 546"/>
                <a:gd name="T4" fmla="*/ 493 w 1210"/>
                <a:gd name="T5" fmla="*/ 144 h 546"/>
                <a:gd name="T6" fmla="*/ 317 w 1210"/>
                <a:gd name="T7" fmla="*/ 178 h 546"/>
                <a:gd name="T8" fmla="*/ 318 w 1210"/>
                <a:gd name="T9" fmla="*/ 203 h 546"/>
                <a:gd name="T10" fmla="*/ 304 w 1210"/>
                <a:gd name="T11" fmla="*/ 221 h 546"/>
                <a:gd name="T12" fmla="*/ 293 w 1210"/>
                <a:gd name="T13" fmla="*/ 240 h 546"/>
                <a:gd name="T14" fmla="*/ 271 w 1210"/>
                <a:gd name="T15" fmla="*/ 273 h 546"/>
                <a:gd name="T16" fmla="*/ 250 w 1210"/>
                <a:gd name="T17" fmla="*/ 272 h 546"/>
                <a:gd name="T18" fmla="*/ 231 w 1210"/>
                <a:gd name="T19" fmla="*/ 290 h 546"/>
                <a:gd name="T20" fmla="*/ 206 w 1210"/>
                <a:gd name="T21" fmla="*/ 309 h 546"/>
                <a:gd name="T22" fmla="*/ 187 w 1210"/>
                <a:gd name="T23" fmla="*/ 304 h 546"/>
                <a:gd name="T24" fmla="*/ 169 w 1210"/>
                <a:gd name="T25" fmla="*/ 319 h 546"/>
                <a:gd name="T26" fmla="*/ 167 w 1210"/>
                <a:gd name="T27" fmla="*/ 343 h 546"/>
                <a:gd name="T28" fmla="*/ 143 w 1210"/>
                <a:gd name="T29" fmla="*/ 357 h 546"/>
                <a:gd name="T30" fmla="*/ 124 w 1210"/>
                <a:gd name="T31" fmla="*/ 377 h 546"/>
                <a:gd name="T32" fmla="*/ 103 w 1210"/>
                <a:gd name="T33" fmla="*/ 391 h 546"/>
                <a:gd name="T34" fmla="*/ 81 w 1210"/>
                <a:gd name="T35" fmla="*/ 404 h 546"/>
                <a:gd name="T36" fmla="*/ 60 w 1210"/>
                <a:gd name="T37" fmla="*/ 408 h 546"/>
                <a:gd name="T38" fmla="*/ 46 w 1210"/>
                <a:gd name="T39" fmla="*/ 417 h 546"/>
                <a:gd name="T40" fmla="*/ 33 w 1210"/>
                <a:gd name="T41" fmla="*/ 436 h 546"/>
                <a:gd name="T42" fmla="*/ 29 w 1210"/>
                <a:gd name="T43" fmla="*/ 463 h 546"/>
                <a:gd name="T44" fmla="*/ 8 w 1210"/>
                <a:gd name="T45" fmla="*/ 473 h 546"/>
                <a:gd name="T46" fmla="*/ 156 w 1210"/>
                <a:gd name="T47" fmla="*/ 480 h 546"/>
                <a:gd name="T48" fmla="*/ 196 w 1210"/>
                <a:gd name="T49" fmla="*/ 461 h 546"/>
                <a:gd name="T50" fmla="*/ 217 w 1210"/>
                <a:gd name="T51" fmla="*/ 453 h 546"/>
                <a:gd name="T52" fmla="*/ 242 w 1210"/>
                <a:gd name="T53" fmla="*/ 436 h 546"/>
                <a:gd name="T54" fmla="*/ 271 w 1210"/>
                <a:gd name="T55" fmla="*/ 424 h 546"/>
                <a:gd name="T56" fmla="*/ 499 w 1210"/>
                <a:gd name="T57" fmla="*/ 447 h 546"/>
                <a:gd name="T58" fmla="*/ 922 w 1210"/>
                <a:gd name="T59" fmla="*/ 532 h 546"/>
                <a:gd name="T60" fmla="*/ 934 w 1210"/>
                <a:gd name="T61" fmla="*/ 482 h 546"/>
                <a:gd name="T62" fmla="*/ 1059 w 1210"/>
                <a:gd name="T63" fmla="*/ 346 h 546"/>
                <a:gd name="T64" fmla="*/ 1102 w 1210"/>
                <a:gd name="T65" fmla="*/ 335 h 546"/>
                <a:gd name="T66" fmla="*/ 1141 w 1210"/>
                <a:gd name="T67" fmla="*/ 257 h 546"/>
                <a:gd name="T68" fmla="*/ 1113 w 1210"/>
                <a:gd name="T69" fmla="*/ 303 h 546"/>
                <a:gd name="T70" fmla="*/ 1116 w 1210"/>
                <a:gd name="T71" fmla="*/ 291 h 546"/>
                <a:gd name="T72" fmla="*/ 1106 w 1210"/>
                <a:gd name="T73" fmla="*/ 280 h 546"/>
                <a:gd name="T74" fmla="*/ 1084 w 1210"/>
                <a:gd name="T75" fmla="*/ 276 h 546"/>
                <a:gd name="T76" fmla="*/ 1070 w 1210"/>
                <a:gd name="T77" fmla="*/ 271 h 546"/>
                <a:gd name="T78" fmla="*/ 1072 w 1210"/>
                <a:gd name="T79" fmla="*/ 231 h 546"/>
                <a:gd name="T80" fmla="*/ 1071 w 1210"/>
                <a:gd name="T81" fmla="*/ 221 h 546"/>
                <a:gd name="T82" fmla="*/ 1103 w 1210"/>
                <a:gd name="T83" fmla="*/ 220 h 546"/>
                <a:gd name="T84" fmla="*/ 1130 w 1210"/>
                <a:gd name="T85" fmla="*/ 200 h 546"/>
                <a:gd name="T86" fmla="*/ 1154 w 1210"/>
                <a:gd name="T87" fmla="*/ 165 h 546"/>
                <a:gd name="T88" fmla="*/ 1155 w 1210"/>
                <a:gd name="T89" fmla="*/ 128 h 546"/>
                <a:gd name="T90" fmla="*/ 1120 w 1210"/>
                <a:gd name="T91" fmla="*/ 100 h 546"/>
                <a:gd name="T92" fmla="*/ 1106 w 1210"/>
                <a:gd name="T93" fmla="*/ 103 h 546"/>
                <a:gd name="T94" fmla="*/ 1048 w 1210"/>
                <a:gd name="T95" fmla="*/ 118 h 546"/>
                <a:gd name="T96" fmla="*/ 1020 w 1210"/>
                <a:gd name="T97" fmla="*/ 114 h 546"/>
                <a:gd name="T98" fmla="*/ 1056 w 1210"/>
                <a:gd name="T99" fmla="*/ 97 h 546"/>
                <a:gd name="T100" fmla="*/ 1093 w 1210"/>
                <a:gd name="T101" fmla="*/ 79 h 546"/>
                <a:gd name="T102" fmla="*/ 1122 w 1210"/>
                <a:gd name="T103" fmla="*/ 73 h 546"/>
                <a:gd name="T104" fmla="*/ 1119 w 1210"/>
                <a:gd name="T105" fmla="*/ 55 h 546"/>
                <a:gd name="T106" fmla="*/ 1096 w 1210"/>
                <a:gd name="T107" fmla="*/ 27 h 546"/>
                <a:gd name="T108" fmla="*/ 1103 w 1210"/>
                <a:gd name="T109" fmla="*/ 18 h 546"/>
                <a:gd name="T110" fmla="*/ 1120 w 1210"/>
                <a:gd name="T111" fmla="*/ 44 h 546"/>
                <a:gd name="T112" fmla="*/ 1151 w 1210"/>
                <a:gd name="T113" fmla="*/ 89 h 546"/>
                <a:gd name="T114" fmla="*/ 1149 w 1210"/>
                <a:gd name="T115" fmla="*/ 99 h 546"/>
                <a:gd name="T116" fmla="*/ 1170 w 1210"/>
                <a:gd name="T117" fmla="*/ 114 h 546"/>
                <a:gd name="T118" fmla="*/ 1190 w 1210"/>
                <a:gd name="T119" fmla="*/ 136 h 546"/>
                <a:gd name="T120" fmla="*/ 1198 w 1210"/>
                <a:gd name="T121" fmla="*/ 208 h 546"/>
                <a:gd name="T122" fmla="*/ 1156 w 1210"/>
                <a:gd name="T123" fmla="*/ 243 h 546"/>
                <a:gd name="T124" fmla="*/ 1176 w 1210"/>
                <a:gd name="T125" fmla="*/ 23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0" h="546">
                  <a:moveTo>
                    <a:pt x="1209" y="198"/>
                  </a:moveTo>
                  <a:cubicBezTo>
                    <a:pt x="1208" y="195"/>
                    <a:pt x="1208" y="190"/>
                    <a:pt x="1208" y="187"/>
                  </a:cubicBezTo>
                  <a:cubicBezTo>
                    <a:pt x="1208" y="184"/>
                    <a:pt x="1206" y="178"/>
                    <a:pt x="1206" y="175"/>
                  </a:cubicBezTo>
                  <a:cubicBezTo>
                    <a:pt x="1205" y="171"/>
                    <a:pt x="1205" y="162"/>
                    <a:pt x="1204" y="158"/>
                  </a:cubicBezTo>
                  <a:cubicBezTo>
                    <a:pt x="1203" y="153"/>
                    <a:pt x="1202" y="145"/>
                    <a:pt x="1200" y="140"/>
                  </a:cubicBezTo>
                  <a:cubicBezTo>
                    <a:pt x="1199" y="138"/>
                    <a:pt x="1196" y="133"/>
                    <a:pt x="1194" y="131"/>
                  </a:cubicBezTo>
                  <a:cubicBezTo>
                    <a:pt x="1193" y="128"/>
                    <a:pt x="1190" y="123"/>
                    <a:pt x="1188" y="121"/>
                  </a:cubicBezTo>
                  <a:cubicBezTo>
                    <a:pt x="1186" y="120"/>
                    <a:pt x="1183" y="117"/>
                    <a:pt x="1182" y="116"/>
                  </a:cubicBezTo>
                  <a:cubicBezTo>
                    <a:pt x="1180" y="114"/>
                    <a:pt x="1177" y="109"/>
                    <a:pt x="1175" y="107"/>
                  </a:cubicBezTo>
                  <a:cubicBezTo>
                    <a:pt x="1174" y="105"/>
                    <a:pt x="1171" y="101"/>
                    <a:pt x="1169" y="99"/>
                  </a:cubicBezTo>
                  <a:cubicBezTo>
                    <a:pt x="1168" y="97"/>
                    <a:pt x="1164" y="93"/>
                    <a:pt x="1162" y="91"/>
                  </a:cubicBezTo>
                  <a:cubicBezTo>
                    <a:pt x="1160" y="89"/>
                    <a:pt x="1157" y="85"/>
                    <a:pt x="1155" y="83"/>
                  </a:cubicBezTo>
                  <a:cubicBezTo>
                    <a:pt x="1153" y="79"/>
                    <a:pt x="1147" y="73"/>
                    <a:pt x="1145" y="70"/>
                  </a:cubicBezTo>
                  <a:cubicBezTo>
                    <a:pt x="1143" y="68"/>
                    <a:pt x="1140" y="64"/>
                    <a:pt x="1139" y="62"/>
                  </a:cubicBezTo>
                  <a:cubicBezTo>
                    <a:pt x="1137" y="59"/>
                    <a:pt x="1133" y="54"/>
                    <a:pt x="1132" y="52"/>
                  </a:cubicBezTo>
                  <a:cubicBezTo>
                    <a:pt x="1129" y="48"/>
                    <a:pt x="1125" y="42"/>
                    <a:pt x="1123" y="38"/>
                  </a:cubicBezTo>
                  <a:cubicBezTo>
                    <a:pt x="1121" y="35"/>
                    <a:pt x="1118" y="27"/>
                    <a:pt x="1116" y="24"/>
                  </a:cubicBezTo>
                  <a:cubicBezTo>
                    <a:pt x="1115" y="21"/>
                    <a:pt x="1113" y="17"/>
                    <a:pt x="1111" y="15"/>
                  </a:cubicBezTo>
                  <a:cubicBezTo>
                    <a:pt x="1109" y="12"/>
                    <a:pt x="1105" y="4"/>
                    <a:pt x="1103" y="0"/>
                  </a:cubicBezTo>
                  <a:cubicBezTo>
                    <a:pt x="985" y="30"/>
                    <a:pt x="985" y="30"/>
                    <a:pt x="985" y="30"/>
                  </a:cubicBezTo>
                  <a:cubicBezTo>
                    <a:pt x="985" y="30"/>
                    <a:pt x="908" y="49"/>
                    <a:pt x="883" y="56"/>
                  </a:cubicBezTo>
                  <a:cubicBezTo>
                    <a:pt x="861" y="61"/>
                    <a:pt x="817" y="72"/>
                    <a:pt x="795" y="77"/>
                  </a:cubicBezTo>
                  <a:cubicBezTo>
                    <a:pt x="775" y="82"/>
                    <a:pt x="735" y="92"/>
                    <a:pt x="715" y="96"/>
                  </a:cubicBezTo>
                  <a:cubicBezTo>
                    <a:pt x="701" y="99"/>
                    <a:pt x="672" y="105"/>
                    <a:pt x="658" y="108"/>
                  </a:cubicBezTo>
                  <a:cubicBezTo>
                    <a:pt x="645" y="111"/>
                    <a:pt x="619" y="118"/>
                    <a:pt x="606" y="120"/>
                  </a:cubicBezTo>
                  <a:cubicBezTo>
                    <a:pt x="592" y="124"/>
                    <a:pt x="564" y="129"/>
                    <a:pt x="550" y="132"/>
                  </a:cubicBezTo>
                  <a:cubicBezTo>
                    <a:pt x="535" y="135"/>
                    <a:pt x="507" y="141"/>
                    <a:pt x="493" y="144"/>
                  </a:cubicBezTo>
                  <a:cubicBezTo>
                    <a:pt x="485" y="145"/>
                    <a:pt x="469" y="147"/>
                    <a:pt x="461" y="148"/>
                  </a:cubicBezTo>
                  <a:cubicBezTo>
                    <a:pt x="455" y="149"/>
                    <a:pt x="444" y="152"/>
                    <a:pt x="438" y="153"/>
                  </a:cubicBezTo>
                  <a:cubicBezTo>
                    <a:pt x="423" y="156"/>
                    <a:pt x="394" y="160"/>
                    <a:pt x="379" y="162"/>
                  </a:cubicBezTo>
                  <a:cubicBezTo>
                    <a:pt x="369" y="164"/>
                    <a:pt x="349" y="169"/>
                    <a:pt x="339" y="170"/>
                  </a:cubicBezTo>
                  <a:cubicBezTo>
                    <a:pt x="334" y="170"/>
                    <a:pt x="326" y="171"/>
                    <a:pt x="322" y="171"/>
                  </a:cubicBezTo>
                  <a:cubicBezTo>
                    <a:pt x="321" y="171"/>
                    <a:pt x="321" y="171"/>
                    <a:pt x="320" y="171"/>
                  </a:cubicBezTo>
                  <a:cubicBezTo>
                    <a:pt x="319" y="173"/>
                    <a:pt x="319" y="173"/>
                    <a:pt x="319" y="173"/>
                  </a:cubicBezTo>
                  <a:cubicBezTo>
                    <a:pt x="318" y="175"/>
                    <a:pt x="318" y="176"/>
                    <a:pt x="318" y="176"/>
                  </a:cubicBezTo>
                  <a:cubicBezTo>
                    <a:pt x="317" y="176"/>
                    <a:pt x="317" y="178"/>
                    <a:pt x="317" y="178"/>
                  </a:cubicBezTo>
                  <a:cubicBezTo>
                    <a:pt x="317" y="178"/>
                    <a:pt x="317" y="179"/>
                    <a:pt x="317" y="179"/>
                  </a:cubicBezTo>
                  <a:cubicBezTo>
                    <a:pt x="317" y="179"/>
                    <a:pt x="317" y="180"/>
                    <a:pt x="317" y="180"/>
                  </a:cubicBezTo>
                  <a:cubicBezTo>
                    <a:pt x="317" y="181"/>
                    <a:pt x="317" y="182"/>
                    <a:pt x="317" y="183"/>
                  </a:cubicBezTo>
                  <a:cubicBezTo>
                    <a:pt x="317" y="183"/>
                    <a:pt x="317" y="184"/>
                    <a:pt x="317" y="184"/>
                  </a:cubicBezTo>
                  <a:cubicBezTo>
                    <a:pt x="318" y="185"/>
                    <a:pt x="318" y="186"/>
                    <a:pt x="318" y="187"/>
                  </a:cubicBezTo>
                  <a:cubicBezTo>
                    <a:pt x="319" y="188"/>
                    <a:pt x="320" y="192"/>
                    <a:pt x="319" y="195"/>
                  </a:cubicBezTo>
                  <a:cubicBezTo>
                    <a:pt x="319" y="196"/>
                    <a:pt x="318" y="197"/>
                    <a:pt x="318" y="198"/>
                  </a:cubicBezTo>
                  <a:cubicBezTo>
                    <a:pt x="318" y="198"/>
                    <a:pt x="318" y="198"/>
                    <a:pt x="318" y="198"/>
                  </a:cubicBezTo>
                  <a:cubicBezTo>
                    <a:pt x="318" y="199"/>
                    <a:pt x="319" y="201"/>
                    <a:pt x="318" y="203"/>
                  </a:cubicBezTo>
                  <a:cubicBezTo>
                    <a:pt x="318" y="204"/>
                    <a:pt x="318" y="205"/>
                    <a:pt x="317" y="206"/>
                  </a:cubicBezTo>
                  <a:cubicBezTo>
                    <a:pt x="317" y="207"/>
                    <a:pt x="318" y="207"/>
                    <a:pt x="318" y="208"/>
                  </a:cubicBezTo>
                  <a:cubicBezTo>
                    <a:pt x="318" y="208"/>
                    <a:pt x="320" y="212"/>
                    <a:pt x="320" y="214"/>
                  </a:cubicBezTo>
                  <a:cubicBezTo>
                    <a:pt x="320" y="217"/>
                    <a:pt x="320" y="220"/>
                    <a:pt x="318" y="222"/>
                  </a:cubicBezTo>
                  <a:cubicBezTo>
                    <a:pt x="316" y="224"/>
                    <a:pt x="313" y="224"/>
                    <a:pt x="311" y="224"/>
                  </a:cubicBezTo>
                  <a:cubicBezTo>
                    <a:pt x="311" y="224"/>
                    <a:pt x="311" y="224"/>
                    <a:pt x="310" y="224"/>
                  </a:cubicBezTo>
                  <a:cubicBezTo>
                    <a:pt x="309" y="224"/>
                    <a:pt x="307" y="223"/>
                    <a:pt x="305" y="222"/>
                  </a:cubicBezTo>
                  <a:cubicBezTo>
                    <a:pt x="305" y="222"/>
                    <a:pt x="305" y="222"/>
                    <a:pt x="305" y="221"/>
                  </a:cubicBezTo>
                  <a:cubicBezTo>
                    <a:pt x="304" y="221"/>
                    <a:pt x="304" y="221"/>
                    <a:pt x="304" y="221"/>
                  </a:cubicBezTo>
                  <a:cubicBezTo>
                    <a:pt x="304" y="222"/>
                    <a:pt x="304" y="222"/>
                    <a:pt x="304" y="222"/>
                  </a:cubicBezTo>
                  <a:cubicBezTo>
                    <a:pt x="303" y="222"/>
                    <a:pt x="303" y="222"/>
                    <a:pt x="303" y="222"/>
                  </a:cubicBezTo>
                  <a:cubicBezTo>
                    <a:pt x="302" y="223"/>
                    <a:pt x="301" y="224"/>
                    <a:pt x="300" y="225"/>
                  </a:cubicBezTo>
                  <a:cubicBezTo>
                    <a:pt x="300" y="225"/>
                    <a:pt x="300" y="225"/>
                    <a:pt x="300" y="225"/>
                  </a:cubicBezTo>
                  <a:cubicBezTo>
                    <a:pt x="300" y="227"/>
                    <a:pt x="299" y="228"/>
                    <a:pt x="298" y="230"/>
                  </a:cubicBezTo>
                  <a:cubicBezTo>
                    <a:pt x="297" y="230"/>
                    <a:pt x="296" y="231"/>
                    <a:pt x="295" y="231"/>
                  </a:cubicBezTo>
                  <a:cubicBezTo>
                    <a:pt x="295" y="232"/>
                    <a:pt x="295" y="232"/>
                    <a:pt x="295" y="233"/>
                  </a:cubicBezTo>
                  <a:cubicBezTo>
                    <a:pt x="294" y="234"/>
                    <a:pt x="294" y="235"/>
                    <a:pt x="294" y="235"/>
                  </a:cubicBezTo>
                  <a:cubicBezTo>
                    <a:pt x="294" y="236"/>
                    <a:pt x="293" y="238"/>
                    <a:pt x="293" y="240"/>
                  </a:cubicBezTo>
                  <a:cubicBezTo>
                    <a:pt x="292" y="242"/>
                    <a:pt x="291" y="245"/>
                    <a:pt x="290" y="246"/>
                  </a:cubicBezTo>
                  <a:cubicBezTo>
                    <a:pt x="290" y="247"/>
                    <a:pt x="290" y="248"/>
                    <a:pt x="290" y="249"/>
                  </a:cubicBezTo>
                  <a:cubicBezTo>
                    <a:pt x="290" y="252"/>
                    <a:pt x="289" y="254"/>
                    <a:pt x="289" y="256"/>
                  </a:cubicBezTo>
                  <a:cubicBezTo>
                    <a:pt x="288" y="257"/>
                    <a:pt x="287" y="261"/>
                    <a:pt x="285" y="263"/>
                  </a:cubicBezTo>
                  <a:cubicBezTo>
                    <a:pt x="284" y="264"/>
                    <a:pt x="282" y="265"/>
                    <a:pt x="282" y="266"/>
                  </a:cubicBezTo>
                  <a:cubicBezTo>
                    <a:pt x="281" y="266"/>
                    <a:pt x="281" y="266"/>
                    <a:pt x="281" y="266"/>
                  </a:cubicBezTo>
                  <a:cubicBezTo>
                    <a:pt x="281" y="266"/>
                    <a:pt x="280" y="266"/>
                    <a:pt x="280" y="267"/>
                  </a:cubicBezTo>
                  <a:cubicBezTo>
                    <a:pt x="279" y="267"/>
                    <a:pt x="279" y="268"/>
                    <a:pt x="278" y="269"/>
                  </a:cubicBezTo>
                  <a:cubicBezTo>
                    <a:pt x="275" y="271"/>
                    <a:pt x="273" y="273"/>
                    <a:pt x="271" y="273"/>
                  </a:cubicBezTo>
                  <a:cubicBezTo>
                    <a:pt x="270" y="273"/>
                    <a:pt x="269" y="273"/>
                    <a:pt x="269" y="273"/>
                  </a:cubicBezTo>
                  <a:cubicBezTo>
                    <a:pt x="267" y="273"/>
                    <a:pt x="264" y="273"/>
                    <a:pt x="262" y="271"/>
                  </a:cubicBezTo>
                  <a:cubicBezTo>
                    <a:pt x="261" y="270"/>
                    <a:pt x="261" y="269"/>
                    <a:pt x="261" y="268"/>
                  </a:cubicBezTo>
                  <a:cubicBezTo>
                    <a:pt x="260" y="268"/>
                    <a:pt x="260" y="268"/>
                    <a:pt x="260" y="268"/>
                  </a:cubicBezTo>
                  <a:cubicBezTo>
                    <a:pt x="260" y="268"/>
                    <a:pt x="260" y="268"/>
                    <a:pt x="260" y="268"/>
                  </a:cubicBezTo>
                  <a:cubicBezTo>
                    <a:pt x="259" y="268"/>
                    <a:pt x="259" y="268"/>
                    <a:pt x="259" y="268"/>
                  </a:cubicBezTo>
                  <a:cubicBezTo>
                    <a:pt x="257" y="268"/>
                    <a:pt x="256" y="268"/>
                    <a:pt x="255" y="267"/>
                  </a:cubicBezTo>
                  <a:cubicBezTo>
                    <a:pt x="255" y="267"/>
                    <a:pt x="255" y="267"/>
                    <a:pt x="255" y="267"/>
                  </a:cubicBezTo>
                  <a:cubicBezTo>
                    <a:pt x="255" y="267"/>
                    <a:pt x="252" y="271"/>
                    <a:pt x="250" y="272"/>
                  </a:cubicBezTo>
                  <a:cubicBezTo>
                    <a:pt x="249" y="272"/>
                    <a:pt x="248" y="272"/>
                    <a:pt x="247" y="272"/>
                  </a:cubicBezTo>
                  <a:cubicBezTo>
                    <a:pt x="246" y="272"/>
                    <a:pt x="246" y="272"/>
                    <a:pt x="245" y="272"/>
                  </a:cubicBezTo>
                  <a:cubicBezTo>
                    <a:pt x="245" y="273"/>
                    <a:pt x="244" y="274"/>
                    <a:pt x="243" y="275"/>
                  </a:cubicBezTo>
                  <a:cubicBezTo>
                    <a:pt x="242" y="276"/>
                    <a:pt x="240" y="277"/>
                    <a:pt x="238" y="277"/>
                  </a:cubicBezTo>
                  <a:cubicBezTo>
                    <a:pt x="238" y="277"/>
                    <a:pt x="237" y="277"/>
                    <a:pt x="237" y="278"/>
                  </a:cubicBezTo>
                  <a:cubicBezTo>
                    <a:pt x="236" y="278"/>
                    <a:pt x="234" y="280"/>
                    <a:pt x="234" y="281"/>
                  </a:cubicBezTo>
                  <a:cubicBezTo>
                    <a:pt x="233" y="282"/>
                    <a:pt x="232" y="285"/>
                    <a:pt x="232" y="287"/>
                  </a:cubicBezTo>
                  <a:cubicBezTo>
                    <a:pt x="231" y="288"/>
                    <a:pt x="231" y="288"/>
                    <a:pt x="231" y="288"/>
                  </a:cubicBezTo>
                  <a:cubicBezTo>
                    <a:pt x="231" y="288"/>
                    <a:pt x="231" y="289"/>
                    <a:pt x="231" y="290"/>
                  </a:cubicBezTo>
                  <a:cubicBezTo>
                    <a:pt x="231" y="292"/>
                    <a:pt x="230" y="294"/>
                    <a:pt x="230" y="295"/>
                  </a:cubicBezTo>
                  <a:cubicBezTo>
                    <a:pt x="229" y="298"/>
                    <a:pt x="226" y="300"/>
                    <a:pt x="225" y="301"/>
                  </a:cubicBezTo>
                  <a:cubicBezTo>
                    <a:pt x="224" y="302"/>
                    <a:pt x="223" y="303"/>
                    <a:pt x="221" y="304"/>
                  </a:cubicBezTo>
                  <a:cubicBezTo>
                    <a:pt x="221" y="304"/>
                    <a:pt x="220" y="305"/>
                    <a:pt x="220" y="305"/>
                  </a:cubicBezTo>
                  <a:cubicBezTo>
                    <a:pt x="220" y="305"/>
                    <a:pt x="219" y="306"/>
                    <a:pt x="219" y="306"/>
                  </a:cubicBezTo>
                  <a:cubicBezTo>
                    <a:pt x="217" y="307"/>
                    <a:pt x="216" y="309"/>
                    <a:pt x="213" y="310"/>
                  </a:cubicBezTo>
                  <a:cubicBezTo>
                    <a:pt x="213" y="310"/>
                    <a:pt x="212" y="310"/>
                    <a:pt x="211" y="310"/>
                  </a:cubicBezTo>
                  <a:cubicBezTo>
                    <a:pt x="210" y="310"/>
                    <a:pt x="208" y="309"/>
                    <a:pt x="206" y="309"/>
                  </a:cubicBezTo>
                  <a:cubicBezTo>
                    <a:pt x="206" y="309"/>
                    <a:pt x="206" y="309"/>
                    <a:pt x="206" y="309"/>
                  </a:cubicBezTo>
                  <a:cubicBezTo>
                    <a:pt x="204" y="308"/>
                    <a:pt x="202" y="308"/>
                    <a:pt x="201" y="306"/>
                  </a:cubicBezTo>
                  <a:cubicBezTo>
                    <a:pt x="199" y="304"/>
                    <a:pt x="198" y="299"/>
                    <a:pt x="198" y="297"/>
                  </a:cubicBezTo>
                  <a:cubicBezTo>
                    <a:pt x="199" y="296"/>
                    <a:pt x="199" y="294"/>
                    <a:pt x="200" y="293"/>
                  </a:cubicBezTo>
                  <a:cubicBezTo>
                    <a:pt x="200" y="293"/>
                    <a:pt x="200" y="293"/>
                    <a:pt x="200" y="293"/>
                  </a:cubicBezTo>
                  <a:cubicBezTo>
                    <a:pt x="199" y="293"/>
                    <a:pt x="199" y="293"/>
                    <a:pt x="198" y="293"/>
                  </a:cubicBezTo>
                  <a:cubicBezTo>
                    <a:pt x="198" y="293"/>
                    <a:pt x="197" y="294"/>
                    <a:pt x="196" y="295"/>
                  </a:cubicBezTo>
                  <a:cubicBezTo>
                    <a:pt x="196" y="295"/>
                    <a:pt x="195" y="297"/>
                    <a:pt x="194" y="297"/>
                  </a:cubicBezTo>
                  <a:cubicBezTo>
                    <a:pt x="194" y="298"/>
                    <a:pt x="193" y="299"/>
                    <a:pt x="192" y="300"/>
                  </a:cubicBezTo>
                  <a:cubicBezTo>
                    <a:pt x="191" y="301"/>
                    <a:pt x="189" y="303"/>
                    <a:pt x="187" y="304"/>
                  </a:cubicBezTo>
                  <a:cubicBezTo>
                    <a:pt x="187" y="304"/>
                    <a:pt x="187" y="305"/>
                    <a:pt x="187" y="305"/>
                  </a:cubicBezTo>
                  <a:cubicBezTo>
                    <a:pt x="187" y="306"/>
                    <a:pt x="188" y="307"/>
                    <a:pt x="188" y="309"/>
                  </a:cubicBezTo>
                  <a:cubicBezTo>
                    <a:pt x="188" y="311"/>
                    <a:pt x="187" y="313"/>
                    <a:pt x="186" y="314"/>
                  </a:cubicBezTo>
                  <a:cubicBezTo>
                    <a:pt x="186" y="316"/>
                    <a:pt x="186" y="318"/>
                    <a:pt x="184" y="320"/>
                  </a:cubicBezTo>
                  <a:cubicBezTo>
                    <a:pt x="182" y="322"/>
                    <a:pt x="179" y="323"/>
                    <a:pt x="177" y="323"/>
                  </a:cubicBezTo>
                  <a:cubicBezTo>
                    <a:pt x="175" y="323"/>
                    <a:pt x="174" y="323"/>
                    <a:pt x="173" y="322"/>
                  </a:cubicBezTo>
                  <a:cubicBezTo>
                    <a:pt x="171" y="321"/>
                    <a:pt x="171" y="320"/>
                    <a:pt x="170" y="319"/>
                  </a:cubicBezTo>
                  <a:cubicBezTo>
                    <a:pt x="170" y="319"/>
                    <a:pt x="170" y="319"/>
                    <a:pt x="170" y="319"/>
                  </a:cubicBezTo>
                  <a:cubicBezTo>
                    <a:pt x="170" y="319"/>
                    <a:pt x="170" y="319"/>
                    <a:pt x="169" y="319"/>
                  </a:cubicBezTo>
                  <a:cubicBezTo>
                    <a:pt x="170" y="320"/>
                    <a:pt x="170" y="320"/>
                    <a:pt x="171" y="321"/>
                  </a:cubicBezTo>
                  <a:cubicBezTo>
                    <a:pt x="171" y="321"/>
                    <a:pt x="171" y="321"/>
                    <a:pt x="171" y="321"/>
                  </a:cubicBezTo>
                  <a:cubicBezTo>
                    <a:pt x="172" y="323"/>
                    <a:pt x="173" y="325"/>
                    <a:pt x="173" y="327"/>
                  </a:cubicBezTo>
                  <a:cubicBezTo>
                    <a:pt x="173" y="329"/>
                    <a:pt x="172" y="331"/>
                    <a:pt x="172" y="332"/>
                  </a:cubicBezTo>
                  <a:cubicBezTo>
                    <a:pt x="172" y="332"/>
                    <a:pt x="171" y="332"/>
                    <a:pt x="171" y="332"/>
                  </a:cubicBezTo>
                  <a:cubicBezTo>
                    <a:pt x="172" y="334"/>
                    <a:pt x="172" y="335"/>
                    <a:pt x="172" y="337"/>
                  </a:cubicBezTo>
                  <a:cubicBezTo>
                    <a:pt x="171" y="339"/>
                    <a:pt x="169" y="340"/>
                    <a:pt x="168" y="341"/>
                  </a:cubicBezTo>
                  <a:cubicBezTo>
                    <a:pt x="168" y="341"/>
                    <a:pt x="168" y="341"/>
                    <a:pt x="168" y="341"/>
                  </a:cubicBezTo>
                  <a:cubicBezTo>
                    <a:pt x="168" y="342"/>
                    <a:pt x="167" y="342"/>
                    <a:pt x="167" y="343"/>
                  </a:cubicBezTo>
                  <a:cubicBezTo>
                    <a:pt x="167" y="344"/>
                    <a:pt x="167" y="345"/>
                    <a:pt x="166" y="346"/>
                  </a:cubicBezTo>
                  <a:cubicBezTo>
                    <a:pt x="166" y="347"/>
                    <a:pt x="164" y="349"/>
                    <a:pt x="162" y="351"/>
                  </a:cubicBezTo>
                  <a:cubicBezTo>
                    <a:pt x="161" y="352"/>
                    <a:pt x="158" y="353"/>
                    <a:pt x="156" y="353"/>
                  </a:cubicBezTo>
                  <a:cubicBezTo>
                    <a:pt x="156" y="353"/>
                    <a:pt x="156" y="353"/>
                    <a:pt x="156" y="353"/>
                  </a:cubicBezTo>
                  <a:cubicBezTo>
                    <a:pt x="154" y="353"/>
                    <a:pt x="152" y="352"/>
                    <a:pt x="151" y="351"/>
                  </a:cubicBezTo>
                  <a:cubicBezTo>
                    <a:pt x="151" y="351"/>
                    <a:pt x="150" y="351"/>
                    <a:pt x="150" y="351"/>
                  </a:cubicBezTo>
                  <a:cubicBezTo>
                    <a:pt x="150" y="351"/>
                    <a:pt x="150" y="351"/>
                    <a:pt x="150" y="351"/>
                  </a:cubicBezTo>
                  <a:cubicBezTo>
                    <a:pt x="149" y="351"/>
                    <a:pt x="149" y="352"/>
                    <a:pt x="149" y="352"/>
                  </a:cubicBezTo>
                  <a:cubicBezTo>
                    <a:pt x="147" y="354"/>
                    <a:pt x="144" y="356"/>
                    <a:pt x="143" y="357"/>
                  </a:cubicBezTo>
                  <a:cubicBezTo>
                    <a:pt x="142" y="358"/>
                    <a:pt x="141" y="358"/>
                    <a:pt x="140" y="358"/>
                  </a:cubicBezTo>
                  <a:cubicBezTo>
                    <a:pt x="140" y="358"/>
                    <a:pt x="140" y="359"/>
                    <a:pt x="139" y="359"/>
                  </a:cubicBezTo>
                  <a:cubicBezTo>
                    <a:pt x="139" y="360"/>
                    <a:pt x="139" y="362"/>
                    <a:pt x="137" y="364"/>
                  </a:cubicBezTo>
                  <a:cubicBezTo>
                    <a:pt x="135" y="366"/>
                    <a:pt x="132" y="366"/>
                    <a:pt x="130" y="366"/>
                  </a:cubicBezTo>
                  <a:cubicBezTo>
                    <a:pt x="130" y="366"/>
                    <a:pt x="129" y="366"/>
                    <a:pt x="129" y="366"/>
                  </a:cubicBezTo>
                  <a:cubicBezTo>
                    <a:pt x="129" y="367"/>
                    <a:pt x="129" y="367"/>
                    <a:pt x="128" y="367"/>
                  </a:cubicBezTo>
                  <a:cubicBezTo>
                    <a:pt x="128" y="367"/>
                    <a:pt x="128" y="367"/>
                    <a:pt x="128" y="367"/>
                  </a:cubicBezTo>
                  <a:cubicBezTo>
                    <a:pt x="128" y="368"/>
                    <a:pt x="128" y="370"/>
                    <a:pt x="128" y="371"/>
                  </a:cubicBezTo>
                  <a:cubicBezTo>
                    <a:pt x="127" y="373"/>
                    <a:pt x="125" y="376"/>
                    <a:pt x="124" y="377"/>
                  </a:cubicBezTo>
                  <a:cubicBezTo>
                    <a:pt x="124" y="377"/>
                    <a:pt x="124" y="377"/>
                    <a:pt x="124" y="377"/>
                  </a:cubicBezTo>
                  <a:cubicBezTo>
                    <a:pt x="123" y="379"/>
                    <a:pt x="121" y="381"/>
                    <a:pt x="117" y="381"/>
                  </a:cubicBezTo>
                  <a:cubicBezTo>
                    <a:pt x="117" y="381"/>
                    <a:pt x="117" y="381"/>
                    <a:pt x="117" y="381"/>
                  </a:cubicBezTo>
                  <a:cubicBezTo>
                    <a:pt x="116" y="381"/>
                    <a:pt x="116" y="381"/>
                    <a:pt x="115" y="381"/>
                  </a:cubicBezTo>
                  <a:cubicBezTo>
                    <a:pt x="115" y="381"/>
                    <a:pt x="115" y="381"/>
                    <a:pt x="115" y="381"/>
                  </a:cubicBezTo>
                  <a:cubicBezTo>
                    <a:pt x="114" y="382"/>
                    <a:pt x="114" y="383"/>
                    <a:pt x="113" y="384"/>
                  </a:cubicBezTo>
                  <a:cubicBezTo>
                    <a:pt x="113" y="384"/>
                    <a:pt x="110" y="388"/>
                    <a:pt x="107" y="390"/>
                  </a:cubicBezTo>
                  <a:cubicBezTo>
                    <a:pt x="106" y="391"/>
                    <a:pt x="105" y="391"/>
                    <a:pt x="104" y="391"/>
                  </a:cubicBezTo>
                  <a:cubicBezTo>
                    <a:pt x="104" y="391"/>
                    <a:pt x="104" y="391"/>
                    <a:pt x="103" y="391"/>
                  </a:cubicBezTo>
                  <a:cubicBezTo>
                    <a:pt x="103" y="392"/>
                    <a:pt x="103" y="392"/>
                    <a:pt x="103" y="393"/>
                  </a:cubicBezTo>
                  <a:cubicBezTo>
                    <a:pt x="102" y="394"/>
                    <a:pt x="102" y="395"/>
                    <a:pt x="101" y="395"/>
                  </a:cubicBezTo>
                  <a:cubicBezTo>
                    <a:pt x="101" y="395"/>
                    <a:pt x="101" y="396"/>
                    <a:pt x="101" y="396"/>
                  </a:cubicBezTo>
                  <a:cubicBezTo>
                    <a:pt x="100" y="398"/>
                    <a:pt x="98" y="400"/>
                    <a:pt x="96" y="401"/>
                  </a:cubicBezTo>
                  <a:cubicBezTo>
                    <a:pt x="95" y="401"/>
                    <a:pt x="94" y="402"/>
                    <a:pt x="92" y="402"/>
                  </a:cubicBezTo>
                  <a:cubicBezTo>
                    <a:pt x="91" y="402"/>
                    <a:pt x="90" y="401"/>
                    <a:pt x="89" y="401"/>
                  </a:cubicBezTo>
                  <a:cubicBezTo>
                    <a:pt x="89" y="401"/>
                    <a:pt x="89" y="401"/>
                    <a:pt x="89" y="401"/>
                  </a:cubicBezTo>
                  <a:cubicBezTo>
                    <a:pt x="88" y="403"/>
                    <a:pt x="86" y="405"/>
                    <a:pt x="83" y="405"/>
                  </a:cubicBezTo>
                  <a:cubicBezTo>
                    <a:pt x="82" y="405"/>
                    <a:pt x="82" y="404"/>
                    <a:pt x="81" y="404"/>
                  </a:cubicBezTo>
                  <a:cubicBezTo>
                    <a:pt x="80" y="404"/>
                    <a:pt x="79" y="403"/>
                    <a:pt x="79" y="403"/>
                  </a:cubicBezTo>
                  <a:cubicBezTo>
                    <a:pt x="78" y="403"/>
                    <a:pt x="78" y="403"/>
                    <a:pt x="78" y="403"/>
                  </a:cubicBezTo>
                  <a:cubicBezTo>
                    <a:pt x="77" y="404"/>
                    <a:pt x="75" y="404"/>
                    <a:pt x="73" y="404"/>
                  </a:cubicBezTo>
                  <a:cubicBezTo>
                    <a:pt x="73" y="404"/>
                    <a:pt x="72" y="404"/>
                    <a:pt x="72" y="404"/>
                  </a:cubicBezTo>
                  <a:cubicBezTo>
                    <a:pt x="72" y="404"/>
                    <a:pt x="71" y="404"/>
                    <a:pt x="70" y="404"/>
                  </a:cubicBezTo>
                  <a:cubicBezTo>
                    <a:pt x="69" y="404"/>
                    <a:pt x="69" y="404"/>
                    <a:pt x="68" y="404"/>
                  </a:cubicBezTo>
                  <a:cubicBezTo>
                    <a:pt x="68" y="405"/>
                    <a:pt x="67" y="405"/>
                    <a:pt x="67" y="405"/>
                  </a:cubicBezTo>
                  <a:cubicBezTo>
                    <a:pt x="66" y="406"/>
                    <a:pt x="65" y="407"/>
                    <a:pt x="63" y="407"/>
                  </a:cubicBezTo>
                  <a:cubicBezTo>
                    <a:pt x="62" y="407"/>
                    <a:pt x="61" y="408"/>
                    <a:pt x="60" y="408"/>
                  </a:cubicBezTo>
                  <a:cubicBezTo>
                    <a:pt x="60" y="408"/>
                    <a:pt x="60" y="408"/>
                    <a:pt x="59" y="408"/>
                  </a:cubicBezTo>
                  <a:cubicBezTo>
                    <a:pt x="59" y="408"/>
                    <a:pt x="59" y="408"/>
                    <a:pt x="59" y="408"/>
                  </a:cubicBezTo>
                  <a:cubicBezTo>
                    <a:pt x="58" y="408"/>
                    <a:pt x="58" y="408"/>
                    <a:pt x="58" y="409"/>
                  </a:cubicBezTo>
                  <a:cubicBezTo>
                    <a:pt x="58" y="409"/>
                    <a:pt x="57" y="410"/>
                    <a:pt x="57" y="410"/>
                  </a:cubicBezTo>
                  <a:cubicBezTo>
                    <a:pt x="57" y="411"/>
                    <a:pt x="57" y="411"/>
                    <a:pt x="56" y="411"/>
                  </a:cubicBezTo>
                  <a:cubicBezTo>
                    <a:pt x="55" y="413"/>
                    <a:pt x="54" y="414"/>
                    <a:pt x="53" y="415"/>
                  </a:cubicBezTo>
                  <a:cubicBezTo>
                    <a:pt x="51" y="416"/>
                    <a:pt x="50" y="417"/>
                    <a:pt x="48" y="417"/>
                  </a:cubicBezTo>
                  <a:cubicBezTo>
                    <a:pt x="48" y="417"/>
                    <a:pt x="48" y="417"/>
                    <a:pt x="47" y="417"/>
                  </a:cubicBezTo>
                  <a:cubicBezTo>
                    <a:pt x="47" y="417"/>
                    <a:pt x="46" y="417"/>
                    <a:pt x="46" y="417"/>
                  </a:cubicBezTo>
                  <a:cubicBezTo>
                    <a:pt x="46" y="418"/>
                    <a:pt x="46" y="418"/>
                    <a:pt x="46" y="418"/>
                  </a:cubicBezTo>
                  <a:cubicBezTo>
                    <a:pt x="46" y="418"/>
                    <a:pt x="46" y="418"/>
                    <a:pt x="46" y="418"/>
                  </a:cubicBezTo>
                  <a:cubicBezTo>
                    <a:pt x="46" y="420"/>
                    <a:pt x="46" y="423"/>
                    <a:pt x="44" y="424"/>
                  </a:cubicBezTo>
                  <a:cubicBezTo>
                    <a:pt x="43" y="426"/>
                    <a:pt x="41" y="427"/>
                    <a:pt x="39" y="427"/>
                  </a:cubicBezTo>
                  <a:cubicBezTo>
                    <a:pt x="39" y="427"/>
                    <a:pt x="39" y="427"/>
                    <a:pt x="39" y="427"/>
                  </a:cubicBezTo>
                  <a:cubicBezTo>
                    <a:pt x="39" y="428"/>
                    <a:pt x="38" y="428"/>
                    <a:pt x="37" y="429"/>
                  </a:cubicBezTo>
                  <a:cubicBezTo>
                    <a:pt x="37" y="429"/>
                    <a:pt x="36" y="431"/>
                    <a:pt x="36" y="432"/>
                  </a:cubicBezTo>
                  <a:cubicBezTo>
                    <a:pt x="35" y="433"/>
                    <a:pt x="35" y="434"/>
                    <a:pt x="34" y="435"/>
                  </a:cubicBezTo>
                  <a:cubicBezTo>
                    <a:pt x="34" y="435"/>
                    <a:pt x="34" y="436"/>
                    <a:pt x="33" y="436"/>
                  </a:cubicBezTo>
                  <a:cubicBezTo>
                    <a:pt x="34" y="437"/>
                    <a:pt x="34" y="438"/>
                    <a:pt x="34" y="439"/>
                  </a:cubicBezTo>
                  <a:cubicBezTo>
                    <a:pt x="35" y="441"/>
                    <a:pt x="34" y="443"/>
                    <a:pt x="33" y="445"/>
                  </a:cubicBezTo>
                  <a:cubicBezTo>
                    <a:pt x="33" y="445"/>
                    <a:pt x="33" y="445"/>
                    <a:pt x="33" y="445"/>
                  </a:cubicBezTo>
                  <a:cubicBezTo>
                    <a:pt x="33" y="446"/>
                    <a:pt x="32" y="447"/>
                    <a:pt x="32" y="448"/>
                  </a:cubicBezTo>
                  <a:cubicBezTo>
                    <a:pt x="32" y="448"/>
                    <a:pt x="32" y="448"/>
                    <a:pt x="32" y="448"/>
                  </a:cubicBezTo>
                  <a:cubicBezTo>
                    <a:pt x="32" y="448"/>
                    <a:pt x="32" y="448"/>
                    <a:pt x="32" y="448"/>
                  </a:cubicBezTo>
                  <a:cubicBezTo>
                    <a:pt x="33" y="449"/>
                    <a:pt x="35" y="451"/>
                    <a:pt x="35" y="454"/>
                  </a:cubicBezTo>
                  <a:cubicBezTo>
                    <a:pt x="36" y="457"/>
                    <a:pt x="34" y="459"/>
                    <a:pt x="31" y="462"/>
                  </a:cubicBezTo>
                  <a:cubicBezTo>
                    <a:pt x="31" y="462"/>
                    <a:pt x="30" y="463"/>
                    <a:pt x="29" y="463"/>
                  </a:cubicBezTo>
                  <a:cubicBezTo>
                    <a:pt x="29" y="464"/>
                    <a:pt x="29" y="464"/>
                    <a:pt x="29" y="464"/>
                  </a:cubicBezTo>
                  <a:cubicBezTo>
                    <a:pt x="28" y="464"/>
                    <a:pt x="28" y="464"/>
                    <a:pt x="28" y="465"/>
                  </a:cubicBezTo>
                  <a:cubicBezTo>
                    <a:pt x="27" y="466"/>
                    <a:pt x="27" y="466"/>
                    <a:pt x="26" y="467"/>
                  </a:cubicBezTo>
                  <a:cubicBezTo>
                    <a:pt x="25" y="468"/>
                    <a:pt x="23" y="470"/>
                    <a:pt x="21" y="471"/>
                  </a:cubicBezTo>
                  <a:cubicBezTo>
                    <a:pt x="19" y="471"/>
                    <a:pt x="18" y="471"/>
                    <a:pt x="16" y="471"/>
                  </a:cubicBezTo>
                  <a:cubicBezTo>
                    <a:pt x="15" y="471"/>
                    <a:pt x="15" y="471"/>
                    <a:pt x="14" y="471"/>
                  </a:cubicBezTo>
                  <a:cubicBezTo>
                    <a:pt x="14" y="472"/>
                    <a:pt x="14" y="472"/>
                    <a:pt x="13" y="472"/>
                  </a:cubicBezTo>
                  <a:cubicBezTo>
                    <a:pt x="12" y="472"/>
                    <a:pt x="11" y="473"/>
                    <a:pt x="10" y="473"/>
                  </a:cubicBezTo>
                  <a:cubicBezTo>
                    <a:pt x="9" y="473"/>
                    <a:pt x="9" y="473"/>
                    <a:pt x="8" y="473"/>
                  </a:cubicBezTo>
                  <a:cubicBezTo>
                    <a:pt x="6" y="473"/>
                    <a:pt x="4" y="473"/>
                    <a:pt x="3" y="472"/>
                  </a:cubicBezTo>
                  <a:cubicBezTo>
                    <a:pt x="2" y="473"/>
                    <a:pt x="2" y="474"/>
                    <a:pt x="0" y="475"/>
                  </a:cubicBezTo>
                  <a:cubicBezTo>
                    <a:pt x="2" y="509"/>
                    <a:pt x="2" y="509"/>
                    <a:pt x="2" y="509"/>
                  </a:cubicBezTo>
                  <a:cubicBezTo>
                    <a:pt x="14" y="507"/>
                    <a:pt x="28" y="505"/>
                    <a:pt x="37" y="504"/>
                  </a:cubicBezTo>
                  <a:cubicBezTo>
                    <a:pt x="37" y="503"/>
                    <a:pt x="37" y="503"/>
                    <a:pt x="37" y="503"/>
                  </a:cubicBezTo>
                  <a:cubicBezTo>
                    <a:pt x="56" y="500"/>
                    <a:pt x="90" y="494"/>
                    <a:pt x="108" y="491"/>
                  </a:cubicBezTo>
                  <a:cubicBezTo>
                    <a:pt x="113" y="490"/>
                    <a:pt x="122" y="488"/>
                    <a:pt x="131" y="486"/>
                  </a:cubicBezTo>
                  <a:cubicBezTo>
                    <a:pt x="138" y="484"/>
                    <a:pt x="145" y="482"/>
                    <a:pt x="150" y="481"/>
                  </a:cubicBezTo>
                  <a:cubicBezTo>
                    <a:pt x="152" y="481"/>
                    <a:pt x="154" y="481"/>
                    <a:pt x="156" y="480"/>
                  </a:cubicBezTo>
                  <a:cubicBezTo>
                    <a:pt x="158" y="480"/>
                    <a:pt x="161" y="479"/>
                    <a:pt x="163" y="479"/>
                  </a:cubicBezTo>
                  <a:cubicBezTo>
                    <a:pt x="163" y="479"/>
                    <a:pt x="164" y="478"/>
                    <a:pt x="165" y="478"/>
                  </a:cubicBezTo>
                  <a:cubicBezTo>
                    <a:pt x="168" y="478"/>
                    <a:pt x="168" y="478"/>
                    <a:pt x="168" y="478"/>
                  </a:cubicBezTo>
                  <a:cubicBezTo>
                    <a:pt x="169" y="477"/>
                    <a:pt x="169" y="477"/>
                    <a:pt x="169" y="477"/>
                  </a:cubicBezTo>
                  <a:cubicBezTo>
                    <a:pt x="170" y="477"/>
                    <a:pt x="170" y="477"/>
                    <a:pt x="170" y="477"/>
                  </a:cubicBezTo>
                  <a:cubicBezTo>
                    <a:pt x="172" y="476"/>
                    <a:pt x="176" y="474"/>
                    <a:pt x="178" y="472"/>
                  </a:cubicBezTo>
                  <a:cubicBezTo>
                    <a:pt x="180" y="471"/>
                    <a:pt x="181" y="470"/>
                    <a:pt x="183" y="469"/>
                  </a:cubicBezTo>
                  <a:cubicBezTo>
                    <a:pt x="183" y="469"/>
                    <a:pt x="188" y="466"/>
                    <a:pt x="191" y="464"/>
                  </a:cubicBezTo>
                  <a:cubicBezTo>
                    <a:pt x="192" y="463"/>
                    <a:pt x="194" y="462"/>
                    <a:pt x="196" y="461"/>
                  </a:cubicBezTo>
                  <a:cubicBezTo>
                    <a:pt x="197" y="461"/>
                    <a:pt x="199" y="460"/>
                    <a:pt x="200" y="459"/>
                  </a:cubicBezTo>
                  <a:cubicBezTo>
                    <a:pt x="200" y="459"/>
                    <a:pt x="200" y="459"/>
                    <a:pt x="200" y="459"/>
                  </a:cubicBezTo>
                  <a:cubicBezTo>
                    <a:pt x="202" y="457"/>
                    <a:pt x="204" y="456"/>
                    <a:pt x="207" y="456"/>
                  </a:cubicBezTo>
                  <a:cubicBezTo>
                    <a:pt x="207" y="456"/>
                    <a:pt x="207" y="456"/>
                    <a:pt x="207" y="456"/>
                  </a:cubicBezTo>
                  <a:cubicBezTo>
                    <a:pt x="209" y="456"/>
                    <a:pt x="210" y="457"/>
                    <a:pt x="211" y="458"/>
                  </a:cubicBezTo>
                  <a:cubicBezTo>
                    <a:pt x="212" y="457"/>
                    <a:pt x="212" y="457"/>
                    <a:pt x="212" y="457"/>
                  </a:cubicBezTo>
                  <a:cubicBezTo>
                    <a:pt x="213" y="456"/>
                    <a:pt x="214" y="456"/>
                    <a:pt x="215" y="455"/>
                  </a:cubicBezTo>
                  <a:cubicBezTo>
                    <a:pt x="216" y="455"/>
                    <a:pt x="216" y="455"/>
                    <a:pt x="216" y="454"/>
                  </a:cubicBezTo>
                  <a:cubicBezTo>
                    <a:pt x="217" y="454"/>
                    <a:pt x="217" y="454"/>
                    <a:pt x="217" y="453"/>
                  </a:cubicBezTo>
                  <a:cubicBezTo>
                    <a:pt x="218" y="452"/>
                    <a:pt x="218" y="451"/>
                    <a:pt x="219" y="450"/>
                  </a:cubicBezTo>
                  <a:cubicBezTo>
                    <a:pt x="220" y="449"/>
                    <a:pt x="223" y="447"/>
                    <a:pt x="224" y="446"/>
                  </a:cubicBezTo>
                  <a:cubicBezTo>
                    <a:pt x="225" y="445"/>
                    <a:pt x="227" y="445"/>
                    <a:pt x="228" y="444"/>
                  </a:cubicBezTo>
                  <a:cubicBezTo>
                    <a:pt x="229" y="443"/>
                    <a:pt x="230" y="443"/>
                    <a:pt x="230" y="442"/>
                  </a:cubicBezTo>
                  <a:cubicBezTo>
                    <a:pt x="231" y="442"/>
                    <a:pt x="231" y="442"/>
                    <a:pt x="232" y="441"/>
                  </a:cubicBezTo>
                  <a:cubicBezTo>
                    <a:pt x="234" y="440"/>
                    <a:pt x="235" y="438"/>
                    <a:pt x="237" y="437"/>
                  </a:cubicBezTo>
                  <a:cubicBezTo>
                    <a:pt x="238" y="437"/>
                    <a:pt x="240" y="437"/>
                    <a:pt x="241" y="437"/>
                  </a:cubicBezTo>
                  <a:cubicBezTo>
                    <a:pt x="241" y="437"/>
                    <a:pt x="241" y="437"/>
                    <a:pt x="242" y="437"/>
                  </a:cubicBezTo>
                  <a:cubicBezTo>
                    <a:pt x="242" y="436"/>
                    <a:pt x="242" y="436"/>
                    <a:pt x="242" y="436"/>
                  </a:cubicBezTo>
                  <a:cubicBezTo>
                    <a:pt x="243" y="435"/>
                    <a:pt x="244" y="435"/>
                    <a:pt x="245" y="434"/>
                  </a:cubicBezTo>
                  <a:cubicBezTo>
                    <a:pt x="246" y="434"/>
                    <a:pt x="248" y="433"/>
                    <a:pt x="250" y="433"/>
                  </a:cubicBezTo>
                  <a:cubicBezTo>
                    <a:pt x="250" y="432"/>
                    <a:pt x="250" y="431"/>
                    <a:pt x="250" y="430"/>
                  </a:cubicBezTo>
                  <a:cubicBezTo>
                    <a:pt x="252" y="428"/>
                    <a:pt x="255" y="424"/>
                    <a:pt x="258" y="424"/>
                  </a:cubicBezTo>
                  <a:cubicBezTo>
                    <a:pt x="259" y="424"/>
                    <a:pt x="259" y="424"/>
                    <a:pt x="259" y="424"/>
                  </a:cubicBezTo>
                  <a:cubicBezTo>
                    <a:pt x="261" y="424"/>
                    <a:pt x="264" y="425"/>
                    <a:pt x="265" y="427"/>
                  </a:cubicBezTo>
                  <a:cubicBezTo>
                    <a:pt x="266" y="426"/>
                    <a:pt x="266" y="426"/>
                    <a:pt x="267" y="426"/>
                  </a:cubicBezTo>
                  <a:cubicBezTo>
                    <a:pt x="267" y="426"/>
                    <a:pt x="268" y="426"/>
                    <a:pt x="268" y="426"/>
                  </a:cubicBezTo>
                  <a:cubicBezTo>
                    <a:pt x="269" y="426"/>
                    <a:pt x="270" y="425"/>
                    <a:pt x="271" y="424"/>
                  </a:cubicBezTo>
                  <a:cubicBezTo>
                    <a:pt x="273" y="423"/>
                    <a:pt x="277" y="422"/>
                    <a:pt x="279" y="422"/>
                  </a:cubicBezTo>
                  <a:cubicBezTo>
                    <a:pt x="358" y="411"/>
                    <a:pt x="358" y="411"/>
                    <a:pt x="358" y="411"/>
                  </a:cubicBezTo>
                  <a:cubicBezTo>
                    <a:pt x="447" y="398"/>
                    <a:pt x="447" y="398"/>
                    <a:pt x="447" y="398"/>
                  </a:cubicBezTo>
                  <a:cubicBezTo>
                    <a:pt x="448" y="398"/>
                    <a:pt x="448" y="398"/>
                    <a:pt x="448" y="398"/>
                  </a:cubicBezTo>
                  <a:cubicBezTo>
                    <a:pt x="452" y="400"/>
                    <a:pt x="453" y="401"/>
                    <a:pt x="454" y="402"/>
                  </a:cubicBezTo>
                  <a:cubicBezTo>
                    <a:pt x="455" y="403"/>
                    <a:pt x="457" y="407"/>
                    <a:pt x="457" y="410"/>
                  </a:cubicBezTo>
                  <a:cubicBezTo>
                    <a:pt x="465" y="401"/>
                    <a:pt x="465" y="401"/>
                    <a:pt x="465" y="401"/>
                  </a:cubicBezTo>
                  <a:cubicBezTo>
                    <a:pt x="499" y="431"/>
                    <a:pt x="499" y="431"/>
                    <a:pt x="499" y="431"/>
                  </a:cubicBezTo>
                  <a:cubicBezTo>
                    <a:pt x="499" y="447"/>
                    <a:pt x="499" y="447"/>
                    <a:pt x="499" y="447"/>
                  </a:cubicBezTo>
                  <a:cubicBezTo>
                    <a:pt x="652" y="418"/>
                    <a:pt x="652" y="418"/>
                    <a:pt x="652" y="418"/>
                  </a:cubicBezTo>
                  <a:cubicBezTo>
                    <a:pt x="851" y="546"/>
                    <a:pt x="851" y="546"/>
                    <a:pt x="851" y="546"/>
                  </a:cubicBezTo>
                  <a:cubicBezTo>
                    <a:pt x="853" y="545"/>
                    <a:pt x="855" y="544"/>
                    <a:pt x="856" y="543"/>
                  </a:cubicBezTo>
                  <a:cubicBezTo>
                    <a:pt x="861" y="541"/>
                    <a:pt x="870" y="536"/>
                    <a:pt x="875" y="534"/>
                  </a:cubicBezTo>
                  <a:cubicBezTo>
                    <a:pt x="880" y="532"/>
                    <a:pt x="890" y="529"/>
                    <a:pt x="896" y="528"/>
                  </a:cubicBezTo>
                  <a:cubicBezTo>
                    <a:pt x="898" y="528"/>
                    <a:pt x="904" y="527"/>
                    <a:pt x="907" y="527"/>
                  </a:cubicBezTo>
                  <a:cubicBezTo>
                    <a:pt x="910" y="527"/>
                    <a:pt x="915" y="525"/>
                    <a:pt x="918" y="527"/>
                  </a:cubicBezTo>
                  <a:cubicBezTo>
                    <a:pt x="919" y="527"/>
                    <a:pt x="920" y="528"/>
                    <a:pt x="920" y="529"/>
                  </a:cubicBezTo>
                  <a:cubicBezTo>
                    <a:pt x="921" y="530"/>
                    <a:pt x="921" y="532"/>
                    <a:pt x="922" y="532"/>
                  </a:cubicBezTo>
                  <a:cubicBezTo>
                    <a:pt x="923" y="533"/>
                    <a:pt x="925" y="534"/>
                    <a:pt x="926" y="533"/>
                  </a:cubicBezTo>
                  <a:cubicBezTo>
                    <a:pt x="927" y="533"/>
                    <a:pt x="929" y="531"/>
                    <a:pt x="929" y="530"/>
                  </a:cubicBezTo>
                  <a:cubicBezTo>
                    <a:pt x="930" y="528"/>
                    <a:pt x="929" y="525"/>
                    <a:pt x="929" y="524"/>
                  </a:cubicBezTo>
                  <a:cubicBezTo>
                    <a:pt x="929" y="522"/>
                    <a:pt x="927" y="519"/>
                    <a:pt x="927" y="518"/>
                  </a:cubicBezTo>
                  <a:cubicBezTo>
                    <a:pt x="927" y="517"/>
                    <a:pt x="929" y="515"/>
                    <a:pt x="929" y="513"/>
                  </a:cubicBezTo>
                  <a:cubicBezTo>
                    <a:pt x="929" y="513"/>
                    <a:pt x="929" y="511"/>
                    <a:pt x="930" y="510"/>
                  </a:cubicBezTo>
                  <a:cubicBezTo>
                    <a:pt x="930" y="507"/>
                    <a:pt x="932" y="500"/>
                    <a:pt x="932" y="500"/>
                  </a:cubicBezTo>
                  <a:cubicBezTo>
                    <a:pt x="932" y="499"/>
                    <a:pt x="932" y="491"/>
                    <a:pt x="932" y="489"/>
                  </a:cubicBezTo>
                  <a:cubicBezTo>
                    <a:pt x="933" y="487"/>
                    <a:pt x="934" y="484"/>
                    <a:pt x="934" y="482"/>
                  </a:cubicBezTo>
                  <a:cubicBezTo>
                    <a:pt x="934" y="479"/>
                    <a:pt x="934" y="473"/>
                    <a:pt x="935" y="470"/>
                  </a:cubicBezTo>
                  <a:cubicBezTo>
                    <a:pt x="936" y="466"/>
                    <a:pt x="940" y="457"/>
                    <a:pt x="942" y="453"/>
                  </a:cubicBezTo>
                  <a:cubicBezTo>
                    <a:pt x="944" y="450"/>
                    <a:pt x="948" y="442"/>
                    <a:pt x="951" y="439"/>
                  </a:cubicBezTo>
                  <a:cubicBezTo>
                    <a:pt x="957" y="430"/>
                    <a:pt x="969" y="414"/>
                    <a:pt x="976" y="406"/>
                  </a:cubicBezTo>
                  <a:cubicBezTo>
                    <a:pt x="981" y="400"/>
                    <a:pt x="993" y="388"/>
                    <a:pt x="999" y="382"/>
                  </a:cubicBezTo>
                  <a:cubicBezTo>
                    <a:pt x="1002" y="379"/>
                    <a:pt x="1007" y="374"/>
                    <a:pt x="1010" y="371"/>
                  </a:cubicBezTo>
                  <a:cubicBezTo>
                    <a:pt x="1014" y="369"/>
                    <a:pt x="1021" y="365"/>
                    <a:pt x="1024" y="363"/>
                  </a:cubicBezTo>
                  <a:cubicBezTo>
                    <a:pt x="1027" y="361"/>
                    <a:pt x="1034" y="358"/>
                    <a:pt x="1037" y="356"/>
                  </a:cubicBezTo>
                  <a:cubicBezTo>
                    <a:pt x="1043" y="353"/>
                    <a:pt x="1054" y="348"/>
                    <a:pt x="1059" y="346"/>
                  </a:cubicBezTo>
                  <a:cubicBezTo>
                    <a:pt x="1063" y="345"/>
                    <a:pt x="1071" y="344"/>
                    <a:pt x="1075" y="344"/>
                  </a:cubicBezTo>
                  <a:cubicBezTo>
                    <a:pt x="1077" y="344"/>
                    <a:pt x="1081" y="345"/>
                    <a:pt x="1083" y="345"/>
                  </a:cubicBezTo>
                  <a:cubicBezTo>
                    <a:pt x="1085" y="346"/>
                    <a:pt x="1089" y="346"/>
                    <a:pt x="1091" y="347"/>
                  </a:cubicBezTo>
                  <a:cubicBezTo>
                    <a:pt x="1092" y="348"/>
                    <a:pt x="1092" y="351"/>
                    <a:pt x="1092" y="352"/>
                  </a:cubicBezTo>
                  <a:cubicBezTo>
                    <a:pt x="1092" y="353"/>
                    <a:pt x="1093" y="355"/>
                    <a:pt x="1094" y="356"/>
                  </a:cubicBezTo>
                  <a:cubicBezTo>
                    <a:pt x="1094" y="357"/>
                    <a:pt x="1096" y="357"/>
                    <a:pt x="1096" y="357"/>
                  </a:cubicBezTo>
                  <a:cubicBezTo>
                    <a:pt x="1098" y="356"/>
                    <a:pt x="1098" y="353"/>
                    <a:pt x="1098" y="351"/>
                  </a:cubicBezTo>
                  <a:cubicBezTo>
                    <a:pt x="1098" y="349"/>
                    <a:pt x="1097" y="345"/>
                    <a:pt x="1098" y="343"/>
                  </a:cubicBezTo>
                  <a:cubicBezTo>
                    <a:pt x="1098" y="341"/>
                    <a:pt x="1101" y="337"/>
                    <a:pt x="1102" y="335"/>
                  </a:cubicBezTo>
                  <a:cubicBezTo>
                    <a:pt x="1104" y="331"/>
                    <a:pt x="1107" y="324"/>
                    <a:pt x="1109" y="320"/>
                  </a:cubicBezTo>
                  <a:cubicBezTo>
                    <a:pt x="1110" y="317"/>
                    <a:pt x="1114" y="312"/>
                    <a:pt x="1116" y="309"/>
                  </a:cubicBezTo>
                  <a:cubicBezTo>
                    <a:pt x="1118" y="306"/>
                    <a:pt x="1122" y="299"/>
                    <a:pt x="1125" y="296"/>
                  </a:cubicBezTo>
                  <a:cubicBezTo>
                    <a:pt x="1126" y="294"/>
                    <a:pt x="1129" y="289"/>
                    <a:pt x="1130" y="286"/>
                  </a:cubicBezTo>
                  <a:cubicBezTo>
                    <a:pt x="1132" y="283"/>
                    <a:pt x="1135" y="277"/>
                    <a:pt x="1137" y="274"/>
                  </a:cubicBezTo>
                  <a:cubicBezTo>
                    <a:pt x="1138" y="272"/>
                    <a:pt x="1140" y="268"/>
                    <a:pt x="1141" y="267"/>
                  </a:cubicBezTo>
                  <a:cubicBezTo>
                    <a:pt x="1142" y="265"/>
                    <a:pt x="1144" y="264"/>
                    <a:pt x="1145" y="262"/>
                  </a:cubicBezTo>
                  <a:cubicBezTo>
                    <a:pt x="1145" y="261"/>
                    <a:pt x="1145" y="259"/>
                    <a:pt x="1145" y="258"/>
                  </a:cubicBezTo>
                  <a:cubicBezTo>
                    <a:pt x="1144" y="258"/>
                    <a:pt x="1142" y="257"/>
                    <a:pt x="1141" y="257"/>
                  </a:cubicBezTo>
                  <a:cubicBezTo>
                    <a:pt x="1140" y="257"/>
                    <a:pt x="1139" y="258"/>
                    <a:pt x="1138" y="259"/>
                  </a:cubicBezTo>
                  <a:cubicBezTo>
                    <a:pt x="1137" y="260"/>
                    <a:pt x="1137" y="263"/>
                    <a:pt x="1137" y="264"/>
                  </a:cubicBezTo>
                  <a:cubicBezTo>
                    <a:pt x="1136" y="266"/>
                    <a:pt x="1134" y="270"/>
                    <a:pt x="1133" y="271"/>
                  </a:cubicBezTo>
                  <a:cubicBezTo>
                    <a:pt x="1132" y="273"/>
                    <a:pt x="1130" y="277"/>
                    <a:pt x="1129" y="279"/>
                  </a:cubicBezTo>
                  <a:cubicBezTo>
                    <a:pt x="1128" y="280"/>
                    <a:pt x="1126" y="282"/>
                    <a:pt x="1125" y="283"/>
                  </a:cubicBezTo>
                  <a:cubicBezTo>
                    <a:pt x="1124" y="285"/>
                    <a:pt x="1123" y="288"/>
                    <a:pt x="1122" y="290"/>
                  </a:cubicBezTo>
                  <a:cubicBezTo>
                    <a:pt x="1122" y="291"/>
                    <a:pt x="1120" y="294"/>
                    <a:pt x="1119" y="295"/>
                  </a:cubicBezTo>
                  <a:cubicBezTo>
                    <a:pt x="1119" y="296"/>
                    <a:pt x="1117" y="298"/>
                    <a:pt x="1116" y="299"/>
                  </a:cubicBezTo>
                  <a:cubicBezTo>
                    <a:pt x="1116" y="300"/>
                    <a:pt x="1114" y="302"/>
                    <a:pt x="1113" y="303"/>
                  </a:cubicBezTo>
                  <a:cubicBezTo>
                    <a:pt x="1113" y="304"/>
                    <a:pt x="1111" y="307"/>
                    <a:pt x="1111" y="308"/>
                  </a:cubicBezTo>
                  <a:cubicBezTo>
                    <a:pt x="1110" y="309"/>
                    <a:pt x="1110" y="313"/>
                    <a:pt x="1109" y="314"/>
                  </a:cubicBezTo>
                  <a:cubicBezTo>
                    <a:pt x="1108" y="314"/>
                    <a:pt x="1107" y="315"/>
                    <a:pt x="1106" y="314"/>
                  </a:cubicBezTo>
                  <a:cubicBezTo>
                    <a:pt x="1105" y="314"/>
                    <a:pt x="1104" y="313"/>
                    <a:pt x="1104" y="312"/>
                  </a:cubicBezTo>
                  <a:cubicBezTo>
                    <a:pt x="1103" y="311"/>
                    <a:pt x="1103" y="307"/>
                    <a:pt x="1104" y="306"/>
                  </a:cubicBezTo>
                  <a:cubicBezTo>
                    <a:pt x="1105" y="305"/>
                    <a:pt x="1107" y="304"/>
                    <a:pt x="1108" y="303"/>
                  </a:cubicBezTo>
                  <a:cubicBezTo>
                    <a:pt x="1109" y="302"/>
                    <a:pt x="1111" y="300"/>
                    <a:pt x="1111" y="299"/>
                  </a:cubicBezTo>
                  <a:cubicBezTo>
                    <a:pt x="1112" y="298"/>
                    <a:pt x="1112" y="295"/>
                    <a:pt x="1112" y="294"/>
                  </a:cubicBezTo>
                  <a:cubicBezTo>
                    <a:pt x="1113" y="293"/>
                    <a:pt x="1115" y="292"/>
                    <a:pt x="1116" y="291"/>
                  </a:cubicBezTo>
                  <a:cubicBezTo>
                    <a:pt x="1116" y="290"/>
                    <a:pt x="1117" y="287"/>
                    <a:pt x="1117" y="286"/>
                  </a:cubicBezTo>
                  <a:cubicBezTo>
                    <a:pt x="1117" y="285"/>
                    <a:pt x="1114" y="283"/>
                    <a:pt x="1113" y="282"/>
                  </a:cubicBezTo>
                  <a:cubicBezTo>
                    <a:pt x="1113" y="281"/>
                    <a:pt x="1113" y="279"/>
                    <a:pt x="1113" y="278"/>
                  </a:cubicBezTo>
                  <a:cubicBezTo>
                    <a:pt x="1112" y="277"/>
                    <a:pt x="1110" y="277"/>
                    <a:pt x="1109" y="276"/>
                  </a:cubicBezTo>
                  <a:cubicBezTo>
                    <a:pt x="1109" y="276"/>
                    <a:pt x="1107" y="276"/>
                    <a:pt x="1106" y="275"/>
                  </a:cubicBezTo>
                  <a:cubicBezTo>
                    <a:pt x="1105" y="275"/>
                    <a:pt x="1104" y="274"/>
                    <a:pt x="1104" y="273"/>
                  </a:cubicBezTo>
                  <a:cubicBezTo>
                    <a:pt x="1103" y="273"/>
                    <a:pt x="1101" y="274"/>
                    <a:pt x="1101" y="275"/>
                  </a:cubicBezTo>
                  <a:cubicBezTo>
                    <a:pt x="1101" y="276"/>
                    <a:pt x="1102" y="277"/>
                    <a:pt x="1103" y="278"/>
                  </a:cubicBezTo>
                  <a:cubicBezTo>
                    <a:pt x="1104" y="279"/>
                    <a:pt x="1106" y="279"/>
                    <a:pt x="1106" y="280"/>
                  </a:cubicBezTo>
                  <a:cubicBezTo>
                    <a:pt x="1107" y="280"/>
                    <a:pt x="1109" y="282"/>
                    <a:pt x="1109" y="283"/>
                  </a:cubicBezTo>
                  <a:cubicBezTo>
                    <a:pt x="1109" y="284"/>
                    <a:pt x="1109" y="285"/>
                    <a:pt x="1108" y="286"/>
                  </a:cubicBezTo>
                  <a:cubicBezTo>
                    <a:pt x="1108" y="286"/>
                    <a:pt x="1105" y="287"/>
                    <a:pt x="1104" y="287"/>
                  </a:cubicBezTo>
                  <a:cubicBezTo>
                    <a:pt x="1102" y="287"/>
                    <a:pt x="1099" y="286"/>
                    <a:pt x="1098" y="286"/>
                  </a:cubicBezTo>
                  <a:cubicBezTo>
                    <a:pt x="1097" y="285"/>
                    <a:pt x="1095" y="284"/>
                    <a:pt x="1094" y="283"/>
                  </a:cubicBezTo>
                  <a:cubicBezTo>
                    <a:pt x="1093" y="281"/>
                    <a:pt x="1092" y="278"/>
                    <a:pt x="1091" y="277"/>
                  </a:cubicBezTo>
                  <a:cubicBezTo>
                    <a:pt x="1091" y="276"/>
                    <a:pt x="1091" y="274"/>
                    <a:pt x="1090" y="273"/>
                  </a:cubicBezTo>
                  <a:cubicBezTo>
                    <a:pt x="1089" y="272"/>
                    <a:pt x="1088" y="272"/>
                    <a:pt x="1087" y="272"/>
                  </a:cubicBezTo>
                  <a:cubicBezTo>
                    <a:pt x="1086" y="272"/>
                    <a:pt x="1084" y="275"/>
                    <a:pt x="1084" y="276"/>
                  </a:cubicBezTo>
                  <a:cubicBezTo>
                    <a:pt x="1084" y="277"/>
                    <a:pt x="1086" y="281"/>
                    <a:pt x="1086" y="282"/>
                  </a:cubicBezTo>
                  <a:cubicBezTo>
                    <a:pt x="1085" y="284"/>
                    <a:pt x="1084" y="286"/>
                    <a:pt x="1083" y="287"/>
                  </a:cubicBezTo>
                  <a:cubicBezTo>
                    <a:pt x="1081" y="288"/>
                    <a:pt x="1078" y="288"/>
                    <a:pt x="1076" y="289"/>
                  </a:cubicBezTo>
                  <a:cubicBezTo>
                    <a:pt x="1075" y="289"/>
                    <a:pt x="1073" y="290"/>
                    <a:pt x="1071" y="290"/>
                  </a:cubicBezTo>
                  <a:cubicBezTo>
                    <a:pt x="1070" y="290"/>
                    <a:pt x="1067" y="291"/>
                    <a:pt x="1066" y="290"/>
                  </a:cubicBezTo>
                  <a:cubicBezTo>
                    <a:pt x="1065" y="289"/>
                    <a:pt x="1063" y="287"/>
                    <a:pt x="1062" y="286"/>
                  </a:cubicBezTo>
                  <a:cubicBezTo>
                    <a:pt x="1062" y="285"/>
                    <a:pt x="1063" y="282"/>
                    <a:pt x="1063" y="281"/>
                  </a:cubicBezTo>
                  <a:cubicBezTo>
                    <a:pt x="1064" y="279"/>
                    <a:pt x="1067" y="277"/>
                    <a:pt x="1068" y="276"/>
                  </a:cubicBezTo>
                  <a:cubicBezTo>
                    <a:pt x="1069" y="275"/>
                    <a:pt x="1069" y="272"/>
                    <a:pt x="1070" y="271"/>
                  </a:cubicBezTo>
                  <a:cubicBezTo>
                    <a:pt x="1070" y="269"/>
                    <a:pt x="1072" y="266"/>
                    <a:pt x="1072" y="264"/>
                  </a:cubicBezTo>
                  <a:cubicBezTo>
                    <a:pt x="1072" y="262"/>
                    <a:pt x="1070" y="260"/>
                    <a:pt x="1071" y="258"/>
                  </a:cubicBezTo>
                  <a:cubicBezTo>
                    <a:pt x="1071" y="257"/>
                    <a:pt x="1071" y="255"/>
                    <a:pt x="1072" y="254"/>
                  </a:cubicBezTo>
                  <a:cubicBezTo>
                    <a:pt x="1072" y="254"/>
                    <a:pt x="1074" y="253"/>
                    <a:pt x="1074" y="252"/>
                  </a:cubicBezTo>
                  <a:cubicBezTo>
                    <a:pt x="1075" y="251"/>
                    <a:pt x="1076" y="250"/>
                    <a:pt x="1076" y="249"/>
                  </a:cubicBezTo>
                  <a:cubicBezTo>
                    <a:pt x="1076" y="247"/>
                    <a:pt x="1075" y="245"/>
                    <a:pt x="1075" y="244"/>
                  </a:cubicBezTo>
                  <a:cubicBezTo>
                    <a:pt x="1075" y="242"/>
                    <a:pt x="1078" y="239"/>
                    <a:pt x="1077" y="237"/>
                  </a:cubicBezTo>
                  <a:cubicBezTo>
                    <a:pt x="1077" y="236"/>
                    <a:pt x="1076" y="234"/>
                    <a:pt x="1075" y="233"/>
                  </a:cubicBezTo>
                  <a:cubicBezTo>
                    <a:pt x="1074" y="232"/>
                    <a:pt x="1073" y="231"/>
                    <a:pt x="1072" y="231"/>
                  </a:cubicBezTo>
                  <a:cubicBezTo>
                    <a:pt x="1070" y="230"/>
                    <a:pt x="1065" y="230"/>
                    <a:pt x="1063" y="230"/>
                  </a:cubicBezTo>
                  <a:cubicBezTo>
                    <a:pt x="1062" y="230"/>
                    <a:pt x="1060" y="233"/>
                    <a:pt x="1058" y="233"/>
                  </a:cubicBezTo>
                  <a:cubicBezTo>
                    <a:pt x="1057" y="233"/>
                    <a:pt x="1055" y="232"/>
                    <a:pt x="1054" y="232"/>
                  </a:cubicBezTo>
                  <a:cubicBezTo>
                    <a:pt x="1053" y="231"/>
                    <a:pt x="1050" y="229"/>
                    <a:pt x="1050" y="228"/>
                  </a:cubicBezTo>
                  <a:cubicBezTo>
                    <a:pt x="1050" y="226"/>
                    <a:pt x="1053" y="224"/>
                    <a:pt x="1054" y="223"/>
                  </a:cubicBezTo>
                  <a:cubicBezTo>
                    <a:pt x="1055" y="222"/>
                    <a:pt x="1058" y="223"/>
                    <a:pt x="1059" y="223"/>
                  </a:cubicBezTo>
                  <a:cubicBezTo>
                    <a:pt x="1060" y="222"/>
                    <a:pt x="1063" y="219"/>
                    <a:pt x="1064" y="219"/>
                  </a:cubicBezTo>
                  <a:cubicBezTo>
                    <a:pt x="1065" y="219"/>
                    <a:pt x="1066" y="221"/>
                    <a:pt x="1067" y="221"/>
                  </a:cubicBezTo>
                  <a:cubicBezTo>
                    <a:pt x="1068" y="221"/>
                    <a:pt x="1070" y="222"/>
                    <a:pt x="1071" y="221"/>
                  </a:cubicBezTo>
                  <a:cubicBezTo>
                    <a:pt x="1072" y="221"/>
                    <a:pt x="1073" y="220"/>
                    <a:pt x="1073" y="219"/>
                  </a:cubicBezTo>
                  <a:cubicBezTo>
                    <a:pt x="1074" y="219"/>
                    <a:pt x="1076" y="220"/>
                    <a:pt x="1076" y="220"/>
                  </a:cubicBezTo>
                  <a:cubicBezTo>
                    <a:pt x="1077" y="221"/>
                    <a:pt x="1079" y="224"/>
                    <a:pt x="1080" y="224"/>
                  </a:cubicBezTo>
                  <a:cubicBezTo>
                    <a:pt x="1081" y="224"/>
                    <a:pt x="1082" y="223"/>
                    <a:pt x="1083" y="223"/>
                  </a:cubicBezTo>
                  <a:cubicBezTo>
                    <a:pt x="1084" y="222"/>
                    <a:pt x="1086" y="221"/>
                    <a:pt x="1087" y="221"/>
                  </a:cubicBezTo>
                  <a:cubicBezTo>
                    <a:pt x="1088" y="221"/>
                    <a:pt x="1091" y="222"/>
                    <a:pt x="1092" y="221"/>
                  </a:cubicBezTo>
                  <a:cubicBezTo>
                    <a:pt x="1092" y="221"/>
                    <a:pt x="1093" y="219"/>
                    <a:pt x="1093" y="219"/>
                  </a:cubicBezTo>
                  <a:cubicBezTo>
                    <a:pt x="1094" y="219"/>
                    <a:pt x="1096" y="219"/>
                    <a:pt x="1097" y="219"/>
                  </a:cubicBezTo>
                  <a:cubicBezTo>
                    <a:pt x="1099" y="219"/>
                    <a:pt x="1101" y="220"/>
                    <a:pt x="1103" y="220"/>
                  </a:cubicBezTo>
                  <a:cubicBezTo>
                    <a:pt x="1103" y="219"/>
                    <a:pt x="1104" y="218"/>
                    <a:pt x="1105" y="218"/>
                  </a:cubicBezTo>
                  <a:cubicBezTo>
                    <a:pt x="1106" y="218"/>
                    <a:pt x="1107" y="219"/>
                    <a:pt x="1107" y="219"/>
                  </a:cubicBezTo>
                  <a:cubicBezTo>
                    <a:pt x="1109" y="219"/>
                    <a:pt x="1111" y="218"/>
                    <a:pt x="1112" y="218"/>
                  </a:cubicBezTo>
                  <a:cubicBezTo>
                    <a:pt x="1114" y="218"/>
                    <a:pt x="1117" y="220"/>
                    <a:pt x="1118" y="219"/>
                  </a:cubicBezTo>
                  <a:cubicBezTo>
                    <a:pt x="1119" y="218"/>
                    <a:pt x="1119" y="214"/>
                    <a:pt x="1120" y="213"/>
                  </a:cubicBezTo>
                  <a:cubicBezTo>
                    <a:pt x="1121" y="212"/>
                    <a:pt x="1123" y="211"/>
                    <a:pt x="1124" y="210"/>
                  </a:cubicBezTo>
                  <a:cubicBezTo>
                    <a:pt x="1125" y="209"/>
                    <a:pt x="1128" y="207"/>
                    <a:pt x="1128" y="205"/>
                  </a:cubicBezTo>
                  <a:cubicBezTo>
                    <a:pt x="1128" y="204"/>
                    <a:pt x="1126" y="202"/>
                    <a:pt x="1127" y="201"/>
                  </a:cubicBezTo>
                  <a:cubicBezTo>
                    <a:pt x="1127" y="200"/>
                    <a:pt x="1129" y="200"/>
                    <a:pt x="1130" y="200"/>
                  </a:cubicBezTo>
                  <a:cubicBezTo>
                    <a:pt x="1131" y="198"/>
                    <a:pt x="1133" y="195"/>
                    <a:pt x="1133" y="194"/>
                  </a:cubicBezTo>
                  <a:cubicBezTo>
                    <a:pt x="1134" y="192"/>
                    <a:pt x="1133" y="188"/>
                    <a:pt x="1133" y="186"/>
                  </a:cubicBezTo>
                  <a:cubicBezTo>
                    <a:pt x="1134" y="185"/>
                    <a:pt x="1136" y="184"/>
                    <a:pt x="1136" y="183"/>
                  </a:cubicBezTo>
                  <a:cubicBezTo>
                    <a:pt x="1137" y="181"/>
                    <a:pt x="1135" y="178"/>
                    <a:pt x="1136" y="177"/>
                  </a:cubicBezTo>
                  <a:cubicBezTo>
                    <a:pt x="1136" y="176"/>
                    <a:pt x="1138" y="176"/>
                    <a:pt x="1139" y="175"/>
                  </a:cubicBezTo>
                  <a:cubicBezTo>
                    <a:pt x="1140" y="174"/>
                    <a:pt x="1142" y="173"/>
                    <a:pt x="1143" y="172"/>
                  </a:cubicBezTo>
                  <a:cubicBezTo>
                    <a:pt x="1143" y="170"/>
                    <a:pt x="1143" y="168"/>
                    <a:pt x="1144" y="167"/>
                  </a:cubicBezTo>
                  <a:cubicBezTo>
                    <a:pt x="1145" y="166"/>
                    <a:pt x="1147" y="165"/>
                    <a:pt x="1148" y="165"/>
                  </a:cubicBezTo>
                  <a:cubicBezTo>
                    <a:pt x="1149" y="164"/>
                    <a:pt x="1152" y="166"/>
                    <a:pt x="1154" y="165"/>
                  </a:cubicBezTo>
                  <a:cubicBezTo>
                    <a:pt x="1155" y="165"/>
                    <a:pt x="1157" y="163"/>
                    <a:pt x="1158" y="162"/>
                  </a:cubicBezTo>
                  <a:cubicBezTo>
                    <a:pt x="1158" y="161"/>
                    <a:pt x="1158" y="158"/>
                    <a:pt x="1158" y="157"/>
                  </a:cubicBezTo>
                  <a:cubicBezTo>
                    <a:pt x="1159" y="157"/>
                    <a:pt x="1160" y="156"/>
                    <a:pt x="1161" y="155"/>
                  </a:cubicBezTo>
                  <a:cubicBezTo>
                    <a:pt x="1161" y="154"/>
                    <a:pt x="1162" y="153"/>
                    <a:pt x="1162" y="152"/>
                  </a:cubicBezTo>
                  <a:cubicBezTo>
                    <a:pt x="1162" y="151"/>
                    <a:pt x="1159" y="150"/>
                    <a:pt x="1159" y="149"/>
                  </a:cubicBezTo>
                  <a:cubicBezTo>
                    <a:pt x="1159" y="148"/>
                    <a:pt x="1159" y="146"/>
                    <a:pt x="1159" y="146"/>
                  </a:cubicBezTo>
                  <a:cubicBezTo>
                    <a:pt x="1160" y="144"/>
                    <a:pt x="1162" y="142"/>
                    <a:pt x="1162" y="140"/>
                  </a:cubicBezTo>
                  <a:cubicBezTo>
                    <a:pt x="1162" y="138"/>
                    <a:pt x="1159" y="134"/>
                    <a:pt x="1158" y="133"/>
                  </a:cubicBezTo>
                  <a:cubicBezTo>
                    <a:pt x="1157" y="131"/>
                    <a:pt x="1155" y="129"/>
                    <a:pt x="1155" y="128"/>
                  </a:cubicBezTo>
                  <a:cubicBezTo>
                    <a:pt x="1154" y="126"/>
                    <a:pt x="1155" y="123"/>
                    <a:pt x="1155" y="122"/>
                  </a:cubicBezTo>
                  <a:cubicBezTo>
                    <a:pt x="1154" y="120"/>
                    <a:pt x="1153" y="117"/>
                    <a:pt x="1152" y="116"/>
                  </a:cubicBezTo>
                  <a:cubicBezTo>
                    <a:pt x="1151" y="114"/>
                    <a:pt x="1149" y="111"/>
                    <a:pt x="1148" y="110"/>
                  </a:cubicBezTo>
                  <a:cubicBezTo>
                    <a:pt x="1147" y="109"/>
                    <a:pt x="1144" y="107"/>
                    <a:pt x="1143" y="106"/>
                  </a:cubicBezTo>
                  <a:cubicBezTo>
                    <a:pt x="1142" y="105"/>
                    <a:pt x="1140" y="102"/>
                    <a:pt x="1139" y="101"/>
                  </a:cubicBezTo>
                  <a:cubicBezTo>
                    <a:pt x="1138" y="100"/>
                    <a:pt x="1136" y="99"/>
                    <a:pt x="1135" y="98"/>
                  </a:cubicBezTo>
                  <a:cubicBezTo>
                    <a:pt x="1134" y="98"/>
                    <a:pt x="1130" y="97"/>
                    <a:pt x="1129" y="97"/>
                  </a:cubicBezTo>
                  <a:cubicBezTo>
                    <a:pt x="1127" y="97"/>
                    <a:pt x="1125" y="97"/>
                    <a:pt x="1124" y="98"/>
                  </a:cubicBezTo>
                  <a:cubicBezTo>
                    <a:pt x="1122" y="98"/>
                    <a:pt x="1120" y="99"/>
                    <a:pt x="1120" y="100"/>
                  </a:cubicBezTo>
                  <a:cubicBezTo>
                    <a:pt x="1119" y="101"/>
                    <a:pt x="1118" y="102"/>
                    <a:pt x="1118" y="103"/>
                  </a:cubicBezTo>
                  <a:cubicBezTo>
                    <a:pt x="1119" y="104"/>
                    <a:pt x="1121" y="104"/>
                    <a:pt x="1122" y="105"/>
                  </a:cubicBezTo>
                  <a:cubicBezTo>
                    <a:pt x="1122" y="106"/>
                    <a:pt x="1122" y="107"/>
                    <a:pt x="1122" y="107"/>
                  </a:cubicBezTo>
                  <a:cubicBezTo>
                    <a:pt x="1122" y="108"/>
                    <a:pt x="1120" y="109"/>
                    <a:pt x="1120" y="110"/>
                  </a:cubicBezTo>
                  <a:cubicBezTo>
                    <a:pt x="1119" y="111"/>
                    <a:pt x="1119" y="113"/>
                    <a:pt x="1118" y="114"/>
                  </a:cubicBezTo>
                  <a:cubicBezTo>
                    <a:pt x="1117" y="115"/>
                    <a:pt x="1116" y="115"/>
                    <a:pt x="1115" y="115"/>
                  </a:cubicBezTo>
                  <a:cubicBezTo>
                    <a:pt x="1114" y="115"/>
                    <a:pt x="1112" y="115"/>
                    <a:pt x="1111" y="114"/>
                  </a:cubicBezTo>
                  <a:cubicBezTo>
                    <a:pt x="1110" y="113"/>
                    <a:pt x="1109" y="110"/>
                    <a:pt x="1109" y="108"/>
                  </a:cubicBezTo>
                  <a:cubicBezTo>
                    <a:pt x="1108" y="107"/>
                    <a:pt x="1107" y="104"/>
                    <a:pt x="1106" y="103"/>
                  </a:cubicBezTo>
                  <a:cubicBezTo>
                    <a:pt x="1105" y="102"/>
                    <a:pt x="1103" y="102"/>
                    <a:pt x="1102" y="101"/>
                  </a:cubicBezTo>
                  <a:cubicBezTo>
                    <a:pt x="1099" y="101"/>
                    <a:pt x="1093" y="103"/>
                    <a:pt x="1091" y="103"/>
                  </a:cubicBezTo>
                  <a:cubicBezTo>
                    <a:pt x="1088" y="104"/>
                    <a:pt x="1082" y="106"/>
                    <a:pt x="1079" y="107"/>
                  </a:cubicBezTo>
                  <a:cubicBezTo>
                    <a:pt x="1077" y="108"/>
                    <a:pt x="1073" y="111"/>
                    <a:pt x="1072" y="112"/>
                  </a:cubicBezTo>
                  <a:cubicBezTo>
                    <a:pt x="1070" y="113"/>
                    <a:pt x="1069" y="117"/>
                    <a:pt x="1067" y="118"/>
                  </a:cubicBezTo>
                  <a:cubicBezTo>
                    <a:pt x="1066" y="119"/>
                    <a:pt x="1064" y="121"/>
                    <a:pt x="1062" y="121"/>
                  </a:cubicBezTo>
                  <a:cubicBezTo>
                    <a:pt x="1061" y="121"/>
                    <a:pt x="1060" y="118"/>
                    <a:pt x="1059" y="118"/>
                  </a:cubicBezTo>
                  <a:cubicBezTo>
                    <a:pt x="1058" y="117"/>
                    <a:pt x="1055" y="116"/>
                    <a:pt x="1054" y="116"/>
                  </a:cubicBezTo>
                  <a:cubicBezTo>
                    <a:pt x="1052" y="116"/>
                    <a:pt x="1049" y="117"/>
                    <a:pt x="1048" y="118"/>
                  </a:cubicBezTo>
                  <a:cubicBezTo>
                    <a:pt x="1046" y="119"/>
                    <a:pt x="1043" y="123"/>
                    <a:pt x="1041" y="125"/>
                  </a:cubicBezTo>
                  <a:cubicBezTo>
                    <a:pt x="1039" y="126"/>
                    <a:pt x="1035" y="128"/>
                    <a:pt x="1033" y="128"/>
                  </a:cubicBezTo>
                  <a:cubicBezTo>
                    <a:pt x="1031" y="129"/>
                    <a:pt x="1027" y="131"/>
                    <a:pt x="1025" y="132"/>
                  </a:cubicBezTo>
                  <a:cubicBezTo>
                    <a:pt x="1024" y="132"/>
                    <a:pt x="1021" y="133"/>
                    <a:pt x="1020" y="133"/>
                  </a:cubicBezTo>
                  <a:cubicBezTo>
                    <a:pt x="1019" y="132"/>
                    <a:pt x="1017" y="130"/>
                    <a:pt x="1016" y="129"/>
                  </a:cubicBezTo>
                  <a:cubicBezTo>
                    <a:pt x="1016" y="128"/>
                    <a:pt x="1017" y="126"/>
                    <a:pt x="1017" y="125"/>
                  </a:cubicBezTo>
                  <a:cubicBezTo>
                    <a:pt x="1017" y="123"/>
                    <a:pt x="1016" y="121"/>
                    <a:pt x="1016" y="119"/>
                  </a:cubicBezTo>
                  <a:cubicBezTo>
                    <a:pt x="1016" y="118"/>
                    <a:pt x="1018" y="117"/>
                    <a:pt x="1018" y="116"/>
                  </a:cubicBezTo>
                  <a:cubicBezTo>
                    <a:pt x="1019" y="116"/>
                    <a:pt x="1019" y="114"/>
                    <a:pt x="1020" y="114"/>
                  </a:cubicBezTo>
                  <a:cubicBezTo>
                    <a:pt x="1021" y="114"/>
                    <a:pt x="1023" y="113"/>
                    <a:pt x="1024" y="114"/>
                  </a:cubicBezTo>
                  <a:cubicBezTo>
                    <a:pt x="1025" y="114"/>
                    <a:pt x="1026" y="116"/>
                    <a:pt x="1026" y="116"/>
                  </a:cubicBezTo>
                  <a:cubicBezTo>
                    <a:pt x="1027" y="117"/>
                    <a:pt x="1029" y="118"/>
                    <a:pt x="1030" y="118"/>
                  </a:cubicBezTo>
                  <a:cubicBezTo>
                    <a:pt x="1032" y="118"/>
                    <a:pt x="1035" y="116"/>
                    <a:pt x="1036" y="115"/>
                  </a:cubicBezTo>
                  <a:cubicBezTo>
                    <a:pt x="1037" y="115"/>
                    <a:pt x="1038" y="115"/>
                    <a:pt x="1039" y="115"/>
                  </a:cubicBezTo>
                  <a:cubicBezTo>
                    <a:pt x="1041" y="114"/>
                    <a:pt x="1044" y="113"/>
                    <a:pt x="1045" y="112"/>
                  </a:cubicBezTo>
                  <a:cubicBezTo>
                    <a:pt x="1047" y="110"/>
                    <a:pt x="1048" y="107"/>
                    <a:pt x="1049" y="106"/>
                  </a:cubicBezTo>
                  <a:cubicBezTo>
                    <a:pt x="1050" y="104"/>
                    <a:pt x="1051" y="101"/>
                    <a:pt x="1052" y="99"/>
                  </a:cubicBezTo>
                  <a:cubicBezTo>
                    <a:pt x="1053" y="99"/>
                    <a:pt x="1055" y="97"/>
                    <a:pt x="1056" y="97"/>
                  </a:cubicBezTo>
                  <a:cubicBezTo>
                    <a:pt x="1057" y="96"/>
                    <a:pt x="1059" y="97"/>
                    <a:pt x="1060" y="96"/>
                  </a:cubicBezTo>
                  <a:cubicBezTo>
                    <a:pt x="1062" y="96"/>
                    <a:pt x="1064" y="95"/>
                    <a:pt x="1065" y="94"/>
                  </a:cubicBezTo>
                  <a:cubicBezTo>
                    <a:pt x="1066" y="93"/>
                    <a:pt x="1066" y="91"/>
                    <a:pt x="1067" y="90"/>
                  </a:cubicBezTo>
                  <a:cubicBezTo>
                    <a:pt x="1069" y="90"/>
                    <a:pt x="1072" y="91"/>
                    <a:pt x="1074" y="90"/>
                  </a:cubicBezTo>
                  <a:cubicBezTo>
                    <a:pt x="1075" y="90"/>
                    <a:pt x="1076" y="89"/>
                    <a:pt x="1076" y="88"/>
                  </a:cubicBezTo>
                  <a:cubicBezTo>
                    <a:pt x="1077" y="87"/>
                    <a:pt x="1079" y="85"/>
                    <a:pt x="1080" y="84"/>
                  </a:cubicBezTo>
                  <a:cubicBezTo>
                    <a:pt x="1081" y="83"/>
                    <a:pt x="1083" y="82"/>
                    <a:pt x="1084" y="82"/>
                  </a:cubicBezTo>
                  <a:cubicBezTo>
                    <a:pt x="1085" y="81"/>
                    <a:pt x="1087" y="80"/>
                    <a:pt x="1088" y="80"/>
                  </a:cubicBezTo>
                  <a:cubicBezTo>
                    <a:pt x="1089" y="79"/>
                    <a:pt x="1092" y="79"/>
                    <a:pt x="1093" y="79"/>
                  </a:cubicBezTo>
                  <a:cubicBezTo>
                    <a:pt x="1094" y="78"/>
                    <a:pt x="1094" y="75"/>
                    <a:pt x="1094" y="74"/>
                  </a:cubicBezTo>
                  <a:cubicBezTo>
                    <a:pt x="1094" y="73"/>
                    <a:pt x="1093" y="72"/>
                    <a:pt x="1093" y="71"/>
                  </a:cubicBezTo>
                  <a:cubicBezTo>
                    <a:pt x="1094" y="70"/>
                    <a:pt x="1095" y="68"/>
                    <a:pt x="1096" y="68"/>
                  </a:cubicBezTo>
                  <a:cubicBezTo>
                    <a:pt x="1096" y="67"/>
                    <a:pt x="1098" y="67"/>
                    <a:pt x="1099" y="67"/>
                  </a:cubicBezTo>
                  <a:cubicBezTo>
                    <a:pt x="1101" y="68"/>
                    <a:pt x="1104" y="69"/>
                    <a:pt x="1105" y="69"/>
                  </a:cubicBezTo>
                  <a:cubicBezTo>
                    <a:pt x="1106" y="69"/>
                    <a:pt x="1109" y="69"/>
                    <a:pt x="1110" y="68"/>
                  </a:cubicBezTo>
                  <a:cubicBezTo>
                    <a:pt x="1111" y="68"/>
                    <a:pt x="1115" y="67"/>
                    <a:pt x="1116" y="67"/>
                  </a:cubicBezTo>
                  <a:cubicBezTo>
                    <a:pt x="1117" y="67"/>
                    <a:pt x="1119" y="67"/>
                    <a:pt x="1120" y="68"/>
                  </a:cubicBezTo>
                  <a:cubicBezTo>
                    <a:pt x="1121" y="69"/>
                    <a:pt x="1121" y="72"/>
                    <a:pt x="1122" y="73"/>
                  </a:cubicBezTo>
                  <a:cubicBezTo>
                    <a:pt x="1122" y="74"/>
                    <a:pt x="1124" y="76"/>
                    <a:pt x="1124" y="77"/>
                  </a:cubicBezTo>
                  <a:cubicBezTo>
                    <a:pt x="1125" y="77"/>
                    <a:pt x="1128" y="78"/>
                    <a:pt x="1129" y="79"/>
                  </a:cubicBezTo>
                  <a:cubicBezTo>
                    <a:pt x="1130" y="79"/>
                    <a:pt x="1132" y="82"/>
                    <a:pt x="1133" y="81"/>
                  </a:cubicBezTo>
                  <a:cubicBezTo>
                    <a:pt x="1134" y="80"/>
                    <a:pt x="1133" y="78"/>
                    <a:pt x="1133" y="77"/>
                  </a:cubicBezTo>
                  <a:cubicBezTo>
                    <a:pt x="1133" y="75"/>
                    <a:pt x="1131" y="73"/>
                    <a:pt x="1131" y="71"/>
                  </a:cubicBezTo>
                  <a:cubicBezTo>
                    <a:pt x="1130" y="70"/>
                    <a:pt x="1128" y="67"/>
                    <a:pt x="1127" y="66"/>
                  </a:cubicBezTo>
                  <a:cubicBezTo>
                    <a:pt x="1126" y="65"/>
                    <a:pt x="1124" y="64"/>
                    <a:pt x="1124" y="63"/>
                  </a:cubicBezTo>
                  <a:cubicBezTo>
                    <a:pt x="1123" y="62"/>
                    <a:pt x="1123" y="59"/>
                    <a:pt x="1122" y="58"/>
                  </a:cubicBezTo>
                  <a:cubicBezTo>
                    <a:pt x="1121" y="57"/>
                    <a:pt x="1119" y="55"/>
                    <a:pt x="1119" y="55"/>
                  </a:cubicBezTo>
                  <a:cubicBezTo>
                    <a:pt x="1118" y="54"/>
                    <a:pt x="1116" y="52"/>
                    <a:pt x="1116" y="51"/>
                  </a:cubicBezTo>
                  <a:cubicBezTo>
                    <a:pt x="1115" y="50"/>
                    <a:pt x="1115" y="48"/>
                    <a:pt x="1114" y="46"/>
                  </a:cubicBezTo>
                  <a:cubicBezTo>
                    <a:pt x="1114" y="45"/>
                    <a:pt x="1111" y="44"/>
                    <a:pt x="1110" y="43"/>
                  </a:cubicBezTo>
                  <a:cubicBezTo>
                    <a:pt x="1110" y="43"/>
                    <a:pt x="1108" y="40"/>
                    <a:pt x="1108" y="40"/>
                  </a:cubicBezTo>
                  <a:cubicBezTo>
                    <a:pt x="1107" y="38"/>
                    <a:pt x="1104" y="37"/>
                    <a:pt x="1104" y="35"/>
                  </a:cubicBezTo>
                  <a:cubicBezTo>
                    <a:pt x="1103" y="34"/>
                    <a:pt x="1103" y="30"/>
                    <a:pt x="1103" y="28"/>
                  </a:cubicBezTo>
                  <a:cubicBezTo>
                    <a:pt x="1103" y="27"/>
                    <a:pt x="1102" y="24"/>
                    <a:pt x="1101" y="24"/>
                  </a:cubicBezTo>
                  <a:cubicBezTo>
                    <a:pt x="1100" y="23"/>
                    <a:pt x="1098" y="25"/>
                    <a:pt x="1098" y="25"/>
                  </a:cubicBezTo>
                  <a:cubicBezTo>
                    <a:pt x="1097" y="26"/>
                    <a:pt x="1096" y="27"/>
                    <a:pt x="1096" y="27"/>
                  </a:cubicBezTo>
                  <a:cubicBezTo>
                    <a:pt x="1095" y="27"/>
                    <a:pt x="1093" y="25"/>
                    <a:pt x="1093" y="25"/>
                  </a:cubicBezTo>
                  <a:cubicBezTo>
                    <a:pt x="1092" y="24"/>
                    <a:pt x="1091" y="23"/>
                    <a:pt x="1090" y="23"/>
                  </a:cubicBezTo>
                  <a:cubicBezTo>
                    <a:pt x="1088" y="22"/>
                    <a:pt x="1086" y="22"/>
                    <a:pt x="1085" y="21"/>
                  </a:cubicBezTo>
                  <a:cubicBezTo>
                    <a:pt x="1084" y="20"/>
                    <a:pt x="1083" y="18"/>
                    <a:pt x="1083" y="17"/>
                  </a:cubicBezTo>
                  <a:cubicBezTo>
                    <a:pt x="1083" y="16"/>
                    <a:pt x="1084" y="14"/>
                    <a:pt x="1085" y="13"/>
                  </a:cubicBezTo>
                  <a:cubicBezTo>
                    <a:pt x="1087" y="13"/>
                    <a:pt x="1089" y="12"/>
                    <a:pt x="1091" y="12"/>
                  </a:cubicBezTo>
                  <a:cubicBezTo>
                    <a:pt x="1092" y="12"/>
                    <a:pt x="1096" y="13"/>
                    <a:pt x="1098" y="13"/>
                  </a:cubicBezTo>
                  <a:cubicBezTo>
                    <a:pt x="1099" y="13"/>
                    <a:pt x="1101" y="13"/>
                    <a:pt x="1102" y="14"/>
                  </a:cubicBezTo>
                  <a:cubicBezTo>
                    <a:pt x="1102" y="14"/>
                    <a:pt x="1103" y="17"/>
                    <a:pt x="1103" y="18"/>
                  </a:cubicBezTo>
                  <a:cubicBezTo>
                    <a:pt x="1104" y="19"/>
                    <a:pt x="1105" y="20"/>
                    <a:pt x="1106" y="21"/>
                  </a:cubicBezTo>
                  <a:cubicBezTo>
                    <a:pt x="1107" y="21"/>
                    <a:pt x="1110" y="21"/>
                    <a:pt x="1111" y="21"/>
                  </a:cubicBezTo>
                  <a:cubicBezTo>
                    <a:pt x="1111" y="22"/>
                    <a:pt x="1111" y="24"/>
                    <a:pt x="1111" y="25"/>
                  </a:cubicBezTo>
                  <a:cubicBezTo>
                    <a:pt x="1111" y="26"/>
                    <a:pt x="1111" y="28"/>
                    <a:pt x="1111" y="29"/>
                  </a:cubicBezTo>
                  <a:cubicBezTo>
                    <a:pt x="1112" y="30"/>
                    <a:pt x="1114" y="30"/>
                    <a:pt x="1114" y="31"/>
                  </a:cubicBezTo>
                  <a:cubicBezTo>
                    <a:pt x="1115" y="32"/>
                    <a:pt x="1115" y="34"/>
                    <a:pt x="1115" y="35"/>
                  </a:cubicBezTo>
                  <a:cubicBezTo>
                    <a:pt x="1115" y="36"/>
                    <a:pt x="1115" y="39"/>
                    <a:pt x="1116" y="40"/>
                  </a:cubicBezTo>
                  <a:cubicBezTo>
                    <a:pt x="1116" y="41"/>
                    <a:pt x="1117" y="42"/>
                    <a:pt x="1117" y="43"/>
                  </a:cubicBezTo>
                  <a:cubicBezTo>
                    <a:pt x="1118" y="43"/>
                    <a:pt x="1119" y="43"/>
                    <a:pt x="1120" y="44"/>
                  </a:cubicBezTo>
                  <a:cubicBezTo>
                    <a:pt x="1120" y="44"/>
                    <a:pt x="1121" y="46"/>
                    <a:pt x="1122" y="47"/>
                  </a:cubicBezTo>
                  <a:cubicBezTo>
                    <a:pt x="1123" y="49"/>
                    <a:pt x="1126" y="51"/>
                    <a:pt x="1128" y="53"/>
                  </a:cubicBezTo>
                  <a:cubicBezTo>
                    <a:pt x="1129" y="54"/>
                    <a:pt x="1131" y="58"/>
                    <a:pt x="1132" y="59"/>
                  </a:cubicBezTo>
                  <a:cubicBezTo>
                    <a:pt x="1134" y="61"/>
                    <a:pt x="1137" y="65"/>
                    <a:pt x="1138" y="67"/>
                  </a:cubicBezTo>
                  <a:cubicBezTo>
                    <a:pt x="1139" y="69"/>
                    <a:pt x="1141" y="73"/>
                    <a:pt x="1141" y="74"/>
                  </a:cubicBezTo>
                  <a:cubicBezTo>
                    <a:pt x="1142" y="76"/>
                    <a:pt x="1143" y="78"/>
                    <a:pt x="1144" y="80"/>
                  </a:cubicBezTo>
                  <a:cubicBezTo>
                    <a:pt x="1144" y="81"/>
                    <a:pt x="1144" y="83"/>
                    <a:pt x="1144" y="84"/>
                  </a:cubicBezTo>
                  <a:cubicBezTo>
                    <a:pt x="1145" y="85"/>
                    <a:pt x="1145" y="88"/>
                    <a:pt x="1146" y="88"/>
                  </a:cubicBezTo>
                  <a:cubicBezTo>
                    <a:pt x="1147" y="89"/>
                    <a:pt x="1150" y="89"/>
                    <a:pt x="1151" y="89"/>
                  </a:cubicBezTo>
                  <a:cubicBezTo>
                    <a:pt x="1152" y="89"/>
                    <a:pt x="1154" y="89"/>
                    <a:pt x="1154" y="89"/>
                  </a:cubicBezTo>
                  <a:cubicBezTo>
                    <a:pt x="1156" y="90"/>
                    <a:pt x="1158" y="93"/>
                    <a:pt x="1160" y="94"/>
                  </a:cubicBezTo>
                  <a:cubicBezTo>
                    <a:pt x="1161" y="95"/>
                    <a:pt x="1164" y="96"/>
                    <a:pt x="1164" y="98"/>
                  </a:cubicBezTo>
                  <a:cubicBezTo>
                    <a:pt x="1165" y="99"/>
                    <a:pt x="1165" y="101"/>
                    <a:pt x="1164" y="102"/>
                  </a:cubicBezTo>
                  <a:cubicBezTo>
                    <a:pt x="1164" y="102"/>
                    <a:pt x="1163" y="103"/>
                    <a:pt x="1163" y="103"/>
                  </a:cubicBezTo>
                  <a:cubicBezTo>
                    <a:pt x="1162" y="103"/>
                    <a:pt x="1160" y="102"/>
                    <a:pt x="1160" y="101"/>
                  </a:cubicBezTo>
                  <a:cubicBezTo>
                    <a:pt x="1159" y="101"/>
                    <a:pt x="1157" y="99"/>
                    <a:pt x="1156" y="98"/>
                  </a:cubicBezTo>
                  <a:cubicBezTo>
                    <a:pt x="1155" y="98"/>
                    <a:pt x="1152" y="96"/>
                    <a:pt x="1151" y="97"/>
                  </a:cubicBezTo>
                  <a:cubicBezTo>
                    <a:pt x="1150" y="97"/>
                    <a:pt x="1149" y="98"/>
                    <a:pt x="1149" y="99"/>
                  </a:cubicBezTo>
                  <a:cubicBezTo>
                    <a:pt x="1149" y="100"/>
                    <a:pt x="1150" y="102"/>
                    <a:pt x="1151" y="103"/>
                  </a:cubicBezTo>
                  <a:cubicBezTo>
                    <a:pt x="1152" y="104"/>
                    <a:pt x="1155" y="105"/>
                    <a:pt x="1156" y="105"/>
                  </a:cubicBezTo>
                  <a:cubicBezTo>
                    <a:pt x="1157" y="106"/>
                    <a:pt x="1160" y="108"/>
                    <a:pt x="1161" y="109"/>
                  </a:cubicBezTo>
                  <a:cubicBezTo>
                    <a:pt x="1161" y="109"/>
                    <a:pt x="1162" y="111"/>
                    <a:pt x="1162" y="111"/>
                  </a:cubicBezTo>
                  <a:cubicBezTo>
                    <a:pt x="1162" y="112"/>
                    <a:pt x="1161" y="114"/>
                    <a:pt x="1161" y="115"/>
                  </a:cubicBezTo>
                  <a:cubicBezTo>
                    <a:pt x="1161" y="116"/>
                    <a:pt x="1162" y="117"/>
                    <a:pt x="1162" y="117"/>
                  </a:cubicBezTo>
                  <a:cubicBezTo>
                    <a:pt x="1163" y="118"/>
                    <a:pt x="1165" y="118"/>
                    <a:pt x="1166" y="118"/>
                  </a:cubicBezTo>
                  <a:cubicBezTo>
                    <a:pt x="1167" y="118"/>
                    <a:pt x="1169" y="118"/>
                    <a:pt x="1170" y="117"/>
                  </a:cubicBezTo>
                  <a:cubicBezTo>
                    <a:pt x="1170" y="116"/>
                    <a:pt x="1170" y="114"/>
                    <a:pt x="1170" y="114"/>
                  </a:cubicBezTo>
                  <a:cubicBezTo>
                    <a:pt x="1169" y="113"/>
                    <a:pt x="1168" y="111"/>
                    <a:pt x="1167" y="110"/>
                  </a:cubicBezTo>
                  <a:cubicBezTo>
                    <a:pt x="1167" y="109"/>
                    <a:pt x="1165" y="108"/>
                    <a:pt x="1166" y="107"/>
                  </a:cubicBezTo>
                  <a:cubicBezTo>
                    <a:pt x="1166" y="106"/>
                    <a:pt x="1167" y="105"/>
                    <a:pt x="1167" y="105"/>
                  </a:cubicBezTo>
                  <a:cubicBezTo>
                    <a:pt x="1168" y="105"/>
                    <a:pt x="1171" y="108"/>
                    <a:pt x="1171" y="108"/>
                  </a:cubicBezTo>
                  <a:cubicBezTo>
                    <a:pt x="1171" y="108"/>
                    <a:pt x="1172" y="111"/>
                    <a:pt x="1172" y="112"/>
                  </a:cubicBezTo>
                  <a:cubicBezTo>
                    <a:pt x="1173" y="113"/>
                    <a:pt x="1175" y="115"/>
                    <a:pt x="1176" y="116"/>
                  </a:cubicBezTo>
                  <a:cubicBezTo>
                    <a:pt x="1177" y="117"/>
                    <a:pt x="1181" y="119"/>
                    <a:pt x="1182" y="120"/>
                  </a:cubicBezTo>
                  <a:cubicBezTo>
                    <a:pt x="1183" y="122"/>
                    <a:pt x="1185" y="126"/>
                    <a:pt x="1186" y="128"/>
                  </a:cubicBezTo>
                  <a:cubicBezTo>
                    <a:pt x="1187" y="130"/>
                    <a:pt x="1189" y="134"/>
                    <a:pt x="1190" y="136"/>
                  </a:cubicBezTo>
                  <a:cubicBezTo>
                    <a:pt x="1191" y="137"/>
                    <a:pt x="1193" y="139"/>
                    <a:pt x="1194" y="141"/>
                  </a:cubicBezTo>
                  <a:cubicBezTo>
                    <a:pt x="1194" y="142"/>
                    <a:pt x="1195" y="144"/>
                    <a:pt x="1196" y="144"/>
                  </a:cubicBezTo>
                  <a:cubicBezTo>
                    <a:pt x="1196" y="146"/>
                    <a:pt x="1198" y="151"/>
                    <a:pt x="1198" y="153"/>
                  </a:cubicBezTo>
                  <a:cubicBezTo>
                    <a:pt x="1199" y="156"/>
                    <a:pt x="1200" y="164"/>
                    <a:pt x="1200" y="167"/>
                  </a:cubicBezTo>
                  <a:cubicBezTo>
                    <a:pt x="1201" y="172"/>
                    <a:pt x="1202" y="180"/>
                    <a:pt x="1202" y="185"/>
                  </a:cubicBezTo>
                  <a:cubicBezTo>
                    <a:pt x="1202" y="188"/>
                    <a:pt x="1202" y="194"/>
                    <a:pt x="1202" y="198"/>
                  </a:cubicBezTo>
                  <a:cubicBezTo>
                    <a:pt x="1202" y="199"/>
                    <a:pt x="1204" y="201"/>
                    <a:pt x="1204" y="203"/>
                  </a:cubicBezTo>
                  <a:cubicBezTo>
                    <a:pt x="1203" y="204"/>
                    <a:pt x="1202" y="205"/>
                    <a:pt x="1202" y="206"/>
                  </a:cubicBezTo>
                  <a:cubicBezTo>
                    <a:pt x="1201" y="207"/>
                    <a:pt x="1199" y="207"/>
                    <a:pt x="1198" y="208"/>
                  </a:cubicBezTo>
                  <a:cubicBezTo>
                    <a:pt x="1197" y="209"/>
                    <a:pt x="1196" y="211"/>
                    <a:pt x="1195" y="212"/>
                  </a:cubicBezTo>
                  <a:cubicBezTo>
                    <a:pt x="1194" y="213"/>
                    <a:pt x="1191" y="216"/>
                    <a:pt x="1189" y="217"/>
                  </a:cubicBezTo>
                  <a:cubicBezTo>
                    <a:pt x="1189" y="217"/>
                    <a:pt x="1187" y="217"/>
                    <a:pt x="1186" y="217"/>
                  </a:cubicBezTo>
                  <a:cubicBezTo>
                    <a:pt x="1185" y="218"/>
                    <a:pt x="1183" y="219"/>
                    <a:pt x="1182" y="220"/>
                  </a:cubicBezTo>
                  <a:cubicBezTo>
                    <a:pt x="1182" y="221"/>
                    <a:pt x="1180" y="222"/>
                    <a:pt x="1179" y="223"/>
                  </a:cubicBezTo>
                  <a:cubicBezTo>
                    <a:pt x="1178" y="223"/>
                    <a:pt x="1176" y="224"/>
                    <a:pt x="1175" y="225"/>
                  </a:cubicBezTo>
                  <a:cubicBezTo>
                    <a:pt x="1174" y="226"/>
                    <a:pt x="1171" y="230"/>
                    <a:pt x="1169" y="231"/>
                  </a:cubicBezTo>
                  <a:cubicBezTo>
                    <a:pt x="1168" y="233"/>
                    <a:pt x="1164" y="236"/>
                    <a:pt x="1163" y="237"/>
                  </a:cubicBezTo>
                  <a:cubicBezTo>
                    <a:pt x="1161" y="239"/>
                    <a:pt x="1157" y="242"/>
                    <a:pt x="1156" y="243"/>
                  </a:cubicBezTo>
                  <a:cubicBezTo>
                    <a:pt x="1155" y="244"/>
                    <a:pt x="1153" y="246"/>
                    <a:pt x="1151" y="247"/>
                  </a:cubicBezTo>
                  <a:cubicBezTo>
                    <a:pt x="1151" y="247"/>
                    <a:pt x="1149" y="247"/>
                    <a:pt x="1148" y="247"/>
                  </a:cubicBezTo>
                  <a:cubicBezTo>
                    <a:pt x="1148" y="248"/>
                    <a:pt x="1148" y="249"/>
                    <a:pt x="1148" y="250"/>
                  </a:cubicBezTo>
                  <a:cubicBezTo>
                    <a:pt x="1148" y="251"/>
                    <a:pt x="1148" y="252"/>
                    <a:pt x="1148" y="253"/>
                  </a:cubicBezTo>
                  <a:cubicBezTo>
                    <a:pt x="1148" y="254"/>
                    <a:pt x="1148" y="257"/>
                    <a:pt x="1149" y="258"/>
                  </a:cubicBezTo>
                  <a:cubicBezTo>
                    <a:pt x="1150" y="258"/>
                    <a:pt x="1153" y="255"/>
                    <a:pt x="1154" y="254"/>
                  </a:cubicBezTo>
                  <a:cubicBezTo>
                    <a:pt x="1155" y="253"/>
                    <a:pt x="1156" y="250"/>
                    <a:pt x="1157" y="248"/>
                  </a:cubicBezTo>
                  <a:cubicBezTo>
                    <a:pt x="1159" y="246"/>
                    <a:pt x="1163" y="244"/>
                    <a:pt x="1165" y="242"/>
                  </a:cubicBezTo>
                  <a:cubicBezTo>
                    <a:pt x="1168" y="240"/>
                    <a:pt x="1173" y="234"/>
                    <a:pt x="1176" y="232"/>
                  </a:cubicBezTo>
                  <a:cubicBezTo>
                    <a:pt x="1177" y="231"/>
                    <a:pt x="1181" y="228"/>
                    <a:pt x="1183" y="227"/>
                  </a:cubicBezTo>
                  <a:cubicBezTo>
                    <a:pt x="1184" y="226"/>
                    <a:pt x="1188" y="224"/>
                    <a:pt x="1190" y="223"/>
                  </a:cubicBezTo>
                  <a:cubicBezTo>
                    <a:pt x="1191" y="222"/>
                    <a:pt x="1193" y="220"/>
                    <a:pt x="1195" y="219"/>
                  </a:cubicBezTo>
                  <a:cubicBezTo>
                    <a:pt x="1196" y="218"/>
                    <a:pt x="1199" y="216"/>
                    <a:pt x="1200" y="215"/>
                  </a:cubicBezTo>
                  <a:cubicBezTo>
                    <a:pt x="1201" y="215"/>
                    <a:pt x="1203" y="215"/>
                    <a:pt x="1204" y="214"/>
                  </a:cubicBezTo>
                  <a:cubicBezTo>
                    <a:pt x="1205" y="214"/>
                    <a:pt x="1206" y="213"/>
                    <a:pt x="1207" y="212"/>
                  </a:cubicBezTo>
                  <a:cubicBezTo>
                    <a:pt x="1208" y="211"/>
                    <a:pt x="1209" y="208"/>
                    <a:pt x="1210" y="207"/>
                  </a:cubicBezTo>
                  <a:cubicBezTo>
                    <a:pt x="1210" y="205"/>
                    <a:pt x="1209" y="200"/>
                    <a:pt x="1209" y="198"/>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4" name="Freeform 67">
              <a:extLst>
                <a:ext uri="{FF2B5EF4-FFF2-40B4-BE49-F238E27FC236}">
                  <a16:creationId xmlns:a16="http://schemas.microsoft.com/office/drawing/2014/main" id="{7EA77643-8123-4A5A-8F24-A4FEC4A773E4}"/>
                </a:ext>
              </a:extLst>
            </p:cNvPr>
            <p:cNvSpPr>
              <a:spLocks/>
            </p:cNvSpPr>
            <p:nvPr/>
          </p:nvSpPr>
          <p:spPr bwMode="auto">
            <a:xfrm>
              <a:off x="5897557" y="3284542"/>
              <a:ext cx="61912" cy="152400"/>
            </a:xfrm>
            <a:custGeom>
              <a:avLst/>
              <a:gdLst>
                <a:gd name="T0" fmla="*/ 74 w 74"/>
                <a:gd name="T1" fmla="*/ 0 h 181"/>
                <a:gd name="T2" fmla="*/ 67 w 74"/>
                <a:gd name="T3" fmla="*/ 18 h 181"/>
                <a:gd name="T4" fmla="*/ 67 w 74"/>
                <a:gd name="T5" fmla="*/ 31 h 181"/>
                <a:gd name="T6" fmla="*/ 59 w 74"/>
                <a:gd name="T7" fmla="*/ 32 h 181"/>
                <a:gd name="T8" fmla="*/ 50 w 74"/>
                <a:gd name="T9" fmla="*/ 43 h 181"/>
                <a:gd name="T10" fmla="*/ 46 w 74"/>
                <a:gd name="T11" fmla="*/ 61 h 181"/>
                <a:gd name="T12" fmla="*/ 44 w 74"/>
                <a:gd name="T13" fmla="*/ 82 h 181"/>
                <a:gd name="T14" fmla="*/ 47 w 74"/>
                <a:gd name="T15" fmla="*/ 89 h 181"/>
                <a:gd name="T16" fmla="*/ 45 w 74"/>
                <a:gd name="T17" fmla="*/ 98 h 181"/>
                <a:gd name="T18" fmla="*/ 43 w 74"/>
                <a:gd name="T19" fmla="*/ 109 h 181"/>
                <a:gd name="T20" fmla="*/ 44 w 74"/>
                <a:gd name="T21" fmla="*/ 119 h 181"/>
                <a:gd name="T22" fmla="*/ 40 w 74"/>
                <a:gd name="T23" fmla="*/ 133 h 181"/>
                <a:gd name="T24" fmla="*/ 35 w 74"/>
                <a:gd name="T25" fmla="*/ 142 h 181"/>
                <a:gd name="T26" fmla="*/ 35 w 74"/>
                <a:gd name="T27" fmla="*/ 148 h 181"/>
                <a:gd name="T28" fmla="*/ 37 w 74"/>
                <a:gd name="T29" fmla="*/ 155 h 181"/>
                <a:gd name="T30" fmla="*/ 36 w 74"/>
                <a:gd name="T31" fmla="*/ 164 h 181"/>
                <a:gd name="T32" fmla="*/ 31 w 74"/>
                <a:gd name="T33" fmla="*/ 172 h 181"/>
                <a:gd name="T34" fmla="*/ 25 w 74"/>
                <a:gd name="T35" fmla="*/ 179 h 181"/>
                <a:gd name="T36" fmla="*/ 21 w 74"/>
                <a:gd name="T37" fmla="*/ 178 h 181"/>
                <a:gd name="T38" fmla="*/ 16 w 74"/>
                <a:gd name="T39" fmla="*/ 179 h 181"/>
                <a:gd name="T40" fmla="*/ 12 w 74"/>
                <a:gd name="T41" fmla="*/ 170 h 181"/>
                <a:gd name="T42" fmla="*/ 6 w 74"/>
                <a:gd name="T43" fmla="*/ 164 h 181"/>
                <a:gd name="T44" fmla="*/ 1 w 74"/>
                <a:gd name="T45" fmla="*/ 148 h 181"/>
                <a:gd name="T46" fmla="*/ 5 w 74"/>
                <a:gd name="T47" fmla="*/ 134 h 181"/>
                <a:gd name="T48" fmla="*/ 1 w 74"/>
                <a:gd name="T49" fmla="*/ 123 h 181"/>
                <a:gd name="T50" fmla="*/ 1 w 74"/>
                <a:gd name="T51" fmla="*/ 98 h 181"/>
                <a:gd name="T52" fmla="*/ 3 w 74"/>
                <a:gd name="T53" fmla="*/ 89 h 181"/>
                <a:gd name="T54" fmla="*/ 6 w 74"/>
                <a:gd name="T55" fmla="*/ 76 h 181"/>
                <a:gd name="T56" fmla="*/ 10 w 74"/>
                <a:gd name="T57" fmla="*/ 69 h 181"/>
                <a:gd name="T58" fmla="*/ 12 w 74"/>
                <a:gd name="T59" fmla="*/ 62 h 181"/>
                <a:gd name="T60" fmla="*/ 11 w 74"/>
                <a:gd name="T61" fmla="*/ 56 h 181"/>
                <a:gd name="T62" fmla="*/ 20 w 74"/>
                <a:gd name="T63" fmla="*/ 48 h 181"/>
                <a:gd name="T64" fmla="*/ 22 w 74"/>
                <a:gd name="T65" fmla="*/ 41 h 181"/>
                <a:gd name="T66" fmla="*/ 16 w 74"/>
                <a:gd name="T67" fmla="*/ 38 h 181"/>
                <a:gd name="T68" fmla="*/ 11 w 74"/>
                <a:gd name="T69" fmla="*/ 40 h 181"/>
                <a:gd name="T70" fmla="*/ 13 w 74"/>
                <a:gd name="T71" fmla="*/ 34 h 181"/>
                <a:gd name="T72" fmla="*/ 16 w 74"/>
                <a:gd name="T73" fmla="*/ 29 h 181"/>
                <a:gd name="T74" fmla="*/ 24 w 74"/>
                <a:gd name="T75" fmla="*/ 2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 h="181">
                  <a:moveTo>
                    <a:pt x="24" y="21"/>
                  </a:moveTo>
                  <a:cubicBezTo>
                    <a:pt x="74" y="0"/>
                    <a:pt x="74" y="0"/>
                    <a:pt x="74" y="0"/>
                  </a:cubicBezTo>
                  <a:cubicBezTo>
                    <a:pt x="73" y="3"/>
                    <a:pt x="71" y="7"/>
                    <a:pt x="71" y="9"/>
                  </a:cubicBezTo>
                  <a:cubicBezTo>
                    <a:pt x="70" y="11"/>
                    <a:pt x="67" y="15"/>
                    <a:pt x="67" y="18"/>
                  </a:cubicBezTo>
                  <a:cubicBezTo>
                    <a:pt x="67" y="20"/>
                    <a:pt x="69" y="23"/>
                    <a:pt x="69" y="24"/>
                  </a:cubicBezTo>
                  <a:cubicBezTo>
                    <a:pt x="69" y="26"/>
                    <a:pt x="68" y="30"/>
                    <a:pt x="67" y="31"/>
                  </a:cubicBezTo>
                  <a:cubicBezTo>
                    <a:pt x="66" y="32"/>
                    <a:pt x="64" y="35"/>
                    <a:pt x="63" y="35"/>
                  </a:cubicBezTo>
                  <a:cubicBezTo>
                    <a:pt x="62" y="35"/>
                    <a:pt x="60" y="32"/>
                    <a:pt x="59" y="32"/>
                  </a:cubicBezTo>
                  <a:cubicBezTo>
                    <a:pt x="58" y="32"/>
                    <a:pt x="55" y="33"/>
                    <a:pt x="54" y="34"/>
                  </a:cubicBezTo>
                  <a:cubicBezTo>
                    <a:pt x="53" y="35"/>
                    <a:pt x="51" y="40"/>
                    <a:pt x="50" y="43"/>
                  </a:cubicBezTo>
                  <a:cubicBezTo>
                    <a:pt x="49" y="44"/>
                    <a:pt x="48" y="47"/>
                    <a:pt x="47" y="49"/>
                  </a:cubicBezTo>
                  <a:cubicBezTo>
                    <a:pt x="46" y="52"/>
                    <a:pt x="46" y="58"/>
                    <a:pt x="46" y="61"/>
                  </a:cubicBezTo>
                  <a:cubicBezTo>
                    <a:pt x="46" y="63"/>
                    <a:pt x="46" y="69"/>
                    <a:pt x="46" y="72"/>
                  </a:cubicBezTo>
                  <a:cubicBezTo>
                    <a:pt x="46" y="74"/>
                    <a:pt x="44" y="79"/>
                    <a:pt x="44" y="82"/>
                  </a:cubicBezTo>
                  <a:cubicBezTo>
                    <a:pt x="44" y="83"/>
                    <a:pt x="44" y="86"/>
                    <a:pt x="45" y="87"/>
                  </a:cubicBezTo>
                  <a:cubicBezTo>
                    <a:pt x="45" y="88"/>
                    <a:pt x="47" y="88"/>
                    <a:pt x="47" y="89"/>
                  </a:cubicBezTo>
                  <a:cubicBezTo>
                    <a:pt x="48" y="90"/>
                    <a:pt x="48" y="93"/>
                    <a:pt x="48" y="94"/>
                  </a:cubicBezTo>
                  <a:cubicBezTo>
                    <a:pt x="48" y="95"/>
                    <a:pt x="45" y="96"/>
                    <a:pt x="45" y="98"/>
                  </a:cubicBezTo>
                  <a:cubicBezTo>
                    <a:pt x="45" y="99"/>
                    <a:pt x="46" y="101"/>
                    <a:pt x="45" y="102"/>
                  </a:cubicBezTo>
                  <a:cubicBezTo>
                    <a:pt x="45" y="104"/>
                    <a:pt x="43" y="107"/>
                    <a:pt x="43" y="109"/>
                  </a:cubicBezTo>
                  <a:cubicBezTo>
                    <a:pt x="43" y="109"/>
                    <a:pt x="44" y="111"/>
                    <a:pt x="44" y="112"/>
                  </a:cubicBezTo>
                  <a:cubicBezTo>
                    <a:pt x="45" y="114"/>
                    <a:pt x="44" y="117"/>
                    <a:pt x="44" y="119"/>
                  </a:cubicBezTo>
                  <a:cubicBezTo>
                    <a:pt x="43" y="120"/>
                    <a:pt x="41" y="123"/>
                    <a:pt x="41" y="124"/>
                  </a:cubicBezTo>
                  <a:cubicBezTo>
                    <a:pt x="40" y="126"/>
                    <a:pt x="40" y="131"/>
                    <a:pt x="40" y="133"/>
                  </a:cubicBezTo>
                  <a:cubicBezTo>
                    <a:pt x="40" y="135"/>
                    <a:pt x="39" y="138"/>
                    <a:pt x="38" y="140"/>
                  </a:cubicBezTo>
                  <a:cubicBezTo>
                    <a:pt x="37" y="140"/>
                    <a:pt x="36" y="142"/>
                    <a:pt x="35" y="142"/>
                  </a:cubicBezTo>
                  <a:cubicBezTo>
                    <a:pt x="34" y="143"/>
                    <a:pt x="33" y="143"/>
                    <a:pt x="33" y="144"/>
                  </a:cubicBezTo>
                  <a:cubicBezTo>
                    <a:pt x="33" y="145"/>
                    <a:pt x="35" y="148"/>
                    <a:pt x="35" y="148"/>
                  </a:cubicBezTo>
                  <a:cubicBezTo>
                    <a:pt x="35" y="148"/>
                    <a:pt x="35" y="151"/>
                    <a:pt x="35" y="152"/>
                  </a:cubicBezTo>
                  <a:cubicBezTo>
                    <a:pt x="35" y="152"/>
                    <a:pt x="37" y="154"/>
                    <a:pt x="37" y="155"/>
                  </a:cubicBezTo>
                  <a:cubicBezTo>
                    <a:pt x="37" y="156"/>
                    <a:pt x="38" y="158"/>
                    <a:pt x="37" y="159"/>
                  </a:cubicBezTo>
                  <a:cubicBezTo>
                    <a:pt x="37" y="160"/>
                    <a:pt x="36" y="163"/>
                    <a:pt x="36" y="164"/>
                  </a:cubicBezTo>
                  <a:cubicBezTo>
                    <a:pt x="35" y="165"/>
                    <a:pt x="34" y="166"/>
                    <a:pt x="33" y="167"/>
                  </a:cubicBezTo>
                  <a:cubicBezTo>
                    <a:pt x="32" y="168"/>
                    <a:pt x="32" y="171"/>
                    <a:pt x="31" y="172"/>
                  </a:cubicBezTo>
                  <a:cubicBezTo>
                    <a:pt x="31" y="174"/>
                    <a:pt x="29" y="177"/>
                    <a:pt x="28" y="178"/>
                  </a:cubicBezTo>
                  <a:cubicBezTo>
                    <a:pt x="27" y="178"/>
                    <a:pt x="26" y="180"/>
                    <a:pt x="25" y="179"/>
                  </a:cubicBezTo>
                  <a:cubicBezTo>
                    <a:pt x="24" y="179"/>
                    <a:pt x="25" y="177"/>
                    <a:pt x="24" y="176"/>
                  </a:cubicBezTo>
                  <a:cubicBezTo>
                    <a:pt x="24" y="176"/>
                    <a:pt x="22" y="177"/>
                    <a:pt x="21" y="178"/>
                  </a:cubicBezTo>
                  <a:cubicBezTo>
                    <a:pt x="20" y="178"/>
                    <a:pt x="19" y="180"/>
                    <a:pt x="18" y="181"/>
                  </a:cubicBezTo>
                  <a:cubicBezTo>
                    <a:pt x="18" y="181"/>
                    <a:pt x="16" y="179"/>
                    <a:pt x="16" y="179"/>
                  </a:cubicBezTo>
                  <a:cubicBezTo>
                    <a:pt x="15" y="178"/>
                    <a:pt x="16" y="176"/>
                    <a:pt x="15" y="175"/>
                  </a:cubicBezTo>
                  <a:cubicBezTo>
                    <a:pt x="15" y="173"/>
                    <a:pt x="13" y="171"/>
                    <a:pt x="12" y="170"/>
                  </a:cubicBezTo>
                  <a:cubicBezTo>
                    <a:pt x="11" y="169"/>
                    <a:pt x="10" y="168"/>
                    <a:pt x="9" y="168"/>
                  </a:cubicBezTo>
                  <a:cubicBezTo>
                    <a:pt x="8" y="167"/>
                    <a:pt x="7" y="165"/>
                    <a:pt x="6" y="164"/>
                  </a:cubicBezTo>
                  <a:cubicBezTo>
                    <a:pt x="5" y="161"/>
                    <a:pt x="3" y="156"/>
                    <a:pt x="3" y="154"/>
                  </a:cubicBezTo>
                  <a:cubicBezTo>
                    <a:pt x="2" y="152"/>
                    <a:pt x="1" y="149"/>
                    <a:pt x="1" y="148"/>
                  </a:cubicBezTo>
                  <a:cubicBezTo>
                    <a:pt x="1" y="146"/>
                    <a:pt x="2" y="143"/>
                    <a:pt x="3" y="141"/>
                  </a:cubicBezTo>
                  <a:cubicBezTo>
                    <a:pt x="4" y="139"/>
                    <a:pt x="5" y="136"/>
                    <a:pt x="5" y="134"/>
                  </a:cubicBezTo>
                  <a:cubicBezTo>
                    <a:pt x="5" y="132"/>
                    <a:pt x="3" y="130"/>
                    <a:pt x="3" y="129"/>
                  </a:cubicBezTo>
                  <a:cubicBezTo>
                    <a:pt x="2" y="128"/>
                    <a:pt x="1" y="125"/>
                    <a:pt x="1" y="123"/>
                  </a:cubicBezTo>
                  <a:cubicBezTo>
                    <a:pt x="0" y="120"/>
                    <a:pt x="1" y="114"/>
                    <a:pt x="1" y="110"/>
                  </a:cubicBezTo>
                  <a:cubicBezTo>
                    <a:pt x="1" y="107"/>
                    <a:pt x="1" y="101"/>
                    <a:pt x="1" y="98"/>
                  </a:cubicBezTo>
                  <a:cubicBezTo>
                    <a:pt x="1" y="97"/>
                    <a:pt x="1" y="94"/>
                    <a:pt x="1" y="93"/>
                  </a:cubicBezTo>
                  <a:cubicBezTo>
                    <a:pt x="1" y="92"/>
                    <a:pt x="3" y="90"/>
                    <a:pt x="3" y="89"/>
                  </a:cubicBezTo>
                  <a:cubicBezTo>
                    <a:pt x="4" y="88"/>
                    <a:pt x="5" y="85"/>
                    <a:pt x="5" y="84"/>
                  </a:cubicBezTo>
                  <a:cubicBezTo>
                    <a:pt x="6" y="82"/>
                    <a:pt x="6" y="78"/>
                    <a:pt x="6" y="76"/>
                  </a:cubicBezTo>
                  <a:cubicBezTo>
                    <a:pt x="7" y="75"/>
                    <a:pt x="8" y="74"/>
                    <a:pt x="9" y="73"/>
                  </a:cubicBezTo>
                  <a:cubicBezTo>
                    <a:pt x="9" y="72"/>
                    <a:pt x="9" y="70"/>
                    <a:pt x="10" y="69"/>
                  </a:cubicBezTo>
                  <a:cubicBezTo>
                    <a:pt x="10" y="68"/>
                    <a:pt x="11" y="67"/>
                    <a:pt x="11" y="66"/>
                  </a:cubicBezTo>
                  <a:cubicBezTo>
                    <a:pt x="12" y="65"/>
                    <a:pt x="12" y="63"/>
                    <a:pt x="12" y="62"/>
                  </a:cubicBezTo>
                  <a:cubicBezTo>
                    <a:pt x="11" y="61"/>
                    <a:pt x="8" y="60"/>
                    <a:pt x="8" y="58"/>
                  </a:cubicBezTo>
                  <a:cubicBezTo>
                    <a:pt x="8" y="57"/>
                    <a:pt x="10" y="56"/>
                    <a:pt x="11" y="56"/>
                  </a:cubicBezTo>
                  <a:cubicBezTo>
                    <a:pt x="12" y="55"/>
                    <a:pt x="15" y="55"/>
                    <a:pt x="16" y="55"/>
                  </a:cubicBezTo>
                  <a:cubicBezTo>
                    <a:pt x="17" y="53"/>
                    <a:pt x="19" y="50"/>
                    <a:pt x="20" y="48"/>
                  </a:cubicBezTo>
                  <a:cubicBezTo>
                    <a:pt x="20" y="47"/>
                    <a:pt x="21" y="46"/>
                    <a:pt x="22" y="45"/>
                  </a:cubicBezTo>
                  <a:cubicBezTo>
                    <a:pt x="22" y="44"/>
                    <a:pt x="23" y="42"/>
                    <a:pt x="22" y="41"/>
                  </a:cubicBezTo>
                  <a:cubicBezTo>
                    <a:pt x="22" y="40"/>
                    <a:pt x="20" y="38"/>
                    <a:pt x="19" y="38"/>
                  </a:cubicBezTo>
                  <a:cubicBezTo>
                    <a:pt x="18" y="38"/>
                    <a:pt x="17" y="38"/>
                    <a:pt x="16" y="38"/>
                  </a:cubicBezTo>
                  <a:cubicBezTo>
                    <a:pt x="15" y="39"/>
                    <a:pt x="14" y="41"/>
                    <a:pt x="13" y="41"/>
                  </a:cubicBezTo>
                  <a:cubicBezTo>
                    <a:pt x="12" y="41"/>
                    <a:pt x="11" y="41"/>
                    <a:pt x="11" y="40"/>
                  </a:cubicBezTo>
                  <a:cubicBezTo>
                    <a:pt x="11" y="40"/>
                    <a:pt x="10" y="38"/>
                    <a:pt x="11" y="37"/>
                  </a:cubicBezTo>
                  <a:cubicBezTo>
                    <a:pt x="11" y="36"/>
                    <a:pt x="12" y="35"/>
                    <a:pt x="13" y="34"/>
                  </a:cubicBezTo>
                  <a:cubicBezTo>
                    <a:pt x="13" y="34"/>
                    <a:pt x="15" y="33"/>
                    <a:pt x="15" y="32"/>
                  </a:cubicBezTo>
                  <a:cubicBezTo>
                    <a:pt x="16" y="32"/>
                    <a:pt x="16" y="30"/>
                    <a:pt x="16" y="29"/>
                  </a:cubicBezTo>
                  <a:cubicBezTo>
                    <a:pt x="17" y="29"/>
                    <a:pt x="17" y="29"/>
                    <a:pt x="17" y="28"/>
                  </a:cubicBezTo>
                  <a:cubicBezTo>
                    <a:pt x="24" y="28"/>
                    <a:pt x="24" y="28"/>
                    <a:pt x="24" y="28"/>
                  </a:cubicBezTo>
                  <a:lnTo>
                    <a:pt x="24" y="21"/>
                  </a:ln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5" name="Freeform 68">
              <a:extLst>
                <a:ext uri="{FF2B5EF4-FFF2-40B4-BE49-F238E27FC236}">
                  <a16:creationId xmlns:a16="http://schemas.microsoft.com/office/drawing/2014/main" id="{BEDF9B81-AF66-4D51-BEA5-70D1A1E45626}"/>
                </a:ext>
              </a:extLst>
            </p:cNvPr>
            <p:cNvSpPr>
              <a:spLocks/>
            </p:cNvSpPr>
            <p:nvPr/>
          </p:nvSpPr>
          <p:spPr bwMode="auto">
            <a:xfrm>
              <a:off x="5064121" y="3163891"/>
              <a:ext cx="881061" cy="530225"/>
            </a:xfrm>
            <a:custGeom>
              <a:avLst/>
              <a:gdLst>
                <a:gd name="T0" fmla="*/ 1000 w 1044"/>
                <a:gd name="T1" fmla="*/ 361 h 629"/>
                <a:gd name="T2" fmla="*/ 964 w 1044"/>
                <a:gd name="T3" fmla="*/ 370 h 629"/>
                <a:gd name="T4" fmla="*/ 935 w 1044"/>
                <a:gd name="T5" fmla="*/ 364 h 629"/>
                <a:gd name="T6" fmla="*/ 911 w 1044"/>
                <a:gd name="T7" fmla="*/ 339 h 629"/>
                <a:gd name="T8" fmla="*/ 898 w 1044"/>
                <a:gd name="T9" fmla="*/ 337 h 629"/>
                <a:gd name="T10" fmla="*/ 924 w 1044"/>
                <a:gd name="T11" fmla="*/ 347 h 629"/>
                <a:gd name="T12" fmla="*/ 956 w 1044"/>
                <a:gd name="T13" fmla="*/ 362 h 629"/>
                <a:gd name="T14" fmla="*/ 954 w 1044"/>
                <a:gd name="T15" fmla="*/ 329 h 629"/>
                <a:gd name="T16" fmla="*/ 932 w 1044"/>
                <a:gd name="T17" fmla="*/ 322 h 629"/>
                <a:gd name="T18" fmla="*/ 938 w 1044"/>
                <a:gd name="T19" fmla="*/ 300 h 629"/>
                <a:gd name="T20" fmla="*/ 955 w 1044"/>
                <a:gd name="T21" fmla="*/ 300 h 629"/>
                <a:gd name="T22" fmla="*/ 939 w 1044"/>
                <a:gd name="T23" fmla="*/ 271 h 629"/>
                <a:gd name="T24" fmla="*/ 924 w 1044"/>
                <a:gd name="T25" fmla="*/ 257 h 629"/>
                <a:gd name="T26" fmla="*/ 883 w 1044"/>
                <a:gd name="T27" fmla="*/ 237 h 629"/>
                <a:gd name="T28" fmla="*/ 873 w 1044"/>
                <a:gd name="T29" fmla="*/ 224 h 629"/>
                <a:gd name="T30" fmla="*/ 906 w 1044"/>
                <a:gd name="T31" fmla="*/ 244 h 629"/>
                <a:gd name="T32" fmla="*/ 935 w 1044"/>
                <a:gd name="T33" fmla="*/ 252 h 629"/>
                <a:gd name="T34" fmla="*/ 936 w 1044"/>
                <a:gd name="T35" fmla="*/ 235 h 629"/>
                <a:gd name="T36" fmla="*/ 924 w 1044"/>
                <a:gd name="T37" fmla="*/ 194 h 629"/>
                <a:gd name="T38" fmla="*/ 878 w 1044"/>
                <a:gd name="T39" fmla="*/ 174 h 629"/>
                <a:gd name="T40" fmla="*/ 847 w 1044"/>
                <a:gd name="T41" fmla="*/ 174 h 629"/>
                <a:gd name="T42" fmla="*/ 814 w 1044"/>
                <a:gd name="T43" fmla="*/ 154 h 629"/>
                <a:gd name="T44" fmla="*/ 791 w 1044"/>
                <a:gd name="T45" fmla="*/ 156 h 629"/>
                <a:gd name="T46" fmla="*/ 769 w 1044"/>
                <a:gd name="T47" fmla="*/ 131 h 629"/>
                <a:gd name="T48" fmla="*/ 779 w 1044"/>
                <a:gd name="T49" fmla="*/ 108 h 629"/>
                <a:gd name="T50" fmla="*/ 794 w 1044"/>
                <a:gd name="T51" fmla="*/ 81 h 629"/>
                <a:gd name="T52" fmla="*/ 772 w 1044"/>
                <a:gd name="T53" fmla="*/ 48 h 629"/>
                <a:gd name="T54" fmla="*/ 730 w 1044"/>
                <a:gd name="T55" fmla="*/ 40 h 629"/>
                <a:gd name="T56" fmla="*/ 715 w 1044"/>
                <a:gd name="T57" fmla="*/ 10 h 629"/>
                <a:gd name="T58" fmla="*/ 680 w 1044"/>
                <a:gd name="T59" fmla="*/ 6 h 629"/>
                <a:gd name="T60" fmla="*/ 593 w 1044"/>
                <a:gd name="T61" fmla="*/ 8 h 629"/>
                <a:gd name="T62" fmla="*/ 596 w 1044"/>
                <a:gd name="T63" fmla="*/ 41 h 629"/>
                <a:gd name="T64" fmla="*/ 583 w 1044"/>
                <a:gd name="T65" fmla="*/ 75 h 629"/>
                <a:gd name="T66" fmla="*/ 567 w 1044"/>
                <a:gd name="T67" fmla="*/ 103 h 629"/>
                <a:gd name="T68" fmla="*/ 527 w 1044"/>
                <a:gd name="T69" fmla="*/ 142 h 629"/>
                <a:gd name="T70" fmla="*/ 518 w 1044"/>
                <a:gd name="T71" fmla="*/ 183 h 629"/>
                <a:gd name="T72" fmla="*/ 456 w 1044"/>
                <a:gd name="T73" fmla="*/ 191 h 629"/>
                <a:gd name="T74" fmla="*/ 454 w 1044"/>
                <a:gd name="T75" fmla="*/ 229 h 629"/>
                <a:gd name="T76" fmla="*/ 436 w 1044"/>
                <a:gd name="T77" fmla="*/ 262 h 629"/>
                <a:gd name="T78" fmla="*/ 427 w 1044"/>
                <a:gd name="T79" fmla="*/ 307 h 629"/>
                <a:gd name="T80" fmla="*/ 409 w 1044"/>
                <a:gd name="T81" fmla="*/ 345 h 629"/>
                <a:gd name="T82" fmla="*/ 414 w 1044"/>
                <a:gd name="T83" fmla="*/ 374 h 629"/>
                <a:gd name="T84" fmla="*/ 385 w 1044"/>
                <a:gd name="T85" fmla="*/ 404 h 629"/>
                <a:gd name="T86" fmla="*/ 272 w 1044"/>
                <a:gd name="T87" fmla="*/ 451 h 629"/>
                <a:gd name="T88" fmla="*/ 243 w 1044"/>
                <a:gd name="T89" fmla="*/ 480 h 629"/>
                <a:gd name="T90" fmla="*/ 194 w 1044"/>
                <a:gd name="T91" fmla="*/ 459 h 629"/>
                <a:gd name="T92" fmla="*/ 186 w 1044"/>
                <a:gd name="T93" fmla="*/ 439 h 629"/>
                <a:gd name="T94" fmla="*/ 114 w 1044"/>
                <a:gd name="T95" fmla="*/ 515 h 629"/>
                <a:gd name="T96" fmla="*/ 98 w 1044"/>
                <a:gd name="T97" fmla="*/ 543 h 629"/>
                <a:gd name="T98" fmla="*/ 78 w 1044"/>
                <a:gd name="T99" fmla="*/ 576 h 629"/>
                <a:gd name="T100" fmla="*/ 56 w 1044"/>
                <a:gd name="T101" fmla="*/ 593 h 629"/>
                <a:gd name="T102" fmla="*/ 35 w 1044"/>
                <a:gd name="T103" fmla="*/ 611 h 629"/>
                <a:gd name="T104" fmla="*/ 0 w 1044"/>
                <a:gd name="T105" fmla="*/ 629 h 629"/>
                <a:gd name="T106" fmla="*/ 227 w 1044"/>
                <a:gd name="T107" fmla="*/ 582 h 629"/>
                <a:gd name="T108" fmla="*/ 256 w 1044"/>
                <a:gd name="T109" fmla="*/ 580 h 629"/>
                <a:gd name="T110" fmla="*/ 379 w 1044"/>
                <a:gd name="T111" fmla="*/ 564 h 629"/>
                <a:gd name="T112" fmla="*/ 599 w 1044"/>
                <a:gd name="T113" fmla="*/ 51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4" h="629">
                  <a:moveTo>
                    <a:pt x="1042" y="407"/>
                  </a:moveTo>
                  <a:cubicBezTo>
                    <a:pt x="1041" y="405"/>
                    <a:pt x="1037" y="401"/>
                    <a:pt x="1035" y="398"/>
                  </a:cubicBezTo>
                  <a:cubicBezTo>
                    <a:pt x="1033" y="396"/>
                    <a:pt x="1031" y="391"/>
                    <a:pt x="1029" y="388"/>
                  </a:cubicBezTo>
                  <a:cubicBezTo>
                    <a:pt x="1027" y="386"/>
                    <a:pt x="1024" y="381"/>
                    <a:pt x="1022" y="379"/>
                  </a:cubicBezTo>
                  <a:cubicBezTo>
                    <a:pt x="1021" y="377"/>
                    <a:pt x="1019" y="372"/>
                    <a:pt x="1018" y="370"/>
                  </a:cubicBezTo>
                  <a:cubicBezTo>
                    <a:pt x="1017" y="368"/>
                    <a:pt x="1016" y="363"/>
                    <a:pt x="1014" y="360"/>
                  </a:cubicBezTo>
                  <a:cubicBezTo>
                    <a:pt x="1013" y="359"/>
                    <a:pt x="1012" y="356"/>
                    <a:pt x="1010" y="355"/>
                  </a:cubicBezTo>
                  <a:cubicBezTo>
                    <a:pt x="1009" y="355"/>
                    <a:pt x="1007" y="355"/>
                    <a:pt x="1007" y="355"/>
                  </a:cubicBezTo>
                  <a:cubicBezTo>
                    <a:pt x="1005" y="356"/>
                    <a:pt x="1003" y="357"/>
                    <a:pt x="1003" y="358"/>
                  </a:cubicBezTo>
                  <a:cubicBezTo>
                    <a:pt x="1002" y="358"/>
                    <a:pt x="1001" y="360"/>
                    <a:pt x="1000" y="361"/>
                  </a:cubicBezTo>
                  <a:cubicBezTo>
                    <a:pt x="999" y="362"/>
                    <a:pt x="997" y="363"/>
                    <a:pt x="995" y="363"/>
                  </a:cubicBezTo>
                  <a:cubicBezTo>
                    <a:pt x="994" y="363"/>
                    <a:pt x="990" y="362"/>
                    <a:pt x="989" y="362"/>
                  </a:cubicBezTo>
                  <a:cubicBezTo>
                    <a:pt x="987" y="362"/>
                    <a:pt x="983" y="362"/>
                    <a:pt x="981" y="362"/>
                  </a:cubicBezTo>
                  <a:cubicBezTo>
                    <a:pt x="979" y="362"/>
                    <a:pt x="977" y="360"/>
                    <a:pt x="975" y="360"/>
                  </a:cubicBezTo>
                  <a:cubicBezTo>
                    <a:pt x="974" y="359"/>
                    <a:pt x="972" y="358"/>
                    <a:pt x="971" y="358"/>
                  </a:cubicBezTo>
                  <a:cubicBezTo>
                    <a:pt x="970" y="359"/>
                    <a:pt x="970" y="361"/>
                    <a:pt x="969" y="361"/>
                  </a:cubicBezTo>
                  <a:cubicBezTo>
                    <a:pt x="968" y="362"/>
                    <a:pt x="966" y="361"/>
                    <a:pt x="965" y="362"/>
                  </a:cubicBezTo>
                  <a:cubicBezTo>
                    <a:pt x="965" y="362"/>
                    <a:pt x="964" y="363"/>
                    <a:pt x="964" y="364"/>
                  </a:cubicBezTo>
                  <a:cubicBezTo>
                    <a:pt x="964" y="365"/>
                    <a:pt x="966" y="367"/>
                    <a:pt x="966" y="368"/>
                  </a:cubicBezTo>
                  <a:cubicBezTo>
                    <a:pt x="966" y="369"/>
                    <a:pt x="965" y="370"/>
                    <a:pt x="964" y="370"/>
                  </a:cubicBezTo>
                  <a:cubicBezTo>
                    <a:pt x="963" y="370"/>
                    <a:pt x="961" y="369"/>
                    <a:pt x="960" y="370"/>
                  </a:cubicBezTo>
                  <a:cubicBezTo>
                    <a:pt x="959" y="370"/>
                    <a:pt x="958" y="373"/>
                    <a:pt x="958" y="373"/>
                  </a:cubicBezTo>
                  <a:cubicBezTo>
                    <a:pt x="957" y="374"/>
                    <a:pt x="955" y="376"/>
                    <a:pt x="955" y="376"/>
                  </a:cubicBezTo>
                  <a:cubicBezTo>
                    <a:pt x="955" y="376"/>
                    <a:pt x="953" y="375"/>
                    <a:pt x="952" y="376"/>
                  </a:cubicBezTo>
                  <a:cubicBezTo>
                    <a:pt x="951" y="376"/>
                    <a:pt x="951" y="378"/>
                    <a:pt x="951" y="379"/>
                  </a:cubicBezTo>
                  <a:cubicBezTo>
                    <a:pt x="950" y="379"/>
                    <a:pt x="949" y="380"/>
                    <a:pt x="949" y="380"/>
                  </a:cubicBezTo>
                  <a:cubicBezTo>
                    <a:pt x="947" y="379"/>
                    <a:pt x="946" y="376"/>
                    <a:pt x="945" y="374"/>
                  </a:cubicBezTo>
                  <a:cubicBezTo>
                    <a:pt x="945" y="373"/>
                    <a:pt x="944" y="369"/>
                    <a:pt x="943" y="368"/>
                  </a:cubicBezTo>
                  <a:cubicBezTo>
                    <a:pt x="943" y="367"/>
                    <a:pt x="941" y="366"/>
                    <a:pt x="940" y="366"/>
                  </a:cubicBezTo>
                  <a:cubicBezTo>
                    <a:pt x="939" y="365"/>
                    <a:pt x="936" y="364"/>
                    <a:pt x="935" y="364"/>
                  </a:cubicBezTo>
                  <a:cubicBezTo>
                    <a:pt x="933" y="363"/>
                    <a:pt x="930" y="361"/>
                    <a:pt x="929" y="360"/>
                  </a:cubicBezTo>
                  <a:cubicBezTo>
                    <a:pt x="928" y="359"/>
                    <a:pt x="926" y="358"/>
                    <a:pt x="925" y="358"/>
                  </a:cubicBezTo>
                  <a:cubicBezTo>
                    <a:pt x="924" y="358"/>
                    <a:pt x="923" y="361"/>
                    <a:pt x="922" y="361"/>
                  </a:cubicBezTo>
                  <a:cubicBezTo>
                    <a:pt x="920" y="361"/>
                    <a:pt x="918" y="361"/>
                    <a:pt x="917" y="360"/>
                  </a:cubicBezTo>
                  <a:cubicBezTo>
                    <a:pt x="916" y="360"/>
                    <a:pt x="915" y="358"/>
                    <a:pt x="915" y="357"/>
                  </a:cubicBezTo>
                  <a:cubicBezTo>
                    <a:pt x="915" y="356"/>
                    <a:pt x="914" y="354"/>
                    <a:pt x="915" y="353"/>
                  </a:cubicBezTo>
                  <a:cubicBezTo>
                    <a:pt x="915" y="352"/>
                    <a:pt x="916" y="351"/>
                    <a:pt x="916" y="351"/>
                  </a:cubicBezTo>
                  <a:cubicBezTo>
                    <a:pt x="916" y="350"/>
                    <a:pt x="915" y="348"/>
                    <a:pt x="915" y="347"/>
                  </a:cubicBezTo>
                  <a:cubicBezTo>
                    <a:pt x="914" y="346"/>
                    <a:pt x="913" y="345"/>
                    <a:pt x="913" y="344"/>
                  </a:cubicBezTo>
                  <a:cubicBezTo>
                    <a:pt x="912" y="343"/>
                    <a:pt x="911" y="340"/>
                    <a:pt x="911" y="339"/>
                  </a:cubicBezTo>
                  <a:cubicBezTo>
                    <a:pt x="910" y="338"/>
                    <a:pt x="909" y="336"/>
                    <a:pt x="908" y="336"/>
                  </a:cubicBezTo>
                  <a:cubicBezTo>
                    <a:pt x="907" y="337"/>
                    <a:pt x="907" y="338"/>
                    <a:pt x="907" y="339"/>
                  </a:cubicBezTo>
                  <a:cubicBezTo>
                    <a:pt x="906" y="340"/>
                    <a:pt x="906" y="342"/>
                    <a:pt x="905" y="343"/>
                  </a:cubicBezTo>
                  <a:cubicBezTo>
                    <a:pt x="905" y="343"/>
                    <a:pt x="903" y="344"/>
                    <a:pt x="903" y="344"/>
                  </a:cubicBezTo>
                  <a:cubicBezTo>
                    <a:pt x="902" y="344"/>
                    <a:pt x="900" y="343"/>
                    <a:pt x="899" y="343"/>
                  </a:cubicBezTo>
                  <a:cubicBezTo>
                    <a:pt x="898" y="342"/>
                    <a:pt x="897" y="341"/>
                    <a:pt x="896" y="341"/>
                  </a:cubicBezTo>
                  <a:cubicBezTo>
                    <a:pt x="896" y="341"/>
                    <a:pt x="894" y="341"/>
                    <a:pt x="894" y="341"/>
                  </a:cubicBezTo>
                  <a:cubicBezTo>
                    <a:pt x="893" y="341"/>
                    <a:pt x="892" y="339"/>
                    <a:pt x="892" y="339"/>
                  </a:cubicBezTo>
                  <a:cubicBezTo>
                    <a:pt x="892" y="338"/>
                    <a:pt x="893" y="337"/>
                    <a:pt x="894" y="336"/>
                  </a:cubicBezTo>
                  <a:cubicBezTo>
                    <a:pt x="895" y="336"/>
                    <a:pt x="897" y="337"/>
                    <a:pt x="898" y="337"/>
                  </a:cubicBezTo>
                  <a:cubicBezTo>
                    <a:pt x="898" y="337"/>
                    <a:pt x="899" y="335"/>
                    <a:pt x="899" y="335"/>
                  </a:cubicBezTo>
                  <a:cubicBezTo>
                    <a:pt x="900" y="334"/>
                    <a:pt x="902" y="331"/>
                    <a:pt x="903" y="331"/>
                  </a:cubicBezTo>
                  <a:cubicBezTo>
                    <a:pt x="904" y="330"/>
                    <a:pt x="906" y="330"/>
                    <a:pt x="907" y="329"/>
                  </a:cubicBezTo>
                  <a:cubicBezTo>
                    <a:pt x="909" y="329"/>
                    <a:pt x="913" y="329"/>
                    <a:pt x="914" y="330"/>
                  </a:cubicBezTo>
                  <a:cubicBezTo>
                    <a:pt x="915" y="331"/>
                    <a:pt x="915" y="334"/>
                    <a:pt x="916" y="335"/>
                  </a:cubicBezTo>
                  <a:cubicBezTo>
                    <a:pt x="916" y="335"/>
                    <a:pt x="918" y="336"/>
                    <a:pt x="918" y="337"/>
                  </a:cubicBezTo>
                  <a:cubicBezTo>
                    <a:pt x="918" y="338"/>
                    <a:pt x="917" y="339"/>
                    <a:pt x="917" y="340"/>
                  </a:cubicBezTo>
                  <a:cubicBezTo>
                    <a:pt x="917" y="341"/>
                    <a:pt x="917" y="343"/>
                    <a:pt x="918" y="343"/>
                  </a:cubicBezTo>
                  <a:cubicBezTo>
                    <a:pt x="918" y="344"/>
                    <a:pt x="920" y="346"/>
                    <a:pt x="921" y="346"/>
                  </a:cubicBezTo>
                  <a:cubicBezTo>
                    <a:pt x="921" y="346"/>
                    <a:pt x="923" y="346"/>
                    <a:pt x="924" y="347"/>
                  </a:cubicBezTo>
                  <a:cubicBezTo>
                    <a:pt x="925" y="347"/>
                    <a:pt x="926" y="350"/>
                    <a:pt x="927" y="350"/>
                  </a:cubicBezTo>
                  <a:cubicBezTo>
                    <a:pt x="929" y="350"/>
                    <a:pt x="931" y="348"/>
                    <a:pt x="932" y="349"/>
                  </a:cubicBezTo>
                  <a:cubicBezTo>
                    <a:pt x="933" y="349"/>
                    <a:pt x="934" y="351"/>
                    <a:pt x="935" y="352"/>
                  </a:cubicBezTo>
                  <a:cubicBezTo>
                    <a:pt x="935" y="353"/>
                    <a:pt x="938" y="354"/>
                    <a:pt x="939" y="354"/>
                  </a:cubicBezTo>
                  <a:cubicBezTo>
                    <a:pt x="940" y="355"/>
                    <a:pt x="942" y="355"/>
                    <a:pt x="943" y="355"/>
                  </a:cubicBezTo>
                  <a:cubicBezTo>
                    <a:pt x="944" y="356"/>
                    <a:pt x="946" y="358"/>
                    <a:pt x="946" y="359"/>
                  </a:cubicBezTo>
                  <a:cubicBezTo>
                    <a:pt x="947" y="359"/>
                    <a:pt x="947" y="361"/>
                    <a:pt x="947" y="361"/>
                  </a:cubicBezTo>
                  <a:cubicBezTo>
                    <a:pt x="948" y="362"/>
                    <a:pt x="949" y="363"/>
                    <a:pt x="949" y="364"/>
                  </a:cubicBezTo>
                  <a:cubicBezTo>
                    <a:pt x="950" y="364"/>
                    <a:pt x="952" y="365"/>
                    <a:pt x="953" y="365"/>
                  </a:cubicBezTo>
                  <a:cubicBezTo>
                    <a:pt x="954" y="365"/>
                    <a:pt x="956" y="363"/>
                    <a:pt x="956" y="362"/>
                  </a:cubicBezTo>
                  <a:cubicBezTo>
                    <a:pt x="957" y="361"/>
                    <a:pt x="956" y="358"/>
                    <a:pt x="957" y="357"/>
                  </a:cubicBezTo>
                  <a:cubicBezTo>
                    <a:pt x="957" y="357"/>
                    <a:pt x="959" y="355"/>
                    <a:pt x="960" y="355"/>
                  </a:cubicBezTo>
                  <a:cubicBezTo>
                    <a:pt x="961" y="355"/>
                    <a:pt x="962" y="355"/>
                    <a:pt x="963" y="355"/>
                  </a:cubicBezTo>
                  <a:cubicBezTo>
                    <a:pt x="964" y="355"/>
                    <a:pt x="966" y="355"/>
                    <a:pt x="966" y="354"/>
                  </a:cubicBezTo>
                  <a:cubicBezTo>
                    <a:pt x="967" y="352"/>
                    <a:pt x="967" y="349"/>
                    <a:pt x="967" y="347"/>
                  </a:cubicBezTo>
                  <a:cubicBezTo>
                    <a:pt x="967" y="345"/>
                    <a:pt x="967" y="341"/>
                    <a:pt x="966" y="339"/>
                  </a:cubicBezTo>
                  <a:cubicBezTo>
                    <a:pt x="966" y="338"/>
                    <a:pt x="965" y="336"/>
                    <a:pt x="964" y="335"/>
                  </a:cubicBezTo>
                  <a:cubicBezTo>
                    <a:pt x="964" y="334"/>
                    <a:pt x="963" y="331"/>
                    <a:pt x="961" y="331"/>
                  </a:cubicBezTo>
                  <a:cubicBezTo>
                    <a:pt x="960" y="331"/>
                    <a:pt x="957" y="333"/>
                    <a:pt x="956" y="332"/>
                  </a:cubicBezTo>
                  <a:cubicBezTo>
                    <a:pt x="955" y="332"/>
                    <a:pt x="955" y="329"/>
                    <a:pt x="954" y="329"/>
                  </a:cubicBezTo>
                  <a:cubicBezTo>
                    <a:pt x="953" y="328"/>
                    <a:pt x="952" y="328"/>
                    <a:pt x="951" y="328"/>
                  </a:cubicBezTo>
                  <a:cubicBezTo>
                    <a:pt x="950" y="329"/>
                    <a:pt x="949" y="331"/>
                    <a:pt x="948" y="331"/>
                  </a:cubicBezTo>
                  <a:cubicBezTo>
                    <a:pt x="948" y="332"/>
                    <a:pt x="946" y="330"/>
                    <a:pt x="946" y="329"/>
                  </a:cubicBezTo>
                  <a:cubicBezTo>
                    <a:pt x="946" y="328"/>
                    <a:pt x="947" y="327"/>
                    <a:pt x="947" y="326"/>
                  </a:cubicBezTo>
                  <a:cubicBezTo>
                    <a:pt x="947" y="325"/>
                    <a:pt x="946" y="323"/>
                    <a:pt x="946" y="322"/>
                  </a:cubicBezTo>
                  <a:cubicBezTo>
                    <a:pt x="945" y="321"/>
                    <a:pt x="944" y="319"/>
                    <a:pt x="943" y="319"/>
                  </a:cubicBezTo>
                  <a:cubicBezTo>
                    <a:pt x="943" y="319"/>
                    <a:pt x="941" y="320"/>
                    <a:pt x="941" y="321"/>
                  </a:cubicBezTo>
                  <a:cubicBezTo>
                    <a:pt x="940" y="321"/>
                    <a:pt x="939" y="323"/>
                    <a:pt x="938" y="324"/>
                  </a:cubicBezTo>
                  <a:cubicBezTo>
                    <a:pt x="937" y="324"/>
                    <a:pt x="935" y="324"/>
                    <a:pt x="934" y="324"/>
                  </a:cubicBezTo>
                  <a:cubicBezTo>
                    <a:pt x="933" y="324"/>
                    <a:pt x="932" y="323"/>
                    <a:pt x="932" y="322"/>
                  </a:cubicBezTo>
                  <a:cubicBezTo>
                    <a:pt x="931" y="321"/>
                    <a:pt x="931" y="319"/>
                    <a:pt x="931" y="319"/>
                  </a:cubicBezTo>
                  <a:cubicBezTo>
                    <a:pt x="932" y="318"/>
                    <a:pt x="934" y="318"/>
                    <a:pt x="935" y="317"/>
                  </a:cubicBezTo>
                  <a:cubicBezTo>
                    <a:pt x="936" y="317"/>
                    <a:pt x="937" y="316"/>
                    <a:pt x="938" y="315"/>
                  </a:cubicBezTo>
                  <a:cubicBezTo>
                    <a:pt x="939" y="314"/>
                    <a:pt x="940" y="313"/>
                    <a:pt x="940" y="312"/>
                  </a:cubicBezTo>
                  <a:cubicBezTo>
                    <a:pt x="942" y="312"/>
                    <a:pt x="945" y="313"/>
                    <a:pt x="946" y="312"/>
                  </a:cubicBezTo>
                  <a:cubicBezTo>
                    <a:pt x="947" y="312"/>
                    <a:pt x="948" y="311"/>
                    <a:pt x="948" y="310"/>
                  </a:cubicBezTo>
                  <a:cubicBezTo>
                    <a:pt x="949" y="310"/>
                    <a:pt x="947" y="308"/>
                    <a:pt x="946" y="308"/>
                  </a:cubicBezTo>
                  <a:cubicBezTo>
                    <a:pt x="945" y="308"/>
                    <a:pt x="944" y="307"/>
                    <a:pt x="943" y="307"/>
                  </a:cubicBezTo>
                  <a:cubicBezTo>
                    <a:pt x="942" y="306"/>
                    <a:pt x="941" y="304"/>
                    <a:pt x="940" y="302"/>
                  </a:cubicBezTo>
                  <a:cubicBezTo>
                    <a:pt x="939" y="302"/>
                    <a:pt x="938" y="300"/>
                    <a:pt x="938" y="300"/>
                  </a:cubicBezTo>
                  <a:cubicBezTo>
                    <a:pt x="937" y="299"/>
                    <a:pt x="934" y="299"/>
                    <a:pt x="933" y="299"/>
                  </a:cubicBezTo>
                  <a:cubicBezTo>
                    <a:pt x="932" y="298"/>
                    <a:pt x="931" y="297"/>
                    <a:pt x="931" y="296"/>
                  </a:cubicBezTo>
                  <a:cubicBezTo>
                    <a:pt x="931" y="295"/>
                    <a:pt x="933" y="293"/>
                    <a:pt x="933" y="293"/>
                  </a:cubicBezTo>
                  <a:cubicBezTo>
                    <a:pt x="934" y="292"/>
                    <a:pt x="934" y="290"/>
                    <a:pt x="935" y="289"/>
                  </a:cubicBezTo>
                  <a:cubicBezTo>
                    <a:pt x="936" y="289"/>
                    <a:pt x="938" y="291"/>
                    <a:pt x="938" y="292"/>
                  </a:cubicBezTo>
                  <a:cubicBezTo>
                    <a:pt x="939" y="292"/>
                    <a:pt x="940" y="294"/>
                    <a:pt x="941" y="294"/>
                  </a:cubicBezTo>
                  <a:cubicBezTo>
                    <a:pt x="942" y="295"/>
                    <a:pt x="944" y="294"/>
                    <a:pt x="945" y="294"/>
                  </a:cubicBezTo>
                  <a:cubicBezTo>
                    <a:pt x="946" y="294"/>
                    <a:pt x="948" y="295"/>
                    <a:pt x="949" y="296"/>
                  </a:cubicBezTo>
                  <a:cubicBezTo>
                    <a:pt x="950" y="297"/>
                    <a:pt x="951" y="299"/>
                    <a:pt x="952" y="300"/>
                  </a:cubicBezTo>
                  <a:cubicBezTo>
                    <a:pt x="952" y="300"/>
                    <a:pt x="954" y="301"/>
                    <a:pt x="955" y="300"/>
                  </a:cubicBezTo>
                  <a:cubicBezTo>
                    <a:pt x="956" y="300"/>
                    <a:pt x="957" y="298"/>
                    <a:pt x="957" y="297"/>
                  </a:cubicBezTo>
                  <a:cubicBezTo>
                    <a:pt x="958" y="296"/>
                    <a:pt x="957" y="293"/>
                    <a:pt x="957" y="291"/>
                  </a:cubicBezTo>
                  <a:cubicBezTo>
                    <a:pt x="957" y="289"/>
                    <a:pt x="958" y="285"/>
                    <a:pt x="958" y="283"/>
                  </a:cubicBezTo>
                  <a:cubicBezTo>
                    <a:pt x="958" y="281"/>
                    <a:pt x="955" y="278"/>
                    <a:pt x="954" y="276"/>
                  </a:cubicBezTo>
                  <a:cubicBezTo>
                    <a:pt x="953" y="275"/>
                    <a:pt x="951" y="272"/>
                    <a:pt x="950" y="270"/>
                  </a:cubicBezTo>
                  <a:cubicBezTo>
                    <a:pt x="950" y="269"/>
                    <a:pt x="949" y="267"/>
                    <a:pt x="948" y="266"/>
                  </a:cubicBezTo>
                  <a:cubicBezTo>
                    <a:pt x="947" y="266"/>
                    <a:pt x="945" y="265"/>
                    <a:pt x="944" y="266"/>
                  </a:cubicBezTo>
                  <a:cubicBezTo>
                    <a:pt x="944" y="266"/>
                    <a:pt x="945" y="269"/>
                    <a:pt x="945" y="270"/>
                  </a:cubicBezTo>
                  <a:cubicBezTo>
                    <a:pt x="944" y="270"/>
                    <a:pt x="943" y="271"/>
                    <a:pt x="942" y="272"/>
                  </a:cubicBezTo>
                  <a:cubicBezTo>
                    <a:pt x="941" y="272"/>
                    <a:pt x="940" y="271"/>
                    <a:pt x="939" y="271"/>
                  </a:cubicBezTo>
                  <a:cubicBezTo>
                    <a:pt x="938" y="270"/>
                    <a:pt x="937" y="269"/>
                    <a:pt x="937" y="268"/>
                  </a:cubicBezTo>
                  <a:cubicBezTo>
                    <a:pt x="936" y="267"/>
                    <a:pt x="937" y="265"/>
                    <a:pt x="938" y="264"/>
                  </a:cubicBezTo>
                  <a:cubicBezTo>
                    <a:pt x="938" y="264"/>
                    <a:pt x="940" y="263"/>
                    <a:pt x="941" y="263"/>
                  </a:cubicBezTo>
                  <a:cubicBezTo>
                    <a:pt x="941" y="262"/>
                    <a:pt x="943" y="261"/>
                    <a:pt x="943" y="260"/>
                  </a:cubicBezTo>
                  <a:cubicBezTo>
                    <a:pt x="943" y="260"/>
                    <a:pt x="942" y="258"/>
                    <a:pt x="942" y="258"/>
                  </a:cubicBezTo>
                  <a:cubicBezTo>
                    <a:pt x="941" y="257"/>
                    <a:pt x="938" y="257"/>
                    <a:pt x="937" y="257"/>
                  </a:cubicBezTo>
                  <a:cubicBezTo>
                    <a:pt x="936" y="257"/>
                    <a:pt x="933" y="258"/>
                    <a:pt x="932" y="259"/>
                  </a:cubicBezTo>
                  <a:cubicBezTo>
                    <a:pt x="932" y="259"/>
                    <a:pt x="931" y="260"/>
                    <a:pt x="930" y="260"/>
                  </a:cubicBezTo>
                  <a:cubicBezTo>
                    <a:pt x="929" y="260"/>
                    <a:pt x="928" y="259"/>
                    <a:pt x="927" y="259"/>
                  </a:cubicBezTo>
                  <a:cubicBezTo>
                    <a:pt x="926" y="258"/>
                    <a:pt x="925" y="257"/>
                    <a:pt x="924" y="257"/>
                  </a:cubicBezTo>
                  <a:cubicBezTo>
                    <a:pt x="923" y="256"/>
                    <a:pt x="922" y="255"/>
                    <a:pt x="921" y="255"/>
                  </a:cubicBezTo>
                  <a:cubicBezTo>
                    <a:pt x="919" y="255"/>
                    <a:pt x="916" y="257"/>
                    <a:pt x="915" y="257"/>
                  </a:cubicBezTo>
                  <a:cubicBezTo>
                    <a:pt x="913" y="257"/>
                    <a:pt x="911" y="258"/>
                    <a:pt x="910" y="257"/>
                  </a:cubicBezTo>
                  <a:cubicBezTo>
                    <a:pt x="909" y="257"/>
                    <a:pt x="907" y="256"/>
                    <a:pt x="906" y="256"/>
                  </a:cubicBezTo>
                  <a:cubicBezTo>
                    <a:pt x="905" y="255"/>
                    <a:pt x="902" y="253"/>
                    <a:pt x="902" y="252"/>
                  </a:cubicBezTo>
                  <a:cubicBezTo>
                    <a:pt x="901" y="250"/>
                    <a:pt x="900" y="247"/>
                    <a:pt x="899" y="246"/>
                  </a:cubicBezTo>
                  <a:cubicBezTo>
                    <a:pt x="898" y="245"/>
                    <a:pt x="896" y="242"/>
                    <a:pt x="895" y="241"/>
                  </a:cubicBezTo>
                  <a:cubicBezTo>
                    <a:pt x="894" y="241"/>
                    <a:pt x="893" y="239"/>
                    <a:pt x="892" y="239"/>
                  </a:cubicBezTo>
                  <a:cubicBezTo>
                    <a:pt x="891" y="238"/>
                    <a:pt x="889" y="239"/>
                    <a:pt x="888" y="239"/>
                  </a:cubicBezTo>
                  <a:cubicBezTo>
                    <a:pt x="887" y="239"/>
                    <a:pt x="884" y="238"/>
                    <a:pt x="883" y="237"/>
                  </a:cubicBezTo>
                  <a:cubicBezTo>
                    <a:pt x="882" y="237"/>
                    <a:pt x="882" y="236"/>
                    <a:pt x="881" y="235"/>
                  </a:cubicBezTo>
                  <a:cubicBezTo>
                    <a:pt x="880" y="235"/>
                    <a:pt x="878" y="234"/>
                    <a:pt x="877" y="233"/>
                  </a:cubicBezTo>
                  <a:cubicBezTo>
                    <a:pt x="876" y="233"/>
                    <a:pt x="874" y="232"/>
                    <a:pt x="873" y="231"/>
                  </a:cubicBezTo>
                  <a:cubicBezTo>
                    <a:pt x="872" y="231"/>
                    <a:pt x="871" y="229"/>
                    <a:pt x="870" y="229"/>
                  </a:cubicBezTo>
                  <a:cubicBezTo>
                    <a:pt x="870" y="228"/>
                    <a:pt x="868" y="227"/>
                    <a:pt x="867" y="227"/>
                  </a:cubicBezTo>
                  <a:cubicBezTo>
                    <a:pt x="866" y="226"/>
                    <a:pt x="865" y="224"/>
                    <a:pt x="864" y="223"/>
                  </a:cubicBezTo>
                  <a:cubicBezTo>
                    <a:pt x="864" y="223"/>
                    <a:pt x="864" y="221"/>
                    <a:pt x="865" y="220"/>
                  </a:cubicBezTo>
                  <a:cubicBezTo>
                    <a:pt x="866" y="219"/>
                    <a:pt x="868" y="219"/>
                    <a:pt x="870" y="219"/>
                  </a:cubicBezTo>
                  <a:cubicBezTo>
                    <a:pt x="870" y="219"/>
                    <a:pt x="871" y="220"/>
                    <a:pt x="872" y="221"/>
                  </a:cubicBezTo>
                  <a:cubicBezTo>
                    <a:pt x="872" y="222"/>
                    <a:pt x="873" y="223"/>
                    <a:pt x="873" y="224"/>
                  </a:cubicBezTo>
                  <a:cubicBezTo>
                    <a:pt x="874" y="224"/>
                    <a:pt x="875" y="225"/>
                    <a:pt x="876" y="225"/>
                  </a:cubicBezTo>
                  <a:cubicBezTo>
                    <a:pt x="877" y="226"/>
                    <a:pt x="877" y="227"/>
                    <a:pt x="878" y="227"/>
                  </a:cubicBezTo>
                  <a:cubicBezTo>
                    <a:pt x="879" y="228"/>
                    <a:pt x="883" y="226"/>
                    <a:pt x="884" y="227"/>
                  </a:cubicBezTo>
                  <a:cubicBezTo>
                    <a:pt x="884" y="227"/>
                    <a:pt x="885" y="229"/>
                    <a:pt x="885" y="229"/>
                  </a:cubicBezTo>
                  <a:cubicBezTo>
                    <a:pt x="886" y="230"/>
                    <a:pt x="887" y="230"/>
                    <a:pt x="888" y="231"/>
                  </a:cubicBezTo>
                  <a:cubicBezTo>
                    <a:pt x="889" y="231"/>
                    <a:pt x="891" y="231"/>
                    <a:pt x="892" y="231"/>
                  </a:cubicBezTo>
                  <a:cubicBezTo>
                    <a:pt x="893" y="232"/>
                    <a:pt x="893" y="233"/>
                    <a:pt x="894" y="233"/>
                  </a:cubicBezTo>
                  <a:cubicBezTo>
                    <a:pt x="895" y="234"/>
                    <a:pt x="898" y="234"/>
                    <a:pt x="899" y="235"/>
                  </a:cubicBezTo>
                  <a:cubicBezTo>
                    <a:pt x="900" y="236"/>
                    <a:pt x="902" y="239"/>
                    <a:pt x="903" y="240"/>
                  </a:cubicBezTo>
                  <a:cubicBezTo>
                    <a:pt x="903" y="241"/>
                    <a:pt x="905" y="243"/>
                    <a:pt x="906" y="244"/>
                  </a:cubicBezTo>
                  <a:cubicBezTo>
                    <a:pt x="906" y="245"/>
                    <a:pt x="906" y="248"/>
                    <a:pt x="907" y="249"/>
                  </a:cubicBezTo>
                  <a:cubicBezTo>
                    <a:pt x="907" y="249"/>
                    <a:pt x="909" y="251"/>
                    <a:pt x="909" y="252"/>
                  </a:cubicBezTo>
                  <a:cubicBezTo>
                    <a:pt x="910" y="252"/>
                    <a:pt x="912" y="252"/>
                    <a:pt x="912" y="252"/>
                  </a:cubicBezTo>
                  <a:cubicBezTo>
                    <a:pt x="913" y="251"/>
                    <a:pt x="912" y="249"/>
                    <a:pt x="912" y="248"/>
                  </a:cubicBezTo>
                  <a:cubicBezTo>
                    <a:pt x="913" y="247"/>
                    <a:pt x="916" y="247"/>
                    <a:pt x="917" y="247"/>
                  </a:cubicBezTo>
                  <a:cubicBezTo>
                    <a:pt x="918" y="247"/>
                    <a:pt x="919" y="248"/>
                    <a:pt x="920" y="248"/>
                  </a:cubicBezTo>
                  <a:cubicBezTo>
                    <a:pt x="921" y="249"/>
                    <a:pt x="924" y="251"/>
                    <a:pt x="925" y="251"/>
                  </a:cubicBezTo>
                  <a:cubicBezTo>
                    <a:pt x="926" y="252"/>
                    <a:pt x="928" y="251"/>
                    <a:pt x="929" y="251"/>
                  </a:cubicBezTo>
                  <a:cubicBezTo>
                    <a:pt x="930" y="251"/>
                    <a:pt x="931" y="252"/>
                    <a:pt x="932" y="252"/>
                  </a:cubicBezTo>
                  <a:cubicBezTo>
                    <a:pt x="933" y="253"/>
                    <a:pt x="934" y="252"/>
                    <a:pt x="935" y="252"/>
                  </a:cubicBezTo>
                  <a:cubicBezTo>
                    <a:pt x="936" y="252"/>
                    <a:pt x="937" y="251"/>
                    <a:pt x="937" y="251"/>
                  </a:cubicBezTo>
                  <a:cubicBezTo>
                    <a:pt x="939" y="250"/>
                    <a:pt x="944" y="252"/>
                    <a:pt x="945" y="250"/>
                  </a:cubicBezTo>
                  <a:cubicBezTo>
                    <a:pt x="945" y="249"/>
                    <a:pt x="943" y="248"/>
                    <a:pt x="943" y="247"/>
                  </a:cubicBezTo>
                  <a:cubicBezTo>
                    <a:pt x="942" y="246"/>
                    <a:pt x="940" y="245"/>
                    <a:pt x="939" y="245"/>
                  </a:cubicBezTo>
                  <a:cubicBezTo>
                    <a:pt x="939" y="245"/>
                    <a:pt x="937" y="246"/>
                    <a:pt x="936" y="246"/>
                  </a:cubicBezTo>
                  <a:cubicBezTo>
                    <a:pt x="936" y="246"/>
                    <a:pt x="934" y="246"/>
                    <a:pt x="933" y="245"/>
                  </a:cubicBezTo>
                  <a:cubicBezTo>
                    <a:pt x="933" y="245"/>
                    <a:pt x="932" y="243"/>
                    <a:pt x="932" y="242"/>
                  </a:cubicBezTo>
                  <a:cubicBezTo>
                    <a:pt x="932" y="242"/>
                    <a:pt x="934" y="241"/>
                    <a:pt x="934" y="240"/>
                  </a:cubicBezTo>
                  <a:cubicBezTo>
                    <a:pt x="935" y="240"/>
                    <a:pt x="936" y="238"/>
                    <a:pt x="936" y="238"/>
                  </a:cubicBezTo>
                  <a:cubicBezTo>
                    <a:pt x="936" y="237"/>
                    <a:pt x="936" y="235"/>
                    <a:pt x="936" y="235"/>
                  </a:cubicBezTo>
                  <a:cubicBezTo>
                    <a:pt x="936" y="234"/>
                    <a:pt x="934" y="232"/>
                    <a:pt x="934" y="231"/>
                  </a:cubicBezTo>
                  <a:cubicBezTo>
                    <a:pt x="934" y="230"/>
                    <a:pt x="933" y="228"/>
                    <a:pt x="933" y="227"/>
                  </a:cubicBezTo>
                  <a:cubicBezTo>
                    <a:pt x="933" y="225"/>
                    <a:pt x="931" y="223"/>
                    <a:pt x="931" y="222"/>
                  </a:cubicBezTo>
                  <a:cubicBezTo>
                    <a:pt x="931" y="221"/>
                    <a:pt x="930" y="219"/>
                    <a:pt x="930" y="218"/>
                  </a:cubicBezTo>
                  <a:cubicBezTo>
                    <a:pt x="930" y="217"/>
                    <a:pt x="931" y="216"/>
                    <a:pt x="932" y="215"/>
                  </a:cubicBezTo>
                  <a:cubicBezTo>
                    <a:pt x="933" y="215"/>
                    <a:pt x="935" y="215"/>
                    <a:pt x="936" y="214"/>
                  </a:cubicBezTo>
                  <a:cubicBezTo>
                    <a:pt x="937" y="213"/>
                    <a:pt x="939" y="211"/>
                    <a:pt x="939" y="209"/>
                  </a:cubicBezTo>
                  <a:cubicBezTo>
                    <a:pt x="940" y="207"/>
                    <a:pt x="939" y="204"/>
                    <a:pt x="938" y="202"/>
                  </a:cubicBezTo>
                  <a:cubicBezTo>
                    <a:pt x="937" y="201"/>
                    <a:pt x="935" y="199"/>
                    <a:pt x="934" y="198"/>
                  </a:cubicBezTo>
                  <a:cubicBezTo>
                    <a:pt x="932" y="197"/>
                    <a:pt x="927" y="195"/>
                    <a:pt x="924" y="194"/>
                  </a:cubicBezTo>
                  <a:cubicBezTo>
                    <a:pt x="923" y="193"/>
                    <a:pt x="921" y="193"/>
                    <a:pt x="919" y="193"/>
                  </a:cubicBezTo>
                  <a:cubicBezTo>
                    <a:pt x="917" y="192"/>
                    <a:pt x="914" y="193"/>
                    <a:pt x="912" y="193"/>
                  </a:cubicBezTo>
                  <a:cubicBezTo>
                    <a:pt x="911" y="193"/>
                    <a:pt x="908" y="193"/>
                    <a:pt x="907" y="192"/>
                  </a:cubicBezTo>
                  <a:cubicBezTo>
                    <a:pt x="906" y="191"/>
                    <a:pt x="904" y="189"/>
                    <a:pt x="903" y="189"/>
                  </a:cubicBezTo>
                  <a:cubicBezTo>
                    <a:pt x="902" y="188"/>
                    <a:pt x="900" y="187"/>
                    <a:pt x="899" y="187"/>
                  </a:cubicBezTo>
                  <a:cubicBezTo>
                    <a:pt x="898" y="187"/>
                    <a:pt x="896" y="187"/>
                    <a:pt x="895" y="186"/>
                  </a:cubicBezTo>
                  <a:cubicBezTo>
                    <a:pt x="893" y="186"/>
                    <a:pt x="893" y="183"/>
                    <a:pt x="892" y="182"/>
                  </a:cubicBezTo>
                  <a:cubicBezTo>
                    <a:pt x="891" y="181"/>
                    <a:pt x="888" y="179"/>
                    <a:pt x="887" y="178"/>
                  </a:cubicBezTo>
                  <a:cubicBezTo>
                    <a:pt x="886" y="177"/>
                    <a:pt x="883" y="177"/>
                    <a:pt x="881" y="177"/>
                  </a:cubicBezTo>
                  <a:cubicBezTo>
                    <a:pt x="881" y="176"/>
                    <a:pt x="879" y="175"/>
                    <a:pt x="878" y="174"/>
                  </a:cubicBezTo>
                  <a:cubicBezTo>
                    <a:pt x="878" y="173"/>
                    <a:pt x="877" y="171"/>
                    <a:pt x="876" y="170"/>
                  </a:cubicBezTo>
                  <a:cubicBezTo>
                    <a:pt x="876" y="169"/>
                    <a:pt x="874" y="168"/>
                    <a:pt x="873" y="169"/>
                  </a:cubicBezTo>
                  <a:cubicBezTo>
                    <a:pt x="872" y="169"/>
                    <a:pt x="871" y="171"/>
                    <a:pt x="870" y="171"/>
                  </a:cubicBezTo>
                  <a:cubicBezTo>
                    <a:pt x="869" y="171"/>
                    <a:pt x="866" y="170"/>
                    <a:pt x="865" y="170"/>
                  </a:cubicBezTo>
                  <a:cubicBezTo>
                    <a:pt x="864" y="170"/>
                    <a:pt x="863" y="172"/>
                    <a:pt x="862" y="173"/>
                  </a:cubicBezTo>
                  <a:cubicBezTo>
                    <a:pt x="862" y="173"/>
                    <a:pt x="862" y="174"/>
                    <a:pt x="861" y="174"/>
                  </a:cubicBezTo>
                  <a:cubicBezTo>
                    <a:pt x="861" y="175"/>
                    <a:pt x="859" y="174"/>
                    <a:pt x="858" y="174"/>
                  </a:cubicBezTo>
                  <a:cubicBezTo>
                    <a:pt x="858" y="173"/>
                    <a:pt x="857" y="172"/>
                    <a:pt x="857" y="171"/>
                  </a:cubicBezTo>
                  <a:cubicBezTo>
                    <a:pt x="856" y="171"/>
                    <a:pt x="853" y="171"/>
                    <a:pt x="852" y="171"/>
                  </a:cubicBezTo>
                  <a:cubicBezTo>
                    <a:pt x="851" y="172"/>
                    <a:pt x="849" y="174"/>
                    <a:pt x="847" y="174"/>
                  </a:cubicBezTo>
                  <a:cubicBezTo>
                    <a:pt x="846" y="175"/>
                    <a:pt x="843" y="175"/>
                    <a:pt x="842" y="174"/>
                  </a:cubicBezTo>
                  <a:cubicBezTo>
                    <a:pt x="841" y="174"/>
                    <a:pt x="840" y="173"/>
                    <a:pt x="839" y="172"/>
                  </a:cubicBezTo>
                  <a:cubicBezTo>
                    <a:pt x="838" y="171"/>
                    <a:pt x="835" y="171"/>
                    <a:pt x="834" y="171"/>
                  </a:cubicBezTo>
                  <a:cubicBezTo>
                    <a:pt x="833" y="170"/>
                    <a:pt x="830" y="171"/>
                    <a:pt x="829" y="170"/>
                  </a:cubicBezTo>
                  <a:cubicBezTo>
                    <a:pt x="828" y="170"/>
                    <a:pt x="827" y="169"/>
                    <a:pt x="827" y="168"/>
                  </a:cubicBezTo>
                  <a:cubicBezTo>
                    <a:pt x="826" y="167"/>
                    <a:pt x="827" y="166"/>
                    <a:pt x="827" y="165"/>
                  </a:cubicBezTo>
                  <a:cubicBezTo>
                    <a:pt x="826" y="164"/>
                    <a:pt x="825" y="162"/>
                    <a:pt x="825" y="162"/>
                  </a:cubicBezTo>
                  <a:cubicBezTo>
                    <a:pt x="824" y="161"/>
                    <a:pt x="822" y="159"/>
                    <a:pt x="821" y="159"/>
                  </a:cubicBezTo>
                  <a:cubicBezTo>
                    <a:pt x="820" y="158"/>
                    <a:pt x="817" y="158"/>
                    <a:pt x="816" y="157"/>
                  </a:cubicBezTo>
                  <a:cubicBezTo>
                    <a:pt x="815" y="157"/>
                    <a:pt x="814" y="155"/>
                    <a:pt x="814" y="154"/>
                  </a:cubicBezTo>
                  <a:cubicBezTo>
                    <a:pt x="813" y="153"/>
                    <a:pt x="813" y="150"/>
                    <a:pt x="813" y="148"/>
                  </a:cubicBezTo>
                  <a:cubicBezTo>
                    <a:pt x="813" y="147"/>
                    <a:pt x="813" y="145"/>
                    <a:pt x="813" y="144"/>
                  </a:cubicBezTo>
                  <a:cubicBezTo>
                    <a:pt x="812" y="144"/>
                    <a:pt x="811" y="142"/>
                    <a:pt x="810" y="142"/>
                  </a:cubicBezTo>
                  <a:cubicBezTo>
                    <a:pt x="809" y="142"/>
                    <a:pt x="807" y="142"/>
                    <a:pt x="806" y="143"/>
                  </a:cubicBezTo>
                  <a:cubicBezTo>
                    <a:pt x="805" y="143"/>
                    <a:pt x="805" y="145"/>
                    <a:pt x="805" y="146"/>
                  </a:cubicBezTo>
                  <a:cubicBezTo>
                    <a:pt x="804" y="146"/>
                    <a:pt x="803" y="147"/>
                    <a:pt x="803" y="148"/>
                  </a:cubicBezTo>
                  <a:cubicBezTo>
                    <a:pt x="802" y="148"/>
                    <a:pt x="800" y="147"/>
                    <a:pt x="800" y="148"/>
                  </a:cubicBezTo>
                  <a:cubicBezTo>
                    <a:pt x="799" y="148"/>
                    <a:pt x="798" y="150"/>
                    <a:pt x="797" y="150"/>
                  </a:cubicBezTo>
                  <a:cubicBezTo>
                    <a:pt x="797" y="151"/>
                    <a:pt x="795" y="153"/>
                    <a:pt x="794" y="154"/>
                  </a:cubicBezTo>
                  <a:cubicBezTo>
                    <a:pt x="794" y="154"/>
                    <a:pt x="792" y="156"/>
                    <a:pt x="791" y="156"/>
                  </a:cubicBezTo>
                  <a:cubicBezTo>
                    <a:pt x="790" y="157"/>
                    <a:pt x="789" y="157"/>
                    <a:pt x="788" y="157"/>
                  </a:cubicBezTo>
                  <a:cubicBezTo>
                    <a:pt x="787" y="158"/>
                    <a:pt x="785" y="159"/>
                    <a:pt x="784" y="159"/>
                  </a:cubicBezTo>
                  <a:cubicBezTo>
                    <a:pt x="783" y="159"/>
                    <a:pt x="781" y="159"/>
                    <a:pt x="781" y="158"/>
                  </a:cubicBezTo>
                  <a:cubicBezTo>
                    <a:pt x="780" y="158"/>
                    <a:pt x="779" y="157"/>
                    <a:pt x="778" y="156"/>
                  </a:cubicBezTo>
                  <a:cubicBezTo>
                    <a:pt x="778" y="156"/>
                    <a:pt x="777" y="154"/>
                    <a:pt x="777" y="153"/>
                  </a:cubicBezTo>
                  <a:cubicBezTo>
                    <a:pt x="776" y="152"/>
                    <a:pt x="775" y="151"/>
                    <a:pt x="774" y="150"/>
                  </a:cubicBezTo>
                  <a:cubicBezTo>
                    <a:pt x="773" y="149"/>
                    <a:pt x="772" y="146"/>
                    <a:pt x="771" y="144"/>
                  </a:cubicBezTo>
                  <a:cubicBezTo>
                    <a:pt x="770" y="143"/>
                    <a:pt x="769" y="142"/>
                    <a:pt x="769" y="141"/>
                  </a:cubicBezTo>
                  <a:cubicBezTo>
                    <a:pt x="769" y="139"/>
                    <a:pt x="768" y="137"/>
                    <a:pt x="768" y="135"/>
                  </a:cubicBezTo>
                  <a:cubicBezTo>
                    <a:pt x="768" y="134"/>
                    <a:pt x="768" y="132"/>
                    <a:pt x="769" y="131"/>
                  </a:cubicBezTo>
                  <a:cubicBezTo>
                    <a:pt x="769" y="130"/>
                    <a:pt x="771" y="128"/>
                    <a:pt x="771" y="127"/>
                  </a:cubicBezTo>
                  <a:cubicBezTo>
                    <a:pt x="771" y="126"/>
                    <a:pt x="772" y="123"/>
                    <a:pt x="772" y="122"/>
                  </a:cubicBezTo>
                  <a:cubicBezTo>
                    <a:pt x="772" y="121"/>
                    <a:pt x="773" y="119"/>
                    <a:pt x="773" y="118"/>
                  </a:cubicBezTo>
                  <a:cubicBezTo>
                    <a:pt x="773" y="117"/>
                    <a:pt x="772" y="115"/>
                    <a:pt x="772" y="113"/>
                  </a:cubicBezTo>
                  <a:cubicBezTo>
                    <a:pt x="772" y="112"/>
                    <a:pt x="771" y="110"/>
                    <a:pt x="771" y="109"/>
                  </a:cubicBezTo>
                  <a:cubicBezTo>
                    <a:pt x="771" y="108"/>
                    <a:pt x="772" y="107"/>
                    <a:pt x="773" y="106"/>
                  </a:cubicBezTo>
                  <a:cubicBezTo>
                    <a:pt x="773" y="106"/>
                    <a:pt x="774" y="105"/>
                    <a:pt x="774" y="105"/>
                  </a:cubicBezTo>
                  <a:cubicBezTo>
                    <a:pt x="775" y="105"/>
                    <a:pt x="776" y="106"/>
                    <a:pt x="776" y="106"/>
                  </a:cubicBezTo>
                  <a:cubicBezTo>
                    <a:pt x="776" y="106"/>
                    <a:pt x="777" y="108"/>
                    <a:pt x="777" y="108"/>
                  </a:cubicBezTo>
                  <a:cubicBezTo>
                    <a:pt x="778" y="108"/>
                    <a:pt x="779" y="108"/>
                    <a:pt x="779" y="108"/>
                  </a:cubicBezTo>
                  <a:cubicBezTo>
                    <a:pt x="780" y="107"/>
                    <a:pt x="782" y="107"/>
                    <a:pt x="782" y="106"/>
                  </a:cubicBezTo>
                  <a:cubicBezTo>
                    <a:pt x="783" y="105"/>
                    <a:pt x="783" y="104"/>
                    <a:pt x="783" y="104"/>
                  </a:cubicBezTo>
                  <a:cubicBezTo>
                    <a:pt x="784" y="103"/>
                    <a:pt x="784" y="101"/>
                    <a:pt x="785" y="101"/>
                  </a:cubicBezTo>
                  <a:cubicBezTo>
                    <a:pt x="785" y="101"/>
                    <a:pt x="785" y="101"/>
                    <a:pt x="785" y="101"/>
                  </a:cubicBezTo>
                  <a:cubicBezTo>
                    <a:pt x="786" y="100"/>
                    <a:pt x="786" y="100"/>
                    <a:pt x="786" y="99"/>
                  </a:cubicBezTo>
                  <a:cubicBezTo>
                    <a:pt x="786" y="98"/>
                    <a:pt x="785" y="94"/>
                    <a:pt x="785" y="94"/>
                  </a:cubicBezTo>
                  <a:cubicBezTo>
                    <a:pt x="785" y="93"/>
                    <a:pt x="787" y="90"/>
                    <a:pt x="788" y="89"/>
                  </a:cubicBezTo>
                  <a:cubicBezTo>
                    <a:pt x="789" y="89"/>
                    <a:pt x="792" y="89"/>
                    <a:pt x="792" y="88"/>
                  </a:cubicBezTo>
                  <a:cubicBezTo>
                    <a:pt x="793" y="87"/>
                    <a:pt x="794" y="86"/>
                    <a:pt x="794" y="85"/>
                  </a:cubicBezTo>
                  <a:cubicBezTo>
                    <a:pt x="794" y="84"/>
                    <a:pt x="794" y="82"/>
                    <a:pt x="794" y="81"/>
                  </a:cubicBezTo>
                  <a:cubicBezTo>
                    <a:pt x="793" y="80"/>
                    <a:pt x="792" y="78"/>
                    <a:pt x="792" y="76"/>
                  </a:cubicBezTo>
                  <a:cubicBezTo>
                    <a:pt x="792" y="75"/>
                    <a:pt x="792" y="73"/>
                    <a:pt x="792" y="72"/>
                  </a:cubicBezTo>
                  <a:cubicBezTo>
                    <a:pt x="792" y="72"/>
                    <a:pt x="792" y="72"/>
                    <a:pt x="792" y="72"/>
                  </a:cubicBezTo>
                  <a:cubicBezTo>
                    <a:pt x="792" y="71"/>
                    <a:pt x="792" y="68"/>
                    <a:pt x="792" y="67"/>
                  </a:cubicBezTo>
                  <a:cubicBezTo>
                    <a:pt x="791" y="66"/>
                    <a:pt x="790" y="62"/>
                    <a:pt x="788" y="60"/>
                  </a:cubicBezTo>
                  <a:cubicBezTo>
                    <a:pt x="788" y="59"/>
                    <a:pt x="785" y="58"/>
                    <a:pt x="784" y="58"/>
                  </a:cubicBezTo>
                  <a:cubicBezTo>
                    <a:pt x="783" y="57"/>
                    <a:pt x="779" y="56"/>
                    <a:pt x="778" y="55"/>
                  </a:cubicBezTo>
                  <a:cubicBezTo>
                    <a:pt x="777" y="54"/>
                    <a:pt x="776" y="53"/>
                    <a:pt x="775" y="52"/>
                  </a:cubicBezTo>
                  <a:cubicBezTo>
                    <a:pt x="775" y="52"/>
                    <a:pt x="775" y="52"/>
                    <a:pt x="775" y="52"/>
                  </a:cubicBezTo>
                  <a:cubicBezTo>
                    <a:pt x="774" y="51"/>
                    <a:pt x="773" y="49"/>
                    <a:pt x="772" y="48"/>
                  </a:cubicBezTo>
                  <a:cubicBezTo>
                    <a:pt x="771" y="48"/>
                    <a:pt x="768" y="47"/>
                    <a:pt x="767" y="47"/>
                  </a:cubicBezTo>
                  <a:cubicBezTo>
                    <a:pt x="766" y="47"/>
                    <a:pt x="765" y="48"/>
                    <a:pt x="764" y="48"/>
                  </a:cubicBezTo>
                  <a:cubicBezTo>
                    <a:pt x="763" y="49"/>
                    <a:pt x="761" y="49"/>
                    <a:pt x="760" y="48"/>
                  </a:cubicBezTo>
                  <a:cubicBezTo>
                    <a:pt x="759" y="48"/>
                    <a:pt x="757" y="48"/>
                    <a:pt x="756" y="47"/>
                  </a:cubicBezTo>
                  <a:cubicBezTo>
                    <a:pt x="755" y="46"/>
                    <a:pt x="755" y="44"/>
                    <a:pt x="754" y="43"/>
                  </a:cubicBezTo>
                  <a:cubicBezTo>
                    <a:pt x="754" y="42"/>
                    <a:pt x="753" y="41"/>
                    <a:pt x="752" y="40"/>
                  </a:cubicBezTo>
                  <a:cubicBezTo>
                    <a:pt x="751" y="39"/>
                    <a:pt x="749" y="39"/>
                    <a:pt x="748" y="38"/>
                  </a:cubicBezTo>
                  <a:cubicBezTo>
                    <a:pt x="746" y="38"/>
                    <a:pt x="743" y="37"/>
                    <a:pt x="741" y="37"/>
                  </a:cubicBezTo>
                  <a:cubicBezTo>
                    <a:pt x="740" y="36"/>
                    <a:pt x="737" y="37"/>
                    <a:pt x="736" y="38"/>
                  </a:cubicBezTo>
                  <a:cubicBezTo>
                    <a:pt x="734" y="38"/>
                    <a:pt x="731" y="40"/>
                    <a:pt x="730" y="40"/>
                  </a:cubicBezTo>
                  <a:cubicBezTo>
                    <a:pt x="728" y="40"/>
                    <a:pt x="725" y="39"/>
                    <a:pt x="724" y="38"/>
                  </a:cubicBezTo>
                  <a:cubicBezTo>
                    <a:pt x="724" y="38"/>
                    <a:pt x="723" y="36"/>
                    <a:pt x="722" y="35"/>
                  </a:cubicBezTo>
                  <a:cubicBezTo>
                    <a:pt x="722" y="35"/>
                    <a:pt x="720" y="34"/>
                    <a:pt x="720" y="34"/>
                  </a:cubicBezTo>
                  <a:cubicBezTo>
                    <a:pt x="719" y="33"/>
                    <a:pt x="716" y="34"/>
                    <a:pt x="715" y="34"/>
                  </a:cubicBezTo>
                  <a:cubicBezTo>
                    <a:pt x="714" y="33"/>
                    <a:pt x="713" y="31"/>
                    <a:pt x="713" y="30"/>
                  </a:cubicBezTo>
                  <a:cubicBezTo>
                    <a:pt x="713" y="29"/>
                    <a:pt x="713" y="27"/>
                    <a:pt x="713" y="25"/>
                  </a:cubicBezTo>
                  <a:cubicBezTo>
                    <a:pt x="713" y="25"/>
                    <a:pt x="714" y="23"/>
                    <a:pt x="715" y="22"/>
                  </a:cubicBezTo>
                  <a:cubicBezTo>
                    <a:pt x="715" y="21"/>
                    <a:pt x="717" y="20"/>
                    <a:pt x="718" y="20"/>
                  </a:cubicBezTo>
                  <a:cubicBezTo>
                    <a:pt x="719" y="18"/>
                    <a:pt x="719" y="16"/>
                    <a:pt x="718" y="14"/>
                  </a:cubicBezTo>
                  <a:cubicBezTo>
                    <a:pt x="718" y="13"/>
                    <a:pt x="716" y="11"/>
                    <a:pt x="715" y="10"/>
                  </a:cubicBezTo>
                  <a:cubicBezTo>
                    <a:pt x="714" y="10"/>
                    <a:pt x="712" y="11"/>
                    <a:pt x="711" y="11"/>
                  </a:cubicBezTo>
                  <a:cubicBezTo>
                    <a:pt x="710" y="10"/>
                    <a:pt x="707" y="9"/>
                    <a:pt x="706" y="9"/>
                  </a:cubicBezTo>
                  <a:cubicBezTo>
                    <a:pt x="705" y="8"/>
                    <a:pt x="704" y="5"/>
                    <a:pt x="703" y="4"/>
                  </a:cubicBezTo>
                  <a:cubicBezTo>
                    <a:pt x="702" y="4"/>
                    <a:pt x="700" y="3"/>
                    <a:pt x="699" y="3"/>
                  </a:cubicBezTo>
                  <a:cubicBezTo>
                    <a:pt x="698" y="3"/>
                    <a:pt x="696" y="5"/>
                    <a:pt x="695" y="5"/>
                  </a:cubicBezTo>
                  <a:cubicBezTo>
                    <a:pt x="694" y="6"/>
                    <a:pt x="692" y="5"/>
                    <a:pt x="691" y="5"/>
                  </a:cubicBezTo>
                  <a:cubicBezTo>
                    <a:pt x="690" y="5"/>
                    <a:pt x="688" y="3"/>
                    <a:pt x="686" y="3"/>
                  </a:cubicBezTo>
                  <a:cubicBezTo>
                    <a:pt x="685" y="3"/>
                    <a:pt x="684" y="4"/>
                    <a:pt x="684" y="4"/>
                  </a:cubicBezTo>
                  <a:cubicBezTo>
                    <a:pt x="683" y="4"/>
                    <a:pt x="683" y="4"/>
                    <a:pt x="683" y="5"/>
                  </a:cubicBezTo>
                  <a:cubicBezTo>
                    <a:pt x="682" y="5"/>
                    <a:pt x="681" y="6"/>
                    <a:pt x="680" y="6"/>
                  </a:cubicBezTo>
                  <a:cubicBezTo>
                    <a:pt x="680" y="7"/>
                    <a:pt x="679" y="8"/>
                    <a:pt x="678" y="9"/>
                  </a:cubicBezTo>
                  <a:cubicBezTo>
                    <a:pt x="678" y="10"/>
                    <a:pt x="678" y="13"/>
                    <a:pt x="678" y="14"/>
                  </a:cubicBezTo>
                  <a:cubicBezTo>
                    <a:pt x="677" y="16"/>
                    <a:pt x="678" y="18"/>
                    <a:pt x="678" y="20"/>
                  </a:cubicBezTo>
                  <a:cubicBezTo>
                    <a:pt x="678" y="21"/>
                    <a:pt x="676" y="22"/>
                    <a:pt x="676" y="23"/>
                  </a:cubicBezTo>
                  <a:cubicBezTo>
                    <a:pt x="675" y="25"/>
                    <a:pt x="676" y="29"/>
                    <a:pt x="675" y="31"/>
                  </a:cubicBezTo>
                  <a:cubicBezTo>
                    <a:pt x="675" y="32"/>
                    <a:pt x="676" y="35"/>
                    <a:pt x="675" y="36"/>
                  </a:cubicBezTo>
                  <a:cubicBezTo>
                    <a:pt x="675" y="37"/>
                    <a:pt x="675" y="40"/>
                    <a:pt x="675" y="40"/>
                  </a:cubicBezTo>
                  <a:cubicBezTo>
                    <a:pt x="594" y="0"/>
                    <a:pt x="594" y="0"/>
                    <a:pt x="594" y="0"/>
                  </a:cubicBezTo>
                  <a:cubicBezTo>
                    <a:pt x="594" y="0"/>
                    <a:pt x="595" y="4"/>
                    <a:pt x="595" y="6"/>
                  </a:cubicBezTo>
                  <a:cubicBezTo>
                    <a:pt x="595" y="6"/>
                    <a:pt x="593" y="8"/>
                    <a:pt x="593" y="8"/>
                  </a:cubicBezTo>
                  <a:cubicBezTo>
                    <a:pt x="594" y="9"/>
                    <a:pt x="596" y="10"/>
                    <a:pt x="596" y="11"/>
                  </a:cubicBezTo>
                  <a:cubicBezTo>
                    <a:pt x="597" y="11"/>
                    <a:pt x="597" y="13"/>
                    <a:pt x="597" y="14"/>
                  </a:cubicBezTo>
                  <a:cubicBezTo>
                    <a:pt x="597" y="15"/>
                    <a:pt x="596" y="16"/>
                    <a:pt x="596" y="16"/>
                  </a:cubicBezTo>
                  <a:cubicBezTo>
                    <a:pt x="596" y="17"/>
                    <a:pt x="597" y="17"/>
                    <a:pt x="598" y="18"/>
                  </a:cubicBezTo>
                  <a:cubicBezTo>
                    <a:pt x="598" y="19"/>
                    <a:pt x="598" y="23"/>
                    <a:pt x="598" y="24"/>
                  </a:cubicBezTo>
                  <a:cubicBezTo>
                    <a:pt x="598" y="25"/>
                    <a:pt x="597" y="28"/>
                    <a:pt x="597" y="29"/>
                  </a:cubicBezTo>
                  <a:cubicBezTo>
                    <a:pt x="596" y="29"/>
                    <a:pt x="594" y="31"/>
                    <a:pt x="593" y="31"/>
                  </a:cubicBezTo>
                  <a:cubicBezTo>
                    <a:pt x="593" y="32"/>
                    <a:pt x="591" y="34"/>
                    <a:pt x="592" y="35"/>
                  </a:cubicBezTo>
                  <a:cubicBezTo>
                    <a:pt x="592" y="36"/>
                    <a:pt x="596" y="36"/>
                    <a:pt x="596" y="38"/>
                  </a:cubicBezTo>
                  <a:cubicBezTo>
                    <a:pt x="597" y="38"/>
                    <a:pt x="597" y="40"/>
                    <a:pt x="596" y="41"/>
                  </a:cubicBezTo>
                  <a:cubicBezTo>
                    <a:pt x="596" y="43"/>
                    <a:pt x="592" y="44"/>
                    <a:pt x="592" y="45"/>
                  </a:cubicBezTo>
                  <a:cubicBezTo>
                    <a:pt x="592" y="46"/>
                    <a:pt x="592" y="48"/>
                    <a:pt x="593" y="49"/>
                  </a:cubicBezTo>
                  <a:cubicBezTo>
                    <a:pt x="593" y="50"/>
                    <a:pt x="596" y="50"/>
                    <a:pt x="597" y="51"/>
                  </a:cubicBezTo>
                  <a:cubicBezTo>
                    <a:pt x="597" y="52"/>
                    <a:pt x="597" y="54"/>
                    <a:pt x="597" y="55"/>
                  </a:cubicBezTo>
                  <a:cubicBezTo>
                    <a:pt x="596" y="56"/>
                    <a:pt x="595" y="58"/>
                    <a:pt x="594" y="59"/>
                  </a:cubicBezTo>
                  <a:cubicBezTo>
                    <a:pt x="594" y="60"/>
                    <a:pt x="594" y="62"/>
                    <a:pt x="593" y="62"/>
                  </a:cubicBezTo>
                  <a:cubicBezTo>
                    <a:pt x="593" y="63"/>
                    <a:pt x="591" y="63"/>
                    <a:pt x="590" y="64"/>
                  </a:cubicBezTo>
                  <a:cubicBezTo>
                    <a:pt x="589" y="65"/>
                    <a:pt x="587" y="67"/>
                    <a:pt x="587" y="69"/>
                  </a:cubicBezTo>
                  <a:cubicBezTo>
                    <a:pt x="586" y="70"/>
                    <a:pt x="586" y="72"/>
                    <a:pt x="586" y="73"/>
                  </a:cubicBezTo>
                  <a:cubicBezTo>
                    <a:pt x="585" y="74"/>
                    <a:pt x="583" y="74"/>
                    <a:pt x="583" y="75"/>
                  </a:cubicBezTo>
                  <a:cubicBezTo>
                    <a:pt x="582" y="76"/>
                    <a:pt x="581" y="78"/>
                    <a:pt x="581" y="80"/>
                  </a:cubicBezTo>
                  <a:cubicBezTo>
                    <a:pt x="582" y="80"/>
                    <a:pt x="584" y="80"/>
                    <a:pt x="584" y="81"/>
                  </a:cubicBezTo>
                  <a:cubicBezTo>
                    <a:pt x="585" y="82"/>
                    <a:pt x="583" y="85"/>
                    <a:pt x="583" y="86"/>
                  </a:cubicBezTo>
                  <a:cubicBezTo>
                    <a:pt x="582" y="87"/>
                    <a:pt x="582" y="90"/>
                    <a:pt x="581" y="91"/>
                  </a:cubicBezTo>
                  <a:cubicBezTo>
                    <a:pt x="580" y="91"/>
                    <a:pt x="579" y="91"/>
                    <a:pt x="578" y="91"/>
                  </a:cubicBezTo>
                  <a:cubicBezTo>
                    <a:pt x="577" y="91"/>
                    <a:pt x="575" y="92"/>
                    <a:pt x="574" y="93"/>
                  </a:cubicBezTo>
                  <a:cubicBezTo>
                    <a:pt x="573" y="93"/>
                    <a:pt x="573" y="96"/>
                    <a:pt x="573" y="98"/>
                  </a:cubicBezTo>
                  <a:cubicBezTo>
                    <a:pt x="573" y="98"/>
                    <a:pt x="572" y="100"/>
                    <a:pt x="571" y="101"/>
                  </a:cubicBezTo>
                  <a:cubicBezTo>
                    <a:pt x="571" y="102"/>
                    <a:pt x="570" y="105"/>
                    <a:pt x="568" y="105"/>
                  </a:cubicBezTo>
                  <a:cubicBezTo>
                    <a:pt x="568" y="105"/>
                    <a:pt x="567" y="104"/>
                    <a:pt x="567" y="103"/>
                  </a:cubicBezTo>
                  <a:cubicBezTo>
                    <a:pt x="566" y="102"/>
                    <a:pt x="566" y="100"/>
                    <a:pt x="565" y="100"/>
                  </a:cubicBezTo>
                  <a:cubicBezTo>
                    <a:pt x="564" y="100"/>
                    <a:pt x="563" y="102"/>
                    <a:pt x="562" y="103"/>
                  </a:cubicBezTo>
                  <a:cubicBezTo>
                    <a:pt x="562" y="104"/>
                    <a:pt x="562" y="107"/>
                    <a:pt x="561" y="108"/>
                  </a:cubicBezTo>
                  <a:cubicBezTo>
                    <a:pt x="560" y="109"/>
                    <a:pt x="559" y="110"/>
                    <a:pt x="559" y="110"/>
                  </a:cubicBezTo>
                  <a:cubicBezTo>
                    <a:pt x="553" y="136"/>
                    <a:pt x="553" y="136"/>
                    <a:pt x="553" y="136"/>
                  </a:cubicBezTo>
                  <a:cubicBezTo>
                    <a:pt x="533" y="123"/>
                    <a:pt x="533" y="123"/>
                    <a:pt x="533" y="123"/>
                  </a:cubicBezTo>
                  <a:cubicBezTo>
                    <a:pt x="533" y="123"/>
                    <a:pt x="531" y="128"/>
                    <a:pt x="531" y="129"/>
                  </a:cubicBezTo>
                  <a:cubicBezTo>
                    <a:pt x="530" y="130"/>
                    <a:pt x="531" y="133"/>
                    <a:pt x="530" y="135"/>
                  </a:cubicBezTo>
                  <a:cubicBezTo>
                    <a:pt x="529" y="135"/>
                    <a:pt x="528" y="135"/>
                    <a:pt x="527" y="136"/>
                  </a:cubicBezTo>
                  <a:cubicBezTo>
                    <a:pt x="527" y="137"/>
                    <a:pt x="527" y="141"/>
                    <a:pt x="527" y="142"/>
                  </a:cubicBezTo>
                  <a:cubicBezTo>
                    <a:pt x="527" y="143"/>
                    <a:pt x="525" y="145"/>
                    <a:pt x="525" y="145"/>
                  </a:cubicBezTo>
                  <a:cubicBezTo>
                    <a:pt x="525" y="147"/>
                    <a:pt x="524" y="149"/>
                    <a:pt x="525" y="150"/>
                  </a:cubicBezTo>
                  <a:cubicBezTo>
                    <a:pt x="525" y="151"/>
                    <a:pt x="528" y="153"/>
                    <a:pt x="528" y="154"/>
                  </a:cubicBezTo>
                  <a:cubicBezTo>
                    <a:pt x="528" y="155"/>
                    <a:pt x="528" y="158"/>
                    <a:pt x="527" y="159"/>
                  </a:cubicBezTo>
                  <a:cubicBezTo>
                    <a:pt x="527" y="160"/>
                    <a:pt x="525" y="159"/>
                    <a:pt x="524" y="160"/>
                  </a:cubicBezTo>
                  <a:cubicBezTo>
                    <a:pt x="523" y="160"/>
                    <a:pt x="522" y="162"/>
                    <a:pt x="522" y="163"/>
                  </a:cubicBezTo>
                  <a:cubicBezTo>
                    <a:pt x="521" y="164"/>
                    <a:pt x="520" y="167"/>
                    <a:pt x="520" y="169"/>
                  </a:cubicBezTo>
                  <a:cubicBezTo>
                    <a:pt x="520" y="170"/>
                    <a:pt x="520" y="173"/>
                    <a:pt x="520" y="174"/>
                  </a:cubicBezTo>
                  <a:cubicBezTo>
                    <a:pt x="520" y="175"/>
                    <a:pt x="520" y="179"/>
                    <a:pt x="520" y="180"/>
                  </a:cubicBezTo>
                  <a:cubicBezTo>
                    <a:pt x="520" y="181"/>
                    <a:pt x="518" y="182"/>
                    <a:pt x="518" y="183"/>
                  </a:cubicBezTo>
                  <a:cubicBezTo>
                    <a:pt x="518" y="184"/>
                    <a:pt x="518" y="185"/>
                    <a:pt x="518" y="186"/>
                  </a:cubicBezTo>
                  <a:cubicBezTo>
                    <a:pt x="518" y="188"/>
                    <a:pt x="518" y="191"/>
                    <a:pt x="518" y="193"/>
                  </a:cubicBezTo>
                  <a:cubicBezTo>
                    <a:pt x="517" y="194"/>
                    <a:pt x="515" y="195"/>
                    <a:pt x="515" y="196"/>
                  </a:cubicBezTo>
                  <a:cubicBezTo>
                    <a:pt x="514" y="196"/>
                    <a:pt x="514" y="198"/>
                    <a:pt x="514" y="199"/>
                  </a:cubicBezTo>
                  <a:cubicBezTo>
                    <a:pt x="513" y="200"/>
                    <a:pt x="511" y="203"/>
                    <a:pt x="511" y="204"/>
                  </a:cubicBezTo>
                  <a:cubicBezTo>
                    <a:pt x="510" y="205"/>
                    <a:pt x="509" y="208"/>
                    <a:pt x="509" y="208"/>
                  </a:cubicBezTo>
                  <a:cubicBezTo>
                    <a:pt x="484" y="206"/>
                    <a:pt x="484" y="206"/>
                    <a:pt x="484" y="206"/>
                  </a:cubicBezTo>
                  <a:cubicBezTo>
                    <a:pt x="472" y="191"/>
                    <a:pt x="472" y="191"/>
                    <a:pt x="472" y="191"/>
                  </a:cubicBezTo>
                  <a:cubicBezTo>
                    <a:pt x="456" y="187"/>
                    <a:pt x="456" y="187"/>
                    <a:pt x="456" y="187"/>
                  </a:cubicBezTo>
                  <a:cubicBezTo>
                    <a:pt x="456" y="187"/>
                    <a:pt x="457" y="190"/>
                    <a:pt x="456" y="191"/>
                  </a:cubicBezTo>
                  <a:cubicBezTo>
                    <a:pt x="456" y="192"/>
                    <a:pt x="455" y="193"/>
                    <a:pt x="455" y="194"/>
                  </a:cubicBezTo>
                  <a:cubicBezTo>
                    <a:pt x="455" y="195"/>
                    <a:pt x="457" y="197"/>
                    <a:pt x="457" y="198"/>
                  </a:cubicBezTo>
                  <a:cubicBezTo>
                    <a:pt x="457" y="199"/>
                    <a:pt x="458" y="201"/>
                    <a:pt x="457" y="202"/>
                  </a:cubicBezTo>
                  <a:cubicBezTo>
                    <a:pt x="457" y="203"/>
                    <a:pt x="455" y="203"/>
                    <a:pt x="454" y="203"/>
                  </a:cubicBezTo>
                  <a:cubicBezTo>
                    <a:pt x="454" y="204"/>
                    <a:pt x="453" y="206"/>
                    <a:pt x="454" y="206"/>
                  </a:cubicBezTo>
                  <a:cubicBezTo>
                    <a:pt x="454" y="208"/>
                    <a:pt x="456" y="210"/>
                    <a:pt x="456" y="212"/>
                  </a:cubicBezTo>
                  <a:cubicBezTo>
                    <a:pt x="456" y="213"/>
                    <a:pt x="457" y="215"/>
                    <a:pt x="457" y="216"/>
                  </a:cubicBezTo>
                  <a:cubicBezTo>
                    <a:pt x="457" y="217"/>
                    <a:pt x="455" y="218"/>
                    <a:pt x="454" y="219"/>
                  </a:cubicBezTo>
                  <a:cubicBezTo>
                    <a:pt x="454" y="220"/>
                    <a:pt x="454" y="222"/>
                    <a:pt x="454" y="223"/>
                  </a:cubicBezTo>
                  <a:cubicBezTo>
                    <a:pt x="454" y="224"/>
                    <a:pt x="455" y="228"/>
                    <a:pt x="454" y="229"/>
                  </a:cubicBezTo>
                  <a:cubicBezTo>
                    <a:pt x="453" y="229"/>
                    <a:pt x="451" y="229"/>
                    <a:pt x="451" y="230"/>
                  </a:cubicBezTo>
                  <a:cubicBezTo>
                    <a:pt x="450" y="230"/>
                    <a:pt x="450" y="232"/>
                    <a:pt x="450" y="232"/>
                  </a:cubicBezTo>
                  <a:cubicBezTo>
                    <a:pt x="449" y="233"/>
                    <a:pt x="450" y="235"/>
                    <a:pt x="450" y="235"/>
                  </a:cubicBezTo>
                  <a:cubicBezTo>
                    <a:pt x="449" y="236"/>
                    <a:pt x="446" y="237"/>
                    <a:pt x="445" y="238"/>
                  </a:cubicBezTo>
                  <a:cubicBezTo>
                    <a:pt x="445" y="239"/>
                    <a:pt x="444" y="241"/>
                    <a:pt x="445" y="242"/>
                  </a:cubicBezTo>
                  <a:cubicBezTo>
                    <a:pt x="445" y="242"/>
                    <a:pt x="448" y="242"/>
                    <a:pt x="449" y="243"/>
                  </a:cubicBezTo>
                  <a:cubicBezTo>
                    <a:pt x="450" y="244"/>
                    <a:pt x="450" y="246"/>
                    <a:pt x="449" y="247"/>
                  </a:cubicBezTo>
                  <a:cubicBezTo>
                    <a:pt x="449" y="249"/>
                    <a:pt x="447" y="250"/>
                    <a:pt x="446" y="251"/>
                  </a:cubicBezTo>
                  <a:cubicBezTo>
                    <a:pt x="445" y="253"/>
                    <a:pt x="442" y="255"/>
                    <a:pt x="440" y="257"/>
                  </a:cubicBezTo>
                  <a:cubicBezTo>
                    <a:pt x="439" y="258"/>
                    <a:pt x="437" y="260"/>
                    <a:pt x="436" y="262"/>
                  </a:cubicBezTo>
                  <a:cubicBezTo>
                    <a:pt x="436" y="263"/>
                    <a:pt x="436" y="264"/>
                    <a:pt x="436" y="264"/>
                  </a:cubicBezTo>
                  <a:cubicBezTo>
                    <a:pt x="436" y="266"/>
                    <a:pt x="437" y="268"/>
                    <a:pt x="437" y="270"/>
                  </a:cubicBezTo>
                  <a:cubicBezTo>
                    <a:pt x="437" y="270"/>
                    <a:pt x="436" y="272"/>
                    <a:pt x="436" y="272"/>
                  </a:cubicBezTo>
                  <a:cubicBezTo>
                    <a:pt x="436" y="273"/>
                    <a:pt x="434" y="274"/>
                    <a:pt x="434" y="275"/>
                  </a:cubicBezTo>
                  <a:cubicBezTo>
                    <a:pt x="434" y="276"/>
                    <a:pt x="436" y="277"/>
                    <a:pt x="436" y="278"/>
                  </a:cubicBezTo>
                  <a:cubicBezTo>
                    <a:pt x="437" y="279"/>
                    <a:pt x="436" y="281"/>
                    <a:pt x="436" y="282"/>
                  </a:cubicBezTo>
                  <a:cubicBezTo>
                    <a:pt x="436" y="283"/>
                    <a:pt x="434" y="287"/>
                    <a:pt x="434" y="288"/>
                  </a:cubicBezTo>
                  <a:cubicBezTo>
                    <a:pt x="434" y="290"/>
                    <a:pt x="433" y="292"/>
                    <a:pt x="433" y="294"/>
                  </a:cubicBezTo>
                  <a:cubicBezTo>
                    <a:pt x="432" y="295"/>
                    <a:pt x="431" y="299"/>
                    <a:pt x="430" y="300"/>
                  </a:cubicBezTo>
                  <a:cubicBezTo>
                    <a:pt x="429" y="302"/>
                    <a:pt x="428" y="305"/>
                    <a:pt x="427" y="307"/>
                  </a:cubicBezTo>
                  <a:cubicBezTo>
                    <a:pt x="426" y="309"/>
                    <a:pt x="423" y="312"/>
                    <a:pt x="422" y="314"/>
                  </a:cubicBezTo>
                  <a:cubicBezTo>
                    <a:pt x="421" y="316"/>
                    <a:pt x="420" y="319"/>
                    <a:pt x="418" y="321"/>
                  </a:cubicBezTo>
                  <a:cubicBezTo>
                    <a:pt x="418" y="322"/>
                    <a:pt x="416" y="322"/>
                    <a:pt x="415" y="323"/>
                  </a:cubicBezTo>
                  <a:cubicBezTo>
                    <a:pt x="414" y="324"/>
                    <a:pt x="414" y="326"/>
                    <a:pt x="413" y="327"/>
                  </a:cubicBezTo>
                  <a:cubicBezTo>
                    <a:pt x="413" y="327"/>
                    <a:pt x="414" y="329"/>
                    <a:pt x="413" y="330"/>
                  </a:cubicBezTo>
                  <a:cubicBezTo>
                    <a:pt x="413" y="331"/>
                    <a:pt x="412" y="332"/>
                    <a:pt x="411" y="332"/>
                  </a:cubicBezTo>
                  <a:cubicBezTo>
                    <a:pt x="411" y="333"/>
                    <a:pt x="411" y="335"/>
                    <a:pt x="410" y="336"/>
                  </a:cubicBezTo>
                  <a:cubicBezTo>
                    <a:pt x="410" y="336"/>
                    <a:pt x="409" y="337"/>
                    <a:pt x="409" y="337"/>
                  </a:cubicBezTo>
                  <a:cubicBezTo>
                    <a:pt x="409" y="338"/>
                    <a:pt x="409" y="340"/>
                    <a:pt x="409" y="341"/>
                  </a:cubicBezTo>
                  <a:cubicBezTo>
                    <a:pt x="409" y="342"/>
                    <a:pt x="409" y="344"/>
                    <a:pt x="409" y="345"/>
                  </a:cubicBezTo>
                  <a:cubicBezTo>
                    <a:pt x="408" y="345"/>
                    <a:pt x="407" y="345"/>
                    <a:pt x="406" y="346"/>
                  </a:cubicBezTo>
                  <a:cubicBezTo>
                    <a:pt x="406" y="347"/>
                    <a:pt x="406" y="348"/>
                    <a:pt x="406" y="349"/>
                  </a:cubicBezTo>
                  <a:cubicBezTo>
                    <a:pt x="406" y="350"/>
                    <a:pt x="407" y="352"/>
                    <a:pt x="406" y="353"/>
                  </a:cubicBezTo>
                  <a:cubicBezTo>
                    <a:pt x="406" y="354"/>
                    <a:pt x="405" y="355"/>
                    <a:pt x="405" y="355"/>
                  </a:cubicBezTo>
                  <a:cubicBezTo>
                    <a:pt x="405" y="356"/>
                    <a:pt x="403" y="358"/>
                    <a:pt x="403" y="359"/>
                  </a:cubicBezTo>
                  <a:cubicBezTo>
                    <a:pt x="403" y="361"/>
                    <a:pt x="404" y="363"/>
                    <a:pt x="405" y="364"/>
                  </a:cubicBezTo>
                  <a:cubicBezTo>
                    <a:pt x="405" y="365"/>
                    <a:pt x="407" y="366"/>
                    <a:pt x="407" y="367"/>
                  </a:cubicBezTo>
                  <a:cubicBezTo>
                    <a:pt x="408" y="367"/>
                    <a:pt x="410" y="367"/>
                    <a:pt x="411" y="367"/>
                  </a:cubicBezTo>
                  <a:cubicBezTo>
                    <a:pt x="412" y="367"/>
                    <a:pt x="415" y="368"/>
                    <a:pt x="415" y="369"/>
                  </a:cubicBezTo>
                  <a:cubicBezTo>
                    <a:pt x="416" y="370"/>
                    <a:pt x="414" y="373"/>
                    <a:pt x="414" y="374"/>
                  </a:cubicBezTo>
                  <a:cubicBezTo>
                    <a:pt x="413" y="375"/>
                    <a:pt x="411" y="376"/>
                    <a:pt x="410" y="377"/>
                  </a:cubicBezTo>
                  <a:cubicBezTo>
                    <a:pt x="410" y="377"/>
                    <a:pt x="408" y="378"/>
                    <a:pt x="407" y="379"/>
                  </a:cubicBezTo>
                  <a:cubicBezTo>
                    <a:pt x="406" y="380"/>
                    <a:pt x="404" y="381"/>
                    <a:pt x="404" y="383"/>
                  </a:cubicBezTo>
                  <a:cubicBezTo>
                    <a:pt x="403" y="384"/>
                    <a:pt x="403" y="386"/>
                    <a:pt x="404" y="387"/>
                  </a:cubicBezTo>
                  <a:cubicBezTo>
                    <a:pt x="405" y="388"/>
                    <a:pt x="406" y="387"/>
                    <a:pt x="407" y="387"/>
                  </a:cubicBezTo>
                  <a:cubicBezTo>
                    <a:pt x="408" y="387"/>
                    <a:pt x="410" y="387"/>
                    <a:pt x="411" y="387"/>
                  </a:cubicBezTo>
                  <a:cubicBezTo>
                    <a:pt x="411" y="388"/>
                    <a:pt x="410" y="392"/>
                    <a:pt x="410" y="392"/>
                  </a:cubicBezTo>
                  <a:cubicBezTo>
                    <a:pt x="389" y="412"/>
                    <a:pt x="389" y="412"/>
                    <a:pt x="389" y="412"/>
                  </a:cubicBezTo>
                  <a:cubicBezTo>
                    <a:pt x="389" y="412"/>
                    <a:pt x="386" y="413"/>
                    <a:pt x="385" y="412"/>
                  </a:cubicBezTo>
                  <a:cubicBezTo>
                    <a:pt x="384" y="411"/>
                    <a:pt x="386" y="406"/>
                    <a:pt x="385" y="404"/>
                  </a:cubicBezTo>
                  <a:cubicBezTo>
                    <a:pt x="384" y="403"/>
                    <a:pt x="377" y="404"/>
                    <a:pt x="377" y="404"/>
                  </a:cubicBezTo>
                  <a:cubicBezTo>
                    <a:pt x="352" y="428"/>
                    <a:pt x="352" y="428"/>
                    <a:pt x="352" y="428"/>
                  </a:cubicBezTo>
                  <a:cubicBezTo>
                    <a:pt x="340" y="421"/>
                    <a:pt x="340" y="421"/>
                    <a:pt x="340" y="421"/>
                  </a:cubicBezTo>
                  <a:cubicBezTo>
                    <a:pt x="336" y="421"/>
                    <a:pt x="336" y="421"/>
                    <a:pt x="336" y="421"/>
                  </a:cubicBezTo>
                  <a:cubicBezTo>
                    <a:pt x="336" y="432"/>
                    <a:pt x="336" y="432"/>
                    <a:pt x="336" y="432"/>
                  </a:cubicBezTo>
                  <a:cubicBezTo>
                    <a:pt x="341" y="435"/>
                    <a:pt x="341" y="435"/>
                    <a:pt x="341" y="435"/>
                  </a:cubicBezTo>
                  <a:cubicBezTo>
                    <a:pt x="329" y="447"/>
                    <a:pt x="329" y="447"/>
                    <a:pt x="329" y="447"/>
                  </a:cubicBezTo>
                  <a:cubicBezTo>
                    <a:pt x="320" y="447"/>
                    <a:pt x="320" y="447"/>
                    <a:pt x="320" y="447"/>
                  </a:cubicBezTo>
                  <a:cubicBezTo>
                    <a:pt x="294" y="465"/>
                    <a:pt x="294" y="465"/>
                    <a:pt x="294" y="465"/>
                  </a:cubicBezTo>
                  <a:cubicBezTo>
                    <a:pt x="272" y="451"/>
                    <a:pt x="272" y="451"/>
                    <a:pt x="272" y="451"/>
                  </a:cubicBezTo>
                  <a:cubicBezTo>
                    <a:pt x="272" y="451"/>
                    <a:pt x="269" y="454"/>
                    <a:pt x="268" y="456"/>
                  </a:cubicBezTo>
                  <a:cubicBezTo>
                    <a:pt x="267" y="457"/>
                    <a:pt x="267" y="461"/>
                    <a:pt x="266" y="462"/>
                  </a:cubicBezTo>
                  <a:cubicBezTo>
                    <a:pt x="265" y="463"/>
                    <a:pt x="265" y="464"/>
                    <a:pt x="264" y="464"/>
                  </a:cubicBezTo>
                  <a:cubicBezTo>
                    <a:pt x="264" y="465"/>
                    <a:pt x="262" y="465"/>
                    <a:pt x="262" y="466"/>
                  </a:cubicBezTo>
                  <a:cubicBezTo>
                    <a:pt x="261" y="466"/>
                    <a:pt x="260" y="468"/>
                    <a:pt x="260" y="468"/>
                  </a:cubicBezTo>
                  <a:cubicBezTo>
                    <a:pt x="259" y="469"/>
                    <a:pt x="258" y="469"/>
                    <a:pt x="258" y="469"/>
                  </a:cubicBezTo>
                  <a:cubicBezTo>
                    <a:pt x="257" y="470"/>
                    <a:pt x="256" y="472"/>
                    <a:pt x="255" y="473"/>
                  </a:cubicBezTo>
                  <a:cubicBezTo>
                    <a:pt x="254" y="474"/>
                    <a:pt x="253" y="475"/>
                    <a:pt x="252" y="476"/>
                  </a:cubicBezTo>
                  <a:cubicBezTo>
                    <a:pt x="251" y="477"/>
                    <a:pt x="250" y="479"/>
                    <a:pt x="249" y="479"/>
                  </a:cubicBezTo>
                  <a:cubicBezTo>
                    <a:pt x="248" y="480"/>
                    <a:pt x="245" y="479"/>
                    <a:pt x="243" y="480"/>
                  </a:cubicBezTo>
                  <a:cubicBezTo>
                    <a:pt x="242" y="480"/>
                    <a:pt x="240" y="482"/>
                    <a:pt x="239" y="482"/>
                  </a:cubicBezTo>
                  <a:cubicBezTo>
                    <a:pt x="237" y="483"/>
                    <a:pt x="234" y="483"/>
                    <a:pt x="233" y="482"/>
                  </a:cubicBezTo>
                  <a:cubicBezTo>
                    <a:pt x="232" y="482"/>
                    <a:pt x="230" y="479"/>
                    <a:pt x="229" y="478"/>
                  </a:cubicBezTo>
                  <a:cubicBezTo>
                    <a:pt x="228" y="476"/>
                    <a:pt x="225" y="473"/>
                    <a:pt x="224" y="473"/>
                  </a:cubicBezTo>
                  <a:cubicBezTo>
                    <a:pt x="222" y="472"/>
                    <a:pt x="219" y="471"/>
                    <a:pt x="217" y="471"/>
                  </a:cubicBezTo>
                  <a:cubicBezTo>
                    <a:pt x="215" y="471"/>
                    <a:pt x="212" y="473"/>
                    <a:pt x="210" y="473"/>
                  </a:cubicBezTo>
                  <a:cubicBezTo>
                    <a:pt x="209" y="472"/>
                    <a:pt x="208" y="470"/>
                    <a:pt x="207" y="470"/>
                  </a:cubicBezTo>
                  <a:cubicBezTo>
                    <a:pt x="206" y="469"/>
                    <a:pt x="204" y="466"/>
                    <a:pt x="203" y="465"/>
                  </a:cubicBezTo>
                  <a:cubicBezTo>
                    <a:pt x="201" y="465"/>
                    <a:pt x="198" y="463"/>
                    <a:pt x="197" y="462"/>
                  </a:cubicBezTo>
                  <a:cubicBezTo>
                    <a:pt x="196" y="462"/>
                    <a:pt x="194" y="460"/>
                    <a:pt x="194" y="459"/>
                  </a:cubicBezTo>
                  <a:cubicBezTo>
                    <a:pt x="193" y="458"/>
                    <a:pt x="194" y="455"/>
                    <a:pt x="194" y="454"/>
                  </a:cubicBezTo>
                  <a:cubicBezTo>
                    <a:pt x="194" y="452"/>
                    <a:pt x="193" y="450"/>
                    <a:pt x="192" y="449"/>
                  </a:cubicBezTo>
                  <a:cubicBezTo>
                    <a:pt x="191" y="448"/>
                    <a:pt x="188" y="448"/>
                    <a:pt x="187" y="448"/>
                  </a:cubicBezTo>
                  <a:cubicBezTo>
                    <a:pt x="186" y="448"/>
                    <a:pt x="184" y="447"/>
                    <a:pt x="184" y="446"/>
                  </a:cubicBezTo>
                  <a:cubicBezTo>
                    <a:pt x="183" y="445"/>
                    <a:pt x="183" y="444"/>
                    <a:pt x="184" y="443"/>
                  </a:cubicBezTo>
                  <a:cubicBezTo>
                    <a:pt x="184" y="442"/>
                    <a:pt x="187" y="442"/>
                    <a:pt x="188" y="441"/>
                  </a:cubicBezTo>
                  <a:cubicBezTo>
                    <a:pt x="189" y="440"/>
                    <a:pt x="189" y="438"/>
                    <a:pt x="189" y="437"/>
                  </a:cubicBezTo>
                  <a:cubicBezTo>
                    <a:pt x="189" y="436"/>
                    <a:pt x="188" y="434"/>
                    <a:pt x="188" y="434"/>
                  </a:cubicBezTo>
                  <a:cubicBezTo>
                    <a:pt x="187" y="433"/>
                    <a:pt x="186" y="432"/>
                    <a:pt x="186" y="432"/>
                  </a:cubicBezTo>
                  <a:cubicBezTo>
                    <a:pt x="186" y="439"/>
                    <a:pt x="186" y="439"/>
                    <a:pt x="186" y="439"/>
                  </a:cubicBezTo>
                  <a:cubicBezTo>
                    <a:pt x="147" y="490"/>
                    <a:pt x="147" y="490"/>
                    <a:pt x="147" y="490"/>
                  </a:cubicBezTo>
                  <a:cubicBezTo>
                    <a:pt x="145" y="491"/>
                    <a:pt x="143" y="494"/>
                    <a:pt x="141" y="495"/>
                  </a:cubicBezTo>
                  <a:cubicBezTo>
                    <a:pt x="140" y="496"/>
                    <a:pt x="138" y="497"/>
                    <a:pt x="136" y="497"/>
                  </a:cubicBezTo>
                  <a:cubicBezTo>
                    <a:pt x="135" y="498"/>
                    <a:pt x="134" y="498"/>
                    <a:pt x="134" y="498"/>
                  </a:cubicBezTo>
                  <a:cubicBezTo>
                    <a:pt x="133" y="499"/>
                    <a:pt x="131" y="500"/>
                    <a:pt x="129" y="501"/>
                  </a:cubicBezTo>
                  <a:cubicBezTo>
                    <a:pt x="128" y="502"/>
                    <a:pt x="127" y="503"/>
                    <a:pt x="127" y="503"/>
                  </a:cubicBezTo>
                  <a:cubicBezTo>
                    <a:pt x="126" y="504"/>
                    <a:pt x="125" y="505"/>
                    <a:pt x="123" y="506"/>
                  </a:cubicBezTo>
                  <a:cubicBezTo>
                    <a:pt x="122" y="507"/>
                    <a:pt x="119" y="508"/>
                    <a:pt x="118" y="509"/>
                  </a:cubicBezTo>
                  <a:cubicBezTo>
                    <a:pt x="118" y="510"/>
                    <a:pt x="117" y="511"/>
                    <a:pt x="116" y="512"/>
                  </a:cubicBezTo>
                  <a:cubicBezTo>
                    <a:pt x="115" y="513"/>
                    <a:pt x="114" y="514"/>
                    <a:pt x="114" y="515"/>
                  </a:cubicBezTo>
                  <a:cubicBezTo>
                    <a:pt x="113" y="515"/>
                    <a:pt x="113" y="515"/>
                    <a:pt x="113" y="515"/>
                  </a:cubicBezTo>
                  <a:cubicBezTo>
                    <a:pt x="111" y="518"/>
                    <a:pt x="108" y="521"/>
                    <a:pt x="106" y="522"/>
                  </a:cubicBezTo>
                  <a:cubicBezTo>
                    <a:pt x="105" y="523"/>
                    <a:pt x="104" y="524"/>
                    <a:pt x="103" y="524"/>
                  </a:cubicBezTo>
                  <a:cubicBezTo>
                    <a:pt x="102" y="524"/>
                    <a:pt x="102" y="525"/>
                    <a:pt x="102" y="525"/>
                  </a:cubicBezTo>
                  <a:cubicBezTo>
                    <a:pt x="101" y="525"/>
                    <a:pt x="101" y="525"/>
                    <a:pt x="101" y="526"/>
                  </a:cubicBezTo>
                  <a:cubicBezTo>
                    <a:pt x="101" y="526"/>
                    <a:pt x="102" y="526"/>
                    <a:pt x="102" y="527"/>
                  </a:cubicBezTo>
                  <a:cubicBezTo>
                    <a:pt x="102" y="528"/>
                    <a:pt x="102" y="529"/>
                    <a:pt x="102" y="530"/>
                  </a:cubicBezTo>
                  <a:cubicBezTo>
                    <a:pt x="102" y="530"/>
                    <a:pt x="103" y="535"/>
                    <a:pt x="101" y="538"/>
                  </a:cubicBezTo>
                  <a:cubicBezTo>
                    <a:pt x="101" y="539"/>
                    <a:pt x="99" y="541"/>
                    <a:pt x="98" y="542"/>
                  </a:cubicBezTo>
                  <a:cubicBezTo>
                    <a:pt x="98" y="542"/>
                    <a:pt x="98" y="542"/>
                    <a:pt x="98" y="543"/>
                  </a:cubicBezTo>
                  <a:cubicBezTo>
                    <a:pt x="98" y="543"/>
                    <a:pt x="97" y="543"/>
                    <a:pt x="97" y="543"/>
                  </a:cubicBezTo>
                  <a:cubicBezTo>
                    <a:pt x="97" y="545"/>
                    <a:pt x="96" y="548"/>
                    <a:pt x="94" y="549"/>
                  </a:cubicBezTo>
                  <a:cubicBezTo>
                    <a:pt x="93" y="550"/>
                    <a:pt x="91" y="550"/>
                    <a:pt x="90" y="550"/>
                  </a:cubicBezTo>
                  <a:cubicBezTo>
                    <a:pt x="89" y="550"/>
                    <a:pt x="89" y="550"/>
                    <a:pt x="88" y="550"/>
                  </a:cubicBezTo>
                  <a:cubicBezTo>
                    <a:pt x="88" y="551"/>
                    <a:pt x="87" y="552"/>
                    <a:pt x="87" y="553"/>
                  </a:cubicBezTo>
                  <a:cubicBezTo>
                    <a:pt x="86" y="554"/>
                    <a:pt x="86" y="554"/>
                    <a:pt x="85" y="554"/>
                  </a:cubicBezTo>
                  <a:cubicBezTo>
                    <a:pt x="86" y="556"/>
                    <a:pt x="86" y="557"/>
                    <a:pt x="86" y="558"/>
                  </a:cubicBezTo>
                  <a:cubicBezTo>
                    <a:pt x="87" y="560"/>
                    <a:pt x="87" y="564"/>
                    <a:pt x="86" y="565"/>
                  </a:cubicBezTo>
                  <a:cubicBezTo>
                    <a:pt x="86" y="568"/>
                    <a:pt x="86" y="570"/>
                    <a:pt x="85" y="572"/>
                  </a:cubicBezTo>
                  <a:cubicBezTo>
                    <a:pt x="83" y="573"/>
                    <a:pt x="82" y="575"/>
                    <a:pt x="78" y="576"/>
                  </a:cubicBezTo>
                  <a:cubicBezTo>
                    <a:pt x="77" y="577"/>
                    <a:pt x="76" y="577"/>
                    <a:pt x="75" y="578"/>
                  </a:cubicBezTo>
                  <a:cubicBezTo>
                    <a:pt x="74" y="578"/>
                    <a:pt x="73" y="578"/>
                    <a:pt x="73" y="578"/>
                  </a:cubicBezTo>
                  <a:cubicBezTo>
                    <a:pt x="73" y="578"/>
                    <a:pt x="72" y="579"/>
                    <a:pt x="72" y="579"/>
                  </a:cubicBezTo>
                  <a:cubicBezTo>
                    <a:pt x="70" y="580"/>
                    <a:pt x="69" y="581"/>
                    <a:pt x="68" y="582"/>
                  </a:cubicBezTo>
                  <a:cubicBezTo>
                    <a:pt x="66" y="583"/>
                    <a:pt x="64" y="584"/>
                    <a:pt x="62" y="584"/>
                  </a:cubicBezTo>
                  <a:cubicBezTo>
                    <a:pt x="60" y="584"/>
                    <a:pt x="59" y="583"/>
                    <a:pt x="59" y="583"/>
                  </a:cubicBezTo>
                  <a:cubicBezTo>
                    <a:pt x="58" y="583"/>
                    <a:pt x="58" y="583"/>
                    <a:pt x="58" y="583"/>
                  </a:cubicBezTo>
                  <a:cubicBezTo>
                    <a:pt x="58" y="584"/>
                    <a:pt x="58" y="584"/>
                    <a:pt x="58" y="585"/>
                  </a:cubicBezTo>
                  <a:cubicBezTo>
                    <a:pt x="58" y="587"/>
                    <a:pt x="57" y="589"/>
                    <a:pt x="57" y="591"/>
                  </a:cubicBezTo>
                  <a:cubicBezTo>
                    <a:pt x="56" y="592"/>
                    <a:pt x="56" y="592"/>
                    <a:pt x="56" y="593"/>
                  </a:cubicBezTo>
                  <a:cubicBezTo>
                    <a:pt x="55" y="593"/>
                    <a:pt x="55" y="593"/>
                    <a:pt x="55" y="594"/>
                  </a:cubicBezTo>
                  <a:cubicBezTo>
                    <a:pt x="55" y="594"/>
                    <a:pt x="55" y="594"/>
                    <a:pt x="55" y="594"/>
                  </a:cubicBezTo>
                  <a:cubicBezTo>
                    <a:pt x="56" y="596"/>
                    <a:pt x="56" y="598"/>
                    <a:pt x="55" y="600"/>
                  </a:cubicBezTo>
                  <a:cubicBezTo>
                    <a:pt x="54" y="602"/>
                    <a:pt x="52" y="605"/>
                    <a:pt x="49" y="606"/>
                  </a:cubicBezTo>
                  <a:cubicBezTo>
                    <a:pt x="48" y="606"/>
                    <a:pt x="47" y="606"/>
                    <a:pt x="46" y="606"/>
                  </a:cubicBezTo>
                  <a:cubicBezTo>
                    <a:pt x="45" y="606"/>
                    <a:pt x="45" y="606"/>
                    <a:pt x="44" y="606"/>
                  </a:cubicBezTo>
                  <a:cubicBezTo>
                    <a:pt x="44" y="606"/>
                    <a:pt x="44" y="606"/>
                    <a:pt x="43" y="606"/>
                  </a:cubicBezTo>
                  <a:cubicBezTo>
                    <a:pt x="43" y="607"/>
                    <a:pt x="42" y="607"/>
                    <a:pt x="41" y="608"/>
                  </a:cubicBezTo>
                  <a:cubicBezTo>
                    <a:pt x="40" y="608"/>
                    <a:pt x="40" y="608"/>
                    <a:pt x="39" y="609"/>
                  </a:cubicBezTo>
                  <a:cubicBezTo>
                    <a:pt x="38" y="609"/>
                    <a:pt x="36" y="610"/>
                    <a:pt x="35" y="611"/>
                  </a:cubicBezTo>
                  <a:cubicBezTo>
                    <a:pt x="33" y="612"/>
                    <a:pt x="31" y="613"/>
                    <a:pt x="29" y="613"/>
                  </a:cubicBezTo>
                  <a:cubicBezTo>
                    <a:pt x="28" y="614"/>
                    <a:pt x="25" y="616"/>
                    <a:pt x="23" y="617"/>
                  </a:cubicBezTo>
                  <a:cubicBezTo>
                    <a:pt x="23" y="617"/>
                    <a:pt x="22" y="618"/>
                    <a:pt x="22" y="619"/>
                  </a:cubicBezTo>
                  <a:cubicBezTo>
                    <a:pt x="21" y="620"/>
                    <a:pt x="19" y="622"/>
                    <a:pt x="17" y="623"/>
                  </a:cubicBezTo>
                  <a:cubicBezTo>
                    <a:pt x="16" y="624"/>
                    <a:pt x="14" y="624"/>
                    <a:pt x="11" y="625"/>
                  </a:cubicBezTo>
                  <a:cubicBezTo>
                    <a:pt x="11" y="625"/>
                    <a:pt x="11" y="625"/>
                    <a:pt x="11" y="625"/>
                  </a:cubicBezTo>
                  <a:cubicBezTo>
                    <a:pt x="10" y="625"/>
                    <a:pt x="8" y="625"/>
                    <a:pt x="7" y="625"/>
                  </a:cubicBezTo>
                  <a:cubicBezTo>
                    <a:pt x="6" y="625"/>
                    <a:pt x="4" y="625"/>
                    <a:pt x="4" y="625"/>
                  </a:cubicBezTo>
                  <a:cubicBezTo>
                    <a:pt x="3" y="626"/>
                    <a:pt x="2" y="627"/>
                    <a:pt x="2" y="627"/>
                  </a:cubicBezTo>
                  <a:cubicBezTo>
                    <a:pt x="1" y="628"/>
                    <a:pt x="1" y="628"/>
                    <a:pt x="0" y="629"/>
                  </a:cubicBezTo>
                  <a:cubicBezTo>
                    <a:pt x="40" y="622"/>
                    <a:pt x="40" y="622"/>
                    <a:pt x="40" y="622"/>
                  </a:cubicBezTo>
                  <a:cubicBezTo>
                    <a:pt x="41" y="622"/>
                    <a:pt x="107" y="611"/>
                    <a:pt x="128" y="607"/>
                  </a:cubicBezTo>
                  <a:cubicBezTo>
                    <a:pt x="142" y="605"/>
                    <a:pt x="166" y="600"/>
                    <a:pt x="185" y="596"/>
                  </a:cubicBezTo>
                  <a:cubicBezTo>
                    <a:pt x="192" y="595"/>
                    <a:pt x="199" y="593"/>
                    <a:pt x="204" y="592"/>
                  </a:cubicBezTo>
                  <a:cubicBezTo>
                    <a:pt x="205" y="592"/>
                    <a:pt x="207" y="592"/>
                    <a:pt x="208" y="592"/>
                  </a:cubicBezTo>
                  <a:cubicBezTo>
                    <a:pt x="210" y="591"/>
                    <a:pt x="213" y="591"/>
                    <a:pt x="214" y="591"/>
                  </a:cubicBezTo>
                  <a:cubicBezTo>
                    <a:pt x="214" y="590"/>
                    <a:pt x="214" y="590"/>
                    <a:pt x="214" y="590"/>
                  </a:cubicBezTo>
                  <a:cubicBezTo>
                    <a:pt x="215" y="589"/>
                    <a:pt x="216" y="588"/>
                    <a:pt x="217" y="587"/>
                  </a:cubicBezTo>
                  <a:cubicBezTo>
                    <a:pt x="218" y="586"/>
                    <a:pt x="222" y="583"/>
                    <a:pt x="224" y="583"/>
                  </a:cubicBezTo>
                  <a:cubicBezTo>
                    <a:pt x="225" y="582"/>
                    <a:pt x="226" y="582"/>
                    <a:pt x="227" y="582"/>
                  </a:cubicBezTo>
                  <a:cubicBezTo>
                    <a:pt x="228" y="582"/>
                    <a:pt x="229" y="582"/>
                    <a:pt x="230" y="582"/>
                  </a:cubicBezTo>
                  <a:cubicBezTo>
                    <a:pt x="231" y="583"/>
                    <a:pt x="232" y="583"/>
                    <a:pt x="232" y="583"/>
                  </a:cubicBezTo>
                  <a:cubicBezTo>
                    <a:pt x="232" y="583"/>
                    <a:pt x="232" y="583"/>
                    <a:pt x="232" y="583"/>
                  </a:cubicBezTo>
                  <a:cubicBezTo>
                    <a:pt x="232" y="583"/>
                    <a:pt x="232" y="583"/>
                    <a:pt x="232" y="583"/>
                  </a:cubicBezTo>
                  <a:cubicBezTo>
                    <a:pt x="233" y="582"/>
                    <a:pt x="234" y="582"/>
                    <a:pt x="235" y="582"/>
                  </a:cubicBezTo>
                  <a:cubicBezTo>
                    <a:pt x="237" y="582"/>
                    <a:pt x="240" y="582"/>
                    <a:pt x="241" y="582"/>
                  </a:cubicBezTo>
                  <a:cubicBezTo>
                    <a:pt x="242" y="582"/>
                    <a:pt x="242" y="581"/>
                    <a:pt x="243" y="581"/>
                  </a:cubicBezTo>
                  <a:cubicBezTo>
                    <a:pt x="245" y="581"/>
                    <a:pt x="248" y="580"/>
                    <a:pt x="249" y="580"/>
                  </a:cubicBezTo>
                  <a:cubicBezTo>
                    <a:pt x="250" y="580"/>
                    <a:pt x="251" y="579"/>
                    <a:pt x="252" y="579"/>
                  </a:cubicBezTo>
                  <a:cubicBezTo>
                    <a:pt x="254" y="579"/>
                    <a:pt x="255" y="580"/>
                    <a:pt x="256" y="580"/>
                  </a:cubicBezTo>
                  <a:cubicBezTo>
                    <a:pt x="257" y="581"/>
                    <a:pt x="257" y="581"/>
                    <a:pt x="257" y="581"/>
                  </a:cubicBezTo>
                  <a:cubicBezTo>
                    <a:pt x="258" y="581"/>
                    <a:pt x="259" y="582"/>
                    <a:pt x="259" y="582"/>
                  </a:cubicBezTo>
                  <a:cubicBezTo>
                    <a:pt x="259" y="582"/>
                    <a:pt x="259" y="582"/>
                    <a:pt x="259" y="582"/>
                  </a:cubicBezTo>
                  <a:cubicBezTo>
                    <a:pt x="262" y="582"/>
                    <a:pt x="262" y="582"/>
                    <a:pt x="262" y="582"/>
                  </a:cubicBezTo>
                  <a:cubicBezTo>
                    <a:pt x="263" y="582"/>
                    <a:pt x="263" y="582"/>
                    <a:pt x="264" y="582"/>
                  </a:cubicBezTo>
                  <a:cubicBezTo>
                    <a:pt x="268" y="582"/>
                    <a:pt x="276" y="581"/>
                    <a:pt x="280" y="581"/>
                  </a:cubicBezTo>
                  <a:cubicBezTo>
                    <a:pt x="286" y="580"/>
                    <a:pt x="296" y="578"/>
                    <a:pt x="305" y="576"/>
                  </a:cubicBezTo>
                  <a:cubicBezTo>
                    <a:pt x="311" y="575"/>
                    <a:pt x="317" y="574"/>
                    <a:pt x="321" y="573"/>
                  </a:cubicBezTo>
                  <a:cubicBezTo>
                    <a:pt x="328" y="572"/>
                    <a:pt x="339" y="570"/>
                    <a:pt x="349" y="569"/>
                  </a:cubicBezTo>
                  <a:cubicBezTo>
                    <a:pt x="360" y="567"/>
                    <a:pt x="372" y="565"/>
                    <a:pt x="379" y="564"/>
                  </a:cubicBezTo>
                  <a:cubicBezTo>
                    <a:pt x="382" y="563"/>
                    <a:pt x="386" y="563"/>
                    <a:pt x="390" y="562"/>
                  </a:cubicBezTo>
                  <a:cubicBezTo>
                    <a:pt x="395" y="561"/>
                    <a:pt x="399" y="560"/>
                    <a:pt x="402" y="559"/>
                  </a:cubicBezTo>
                  <a:cubicBezTo>
                    <a:pt x="406" y="559"/>
                    <a:pt x="412" y="558"/>
                    <a:pt x="418" y="557"/>
                  </a:cubicBezTo>
                  <a:cubicBezTo>
                    <a:pt x="424" y="556"/>
                    <a:pt x="430" y="555"/>
                    <a:pt x="434" y="555"/>
                  </a:cubicBezTo>
                  <a:cubicBezTo>
                    <a:pt x="444" y="553"/>
                    <a:pt x="462" y="549"/>
                    <a:pt x="477" y="546"/>
                  </a:cubicBezTo>
                  <a:cubicBezTo>
                    <a:pt x="482" y="545"/>
                    <a:pt x="487" y="544"/>
                    <a:pt x="491" y="543"/>
                  </a:cubicBezTo>
                  <a:cubicBezTo>
                    <a:pt x="494" y="543"/>
                    <a:pt x="498" y="542"/>
                    <a:pt x="502" y="541"/>
                  </a:cubicBezTo>
                  <a:cubicBezTo>
                    <a:pt x="516" y="538"/>
                    <a:pt x="536" y="534"/>
                    <a:pt x="547" y="531"/>
                  </a:cubicBezTo>
                  <a:cubicBezTo>
                    <a:pt x="554" y="530"/>
                    <a:pt x="565" y="527"/>
                    <a:pt x="575" y="525"/>
                  </a:cubicBezTo>
                  <a:cubicBezTo>
                    <a:pt x="584" y="523"/>
                    <a:pt x="593" y="521"/>
                    <a:pt x="599" y="519"/>
                  </a:cubicBezTo>
                  <a:cubicBezTo>
                    <a:pt x="606" y="518"/>
                    <a:pt x="617" y="515"/>
                    <a:pt x="627" y="513"/>
                  </a:cubicBezTo>
                  <a:cubicBezTo>
                    <a:pt x="638" y="511"/>
                    <a:pt x="649" y="509"/>
                    <a:pt x="656" y="507"/>
                  </a:cubicBezTo>
                  <a:cubicBezTo>
                    <a:pt x="672" y="504"/>
                    <a:pt x="700" y="497"/>
                    <a:pt x="721" y="492"/>
                  </a:cubicBezTo>
                  <a:cubicBezTo>
                    <a:pt x="726" y="490"/>
                    <a:pt x="732" y="489"/>
                    <a:pt x="736" y="488"/>
                  </a:cubicBezTo>
                  <a:cubicBezTo>
                    <a:pt x="759" y="482"/>
                    <a:pt x="802" y="472"/>
                    <a:pt x="824" y="467"/>
                  </a:cubicBezTo>
                  <a:cubicBezTo>
                    <a:pt x="849" y="460"/>
                    <a:pt x="925" y="441"/>
                    <a:pt x="926" y="441"/>
                  </a:cubicBezTo>
                  <a:cubicBezTo>
                    <a:pt x="1044" y="411"/>
                    <a:pt x="1044" y="411"/>
                    <a:pt x="1044" y="411"/>
                  </a:cubicBezTo>
                  <a:cubicBezTo>
                    <a:pt x="1043" y="409"/>
                    <a:pt x="1043" y="408"/>
                    <a:pt x="1042" y="407"/>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6" name="Freeform 69">
              <a:extLst>
                <a:ext uri="{FF2B5EF4-FFF2-40B4-BE49-F238E27FC236}">
                  <a16:creationId xmlns:a16="http://schemas.microsoft.com/office/drawing/2014/main" id="{2426C6DD-8A06-4A8E-A679-E945EFCFBC6F}"/>
                </a:ext>
              </a:extLst>
            </p:cNvPr>
            <p:cNvSpPr>
              <a:spLocks/>
            </p:cNvSpPr>
            <p:nvPr/>
          </p:nvSpPr>
          <p:spPr bwMode="auto">
            <a:xfrm>
              <a:off x="5432420" y="3057527"/>
              <a:ext cx="534987" cy="261939"/>
            </a:xfrm>
            <a:custGeom>
              <a:avLst/>
              <a:gdLst>
                <a:gd name="T0" fmla="*/ 18 w 634"/>
                <a:gd name="T1" fmla="*/ 204 h 312"/>
                <a:gd name="T2" fmla="*/ 41 w 634"/>
                <a:gd name="T3" fmla="*/ 177 h 312"/>
                <a:gd name="T4" fmla="*/ 60 w 634"/>
                <a:gd name="T5" fmla="*/ 147 h 312"/>
                <a:gd name="T6" fmla="*/ 83 w 634"/>
                <a:gd name="T7" fmla="*/ 135 h 312"/>
                <a:gd name="T8" fmla="*/ 91 w 634"/>
                <a:gd name="T9" fmla="*/ 113 h 312"/>
                <a:gd name="T10" fmla="*/ 104 w 634"/>
                <a:gd name="T11" fmla="*/ 121 h 312"/>
                <a:gd name="T12" fmla="*/ 140 w 634"/>
                <a:gd name="T13" fmla="*/ 119 h 312"/>
                <a:gd name="T14" fmla="*/ 141 w 634"/>
                <a:gd name="T15" fmla="*/ 104 h 312"/>
                <a:gd name="T16" fmla="*/ 164 w 634"/>
                <a:gd name="T17" fmla="*/ 90 h 312"/>
                <a:gd name="T18" fmla="*/ 200 w 634"/>
                <a:gd name="T19" fmla="*/ 91 h 312"/>
                <a:gd name="T20" fmla="*/ 216 w 634"/>
                <a:gd name="T21" fmla="*/ 101 h 312"/>
                <a:gd name="T22" fmla="*/ 236 w 634"/>
                <a:gd name="T23" fmla="*/ 116 h 312"/>
                <a:gd name="T24" fmla="*/ 244 w 634"/>
                <a:gd name="T25" fmla="*/ 126 h 312"/>
                <a:gd name="T26" fmla="*/ 273 w 634"/>
                <a:gd name="T27" fmla="*/ 132 h 312"/>
                <a:gd name="T28" fmla="*/ 281 w 634"/>
                <a:gd name="T29" fmla="*/ 156 h 312"/>
                <a:gd name="T30" fmla="*/ 304 w 634"/>
                <a:gd name="T31" fmla="*/ 158 h 312"/>
                <a:gd name="T32" fmla="*/ 325 w 634"/>
                <a:gd name="T33" fmla="*/ 170 h 312"/>
                <a:gd name="T34" fmla="*/ 360 w 634"/>
                <a:gd name="T35" fmla="*/ 193 h 312"/>
                <a:gd name="T36" fmla="*/ 359 w 634"/>
                <a:gd name="T37" fmla="*/ 219 h 312"/>
                <a:gd name="T38" fmla="*/ 344 w 634"/>
                <a:gd name="T39" fmla="*/ 239 h 312"/>
                <a:gd name="T40" fmla="*/ 342 w 634"/>
                <a:gd name="T41" fmla="*/ 268 h 312"/>
                <a:gd name="T42" fmla="*/ 361 w 634"/>
                <a:gd name="T43" fmla="*/ 270 h 312"/>
                <a:gd name="T44" fmla="*/ 380 w 634"/>
                <a:gd name="T45" fmla="*/ 269 h 312"/>
                <a:gd name="T46" fmla="*/ 402 w 634"/>
                <a:gd name="T47" fmla="*/ 280 h 312"/>
                <a:gd name="T48" fmla="*/ 427 w 634"/>
                <a:gd name="T49" fmla="*/ 284 h 312"/>
                <a:gd name="T50" fmla="*/ 460 w 634"/>
                <a:gd name="T51" fmla="*/ 300 h 312"/>
                <a:gd name="T52" fmla="*/ 481 w 634"/>
                <a:gd name="T53" fmla="*/ 301 h 312"/>
                <a:gd name="T54" fmla="*/ 461 w 634"/>
                <a:gd name="T55" fmla="*/ 262 h 312"/>
                <a:gd name="T56" fmla="*/ 432 w 634"/>
                <a:gd name="T57" fmla="*/ 214 h 312"/>
                <a:gd name="T58" fmla="*/ 426 w 634"/>
                <a:gd name="T59" fmla="*/ 175 h 312"/>
                <a:gd name="T60" fmla="*/ 429 w 634"/>
                <a:gd name="T61" fmla="*/ 146 h 312"/>
                <a:gd name="T62" fmla="*/ 404 w 634"/>
                <a:gd name="T63" fmla="*/ 116 h 312"/>
                <a:gd name="T64" fmla="*/ 418 w 634"/>
                <a:gd name="T65" fmla="*/ 100 h 312"/>
                <a:gd name="T66" fmla="*/ 429 w 634"/>
                <a:gd name="T67" fmla="*/ 84 h 312"/>
                <a:gd name="T68" fmla="*/ 442 w 634"/>
                <a:gd name="T69" fmla="*/ 74 h 312"/>
                <a:gd name="T70" fmla="*/ 445 w 634"/>
                <a:gd name="T71" fmla="*/ 49 h 312"/>
                <a:gd name="T72" fmla="*/ 461 w 634"/>
                <a:gd name="T73" fmla="*/ 52 h 312"/>
                <a:gd name="T74" fmla="*/ 456 w 634"/>
                <a:gd name="T75" fmla="*/ 69 h 312"/>
                <a:gd name="T76" fmla="*/ 443 w 634"/>
                <a:gd name="T77" fmla="*/ 91 h 312"/>
                <a:gd name="T78" fmla="*/ 448 w 634"/>
                <a:gd name="T79" fmla="*/ 127 h 312"/>
                <a:gd name="T80" fmla="*/ 455 w 634"/>
                <a:gd name="T81" fmla="*/ 120 h 312"/>
                <a:gd name="T82" fmla="*/ 457 w 634"/>
                <a:gd name="T83" fmla="*/ 142 h 312"/>
                <a:gd name="T84" fmla="*/ 436 w 634"/>
                <a:gd name="T85" fmla="*/ 150 h 312"/>
                <a:gd name="T86" fmla="*/ 442 w 634"/>
                <a:gd name="T87" fmla="*/ 159 h 312"/>
                <a:gd name="T88" fmla="*/ 453 w 634"/>
                <a:gd name="T89" fmla="*/ 149 h 312"/>
                <a:gd name="T90" fmla="*/ 455 w 634"/>
                <a:gd name="T91" fmla="*/ 164 h 312"/>
                <a:gd name="T92" fmla="*/ 451 w 634"/>
                <a:gd name="T93" fmla="*/ 198 h 312"/>
                <a:gd name="T94" fmla="*/ 459 w 634"/>
                <a:gd name="T95" fmla="*/ 187 h 312"/>
                <a:gd name="T96" fmla="*/ 475 w 634"/>
                <a:gd name="T97" fmla="*/ 201 h 312"/>
                <a:gd name="T98" fmla="*/ 463 w 634"/>
                <a:gd name="T99" fmla="*/ 215 h 312"/>
                <a:gd name="T100" fmla="*/ 471 w 634"/>
                <a:gd name="T101" fmla="*/ 240 h 312"/>
                <a:gd name="T102" fmla="*/ 487 w 634"/>
                <a:gd name="T103" fmla="*/ 259 h 312"/>
                <a:gd name="T104" fmla="*/ 495 w 634"/>
                <a:gd name="T105" fmla="*/ 257 h 312"/>
                <a:gd name="T106" fmla="*/ 510 w 634"/>
                <a:gd name="T107" fmla="*/ 259 h 312"/>
                <a:gd name="T108" fmla="*/ 516 w 634"/>
                <a:gd name="T109" fmla="*/ 242 h 312"/>
                <a:gd name="T110" fmla="*/ 523 w 634"/>
                <a:gd name="T111" fmla="*/ 257 h 312"/>
                <a:gd name="T112" fmla="*/ 531 w 634"/>
                <a:gd name="T113" fmla="*/ 264 h 312"/>
                <a:gd name="T114" fmla="*/ 539 w 634"/>
                <a:gd name="T115" fmla="*/ 271 h 312"/>
                <a:gd name="T116" fmla="*/ 546 w 634"/>
                <a:gd name="T117" fmla="*/ 289 h 312"/>
                <a:gd name="T118" fmla="*/ 556 w 634"/>
                <a:gd name="T119" fmla="*/ 297 h 312"/>
                <a:gd name="T120" fmla="*/ 629 w 634"/>
                <a:gd name="T121" fmla="*/ 221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34" h="312">
                  <a:moveTo>
                    <a:pt x="632" y="201"/>
                  </a:moveTo>
                  <a:cubicBezTo>
                    <a:pt x="632" y="199"/>
                    <a:pt x="632" y="194"/>
                    <a:pt x="631" y="191"/>
                  </a:cubicBezTo>
                  <a:cubicBezTo>
                    <a:pt x="546" y="212"/>
                    <a:pt x="546" y="212"/>
                    <a:pt x="546" y="212"/>
                  </a:cubicBezTo>
                  <a:cubicBezTo>
                    <a:pt x="483" y="19"/>
                    <a:pt x="483" y="19"/>
                    <a:pt x="483" y="19"/>
                  </a:cubicBezTo>
                  <a:cubicBezTo>
                    <a:pt x="483" y="19"/>
                    <a:pt x="479" y="10"/>
                    <a:pt x="479" y="6"/>
                  </a:cubicBezTo>
                  <a:cubicBezTo>
                    <a:pt x="479" y="5"/>
                    <a:pt x="479" y="2"/>
                    <a:pt x="479" y="0"/>
                  </a:cubicBezTo>
                  <a:cubicBezTo>
                    <a:pt x="421" y="15"/>
                    <a:pt x="421" y="15"/>
                    <a:pt x="421" y="15"/>
                  </a:cubicBezTo>
                  <a:cubicBezTo>
                    <a:pt x="259" y="56"/>
                    <a:pt x="259" y="56"/>
                    <a:pt x="259" y="56"/>
                  </a:cubicBezTo>
                  <a:cubicBezTo>
                    <a:pt x="0" y="116"/>
                    <a:pt x="0" y="116"/>
                    <a:pt x="0" y="116"/>
                  </a:cubicBezTo>
                  <a:cubicBezTo>
                    <a:pt x="18" y="204"/>
                    <a:pt x="18" y="204"/>
                    <a:pt x="18" y="204"/>
                  </a:cubicBezTo>
                  <a:cubicBezTo>
                    <a:pt x="18" y="204"/>
                    <a:pt x="21" y="203"/>
                    <a:pt x="21" y="202"/>
                  </a:cubicBezTo>
                  <a:cubicBezTo>
                    <a:pt x="22" y="202"/>
                    <a:pt x="23" y="201"/>
                    <a:pt x="24" y="200"/>
                  </a:cubicBezTo>
                  <a:cubicBezTo>
                    <a:pt x="24" y="199"/>
                    <a:pt x="25" y="197"/>
                    <a:pt x="25" y="197"/>
                  </a:cubicBezTo>
                  <a:cubicBezTo>
                    <a:pt x="26" y="196"/>
                    <a:pt x="27" y="195"/>
                    <a:pt x="27" y="194"/>
                  </a:cubicBezTo>
                  <a:cubicBezTo>
                    <a:pt x="28" y="193"/>
                    <a:pt x="28" y="191"/>
                    <a:pt x="29" y="190"/>
                  </a:cubicBezTo>
                  <a:cubicBezTo>
                    <a:pt x="30" y="189"/>
                    <a:pt x="31" y="190"/>
                    <a:pt x="32" y="189"/>
                  </a:cubicBezTo>
                  <a:cubicBezTo>
                    <a:pt x="33" y="189"/>
                    <a:pt x="33" y="186"/>
                    <a:pt x="34" y="185"/>
                  </a:cubicBezTo>
                  <a:cubicBezTo>
                    <a:pt x="34" y="184"/>
                    <a:pt x="36" y="183"/>
                    <a:pt x="37" y="182"/>
                  </a:cubicBezTo>
                  <a:cubicBezTo>
                    <a:pt x="37" y="182"/>
                    <a:pt x="39" y="182"/>
                    <a:pt x="40" y="181"/>
                  </a:cubicBezTo>
                  <a:cubicBezTo>
                    <a:pt x="41" y="181"/>
                    <a:pt x="41" y="178"/>
                    <a:pt x="41" y="177"/>
                  </a:cubicBezTo>
                  <a:cubicBezTo>
                    <a:pt x="42" y="176"/>
                    <a:pt x="42" y="174"/>
                    <a:pt x="42" y="173"/>
                  </a:cubicBezTo>
                  <a:cubicBezTo>
                    <a:pt x="43" y="172"/>
                    <a:pt x="44" y="170"/>
                    <a:pt x="44" y="170"/>
                  </a:cubicBezTo>
                  <a:cubicBezTo>
                    <a:pt x="44" y="170"/>
                    <a:pt x="47" y="169"/>
                    <a:pt x="47" y="168"/>
                  </a:cubicBezTo>
                  <a:cubicBezTo>
                    <a:pt x="48" y="167"/>
                    <a:pt x="48" y="166"/>
                    <a:pt x="49" y="165"/>
                  </a:cubicBezTo>
                  <a:cubicBezTo>
                    <a:pt x="49" y="164"/>
                    <a:pt x="50" y="163"/>
                    <a:pt x="51" y="162"/>
                  </a:cubicBezTo>
                  <a:cubicBezTo>
                    <a:pt x="52" y="162"/>
                    <a:pt x="53" y="160"/>
                    <a:pt x="53" y="160"/>
                  </a:cubicBezTo>
                  <a:cubicBezTo>
                    <a:pt x="54" y="159"/>
                    <a:pt x="55" y="159"/>
                    <a:pt x="56" y="158"/>
                  </a:cubicBezTo>
                  <a:cubicBezTo>
                    <a:pt x="56" y="158"/>
                    <a:pt x="57" y="157"/>
                    <a:pt x="57" y="156"/>
                  </a:cubicBezTo>
                  <a:cubicBezTo>
                    <a:pt x="58" y="155"/>
                    <a:pt x="58" y="153"/>
                    <a:pt x="58" y="152"/>
                  </a:cubicBezTo>
                  <a:cubicBezTo>
                    <a:pt x="58" y="150"/>
                    <a:pt x="59" y="148"/>
                    <a:pt x="60" y="147"/>
                  </a:cubicBezTo>
                  <a:cubicBezTo>
                    <a:pt x="61" y="146"/>
                    <a:pt x="62" y="145"/>
                    <a:pt x="63" y="145"/>
                  </a:cubicBezTo>
                  <a:cubicBezTo>
                    <a:pt x="64" y="145"/>
                    <a:pt x="66" y="145"/>
                    <a:pt x="67" y="145"/>
                  </a:cubicBezTo>
                  <a:cubicBezTo>
                    <a:pt x="68" y="145"/>
                    <a:pt x="69" y="145"/>
                    <a:pt x="70" y="146"/>
                  </a:cubicBezTo>
                  <a:cubicBezTo>
                    <a:pt x="71" y="146"/>
                    <a:pt x="73" y="147"/>
                    <a:pt x="74" y="148"/>
                  </a:cubicBezTo>
                  <a:cubicBezTo>
                    <a:pt x="74" y="148"/>
                    <a:pt x="76" y="149"/>
                    <a:pt x="77" y="149"/>
                  </a:cubicBezTo>
                  <a:cubicBezTo>
                    <a:pt x="78" y="149"/>
                    <a:pt x="78" y="146"/>
                    <a:pt x="78" y="146"/>
                  </a:cubicBezTo>
                  <a:cubicBezTo>
                    <a:pt x="78" y="144"/>
                    <a:pt x="78" y="142"/>
                    <a:pt x="78" y="141"/>
                  </a:cubicBezTo>
                  <a:cubicBezTo>
                    <a:pt x="78" y="140"/>
                    <a:pt x="80" y="139"/>
                    <a:pt x="80" y="139"/>
                  </a:cubicBezTo>
                  <a:cubicBezTo>
                    <a:pt x="81" y="139"/>
                    <a:pt x="82" y="139"/>
                    <a:pt x="83" y="138"/>
                  </a:cubicBezTo>
                  <a:cubicBezTo>
                    <a:pt x="83" y="137"/>
                    <a:pt x="83" y="136"/>
                    <a:pt x="83" y="135"/>
                  </a:cubicBezTo>
                  <a:cubicBezTo>
                    <a:pt x="83" y="134"/>
                    <a:pt x="84" y="132"/>
                    <a:pt x="85" y="131"/>
                  </a:cubicBezTo>
                  <a:cubicBezTo>
                    <a:pt x="85" y="131"/>
                    <a:pt x="86" y="131"/>
                    <a:pt x="87" y="131"/>
                  </a:cubicBezTo>
                  <a:cubicBezTo>
                    <a:pt x="87" y="130"/>
                    <a:pt x="86" y="128"/>
                    <a:pt x="86" y="127"/>
                  </a:cubicBezTo>
                  <a:cubicBezTo>
                    <a:pt x="87" y="126"/>
                    <a:pt x="88" y="124"/>
                    <a:pt x="89" y="123"/>
                  </a:cubicBezTo>
                  <a:cubicBezTo>
                    <a:pt x="89" y="123"/>
                    <a:pt x="91" y="123"/>
                    <a:pt x="91" y="122"/>
                  </a:cubicBezTo>
                  <a:cubicBezTo>
                    <a:pt x="91" y="122"/>
                    <a:pt x="90" y="121"/>
                    <a:pt x="90" y="120"/>
                  </a:cubicBezTo>
                  <a:cubicBezTo>
                    <a:pt x="90" y="119"/>
                    <a:pt x="90" y="118"/>
                    <a:pt x="90" y="118"/>
                  </a:cubicBezTo>
                  <a:cubicBezTo>
                    <a:pt x="91" y="117"/>
                    <a:pt x="92" y="117"/>
                    <a:pt x="93" y="116"/>
                  </a:cubicBezTo>
                  <a:cubicBezTo>
                    <a:pt x="93" y="116"/>
                    <a:pt x="94" y="114"/>
                    <a:pt x="93" y="114"/>
                  </a:cubicBezTo>
                  <a:cubicBezTo>
                    <a:pt x="93" y="113"/>
                    <a:pt x="91" y="113"/>
                    <a:pt x="91" y="113"/>
                  </a:cubicBezTo>
                  <a:cubicBezTo>
                    <a:pt x="91" y="112"/>
                    <a:pt x="92" y="111"/>
                    <a:pt x="92" y="110"/>
                  </a:cubicBezTo>
                  <a:cubicBezTo>
                    <a:pt x="92" y="110"/>
                    <a:pt x="93" y="108"/>
                    <a:pt x="94" y="108"/>
                  </a:cubicBezTo>
                  <a:cubicBezTo>
                    <a:pt x="94" y="108"/>
                    <a:pt x="96" y="108"/>
                    <a:pt x="96" y="109"/>
                  </a:cubicBezTo>
                  <a:cubicBezTo>
                    <a:pt x="97" y="109"/>
                    <a:pt x="97" y="110"/>
                    <a:pt x="97" y="111"/>
                  </a:cubicBezTo>
                  <a:cubicBezTo>
                    <a:pt x="98" y="111"/>
                    <a:pt x="100" y="110"/>
                    <a:pt x="101" y="111"/>
                  </a:cubicBezTo>
                  <a:cubicBezTo>
                    <a:pt x="101" y="111"/>
                    <a:pt x="101" y="112"/>
                    <a:pt x="101" y="113"/>
                  </a:cubicBezTo>
                  <a:cubicBezTo>
                    <a:pt x="100" y="113"/>
                    <a:pt x="99" y="114"/>
                    <a:pt x="98" y="114"/>
                  </a:cubicBezTo>
                  <a:cubicBezTo>
                    <a:pt x="98" y="115"/>
                    <a:pt x="97" y="116"/>
                    <a:pt x="97" y="116"/>
                  </a:cubicBezTo>
                  <a:cubicBezTo>
                    <a:pt x="97" y="117"/>
                    <a:pt x="98" y="119"/>
                    <a:pt x="98" y="119"/>
                  </a:cubicBezTo>
                  <a:cubicBezTo>
                    <a:pt x="100" y="120"/>
                    <a:pt x="102" y="120"/>
                    <a:pt x="104" y="121"/>
                  </a:cubicBezTo>
                  <a:cubicBezTo>
                    <a:pt x="105" y="121"/>
                    <a:pt x="106" y="121"/>
                    <a:pt x="107" y="122"/>
                  </a:cubicBezTo>
                  <a:cubicBezTo>
                    <a:pt x="108" y="122"/>
                    <a:pt x="109" y="123"/>
                    <a:pt x="110" y="123"/>
                  </a:cubicBezTo>
                  <a:cubicBezTo>
                    <a:pt x="112" y="124"/>
                    <a:pt x="114" y="123"/>
                    <a:pt x="115" y="123"/>
                  </a:cubicBezTo>
                  <a:cubicBezTo>
                    <a:pt x="116" y="123"/>
                    <a:pt x="117" y="121"/>
                    <a:pt x="118" y="121"/>
                  </a:cubicBezTo>
                  <a:cubicBezTo>
                    <a:pt x="119" y="121"/>
                    <a:pt x="122" y="121"/>
                    <a:pt x="123" y="121"/>
                  </a:cubicBezTo>
                  <a:cubicBezTo>
                    <a:pt x="123" y="121"/>
                    <a:pt x="124" y="123"/>
                    <a:pt x="125" y="123"/>
                  </a:cubicBezTo>
                  <a:cubicBezTo>
                    <a:pt x="126" y="124"/>
                    <a:pt x="127" y="124"/>
                    <a:pt x="128" y="123"/>
                  </a:cubicBezTo>
                  <a:cubicBezTo>
                    <a:pt x="129" y="123"/>
                    <a:pt x="131" y="121"/>
                    <a:pt x="132" y="121"/>
                  </a:cubicBezTo>
                  <a:cubicBezTo>
                    <a:pt x="133" y="121"/>
                    <a:pt x="135" y="122"/>
                    <a:pt x="136" y="122"/>
                  </a:cubicBezTo>
                  <a:cubicBezTo>
                    <a:pt x="137" y="122"/>
                    <a:pt x="139" y="119"/>
                    <a:pt x="140" y="119"/>
                  </a:cubicBezTo>
                  <a:cubicBezTo>
                    <a:pt x="140" y="118"/>
                    <a:pt x="141" y="117"/>
                    <a:pt x="142" y="117"/>
                  </a:cubicBezTo>
                  <a:cubicBezTo>
                    <a:pt x="142" y="116"/>
                    <a:pt x="143" y="115"/>
                    <a:pt x="143" y="114"/>
                  </a:cubicBezTo>
                  <a:cubicBezTo>
                    <a:pt x="142" y="113"/>
                    <a:pt x="142" y="112"/>
                    <a:pt x="141" y="112"/>
                  </a:cubicBezTo>
                  <a:cubicBezTo>
                    <a:pt x="141" y="111"/>
                    <a:pt x="139" y="112"/>
                    <a:pt x="138" y="111"/>
                  </a:cubicBezTo>
                  <a:cubicBezTo>
                    <a:pt x="138" y="111"/>
                    <a:pt x="138" y="110"/>
                    <a:pt x="138" y="110"/>
                  </a:cubicBezTo>
                  <a:cubicBezTo>
                    <a:pt x="138" y="109"/>
                    <a:pt x="139" y="108"/>
                    <a:pt x="140" y="108"/>
                  </a:cubicBezTo>
                  <a:cubicBezTo>
                    <a:pt x="140" y="108"/>
                    <a:pt x="142" y="108"/>
                    <a:pt x="143" y="108"/>
                  </a:cubicBezTo>
                  <a:cubicBezTo>
                    <a:pt x="143" y="108"/>
                    <a:pt x="144" y="108"/>
                    <a:pt x="144" y="108"/>
                  </a:cubicBezTo>
                  <a:cubicBezTo>
                    <a:pt x="145" y="107"/>
                    <a:pt x="144" y="106"/>
                    <a:pt x="144" y="105"/>
                  </a:cubicBezTo>
                  <a:cubicBezTo>
                    <a:pt x="143" y="105"/>
                    <a:pt x="141" y="105"/>
                    <a:pt x="141" y="104"/>
                  </a:cubicBezTo>
                  <a:cubicBezTo>
                    <a:pt x="140" y="104"/>
                    <a:pt x="139" y="103"/>
                    <a:pt x="139" y="103"/>
                  </a:cubicBezTo>
                  <a:cubicBezTo>
                    <a:pt x="139" y="102"/>
                    <a:pt x="140" y="102"/>
                    <a:pt x="140" y="101"/>
                  </a:cubicBezTo>
                  <a:cubicBezTo>
                    <a:pt x="141" y="101"/>
                    <a:pt x="143" y="101"/>
                    <a:pt x="144" y="101"/>
                  </a:cubicBezTo>
                  <a:cubicBezTo>
                    <a:pt x="145" y="101"/>
                    <a:pt x="146" y="101"/>
                    <a:pt x="147" y="101"/>
                  </a:cubicBezTo>
                  <a:cubicBezTo>
                    <a:pt x="147" y="100"/>
                    <a:pt x="148" y="99"/>
                    <a:pt x="148" y="98"/>
                  </a:cubicBezTo>
                  <a:cubicBezTo>
                    <a:pt x="148" y="98"/>
                    <a:pt x="149" y="96"/>
                    <a:pt x="150" y="96"/>
                  </a:cubicBezTo>
                  <a:cubicBezTo>
                    <a:pt x="151" y="95"/>
                    <a:pt x="155" y="95"/>
                    <a:pt x="156" y="96"/>
                  </a:cubicBezTo>
                  <a:cubicBezTo>
                    <a:pt x="157" y="96"/>
                    <a:pt x="159" y="97"/>
                    <a:pt x="160" y="97"/>
                  </a:cubicBezTo>
                  <a:cubicBezTo>
                    <a:pt x="161" y="97"/>
                    <a:pt x="162" y="96"/>
                    <a:pt x="162" y="95"/>
                  </a:cubicBezTo>
                  <a:cubicBezTo>
                    <a:pt x="163" y="94"/>
                    <a:pt x="163" y="92"/>
                    <a:pt x="164" y="90"/>
                  </a:cubicBezTo>
                  <a:cubicBezTo>
                    <a:pt x="164" y="89"/>
                    <a:pt x="164" y="87"/>
                    <a:pt x="165" y="86"/>
                  </a:cubicBezTo>
                  <a:cubicBezTo>
                    <a:pt x="165" y="86"/>
                    <a:pt x="167" y="85"/>
                    <a:pt x="167" y="84"/>
                  </a:cubicBezTo>
                  <a:cubicBezTo>
                    <a:pt x="168" y="83"/>
                    <a:pt x="169" y="82"/>
                    <a:pt x="169" y="81"/>
                  </a:cubicBezTo>
                  <a:cubicBezTo>
                    <a:pt x="171" y="81"/>
                    <a:pt x="175" y="81"/>
                    <a:pt x="177" y="81"/>
                  </a:cubicBezTo>
                  <a:cubicBezTo>
                    <a:pt x="178" y="82"/>
                    <a:pt x="180" y="82"/>
                    <a:pt x="181" y="83"/>
                  </a:cubicBezTo>
                  <a:cubicBezTo>
                    <a:pt x="182" y="83"/>
                    <a:pt x="185" y="83"/>
                    <a:pt x="185" y="84"/>
                  </a:cubicBezTo>
                  <a:cubicBezTo>
                    <a:pt x="186" y="85"/>
                    <a:pt x="188" y="86"/>
                    <a:pt x="189" y="87"/>
                  </a:cubicBezTo>
                  <a:cubicBezTo>
                    <a:pt x="190" y="88"/>
                    <a:pt x="191" y="90"/>
                    <a:pt x="192" y="91"/>
                  </a:cubicBezTo>
                  <a:cubicBezTo>
                    <a:pt x="193" y="92"/>
                    <a:pt x="196" y="92"/>
                    <a:pt x="198" y="92"/>
                  </a:cubicBezTo>
                  <a:cubicBezTo>
                    <a:pt x="198" y="92"/>
                    <a:pt x="199" y="91"/>
                    <a:pt x="200" y="91"/>
                  </a:cubicBezTo>
                  <a:cubicBezTo>
                    <a:pt x="200" y="90"/>
                    <a:pt x="202" y="91"/>
                    <a:pt x="203" y="91"/>
                  </a:cubicBezTo>
                  <a:cubicBezTo>
                    <a:pt x="204" y="91"/>
                    <a:pt x="205" y="89"/>
                    <a:pt x="206" y="89"/>
                  </a:cubicBezTo>
                  <a:cubicBezTo>
                    <a:pt x="207" y="89"/>
                    <a:pt x="209" y="89"/>
                    <a:pt x="210" y="89"/>
                  </a:cubicBezTo>
                  <a:cubicBezTo>
                    <a:pt x="210" y="88"/>
                    <a:pt x="211" y="87"/>
                    <a:pt x="212" y="86"/>
                  </a:cubicBezTo>
                  <a:cubicBezTo>
                    <a:pt x="213" y="86"/>
                    <a:pt x="217" y="86"/>
                    <a:pt x="218" y="87"/>
                  </a:cubicBezTo>
                  <a:cubicBezTo>
                    <a:pt x="219" y="87"/>
                    <a:pt x="219" y="89"/>
                    <a:pt x="219" y="90"/>
                  </a:cubicBezTo>
                  <a:cubicBezTo>
                    <a:pt x="220" y="91"/>
                    <a:pt x="219" y="93"/>
                    <a:pt x="218" y="94"/>
                  </a:cubicBezTo>
                  <a:cubicBezTo>
                    <a:pt x="218" y="95"/>
                    <a:pt x="216" y="95"/>
                    <a:pt x="215" y="95"/>
                  </a:cubicBezTo>
                  <a:cubicBezTo>
                    <a:pt x="215" y="96"/>
                    <a:pt x="214" y="97"/>
                    <a:pt x="214" y="98"/>
                  </a:cubicBezTo>
                  <a:cubicBezTo>
                    <a:pt x="214" y="99"/>
                    <a:pt x="215" y="100"/>
                    <a:pt x="216" y="101"/>
                  </a:cubicBezTo>
                  <a:cubicBezTo>
                    <a:pt x="217" y="101"/>
                    <a:pt x="221" y="100"/>
                    <a:pt x="221" y="101"/>
                  </a:cubicBezTo>
                  <a:cubicBezTo>
                    <a:pt x="222" y="101"/>
                    <a:pt x="220" y="103"/>
                    <a:pt x="220" y="104"/>
                  </a:cubicBezTo>
                  <a:cubicBezTo>
                    <a:pt x="221" y="105"/>
                    <a:pt x="223" y="105"/>
                    <a:pt x="224" y="105"/>
                  </a:cubicBezTo>
                  <a:cubicBezTo>
                    <a:pt x="225" y="105"/>
                    <a:pt x="227" y="103"/>
                    <a:pt x="228" y="104"/>
                  </a:cubicBezTo>
                  <a:cubicBezTo>
                    <a:pt x="229" y="104"/>
                    <a:pt x="230" y="105"/>
                    <a:pt x="230" y="105"/>
                  </a:cubicBezTo>
                  <a:cubicBezTo>
                    <a:pt x="230" y="106"/>
                    <a:pt x="228" y="108"/>
                    <a:pt x="229" y="108"/>
                  </a:cubicBezTo>
                  <a:cubicBezTo>
                    <a:pt x="229" y="109"/>
                    <a:pt x="230" y="110"/>
                    <a:pt x="230" y="110"/>
                  </a:cubicBezTo>
                  <a:cubicBezTo>
                    <a:pt x="230" y="111"/>
                    <a:pt x="229" y="112"/>
                    <a:pt x="229" y="113"/>
                  </a:cubicBezTo>
                  <a:cubicBezTo>
                    <a:pt x="229" y="114"/>
                    <a:pt x="231" y="115"/>
                    <a:pt x="232" y="115"/>
                  </a:cubicBezTo>
                  <a:cubicBezTo>
                    <a:pt x="233" y="116"/>
                    <a:pt x="235" y="115"/>
                    <a:pt x="236" y="116"/>
                  </a:cubicBezTo>
                  <a:cubicBezTo>
                    <a:pt x="237" y="116"/>
                    <a:pt x="239" y="119"/>
                    <a:pt x="239" y="119"/>
                  </a:cubicBezTo>
                  <a:cubicBezTo>
                    <a:pt x="239" y="119"/>
                    <a:pt x="238" y="122"/>
                    <a:pt x="238" y="123"/>
                  </a:cubicBezTo>
                  <a:cubicBezTo>
                    <a:pt x="238" y="124"/>
                    <a:pt x="239" y="125"/>
                    <a:pt x="239" y="126"/>
                  </a:cubicBezTo>
                  <a:cubicBezTo>
                    <a:pt x="239" y="127"/>
                    <a:pt x="238" y="128"/>
                    <a:pt x="238" y="129"/>
                  </a:cubicBezTo>
                  <a:cubicBezTo>
                    <a:pt x="238" y="129"/>
                    <a:pt x="239" y="130"/>
                    <a:pt x="239" y="130"/>
                  </a:cubicBezTo>
                  <a:cubicBezTo>
                    <a:pt x="239" y="130"/>
                    <a:pt x="240" y="129"/>
                    <a:pt x="240" y="129"/>
                  </a:cubicBezTo>
                  <a:cubicBezTo>
                    <a:pt x="241" y="128"/>
                    <a:pt x="242" y="128"/>
                    <a:pt x="243" y="127"/>
                  </a:cubicBezTo>
                  <a:cubicBezTo>
                    <a:pt x="244" y="127"/>
                    <a:pt x="244" y="127"/>
                    <a:pt x="244" y="127"/>
                  </a:cubicBezTo>
                  <a:cubicBezTo>
                    <a:pt x="244" y="127"/>
                    <a:pt x="244" y="127"/>
                    <a:pt x="244" y="127"/>
                  </a:cubicBezTo>
                  <a:cubicBezTo>
                    <a:pt x="244" y="127"/>
                    <a:pt x="244" y="127"/>
                    <a:pt x="244" y="126"/>
                  </a:cubicBezTo>
                  <a:cubicBezTo>
                    <a:pt x="246" y="126"/>
                    <a:pt x="247" y="125"/>
                    <a:pt x="249" y="125"/>
                  </a:cubicBezTo>
                  <a:cubicBezTo>
                    <a:pt x="252" y="125"/>
                    <a:pt x="253" y="126"/>
                    <a:pt x="255" y="127"/>
                  </a:cubicBezTo>
                  <a:cubicBezTo>
                    <a:pt x="255" y="127"/>
                    <a:pt x="256" y="127"/>
                    <a:pt x="256" y="127"/>
                  </a:cubicBezTo>
                  <a:cubicBezTo>
                    <a:pt x="256" y="127"/>
                    <a:pt x="256" y="127"/>
                    <a:pt x="256" y="127"/>
                  </a:cubicBezTo>
                  <a:cubicBezTo>
                    <a:pt x="256" y="127"/>
                    <a:pt x="256" y="127"/>
                    <a:pt x="256" y="127"/>
                  </a:cubicBezTo>
                  <a:cubicBezTo>
                    <a:pt x="258" y="126"/>
                    <a:pt x="259" y="125"/>
                    <a:pt x="261" y="125"/>
                  </a:cubicBezTo>
                  <a:cubicBezTo>
                    <a:pt x="261" y="125"/>
                    <a:pt x="262" y="125"/>
                    <a:pt x="262" y="125"/>
                  </a:cubicBezTo>
                  <a:cubicBezTo>
                    <a:pt x="264" y="125"/>
                    <a:pt x="267" y="126"/>
                    <a:pt x="269" y="127"/>
                  </a:cubicBezTo>
                  <a:cubicBezTo>
                    <a:pt x="271" y="128"/>
                    <a:pt x="272" y="130"/>
                    <a:pt x="272" y="131"/>
                  </a:cubicBezTo>
                  <a:cubicBezTo>
                    <a:pt x="272" y="131"/>
                    <a:pt x="273" y="132"/>
                    <a:pt x="273" y="132"/>
                  </a:cubicBezTo>
                  <a:cubicBezTo>
                    <a:pt x="273" y="132"/>
                    <a:pt x="274" y="132"/>
                    <a:pt x="275" y="132"/>
                  </a:cubicBezTo>
                  <a:cubicBezTo>
                    <a:pt x="275" y="132"/>
                    <a:pt x="275" y="132"/>
                    <a:pt x="275" y="132"/>
                  </a:cubicBezTo>
                  <a:cubicBezTo>
                    <a:pt x="275" y="132"/>
                    <a:pt x="276" y="132"/>
                    <a:pt x="277" y="132"/>
                  </a:cubicBezTo>
                  <a:cubicBezTo>
                    <a:pt x="278" y="132"/>
                    <a:pt x="279" y="132"/>
                    <a:pt x="280" y="133"/>
                  </a:cubicBezTo>
                  <a:cubicBezTo>
                    <a:pt x="282" y="134"/>
                    <a:pt x="285" y="137"/>
                    <a:pt x="286" y="140"/>
                  </a:cubicBezTo>
                  <a:cubicBezTo>
                    <a:pt x="287" y="142"/>
                    <a:pt x="287" y="147"/>
                    <a:pt x="285" y="149"/>
                  </a:cubicBezTo>
                  <a:cubicBezTo>
                    <a:pt x="285" y="151"/>
                    <a:pt x="283" y="152"/>
                    <a:pt x="282" y="152"/>
                  </a:cubicBezTo>
                  <a:cubicBezTo>
                    <a:pt x="282" y="152"/>
                    <a:pt x="282" y="152"/>
                    <a:pt x="282" y="153"/>
                  </a:cubicBezTo>
                  <a:cubicBezTo>
                    <a:pt x="281" y="153"/>
                    <a:pt x="281" y="154"/>
                    <a:pt x="281" y="154"/>
                  </a:cubicBezTo>
                  <a:cubicBezTo>
                    <a:pt x="281" y="154"/>
                    <a:pt x="281" y="155"/>
                    <a:pt x="281" y="156"/>
                  </a:cubicBezTo>
                  <a:cubicBezTo>
                    <a:pt x="281" y="156"/>
                    <a:pt x="282" y="156"/>
                    <a:pt x="282" y="156"/>
                  </a:cubicBezTo>
                  <a:cubicBezTo>
                    <a:pt x="283" y="156"/>
                    <a:pt x="283" y="156"/>
                    <a:pt x="284" y="156"/>
                  </a:cubicBezTo>
                  <a:cubicBezTo>
                    <a:pt x="285" y="156"/>
                    <a:pt x="287" y="157"/>
                    <a:pt x="289" y="158"/>
                  </a:cubicBezTo>
                  <a:cubicBezTo>
                    <a:pt x="290" y="159"/>
                    <a:pt x="290" y="160"/>
                    <a:pt x="291" y="161"/>
                  </a:cubicBezTo>
                  <a:cubicBezTo>
                    <a:pt x="291" y="161"/>
                    <a:pt x="291" y="161"/>
                    <a:pt x="291" y="161"/>
                  </a:cubicBezTo>
                  <a:cubicBezTo>
                    <a:pt x="291" y="161"/>
                    <a:pt x="292" y="162"/>
                    <a:pt x="292" y="162"/>
                  </a:cubicBezTo>
                  <a:cubicBezTo>
                    <a:pt x="293" y="161"/>
                    <a:pt x="294" y="161"/>
                    <a:pt x="294" y="161"/>
                  </a:cubicBezTo>
                  <a:cubicBezTo>
                    <a:pt x="295" y="160"/>
                    <a:pt x="296" y="160"/>
                    <a:pt x="297" y="160"/>
                  </a:cubicBezTo>
                  <a:cubicBezTo>
                    <a:pt x="300" y="159"/>
                    <a:pt x="302" y="158"/>
                    <a:pt x="304" y="158"/>
                  </a:cubicBezTo>
                  <a:cubicBezTo>
                    <a:pt x="304" y="158"/>
                    <a:pt x="304" y="158"/>
                    <a:pt x="304" y="158"/>
                  </a:cubicBezTo>
                  <a:cubicBezTo>
                    <a:pt x="306" y="158"/>
                    <a:pt x="309" y="159"/>
                    <a:pt x="312" y="160"/>
                  </a:cubicBezTo>
                  <a:cubicBezTo>
                    <a:pt x="313" y="160"/>
                    <a:pt x="313" y="160"/>
                    <a:pt x="313" y="160"/>
                  </a:cubicBezTo>
                  <a:cubicBezTo>
                    <a:pt x="313" y="161"/>
                    <a:pt x="313" y="161"/>
                    <a:pt x="313" y="161"/>
                  </a:cubicBezTo>
                  <a:cubicBezTo>
                    <a:pt x="315" y="161"/>
                    <a:pt x="317" y="162"/>
                    <a:pt x="319" y="163"/>
                  </a:cubicBezTo>
                  <a:cubicBezTo>
                    <a:pt x="320" y="164"/>
                    <a:pt x="321" y="166"/>
                    <a:pt x="321" y="167"/>
                  </a:cubicBezTo>
                  <a:cubicBezTo>
                    <a:pt x="322" y="167"/>
                    <a:pt x="322" y="167"/>
                    <a:pt x="322" y="167"/>
                  </a:cubicBezTo>
                  <a:cubicBezTo>
                    <a:pt x="322" y="168"/>
                    <a:pt x="322" y="169"/>
                    <a:pt x="322" y="170"/>
                  </a:cubicBezTo>
                  <a:cubicBezTo>
                    <a:pt x="323" y="170"/>
                    <a:pt x="323" y="170"/>
                    <a:pt x="323" y="170"/>
                  </a:cubicBezTo>
                  <a:cubicBezTo>
                    <a:pt x="323" y="170"/>
                    <a:pt x="323" y="170"/>
                    <a:pt x="324" y="170"/>
                  </a:cubicBezTo>
                  <a:cubicBezTo>
                    <a:pt x="324" y="170"/>
                    <a:pt x="325" y="170"/>
                    <a:pt x="325" y="170"/>
                  </a:cubicBezTo>
                  <a:cubicBezTo>
                    <a:pt x="326" y="170"/>
                    <a:pt x="326" y="170"/>
                    <a:pt x="326" y="170"/>
                  </a:cubicBezTo>
                  <a:cubicBezTo>
                    <a:pt x="326" y="170"/>
                    <a:pt x="326" y="170"/>
                    <a:pt x="326" y="170"/>
                  </a:cubicBezTo>
                  <a:cubicBezTo>
                    <a:pt x="327" y="170"/>
                    <a:pt x="328" y="169"/>
                    <a:pt x="329" y="169"/>
                  </a:cubicBezTo>
                  <a:cubicBezTo>
                    <a:pt x="329" y="169"/>
                    <a:pt x="330" y="169"/>
                    <a:pt x="330" y="169"/>
                  </a:cubicBezTo>
                  <a:cubicBezTo>
                    <a:pt x="332" y="169"/>
                    <a:pt x="335" y="170"/>
                    <a:pt x="337" y="171"/>
                  </a:cubicBezTo>
                  <a:cubicBezTo>
                    <a:pt x="339" y="172"/>
                    <a:pt x="340" y="173"/>
                    <a:pt x="341" y="174"/>
                  </a:cubicBezTo>
                  <a:cubicBezTo>
                    <a:pt x="347" y="165"/>
                    <a:pt x="347" y="165"/>
                    <a:pt x="347" y="165"/>
                  </a:cubicBezTo>
                  <a:cubicBezTo>
                    <a:pt x="367" y="179"/>
                    <a:pt x="367" y="179"/>
                    <a:pt x="367" y="179"/>
                  </a:cubicBezTo>
                  <a:cubicBezTo>
                    <a:pt x="359" y="192"/>
                    <a:pt x="359" y="192"/>
                    <a:pt x="359" y="192"/>
                  </a:cubicBezTo>
                  <a:cubicBezTo>
                    <a:pt x="359" y="193"/>
                    <a:pt x="359" y="193"/>
                    <a:pt x="360" y="193"/>
                  </a:cubicBezTo>
                  <a:cubicBezTo>
                    <a:pt x="360" y="194"/>
                    <a:pt x="360" y="196"/>
                    <a:pt x="360" y="198"/>
                  </a:cubicBezTo>
                  <a:cubicBezTo>
                    <a:pt x="360" y="199"/>
                    <a:pt x="360" y="199"/>
                    <a:pt x="360" y="199"/>
                  </a:cubicBezTo>
                  <a:cubicBezTo>
                    <a:pt x="360" y="199"/>
                    <a:pt x="360" y="199"/>
                    <a:pt x="360" y="199"/>
                  </a:cubicBezTo>
                  <a:cubicBezTo>
                    <a:pt x="360" y="200"/>
                    <a:pt x="360" y="200"/>
                    <a:pt x="360" y="201"/>
                  </a:cubicBezTo>
                  <a:cubicBezTo>
                    <a:pt x="360" y="201"/>
                    <a:pt x="360" y="202"/>
                    <a:pt x="360" y="203"/>
                  </a:cubicBezTo>
                  <a:cubicBezTo>
                    <a:pt x="360" y="203"/>
                    <a:pt x="361" y="204"/>
                    <a:pt x="361" y="205"/>
                  </a:cubicBezTo>
                  <a:cubicBezTo>
                    <a:pt x="361" y="206"/>
                    <a:pt x="361" y="207"/>
                    <a:pt x="362" y="207"/>
                  </a:cubicBezTo>
                  <a:cubicBezTo>
                    <a:pt x="362" y="207"/>
                    <a:pt x="362" y="208"/>
                    <a:pt x="362" y="208"/>
                  </a:cubicBezTo>
                  <a:cubicBezTo>
                    <a:pt x="362" y="209"/>
                    <a:pt x="363" y="211"/>
                    <a:pt x="362" y="213"/>
                  </a:cubicBezTo>
                  <a:cubicBezTo>
                    <a:pt x="362" y="215"/>
                    <a:pt x="360" y="218"/>
                    <a:pt x="359" y="219"/>
                  </a:cubicBezTo>
                  <a:cubicBezTo>
                    <a:pt x="357" y="220"/>
                    <a:pt x="356" y="220"/>
                    <a:pt x="355" y="221"/>
                  </a:cubicBezTo>
                  <a:cubicBezTo>
                    <a:pt x="354" y="221"/>
                    <a:pt x="354" y="221"/>
                    <a:pt x="354" y="221"/>
                  </a:cubicBezTo>
                  <a:cubicBezTo>
                    <a:pt x="354" y="221"/>
                    <a:pt x="354" y="222"/>
                    <a:pt x="353" y="222"/>
                  </a:cubicBezTo>
                  <a:cubicBezTo>
                    <a:pt x="354" y="224"/>
                    <a:pt x="354" y="225"/>
                    <a:pt x="354" y="227"/>
                  </a:cubicBezTo>
                  <a:cubicBezTo>
                    <a:pt x="354" y="227"/>
                    <a:pt x="354" y="227"/>
                    <a:pt x="354" y="227"/>
                  </a:cubicBezTo>
                  <a:cubicBezTo>
                    <a:pt x="354" y="227"/>
                    <a:pt x="354" y="228"/>
                    <a:pt x="353" y="229"/>
                  </a:cubicBezTo>
                  <a:cubicBezTo>
                    <a:pt x="352" y="236"/>
                    <a:pt x="352" y="236"/>
                    <a:pt x="352" y="236"/>
                  </a:cubicBezTo>
                  <a:cubicBezTo>
                    <a:pt x="350" y="235"/>
                    <a:pt x="350" y="235"/>
                    <a:pt x="350" y="235"/>
                  </a:cubicBezTo>
                  <a:cubicBezTo>
                    <a:pt x="350" y="235"/>
                    <a:pt x="350" y="236"/>
                    <a:pt x="349" y="236"/>
                  </a:cubicBezTo>
                  <a:cubicBezTo>
                    <a:pt x="348" y="238"/>
                    <a:pt x="345" y="239"/>
                    <a:pt x="344" y="239"/>
                  </a:cubicBezTo>
                  <a:cubicBezTo>
                    <a:pt x="344" y="240"/>
                    <a:pt x="343" y="240"/>
                    <a:pt x="343" y="240"/>
                  </a:cubicBezTo>
                  <a:cubicBezTo>
                    <a:pt x="343" y="241"/>
                    <a:pt x="342" y="242"/>
                    <a:pt x="342" y="242"/>
                  </a:cubicBezTo>
                  <a:cubicBezTo>
                    <a:pt x="342" y="243"/>
                    <a:pt x="342" y="245"/>
                    <a:pt x="342" y="246"/>
                  </a:cubicBezTo>
                  <a:cubicBezTo>
                    <a:pt x="342" y="246"/>
                    <a:pt x="341" y="247"/>
                    <a:pt x="341" y="247"/>
                  </a:cubicBezTo>
                  <a:cubicBezTo>
                    <a:pt x="341" y="249"/>
                    <a:pt x="340" y="250"/>
                    <a:pt x="340" y="250"/>
                  </a:cubicBezTo>
                  <a:cubicBezTo>
                    <a:pt x="340" y="251"/>
                    <a:pt x="339" y="254"/>
                    <a:pt x="339" y="256"/>
                  </a:cubicBezTo>
                  <a:cubicBezTo>
                    <a:pt x="339" y="256"/>
                    <a:pt x="339" y="256"/>
                    <a:pt x="339" y="256"/>
                  </a:cubicBezTo>
                  <a:cubicBezTo>
                    <a:pt x="338" y="257"/>
                    <a:pt x="338" y="259"/>
                    <a:pt x="338" y="260"/>
                  </a:cubicBezTo>
                  <a:cubicBezTo>
                    <a:pt x="339" y="261"/>
                    <a:pt x="339" y="264"/>
                    <a:pt x="340" y="265"/>
                  </a:cubicBezTo>
                  <a:cubicBezTo>
                    <a:pt x="340" y="266"/>
                    <a:pt x="342" y="267"/>
                    <a:pt x="342" y="268"/>
                  </a:cubicBezTo>
                  <a:cubicBezTo>
                    <a:pt x="343" y="269"/>
                    <a:pt x="343" y="271"/>
                    <a:pt x="343" y="272"/>
                  </a:cubicBezTo>
                  <a:cubicBezTo>
                    <a:pt x="343" y="273"/>
                    <a:pt x="344" y="275"/>
                    <a:pt x="345" y="276"/>
                  </a:cubicBezTo>
                  <a:cubicBezTo>
                    <a:pt x="346" y="277"/>
                    <a:pt x="348" y="279"/>
                    <a:pt x="349" y="279"/>
                  </a:cubicBezTo>
                  <a:cubicBezTo>
                    <a:pt x="350" y="279"/>
                    <a:pt x="350" y="279"/>
                    <a:pt x="351" y="279"/>
                  </a:cubicBezTo>
                  <a:cubicBezTo>
                    <a:pt x="351" y="278"/>
                    <a:pt x="352" y="277"/>
                    <a:pt x="353" y="277"/>
                  </a:cubicBezTo>
                  <a:cubicBezTo>
                    <a:pt x="353" y="277"/>
                    <a:pt x="354" y="276"/>
                    <a:pt x="354" y="276"/>
                  </a:cubicBezTo>
                  <a:cubicBezTo>
                    <a:pt x="355" y="275"/>
                    <a:pt x="356" y="275"/>
                    <a:pt x="356" y="274"/>
                  </a:cubicBezTo>
                  <a:cubicBezTo>
                    <a:pt x="357" y="274"/>
                    <a:pt x="357" y="274"/>
                    <a:pt x="357" y="274"/>
                  </a:cubicBezTo>
                  <a:cubicBezTo>
                    <a:pt x="357" y="274"/>
                    <a:pt x="357" y="273"/>
                    <a:pt x="357" y="273"/>
                  </a:cubicBezTo>
                  <a:cubicBezTo>
                    <a:pt x="358" y="272"/>
                    <a:pt x="359" y="271"/>
                    <a:pt x="361" y="270"/>
                  </a:cubicBezTo>
                  <a:cubicBezTo>
                    <a:pt x="361" y="270"/>
                    <a:pt x="361" y="270"/>
                    <a:pt x="361" y="270"/>
                  </a:cubicBezTo>
                  <a:cubicBezTo>
                    <a:pt x="362" y="269"/>
                    <a:pt x="363" y="268"/>
                    <a:pt x="363" y="268"/>
                  </a:cubicBezTo>
                  <a:cubicBezTo>
                    <a:pt x="364" y="267"/>
                    <a:pt x="365" y="266"/>
                    <a:pt x="366" y="265"/>
                  </a:cubicBezTo>
                  <a:cubicBezTo>
                    <a:pt x="367" y="264"/>
                    <a:pt x="368" y="262"/>
                    <a:pt x="368" y="261"/>
                  </a:cubicBezTo>
                  <a:cubicBezTo>
                    <a:pt x="369" y="261"/>
                    <a:pt x="370" y="260"/>
                    <a:pt x="371" y="259"/>
                  </a:cubicBezTo>
                  <a:cubicBezTo>
                    <a:pt x="371" y="259"/>
                    <a:pt x="373" y="259"/>
                    <a:pt x="374" y="259"/>
                  </a:cubicBezTo>
                  <a:cubicBezTo>
                    <a:pt x="375" y="260"/>
                    <a:pt x="376" y="261"/>
                    <a:pt x="377" y="262"/>
                  </a:cubicBezTo>
                  <a:cubicBezTo>
                    <a:pt x="378" y="263"/>
                    <a:pt x="379" y="266"/>
                    <a:pt x="380" y="267"/>
                  </a:cubicBezTo>
                  <a:cubicBezTo>
                    <a:pt x="380" y="268"/>
                    <a:pt x="380" y="268"/>
                    <a:pt x="380" y="269"/>
                  </a:cubicBezTo>
                  <a:cubicBezTo>
                    <a:pt x="380" y="269"/>
                    <a:pt x="380" y="269"/>
                    <a:pt x="380" y="269"/>
                  </a:cubicBezTo>
                  <a:cubicBezTo>
                    <a:pt x="381" y="270"/>
                    <a:pt x="381" y="272"/>
                    <a:pt x="381" y="273"/>
                  </a:cubicBezTo>
                  <a:cubicBezTo>
                    <a:pt x="382" y="274"/>
                    <a:pt x="383" y="275"/>
                    <a:pt x="384" y="276"/>
                  </a:cubicBezTo>
                  <a:cubicBezTo>
                    <a:pt x="385" y="276"/>
                    <a:pt x="387" y="276"/>
                    <a:pt x="388" y="276"/>
                  </a:cubicBezTo>
                  <a:cubicBezTo>
                    <a:pt x="389" y="277"/>
                    <a:pt x="390" y="278"/>
                    <a:pt x="391" y="278"/>
                  </a:cubicBezTo>
                  <a:cubicBezTo>
                    <a:pt x="392" y="279"/>
                    <a:pt x="393" y="282"/>
                    <a:pt x="394" y="283"/>
                  </a:cubicBezTo>
                  <a:cubicBezTo>
                    <a:pt x="395" y="283"/>
                    <a:pt x="397" y="283"/>
                    <a:pt x="399" y="284"/>
                  </a:cubicBezTo>
                  <a:cubicBezTo>
                    <a:pt x="399" y="284"/>
                    <a:pt x="400" y="285"/>
                    <a:pt x="401" y="285"/>
                  </a:cubicBezTo>
                  <a:cubicBezTo>
                    <a:pt x="402" y="285"/>
                    <a:pt x="403" y="285"/>
                    <a:pt x="404" y="284"/>
                  </a:cubicBezTo>
                  <a:cubicBezTo>
                    <a:pt x="404" y="283"/>
                    <a:pt x="404" y="282"/>
                    <a:pt x="404" y="281"/>
                  </a:cubicBezTo>
                  <a:cubicBezTo>
                    <a:pt x="403" y="281"/>
                    <a:pt x="402" y="280"/>
                    <a:pt x="402" y="280"/>
                  </a:cubicBezTo>
                  <a:cubicBezTo>
                    <a:pt x="402" y="279"/>
                    <a:pt x="403" y="278"/>
                    <a:pt x="403" y="277"/>
                  </a:cubicBezTo>
                  <a:cubicBezTo>
                    <a:pt x="404" y="277"/>
                    <a:pt x="406" y="277"/>
                    <a:pt x="406" y="277"/>
                  </a:cubicBezTo>
                  <a:cubicBezTo>
                    <a:pt x="407" y="278"/>
                    <a:pt x="408" y="278"/>
                    <a:pt x="408" y="279"/>
                  </a:cubicBezTo>
                  <a:cubicBezTo>
                    <a:pt x="408" y="280"/>
                    <a:pt x="409" y="282"/>
                    <a:pt x="409" y="282"/>
                  </a:cubicBezTo>
                  <a:cubicBezTo>
                    <a:pt x="409" y="283"/>
                    <a:pt x="408" y="285"/>
                    <a:pt x="408" y="286"/>
                  </a:cubicBezTo>
                  <a:cubicBezTo>
                    <a:pt x="409" y="287"/>
                    <a:pt x="411" y="288"/>
                    <a:pt x="411" y="289"/>
                  </a:cubicBezTo>
                  <a:cubicBezTo>
                    <a:pt x="412" y="289"/>
                    <a:pt x="414" y="289"/>
                    <a:pt x="415" y="289"/>
                  </a:cubicBezTo>
                  <a:cubicBezTo>
                    <a:pt x="416" y="289"/>
                    <a:pt x="418" y="288"/>
                    <a:pt x="418" y="287"/>
                  </a:cubicBezTo>
                  <a:cubicBezTo>
                    <a:pt x="419" y="287"/>
                    <a:pt x="419" y="285"/>
                    <a:pt x="420" y="285"/>
                  </a:cubicBezTo>
                  <a:cubicBezTo>
                    <a:pt x="421" y="284"/>
                    <a:pt x="425" y="284"/>
                    <a:pt x="427" y="284"/>
                  </a:cubicBezTo>
                  <a:cubicBezTo>
                    <a:pt x="428" y="284"/>
                    <a:pt x="431" y="283"/>
                    <a:pt x="432" y="283"/>
                  </a:cubicBezTo>
                  <a:cubicBezTo>
                    <a:pt x="433" y="283"/>
                    <a:pt x="436" y="284"/>
                    <a:pt x="437" y="285"/>
                  </a:cubicBezTo>
                  <a:cubicBezTo>
                    <a:pt x="438" y="285"/>
                    <a:pt x="440" y="285"/>
                    <a:pt x="441" y="285"/>
                  </a:cubicBezTo>
                  <a:cubicBezTo>
                    <a:pt x="442" y="285"/>
                    <a:pt x="443" y="287"/>
                    <a:pt x="444" y="287"/>
                  </a:cubicBezTo>
                  <a:cubicBezTo>
                    <a:pt x="445" y="288"/>
                    <a:pt x="448" y="290"/>
                    <a:pt x="449" y="292"/>
                  </a:cubicBezTo>
                  <a:cubicBezTo>
                    <a:pt x="449" y="292"/>
                    <a:pt x="449" y="294"/>
                    <a:pt x="449" y="295"/>
                  </a:cubicBezTo>
                  <a:cubicBezTo>
                    <a:pt x="450" y="295"/>
                    <a:pt x="452" y="294"/>
                    <a:pt x="453" y="294"/>
                  </a:cubicBezTo>
                  <a:cubicBezTo>
                    <a:pt x="454" y="294"/>
                    <a:pt x="455" y="295"/>
                    <a:pt x="455" y="296"/>
                  </a:cubicBezTo>
                  <a:cubicBezTo>
                    <a:pt x="456" y="297"/>
                    <a:pt x="456" y="299"/>
                    <a:pt x="457" y="299"/>
                  </a:cubicBezTo>
                  <a:cubicBezTo>
                    <a:pt x="458" y="300"/>
                    <a:pt x="459" y="301"/>
                    <a:pt x="460" y="300"/>
                  </a:cubicBezTo>
                  <a:cubicBezTo>
                    <a:pt x="461" y="300"/>
                    <a:pt x="461" y="298"/>
                    <a:pt x="461" y="297"/>
                  </a:cubicBezTo>
                  <a:cubicBezTo>
                    <a:pt x="461" y="296"/>
                    <a:pt x="459" y="295"/>
                    <a:pt x="459" y="295"/>
                  </a:cubicBezTo>
                  <a:cubicBezTo>
                    <a:pt x="459" y="294"/>
                    <a:pt x="460" y="292"/>
                    <a:pt x="461" y="292"/>
                  </a:cubicBezTo>
                  <a:cubicBezTo>
                    <a:pt x="462" y="291"/>
                    <a:pt x="464" y="292"/>
                    <a:pt x="465" y="292"/>
                  </a:cubicBezTo>
                  <a:cubicBezTo>
                    <a:pt x="466" y="293"/>
                    <a:pt x="466" y="296"/>
                    <a:pt x="467" y="297"/>
                  </a:cubicBezTo>
                  <a:cubicBezTo>
                    <a:pt x="468" y="298"/>
                    <a:pt x="471" y="298"/>
                    <a:pt x="472" y="299"/>
                  </a:cubicBezTo>
                  <a:cubicBezTo>
                    <a:pt x="473" y="299"/>
                    <a:pt x="474" y="301"/>
                    <a:pt x="475" y="302"/>
                  </a:cubicBezTo>
                  <a:cubicBezTo>
                    <a:pt x="475" y="303"/>
                    <a:pt x="476" y="304"/>
                    <a:pt x="477" y="304"/>
                  </a:cubicBezTo>
                  <a:cubicBezTo>
                    <a:pt x="478" y="305"/>
                    <a:pt x="480" y="305"/>
                    <a:pt x="481" y="304"/>
                  </a:cubicBezTo>
                  <a:cubicBezTo>
                    <a:pt x="482" y="304"/>
                    <a:pt x="481" y="302"/>
                    <a:pt x="481" y="301"/>
                  </a:cubicBezTo>
                  <a:cubicBezTo>
                    <a:pt x="481" y="299"/>
                    <a:pt x="479" y="297"/>
                    <a:pt x="479" y="296"/>
                  </a:cubicBezTo>
                  <a:cubicBezTo>
                    <a:pt x="478" y="295"/>
                    <a:pt x="476" y="293"/>
                    <a:pt x="476" y="291"/>
                  </a:cubicBezTo>
                  <a:cubicBezTo>
                    <a:pt x="476" y="290"/>
                    <a:pt x="477" y="288"/>
                    <a:pt x="476" y="286"/>
                  </a:cubicBezTo>
                  <a:cubicBezTo>
                    <a:pt x="476" y="285"/>
                    <a:pt x="474" y="284"/>
                    <a:pt x="473" y="283"/>
                  </a:cubicBezTo>
                  <a:cubicBezTo>
                    <a:pt x="472" y="282"/>
                    <a:pt x="470" y="281"/>
                    <a:pt x="469" y="280"/>
                  </a:cubicBezTo>
                  <a:cubicBezTo>
                    <a:pt x="468" y="279"/>
                    <a:pt x="465" y="278"/>
                    <a:pt x="464" y="277"/>
                  </a:cubicBezTo>
                  <a:cubicBezTo>
                    <a:pt x="463" y="275"/>
                    <a:pt x="462" y="273"/>
                    <a:pt x="462" y="271"/>
                  </a:cubicBezTo>
                  <a:cubicBezTo>
                    <a:pt x="462" y="270"/>
                    <a:pt x="462" y="268"/>
                    <a:pt x="463" y="267"/>
                  </a:cubicBezTo>
                  <a:cubicBezTo>
                    <a:pt x="463" y="266"/>
                    <a:pt x="463" y="264"/>
                    <a:pt x="463" y="264"/>
                  </a:cubicBezTo>
                  <a:cubicBezTo>
                    <a:pt x="463" y="263"/>
                    <a:pt x="462" y="262"/>
                    <a:pt x="461" y="262"/>
                  </a:cubicBezTo>
                  <a:cubicBezTo>
                    <a:pt x="461" y="261"/>
                    <a:pt x="459" y="262"/>
                    <a:pt x="458" y="261"/>
                  </a:cubicBezTo>
                  <a:cubicBezTo>
                    <a:pt x="458" y="261"/>
                    <a:pt x="457" y="259"/>
                    <a:pt x="457" y="259"/>
                  </a:cubicBezTo>
                  <a:cubicBezTo>
                    <a:pt x="457" y="257"/>
                    <a:pt x="459" y="255"/>
                    <a:pt x="459" y="254"/>
                  </a:cubicBezTo>
                  <a:cubicBezTo>
                    <a:pt x="459" y="253"/>
                    <a:pt x="459" y="251"/>
                    <a:pt x="459" y="250"/>
                  </a:cubicBezTo>
                  <a:cubicBezTo>
                    <a:pt x="459" y="248"/>
                    <a:pt x="457" y="246"/>
                    <a:pt x="455" y="244"/>
                  </a:cubicBezTo>
                  <a:cubicBezTo>
                    <a:pt x="454" y="243"/>
                    <a:pt x="449" y="241"/>
                    <a:pt x="447" y="239"/>
                  </a:cubicBezTo>
                  <a:cubicBezTo>
                    <a:pt x="446" y="238"/>
                    <a:pt x="444" y="236"/>
                    <a:pt x="443" y="235"/>
                  </a:cubicBezTo>
                  <a:cubicBezTo>
                    <a:pt x="441" y="234"/>
                    <a:pt x="438" y="232"/>
                    <a:pt x="437" y="231"/>
                  </a:cubicBezTo>
                  <a:cubicBezTo>
                    <a:pt x="435" y="228"/>
                    <a:pt x="435" y="223"/>
                    <a:pt x="434" y="220"/>
                  </a:cubicBezTo>
                  <a:cubicBezTo>
                    <a:pt x="433" y="219"/>
                    <a:pt x="432" y="216"/>
                    <a:pt x="432" y="214"/>
                  </a:cubicBezTo>
                  <a:cubicBezTo>
                    <a:pt x="432" y="213"/>
                    <a:pt x="431" y="210"/>
                    <a:pt x="431" y="209"/>
                  </a:cubicBezTo>
                  <a:cubicBezTo>
                    <a:pt x="430" y="208"/>
                    <a:pt x="428" y="207"/>
                    <a:pt x="427" y="206"/>
                  </a:cubicBezTo>
                  <a:cubicBezTo>
                    <a:pt x="427" y="205"/>
                    <a:pt x="427" y="202"/>
                    <a:pt x="426" y="201"/>
                  </a:cubicBezTo>
                  <a:cubicBezTo>
                    <a:pt x="426" y="200"/>
                    <a:pt x="426" y="198"/>
                    <a:pt x="426" y="197"/>
                  </a:cubicBezTo>
                  <a:cubicBezTo>
                    <a:pt x="425" y="195"/>
                    <a:pt x="422" y="193"/>
                    <a:pt x="422" y="193"/>
                  </a:cubicBezTo>
                  <a:cubicBezTo>
                    <a:pt x="422" y="193"/>
                    <a:pt x="420" y="191"/>
                    <a:pt x="420" y="190"/>
                  </a:cubicBezTo>
                  <a:cubicBezTo>
                    <a:pt x="420" y="189"/>
                    <a:pt x="421" y="188"/>
                    <a:pt x="421" y="187"/>
                  </a:cubicBezTo>
                  <a:cubicBezTo>
                    <a:pt x="421" y="186"/>
                    <a:pt x="423" y="185"/>
                    <a:pt x="423" y="184"/>
                  </a:cubicBezTo>
                  <a:cubicBezTo>
                    <a:pt x="424" y="183"/>
                    <a:pt x="425" y="181"/>
                    <a:pt x="425" y="180"/>
                  </a:cubicBezTo>
                  <a:cubicBezTo>
                    <a:pt x="426" y="179"/>
                    <a:pt x="427" y="177"/>
                    <a:pt x="426" y="175"/>
                  </a:cubicBezTo>
                  <a:cubicBezTo>
                    <a:pt x="426" y="174"/>
                    <a:pt x="424" y="174"/>
                    <a:pt x="424" y="173"/>
                  </a:cubicBezTo>
                  <a:cubicBezTo>
                    <a:pt x="423" y="172"/>
                    <a:pt x="422" y="171"/>
                    <a:pt x="422" y="171"/>
                  </a:cubicBezTo>
                  <a:cubicBezTo>
                    <a:pt x="422" y="170"/>
                    <a:pt x="423" y="169"/>
                    <a:pt x="423" y="168"/>
                  </a:cubicBezTo>
                  <a:cubicBezTo>
                    <a:pt x="423" y="167"/>
                    <a:pt x="422" y="166"/>
                    <a:pt x="422" y="165"/>
                  </a:cubicBezTo>
                  <a:cubicBezTo>
                    <a:pt x="423" y="164"/>
                    <a:pt x="424" y="163"/>
                    <a:pt x="425" y="162"/>
                  </a:cubicBezTo>
                  <a:cubicBezTo>
                    <a:pt x="425" y="161"/>
                    <a:pt x="426" y="158"/>
                    <a:pt x="426" y="157"/>
                  </a:cubicBezTo>
                  <a:cubicBezTo>
                    <a:pt x="425" y="156"/>
                    <a:pt x="423" y="155"/>
                    <a:pt x="423" y="154"/>
                  </a:cubicBezTo>
                  <a:cubicBezTo>
                    <a:pt x="423" y="154"/>
                    <a:pt x="422" y="152"/>
                    <a:pt x="422" y="152"/>
                  </a:cubicBezTo>
                  <a:cubicBezTo>
                    <a:pt x="423" y="151"/>
                    <a:pt x="424" y="149"/>
                    <a:pt x="425" y="149"/>
                  </a:cubicBezTo>
                  <a:cubicBezTo>
                    <a:pt x="426" y="148"/>
                    <a:pt x="428" y="147"/>
                    <a:pt x="429" y="146"/>
                  </a:cubicBezTo>
                  <a:cubicBezTo>
                    <a:pt x="429" y="145"/>
                    <a:pt x="431" y="143"/>
                    <a:pt x="431" y="142"/>
                  </a:cubicBezTo>
                  <a:cubicBezTo>
                    <a:pt x="431" y="141"/>
                    <a:pt x="429" y="139"/>
                    <a:pt x="428" y="139"/>
                  </a:cubicBezTo>
                  <a:cubicBezTo>
                    <a:pt x="427" y="138"/>
                    <a:pt x="425" y="138"/>
                    <a:pt x="425" y="137"/>
                  </a:cubicBezTo>
                  <a:cubicBezTo>
                    <a:pt x="424" y="136"/>
                    <a:pt x="424" y="133"/>
                    <a:pt x="424" y="132"/>
                  </a:cubicBezTo>
                  <a:cubicBezTo>
                    <a:pt x="424" y="131"/>
                    <a:pt x="423" y="130"/>
                    <a:pt x="422" y="130"/>
                  </a:cubicBezTo>
                  <a:cubicBezTo>
                    <a:pt x="422" y="128"/>
                    <a:pt x="421" y="124"/>
                    <a:pt x="420" y="123"/>
                  </a:cubicBezTo>
                  <a:cubicBezTo>
                    <a:pt x="419" y="122"/>
                    <a:pt x="417" y="121"/>
                    <a:pt x="416" y="121"/>
                  </a:cubicBezTo>
                  <a:cubicBezTo>
                    <a:pt x="415" y="120"/>
                    <a:pt x="412" y="119"/>
                    <a:pt x="411" y="119"/>
                  </a:cubicBezTo>
                  <a:cubicBezTo>
                    <a:pt x="410" y="119"/>
                    <a:pt x="408" y="119"/>
                    <a:pt x="407" y="119"/>
                  </a:cubicBezTo>
                  <a:cubicBezTo>
                    <a:pt x="406" y="118"/>
                    <a:pt x="405" y="117"/>
                    <a:pt x="404" y="116"/>
                  </a:cubicBezTo>
                  <a:cubicBezTo>
                    <a:pt x="404" y="115"/>
                    <a:pt x="404" y="113"/>
                    <a:pt x="404" y="112"/>
                  </a:cubicBezTo>
                  <a:cubicBezTo>
                    <a:pt x="404" y="111"/>
                    <a:pt x="405" y="110"/>
                    <a:pt x="406" y="110"/>
                  </a:cubicBezTo>
                  <a:cubicBezTo>
                    <a:pt x="406" y="110"/>
                    <a:pt x="407" y="111"/>
                    <a:pt x="407" y="111"/>
                  </a:cubicBezTo>
                  <a:cubicBezTo>
                    <a:pt x="408" y="112"/>
                    <a:pt x="408" y="114"/>
                    <a:pt x="409" y="114"/>
                  </a:cubicBezTo>
                  <a:cubicBezTo>
                    <a:pt x="410" y="114"/>
                    <a:pt x="411" y="114"/>
                    <a:pt x="411" y="114"/>
                  </a:cubicBezTo>
                  <a:cubicBezTo>
                    <a:pt x="413" y="113"/>
                    <a:pt x="415" y="112"/>
                    <a:pt x="416" y="111"/>
                  </a:cubicBezTo>
                  <a:cubicBezTo>
                    <a:pt x="417" y="111"/>
                    <a:pt x="418" y="110"/>
                    <a:pt x="419" y="109"/>
                  </a:cubicBezTo>
                  <a:cubicBezTo>
                    <a:pt x="419" y="108"/>
                    <a:pt x="420" y="106"/>
                    <a:pt x="420" y="105"/>
                  </a:cubicBezTo>
                  <a:cubicBezTo>
                    <a:pt x="421" y="104"/>
                    <a:pt x="422" y="102"/>
                    <a:pt x="421" y="102"/>
                  </a:cubicBezTo>
                  <a:cubicBezTo>
                    <a:pt x="421" y="101"/>
                    <a:pt x="419" y="101"/>
                    <a:pt x="418" y="100"/>
                  </a:cubicBezTo>
                  <a:cubicBezTo>
                    <a:pt x="418" y="99"/>
                    <a:pt x="419" y="98"/>
                    <a:pt x="419" y="98"/>
                  </a:cubicBezTo>
                  <a:cubicBezTo>
                    <a:pt x="419" y="96"/>
                    <a:pt x="419" y="93"/>
                    <a:pt x="420" y="92"/>
                  </a:cubicBezTo>
                  <a:cubicBezTo>
                    <a:pt x="421" y="91"/>
                    <a:pt x="424" y="91"/>
                    <a:pt x="424" y="91"/>
                  </a:cubicBezTo>
                  <a:cubicBezTo>
                    <a:pt x="425" y="90"/>
                    <a:pt x="425" y="89"/>
                    <a:pt x="425" y="89"/>
                  </a:cubicBezTo>
                  <a:cubicBezTo>
                    <a:pt x="425" y="88"/>
                    <a:pt x="424" y="87"/>
                    <a:pt x="424" y="86"/>
                  </a:cubicBezTo>
                  <a:cubicBezTo>
                    <a:pt x="423" y="86"/>
                    <a:pt x="422" y="84"/>
                    <a:pt x="422" y="83"/>
                  </a:cubicBezTo>
                  <a:cubicBezTo>
                    <a:pt x="422" y="83"/>
                    <a:pt x="422" y="81"/>
                    <a:pt x="423" y="81"/>
                  </a:cubicBezTo>
                  <a:cubicBezTo>
                    <a:pt x="424" y="80"/>
                    <a:pt x="425" y="80"/>
                    <a:pt x="426" y="80"/>
                  </a:cubicBezTo>
                  <a:cubicBezTo>
                    <a:pt x="427" y="80"/>
                    <a:pt x="427" y="80"/>
                    <a:pt x="428" y="81"/>
                  </a:cubicBezTo>
                  <a:cubicBezTo>
                    <a:pt x="428" y="81"/>
                    <a:pt x="429" y="83"/>
                    <a:pt x="429" y="84"/>
                  </a:cubicBezTo>
                  <a:cubicBezTo>
                    <a:pt x="429" y="84"/>
                    <a:pt x="429" y="86"/>
                    <a:pt x="429" y="87"/>
                  </a:cubicBezTo>
                  <a:cubicBezTo>
                    <a:pt x="429" y="88"/>
                    <a:pt x="430" y="90"/>
                    <a:pt x="431" y="90"/>
                  </a:cubicBezTo>
                  <a:cubicBezTo>
                    <a:pt x="431" y="90"/>
                    <a:pt x="432" y="89"/>
                    <a:pt x="432" y="89"/>
                  </a:cubicBezTo>
                  <a:cubicBezTo>
                    <a:pt x="433" y="88"/>
                    <a:pt x="434" y="86"/>
                    <a:pt x="434" y="85"/>
                  </a:cubicBezTo>
                  <a:cubicBezTo>
                    <a:pt x="434" y="84"/>
                    <a:pt x="433" y="83"/>
                    <a:pt x="432" y="82"/>
                  </a:cubicBezTo>
                  <a:cubicBezTo>
                    <a:pt x="432" y="81"/>
                    <a:pt x="432" y="79"/>
                    <a:pt x="433" y="78"/>
                  </a:cubicBezTo>
                  <a:cubicBezTo>
                    <a:pt x="433" y="78"/>
                    <a:pt x="434" y="77"/>
                    <a:pt x="435" y="77"/>
                  </a:cubicBezTo>
                  <a:cubicBezTo>
                    <a:pt x="435" y="78"/>
                    <a:pt x="436" y="79"/>
                    <a:pt x="437" y="79"/>
                  </a:cubicBezTo>
                  <a:cubicBezTo>
                    <a:pt x="437" y="79"/>
                    <a:pt x="438" y="78"/>
                    <a:pt x="439" y="78"/>
                  </a:cubicBezTo>
                  <a:cubicBezTo>
                    <a:pt x="440" y="77"/>
                    <a:pt x="441" y="75"/>
                    <a:pt x="442" y="74"/>
                  </a:cubicBezTo>
                  <a:cubicBezTo>
                    <a:pt x="442" y="73"/>
                    <a:pt x="443" y="70"/>
                    <a:pt x="443" y="69"/>
                  </a:cubicBezTo>
                  <a:cubicBezTo>
                    <a:pt x="444" y="68"/>
                    <a:pt x="446" y="67"/>
                    <a:pt x="447" y="66"/>
                  </a:cubicBezTo>
                  <a:cubicBezTo>
                    <a:pt x="447" y="66"/>
                    <a:pt x="447" y="63"/>
                    <a:pt x="448" y="62"/>
                  </a:cubicBezTo>
                  <a:cubicBezTo>
                    <a:pt x="448" y="61"/>
                    <a:pt x="451" y="61"/>
                    <a:pt x="452" y="60"/>
                  </a:cubicBezTo>
                  <a:cubicBezTo>
                    <a:pt x="453" y="60"/>
                    <a:pt x="454" y="58"/>
                    <a:pt x="454" y="57"/>
                  </a:cubicBezTo>
                  <a:cubicBezTo>
                    <a:pt x="455" y="56"/>
                    <a:pt x="454" y="54"/>
                    <a:pt x="453" y="53"/>
                  </a:cubicBezTo>
                  <a:cubicBezTo>
                    <a:pt x="453" y="53"/>
                    <a:pt x="452" y="52"/>
                    <a:pt x="451" y="51"/>
                  </a:cubicBezTo>
                  <a:cubicBezTo>
                    <a:pt x="450" y="51"/>
                    <a:pt x="449" y="52"/>
                    <a:pt x="448" y="52"/>
                  </a:cubicBezTo>
                  <a:cubicBezTo>
                    <a:pt x="448" y="52"/>
                    <a:pt x="447" y="52"/>
                    <a:pt x="446" y="52"/>
                  </a:cubicBezTo>
                  <a:cubicBezTo>
                    <a:pt x="446" y="51"/>
                    <a:pt x="445" y="49"/>
                    <a:pt x="445" y="49"/>
                  </a:cubicBezTo>
                  <a:cubicBezTo>
                    <a:pt x="445" y="47"/>
                    <a:pt x="445" y="44"/>
                    <a:pt x="446" y="43"/>
                  </a:cubicBezTo>
                  <a:cubicBezTo>
                    <a:pt x="447" y="41"/>
                    <a:pt x="449" y="39"/>
                    <a:pt x="451" y="39"/>
                  </a:cubicBezTo>
                  <a:cubicBezTo>
                    <a:pt x="452" y="38"/>
                    <a:pt x="454" y="39"/>
                    <a:pt x="455" y="39"/>
                  </a:cubicBezTo>
                  <a:cubicBezTo>
                    <a:pt x="456" y="38"/>
                    <a:pt x="456" y="36"/>
                    <a:pt x="457" y="36"/>
                  </a:cubicBezTo>
                  <a:cubicBezTo>
                    <a:pt x="458" y="35"/>
                    <a:pt x="459" y="35"/>
                    <a:pt x="460" y="35"/>
                  </a:cubicBezTo>
                  <a:cubicBezTo>
                    <a:pt x="461" y="35"/>
                    <a:pt x="462" y="36"/>
                    <a:pt x="462" y="36"/>
                  </a:cubicBezTo>
                  <a:cubicBezTo>
                    <a:pt x="463" y="37"/>
                    <a:pt x="463" y="39"/>
                    <a:pt x="462" y="40"/>
                  </a:cubicBezTo>
                  <a:cubicBezTo>
                    <a:pt x="462" y="41"/>
                    <a:pt x="461" y="42"/>
                    <a:pt x="461" y="43"/>
                  </a:cubicBezTo>
                  <a:cubicBezTo>
                    <a:pt x="461" y="44"/>
                    <a:pt x="460" y="46"/>
                    <a:pt x="460" y="47"/>
                  </a:cubicBezTo>
                  <a:cubicBezTo>
                    <a:pt x="460" y="48"/>
                    <a:pt x="460" y="51"/>
                    <a:pt x="461" y="52"/>
                  </a:cubicBezTo>
                  <a:cubicBezTo>
                    <a:pt x="462" y="52"/>
                    <a:pt x="464" y="52"/>
                    <a:pt x="464" y="53"/>
                  </a:cubicBezTo>
                  <a:cubicBezTo>
                    <a:pt x="465" y="54"/>
                    <a:pt x="464" y="56"/>
                    <a:pt x="464" y="57"/>
                  </a:cubicBezTo>
                  <a:cubicBezTo>
                    <a:pt x="464" y="58"/>
                    <a:pt x="463" y="59"/>
                    <a:pt x="463" y="60"/>
                  </a:cubicBezTo>
                  <a:cubicBezTo>
                    <a:pt x="462" y="61"/>
                    <a:pt x="460" y="62"/>
                    <a:pt x="460" y="63"/>
                  </a:cubicBezTo>
                  <a:cubicBezTo>
                    <a:pt x="459" y="63"/>
                    <a:pt x="459" y="65"/>
                    <a:pt x="460" y="65"/>
                  </a:cubicBezTo>
                  <a:cubicBezTo>
                    <a:pt x="461" y="66"/>
                    <a:pt x="462" y="65"/>
                    <a:pt x="462" y="65"/>
                  </a:cubicBezTo>
                  <a:cubicBezTo>
                    <a:pt x="463" y="65"/>
                    <a:pt x="465" y="65"/>
                    <a:pt x="466" y="66"/>
                  </a:cubicBezTo>
                  <a:cubicBezTo>
                    <a:pt x="466" y="67"/>
                    <a:pt x="465" y="70"/>
                    <a:pt x="464" y="71"/>
                  </a:cubicBezTo>
                  <a:cubicBezTo>
                    <a:pt x="463" y="71"/>
                    <a:pt x="461" y="71"/>
                    <a:pt x="460" y="71"/>
                  </a:cubicBezTo>
                  <a:cubicBezTo>
                    <a:pt x="459" y="71"/>
                    <a:pt x="457" y="70"/>
                    <a:pt x="456" y="69"/>
                  </a:cubicBezTo>
                  <a:cubicBezTo>
                    <a:pt x="455" y="69"/>
                    <a:pt x="453" y="70"/>
                    <a:pt x="452" y="70"/>
                  </a:cubicBezTo>
                  <a:cubicBezTo>
                    <a:pt x="452" y="71"/>
                    <a:pt x="452" y="73"/>
                    <a:pt x="451" y="74"/>
                  </a:cubicBezTo>
                  <a:cubicBezTo>
                    <a:pt x="451" y="74"/>
                    <a:pt x="450" y="75"/>
                    <a:pt x="450" y="75"/>
                  </a:cubicBezTo>
                  <a:cubicBezTo>
                    <a:pt x="450" y="75"/>
                    <a:pt x="449" y="77"/>
                    <a:pt x="449" y="77"/>
                  </a:cubicBezTo>
                  <a:cubicBezTo>
                    <a:pt x="448" y="78"/>
                    <a:pt x="448" y="78"/>
                    <a:pt x="447" y="78"/>
                  </a:cubicBezTo>
                  <a:cubicBezTo>
                    <a:pt x="446" y="79"/>
                    <a:pt x="444" y="79"/>
                    <a:pt x="444" y="80"/>
                  </a:cubicBezTo>
                  <a:cubicBezTo>
                    <a:pt x="444" y="80"/>
                    <a:pt x="443" y="82"/>
                    <a:pt x="444" y="82"/>
                  </a:cubicBezTo>
                  <a:cubicBezTo>
                    <a:pt x="444" y="83"/>
                    <a:pt x="446" y="84"/>
                    <a:pt x="446" y="86"/>
                  </a:cubicBezTo>
                  <a:cubicBezTo>
                    <a:pt x="446" y="86"/>
                    <a:pt x="445" y="87"/>
                    <a:pt x="445" y="88"/>
                  </a:cubicBezTo>
                  <a:cubicBezTo>
                    <a:pt x="445" y="89"/>
                    <a:pt x="444" y="90"/>
                    <a:pt x="443" y="91"/>
                  </a:cubicBezTo>
                  <a:cubicBezTo>
                    <a:pt x="443" y="92"/>
                    <a:pt x="442" y="94"/>
                    <a:pt x="442" y="95"/>
                  </a:cubicBezTo>
                  <a:cubicBezTo>
                    <a:pt x="441" y="96"/>
                    <a:pt x="441" y="99"/>
                    <a:pt x="441" y="100"/>
                  </a:cubicBezTo>
                  <a:cubicBezTo>
                    <a:pt x="441" y="101"/>
                    <a:pt x="441" y="103"/>
                    <a:pt x="441" y="104"/>
                  </a:cubicBezTo>
                  <a:cubicBezTo>
                    <a:pt x="440" y="105"/>
                    <a:pt x="438" y="107"/>
                    <a:pt x="438" y="108"/>
                  </a:cubicBezTo>
                  <a:cubicBezTo>
                    <a:pt x="438" y="109"/>
                    <a:pt x="439" y="111"/>
                    <a:pt x="439" y="112"/>
                  </a:cubicBezTo>
                  <a:cubicBezTo>
                    <a:pt x="439" y="113"/>
                    <a:pt x="439" y="114"/>
                    <a:pt x="439" y="115"/>
                  </a:cubicBezTo>
                  <a:cubicBezTo>
                    <a:pt x="440" y="115"/>
                    <a:pt x="442" y="115"/>
                    <a:pt x="443" y="116"/>
                  </a:cubicBezTo>
                  <a:cubicBezTo>
                    <a:pt x="444" y="116"/>
                    <a:pt x="445" y="119"/>
                    <a:pt x="446" y="120"/>
                  </a:cubicBezTo>
                  <a:cubicBezTo>
                    <a:pt x="446" y="121"/>
                    <a:pt x="447" y="122"/>
                    <a:pt x="447" y="123"/>
                  </a:cubicBezTo>
                  <a:cubicBezTo>
                    <a:pt x="447" y="124"/>
                    <a:pt x="448" y="126"/>
                    <a:pt x="448" y="127"/>
                  </a:cubicBezTo>
                  <a:cubicBezTo>
                    <a:pt x="448" y="128"/>
                    <a:pt x="448" y="130"/>
                    <a:pt x="448" y="131"/>
                  </a:cubicBezTo>
                  <a:cubicBezTo>
                    <a:pt x="448" y="132"/>
                    <a:pt x="449" y="135"/>
                    <a:pt x="450" y="136"/>
                  </a:cubicBezTo>
                  <a:cubicBezTo>
                    <a:pt x="450" y="136"/>
                    <a:pt x="451" y="137"/>
                    <a:pt x="452" y="137"/>
                  </a:cubicBezTo>
                  <a:cubicBezTo>
                    <a:pt x="453" y="137"/>
                    <a:pt x="454" y="137"/>
                    <a:pt x="455" y="136"/>
                  </a:cubicBezTo>
                  <a:cubicBezTo>
                    <a:pt x="455" y="136"/>
                    <a:pt x="455" y="134"/>
                    <a:pt x="455" y="134"/>
                  </a:cubicBezTo>
                  <a:cubicBezTo>
                    <a:pt x="455" y="133"/>
                    <a:pt x="453" y="132"/>
                    <a:pt x="453" y="132"/>
                  </a:cubicBezTo>
                  <a:cubicBezTo>
                    <a:pt x="452" y="131"/>
                    <a:pt x="452" y="129"/>
                    <a:pt x="452" y="129"/>
                  </a:cubicBezTo>
                  <a:cubicBezTo>
                    <a:pt x="452" y="128"/>
                    <a:pt x="452" y="126"/>
                    <a:pt x="452" y="125"/>
                  </a:cubicBezTo>
                  <a:cubicBezTo>
                    <a:pt x="452" y="124"/>
                    <a:pt x="452" y="122"/>
                    <a:pt x="453" y="122"/>
                  </a:cubicBezTo>
                  <a:cubicBezTo>
                    <a:pt x="453" y="121"/>
                    <a:pt x="454" y="120"/>
                    <a:pt x="455" y="120"/>
                  </a:cubicBezTo>
                  <a:cubicBezTo>
                    <a:pt x="456" y="120"/>
                    <a:pt x="458" y="119"/>
                    <a:pt x="458" y="120"/>
                  </a:cubicBezTo>
                  <a:cubicBezTo>
                    <a:pt x="459" y="120"/>
                    <a:pt x="459" y="121"/>
                    <a:pt x="459" y="122"/>
                  </a:cubicBezTo>
                  <a:cubicBezTo>
                    <a:pt x="459" y="123"/>
                    <a:pt x="459" y="124"/>
                    <a:pt x="459" y="124"/>
                  </a:cubicBezTo>
                  <a:cubicBezTo>
                    <a:pt x="459" y="125"/>
                    <a:pt x="458" y="126"/>
                    <a:pt x="457" y="126"/>
                  </a:cubicBezTo>
                  <a:cubicBezTo>
                    <a:pt x="457" y="127"/>
                    <a:pt x="457" y="128"/>
                    <a:pt x="457" y="129"/>
                  </a:cubicBezTo>
                  <a:cubicBezTo>
                    <a:pt x="457" y="129"/>
                    <a:pt x="458" y="131"/>
                    <a:pt x="458" y="131"/>
                  </a:cubicBezTo>
                  <a:cubicBezTo>
                    <a:pt x="459" y="132"/>
                    <a:pt x="460" y="132"/>
                    <a:pt x="461" y="133"/>
                  </a:cubicBezTo>
                  <a:cubicBezTo>
                    <a:pt x="461" y="134"/>
                    <a:pt x="461" y="136"/>
                    <a:pt x="461" y="137"/>
                  </a:cubicBezTo>
                  <a:cubicBezTo>
                    <a:pt x="461" y="137"/>
                    <a:pt x="460" y="139"/>
                    <a:pt x="459" y="139"/>
                  </a:cubicBezTo>
                  <a:cubicBezTo>
                    <a:pt x="458" y="140"/>
                    <a:pt x="457" y="142"/>
                    <a:pt x="457" y="142"/>
                  </a:cubicBezTo>
                  <a:cubicBezTo>
                    <a:pt x="456" y="143"/>
                    <a:pt x="454" y="143"/>
                    <a:pt x="453" y="143"/>
                  </a:cubicBezTo>
                  <a:cubicBezTo>
                    <a:pt x="451" y="143"/>
                    <a:pt x="449" y="143"/>
                    <a:pt x="448" y="142"/>
                  </a:cubicBezTo>
                  <a:cubicBezTo>
                    <a:pt x="447" y="142"/>
                    <a:pt x="445" y="140"/>
                    <a:pt x="445" y="140"/>
                  </a:cubicBezTo>
                  <a:cubicBezTo>
                    <a:pt x="444" y="139"/>
                    <a:pt x="443" y="137"/>
                    <a:pt x="442" y="136"/>
                  </a:cubicBezTo>
                  <a:cubicBezTo>
                    <a:pt x="442" y="135"/>
                    <a:pt x="442" y="132"/>
                    <a:pt x="441" y="132"/>
                  </a:cubicBezTo>
                  <a:cubicBezTo>
                    <a:pt x="441" y="131"/>
                    <a:pt x="439" y="131"/>
                    <a:pt x="439" y="132"/>
                  </a:cubicBezTo>
                  <a:cubicBezTo>
                    <a:pt x="438" y="132"/>
                    <a:pt x="438" y="135"/>
                    <a:pt x="437" y="136"/>
                  </a:cubicBezTo>
                  <a:cubicBezTo>
                    <a:pt x="437" y="137"/>
                    <a:pt x="438" y="139"/>
                    <a:pt x="438" y="140"/>
                  </a:cubicBezTo>
                  <a:cubicBezTo>
                    <a:pt x="438" y="142"/>
                    <a:pt x="438" y="144"/>
                    <a:pt x="437" y="145"/>
                  </a:cubicBezTo>
                  <a:cubicBezTo>
                    <a:pt x="437" y="146"/>
                    <a:pt x="436" y="149"/>
                    <a:pt x="436" y="150"/>
                  </a:cubicBezTo>
                  <a:cubicBezTo>
                    <a:pt x="436" y="150"/>
                    <a:pt x="437" y="154"/>
                    <a:pt x="437" y="155"/>
                  </a:cubicBezTo>
                  <a:cubicBezTo>
                    <a:pt x="437" y="156"/>
                    <a:pt x="437" y="159"/>
                    <a:pt x="437" y="161"/>
                  </a:cubicBezTo>
                  <a:cubicBezTo>
                    <a:pt x="438" y="162"/>
                    <a:pt x="438" y="165"/>
                    <a:pt x="438" y="166"/>
                  </a:cubicBezTo>
                  <a:cubicBezTo>
                    <a:pt x="438" y="167"/>
                    <a:pt x="438" y="169"/>
                    <a:pt x="439" y="170"/>
                  </a:cubicBezTo>
                  <a:cubicBezTo>
                    <a:pt x="439" y="170"/>
                    <a:pt x="440" y="172"/>
                    <a:pt x="440" y="171"/>
                  </a:cubicBezTo>
                  <a:cubicBezTo>
                    <a:pt x="441" y="171"/>
                    <a:pt x="442" y="169"/>
                    <a:pt x="443" y="169"/>
                  </a:cubicBezTo>
                  <a:cubicBezTo>
                    <a:pt x="443" y="168"/>
                    <a:pt x="444" y="167"/>
                    <a:pt x="445" y="167"/>
                  </a:cubicBezTo>
                  <a:cubicBezTo>
                    <a:pt x="445" y="166"/>
                    <a:pt x="446" y="165"/>
                    <a:pt x="446" y="164"/>
                  </a:cubicBezTo>
                  <a:cubicBezTo>
                    <a:pt x="446" y="163"/>
                    <a:pt x="444" y="162"/>
                    <a:pt x="444" y="162"/>
                  </a:cubicBezTo>
                  <a:cubicBezTo>
                    <a:pt x="443" y="161"/>
                    <a:pt x="442" y="160"/>
                    <a:pt x="442" y="159"/>
                  </a:cubicBezTo>
                  <a:cubicBezTo>
                    <a:pt x="442" y="159"/>
                    <a:pt x="443" y="158"/>
                    <a:pt x="444" y="157"/>
                  </a:cubicBezTo>
                  <a:cubicBezTo>
                    <a:pt x="444" y="157"/>
                    <a:pt x="446" y="158"/>
                    <a:pt x="447" y="157"/>
                  </a:cubicBezTo>
                  <a:cubicBezTo>
                    <a:pt x="447" y="157"/>
                    <a:pt x="448" y="155"/>
                    <a:pt x="448" y="155"/>
                  </a:cubicBezTo>
                  <a:cubicBezTo>
                    <a:pt x="448" y="154"/>
                    <a:pt x="447" y="152"/>
                    <a:pt x="447" y="152"/>
                  </a:cubicBezTo>
                  <a:cubicBezTo>
                    <a:pt x="447" y="151"/>
                    <a:pt x="448" y="150"/>
                    <a:pt x="449" y="149"/>
                  </a:cubicBezTo>
                  <a:cubicBezTo>
                    <a:pt x="449" y="149"/>
                    <a:pt x="450" y="150"/>
                    <a:pt x="450" y="150"/>
                  </a:cubicBezTo>
                  <a:cubicBezTo>
                    <a:pt x="451" y="151"/>
                    <a:pt x="450" y="153"/>
                    <a:pt x="451" y="154"/>
                  </a:cubicBezTo>
                  <a:cubicBezTo>
                    <a:pt x="451" y="155"/>
                    <a:pt x="452" y="155"/>
                    <a:pt x="453" y="155"/>
                  </a:cubicBezTo>
                  <a:cubicBezTo>
                    <a:pt x="453" y="154"/>
                    <a:pt x="454" y="153"/>
                    <a:pt x="454" y="152"/>
                  </a:cubicBezTo>
                  <a:cubicBezTo>
                    <a:pt x="454" y="152"/>
                    <a:pt x="453" y="150"/>
                    <a:pt x="453" y="149"/>
                  </a:cubicBezTo>
                  <a:cubicBezTo>
                    <a:pt x="453" y="149"/>
                    <a:pt x="455" y="148"/>
                    <a:pt x="455" y="148"/>
                  </a:cubicBezTo>
                  <a:cubicBezTo>
                    <a:pt x="456" y="148"/>
                    <a:pt x="457" y="149"/>
                    <a:pt x="458" y="149"/>
                  </a:cubicBezTo>
                  <a:cubicBezTo>
                    <a:pt x="458" y="150"/>
                    <a:pt x="459" y="152"/>
                    <a:pt x="459" y="153"/>
                  </a:cubicBezTo>
                  <a:cubicBezTo>
                    <a:pt x="459" y="154"/>
                    <a:pt x="460" y="157"/>
                    <a:pt x="460" y="158"/>
                  </a:cubicBezTo>
                  <a:cubicBezTo>
                    <a:pt x="461" y="159"/>
                    <a:pt x="462" y="161"/>
                    <a:pt x="463" y="162"/>
                  </a:cubicBezTo>
                  <a:cubicBezTo>
                    <a:pt x="463" y="163"/>
                    <a:pt x="465" y="164"/>
                    <a:pt x="465" y="165"/>
                  </a:cubicBezTo>
                  <a:cubicBezTo>
                    <a:pt x="465" y="166"/>
                    <a:pt x="465" y="169"/>
                    <a:pt x="464" y="170"/>
                  </a:cubicBezTo>
                  <a:cubicBezTo>
                    <a:pt x="463" y="170"/>
                    <a:pt x="461" y="170"/>
                    <a:pt x="460" y="170"/>
                  </a:cubicBezTo>
                  <a:cubicBezTo>
                    <a:pt x="459" y="170"/>
                    <a:pt x="457" y="169"/>
                    <a:pt x="457" y="168"/>
                  </a:cubicBezTo>
                  <a:cubicBezTo>
                    <a:pt x="456" y="167"/>
                    <a:pt x="456" y="164"/>
                    <a:pt x="455" y="164"/>
                  </a:cubicBezTo>
                  <a:cubicBezTo>
                    <a:pt x="455" y="164"/>
                    <a:pt x="453" y="164"/>
                    <a:pt x="453" y="165"/>
                  </a:cubicBezTo>
                  <a:cubicBezTo>
                    <a:pt x="453" y="165"/>
                    <a:pt x="453" y="167"/>
                    <a:pt x="453" y="168"/>
                  </a:cubicBezTo>
                  <a:cubicBezTo>
                    <a:pt x="453" y="169"/>
                    <a:pt x="452" y="170"/>
                    <a:pt x="451" y="170"/>
                  </a:cubicBezTo>
                  <a:cubicBezTo>
                    <a:pt x="451" y="171"/>
                    <a:pt x="450" y="172"/>
                    <a:pt x="449" y="173"/>
                  </a:cubicBezTo>
                  <a:cubicBezTo>
                    <a:pt x="449" y="174"/>
                    <a:pt x="450" y="177"/>
                    <a:pt x="450" y="178"/>
                  </a:cubicBezTo>
                  <a:cubicBezTo>
                    <a:pt x="449" y="179"/>
                    <a:pt x="448" y="180"/>
                    <a:pt x="447" y="181"/>
                  </a:cubicBezTo>
                  <a:cubicBezTo>
                    <a:pt x="447" y="182"/>
                    <a:pt x="447" y="184"/>
                    <a:pt x="447" y="185"/>
                  </a:cubicBezTo>
                  <a:cubicBezTo>
                    <a:pt x="447" y="186"/>
                    <a:pt x="447" y="188"/>
                    <a:pt x="447" y="189"/>
                  </a:cubicBezTo>
                  <a:cubicBezTo>
                    <a:pt x="448" y="191"/>
                    <a:pt x="447" y="194"/>
                    <a:pt x="448" y="196"/>
                  </a:cubicBezTo>
                  <a:cubicBezTo>
                    <a:pt x="448" y="197"/>
                    <a:pt x="450" y="198"/>
                    <a:pt x="451" y="198"/>
                  </a:cubicBezTo>
                  <a:cubicBezTo>
                    <a:pt x="451" y="199"/>
                    <a:pt x="453" y="199"/>
                    <a:pt x="453" y="199"/>
                  </a:cubicBezTo>
                  <a:cubicBezTo>
                    <a:pt x="454" y="198"/>
                    <a:pt x="455" y="196"/>
                    <a:pt x="455" y="195"/>
                  </a:cubicBezTo>
                  <a:cubicBezTo>
                    <a:pt x="455" y="195"/>
                    <a:pt x="455" y="194"/>
                    <a:pt x="455" y="193"/>
                  </a:cubicBezTo>
                  <a:cubicBezTo>
                    <a:pt x="454" y="193"/>
                    <a:pt x="453" y="192"/>
                    <a:pt x="453" y="192"/>
                  </a:cubicBezTo>
                  <a:cubicBezTo>
                    <a:pt x="452" y="191"/>
                    <a:pt x="452" y="190"/>
                    <a:pt x="452" y="189"/>
                  </a:cubicBezTo>
                  <a:cubicBezTo>
                    <a:pt x="452" y="188"/>
                    <a:pt x="453" y="187"/>
                    <a:pt x="453" y="187"/>
                  </a:cubicBezTo>
                  <a:cubicBezTo>
                    <a:pt x="454" y="186"/>
                    <a:pt x="455" y="186"/>
                    <a:pt x="455" y="187"/>
                  </a:cubicBezTo>
                  <a:cubicBezTo>
                    <a:pt x="456" y="187"/>
                    <a:pt x="456" y="189"/>
                    <a:pt x="456" y="190"/>
                  </a:cubicBezTo>
                  <a:cubicBezTo>
                    <a:pt x="457" y="190"/>
                    <a:pt x="459" y="190"/>
                    <a:pt x="460" y="189"/>
                  </a:cubicBezTo>
                  <a:cubicBezTo>
                    <a:pt x="460" y="189"/>
                    <a:pt x="459" y="187"/>
                    <a:pt x="459" y="187"/>
                  </a:cubicBezTo>
                  <a:cubicBezTo>
                    <a:pt x="459" y="186"/>
                    <a:pt x="460" y="185"/>
                    <a:pt x="461" y="185"/>
                  </a:cubicBezTo>
                  <a:cubicBezTo>
                    <a:pt x="461" y="185"/>
                    <a:pt x="462" y="185"/>
                    <a:pt x="463" y="186"/>
                  </a:cubicBezTo>
                  <a:cubicBezTo>
                    <a:pt x="463" y="186"/>
                    <a:pt x="463" y="189"/>
                    <a:pt x="464" y="189"/>
                  </a:cubicBezTo>
                  <a:cubicBezTo>
                    <a:pt x="464" y="190"/>
                    <a:pt x="466" y="190"/>
                    <a:pt x="467" y="191"/>
                  </a:cubicBezTo>
                  <a:cubicBezTo>
                    <a:pt x="468" y="192"/>
                    <a:pt x="468" y="193"/>
                    <a:pt x="469" y="194"/>
                  </a:cubicBezTo>
                  <a:cubicBezTo>
                    <a:pt x="470" y="194"/>
                    <a:pt x="471" y="194"/>
                    <a:pt x="472" y="194"/>
                  </a:cubicBezTo>
                  <a:cubicBezTo>
                    <a:pt x="473" y="194"/>
                    <a:pt x="474" y="194"/>
                    <a:pt x="475" y="194"/>
                  </a:cubicBezTo>
                  <a:cubicBezTo>
                    <a:pt x="476" y="194"/>
                    <a:pt x="477" y="195"/>
                    <a:pt x="478" y="196"/>
                  </a:cubicBezTo>
                  <a:cubicBezTo>
                    <a:pt x="478" y="197"/>
                    <a:pt x="478" y="198"/>
                    <a:pt x="478" y="199"/>
                  </a:cubicBezTo>
                  <a:cubicBezTo>
                    <a:pt x="477" y="200"/>
                    <a:pt x="475" y="200"/>
                    <a:pt x="475" y="201"/>
                  </a:cubicBezTo>
                  <a:cubicBezTo>
                    <a:pt x="474" y="201"/>
                    <a:pt x="473" y="203"/>
                    <a:pt x="472" y="203"/>
                  </a:cubicBezTo>
                  <a:cubicBezTo>
                    <a:pt x="471" y="203"/>
                    <a:pt x="470" y="203"/>
                    <a:pt x="469" y="203"/>
                  </a:cubicBezTo>
                  <a:cubicBezTo>
                    <a:pt x="468" y="202"/>
                    <a:pt x="467" y="201"/>
                    <a:pt x="467" y="201"/>
                  </a:cubicBezTo>
                  <a:cubicBezTo>
                    <a:pt x="466" y="201"/>
                    <a:pt x="465" y="203"/>
                    <a:pt x="464" y="204"/>
                  </a:cubicBezTo>
                  <a:cubicBezTo>
                    <a:pt x="464" y="204"/>
                    <a:pt x="464" y="205"/>
                    <a:pt x="464" y="206"/>
                  </a:cubicBezTo>
                  <a:cubicBezTo>
                    <a:pt x="463" y="206"/>
                    <a:pt x="462" y="206"/>
                    <a:pt x="462" y="206"/>
                  </a:cubicBezTo>
                  <a:cubicBezTo>
                    <a:pt x="462" y="207"/>
                    <a:pt x="464" y="208"/>
                    <a:pt x="464" y="208"/>
                  </a:cubicBezTo>
                  <a:cubicBezTo>
                    <a:pt x="464" y="209"/>
                    <a:pt x="462" y="210"/>
                    <a:pt x="461" y="211"/>
                  </a:cubicBezTo>
                  <a:cubicBezTo>
                    <a:pt x="461" y="212"/>
                    <a:pt x="461" y="213"/>
                    <a:pt x="461" y="214"/>
                  </a:cubicBezTo>
                  <a:cubicBezTo>
                    <a:pt x="461" y="214"/>
                    <a:pt x="463" y="215"/>
                    <a:pt x="463" y="215"/>
                  </a:cubicBezTo>
                  <a:cubicBezTo>
                    <a:pt x="464" y="216"/>
                    <a:pt x="465" y="218"/>
                    <a:pt x="466" y="219"/>
                  </a:cubicBezTo>
                  <a:cubicBezTo>
                    <a:pt x="467" y="219"/>
                    <a:pt x="469" y="217"/>
                    <a:pt x="470" y="217"/>
                  </a:cubicBezTo>
                  <a:cubicBezTo>
                    <a:pt x="470" y="218"/>
                    <a:pt x="470" y="220"/>
                    <a:pt x="470" y="221"/>
                  </a:cubicBezTo>
                  <a:cubicBezTo>
                    <a:pt x="470" y="222"/>
                    <a:pt x="469" y="224"/>
                    <a:pt x="469" y="224"/>
                  </a:cubicBezTo>
                  <a:cubicBezTo>
                    <a:pt x="468" y="225"/>
                    <a:pt x="466" y="224"/>
                    <a:pt x="465" y="224"/>
                  </a:cubicBezTo>
                  <a:cubicBezTo>
                    <a:pt x="463" y="224"/>
                    <a:pt x="461" y="225"/>
                    <a:pt x="460" y="226"/>
                  </a:cubicBezTo>
                  <a:cubicBezTo>
                    <a:pt x="460" y="227"/>
                    <a:pt x="460" y="228"/>
                    <a:pt x="460" y="229"/>
                  </a:cubicBezTo>
                  <a:cubicBezTo>
                    <a:pt x="461" y="230"/>
                    <a:pt x="463" y="233"/>
                    <a:pt x="464" y="234"/>
                  </a:cubicBezTo>
                  <a:cubicBezTo>
                    <a:pt x="465" y="235"/>
                    <a:pt x="467" y="235"/>
                    <a:pt x="468" y="236"/>
                  </a:cubicBezTo>
                  <a:cubicBezTo>
                    <a:pt x="469" y="237"/>
                    <a:pt x="470" y="239"/>
                    <a:pt x="471" y="240"/>
                  </a:cubicBezTo>
                  <a:cubicBezTo>
                    <a:pt x="471" y="242"/>
                    <a:pt x="470" y="244"/>
                    <a:pt x="471" y="245"/>
                  </a:cubicBezTo>
                  <a:cubicBezTo>
                    <a:pt x="471" y="246"/>
                    <a:pt x="473" y="247"/>
                    <a:pt x="473" y="247"/>
                  </a:cubicBezTo>
                  <a:cubicBezTo>
                    <a:pt x="474" y="247"/>
                    <a:pt x="476" y="246"/>
                    <a:pt x="477" y="246"/>
                  </a:cubicBezTo>
                  <a:cubicBezTo>
                    <a:pt x="478" y="246"/>
                    <a:pt x="479" y="248"/>
                    <a:pt x="479" y="249"/>
                  </a:cubicBezTo>
                  <a:cubicBezTo>
                    <a:pt x="479" y="250"/>
                    <a:pt x="477" y="250"/>
                    <a:pt x="476" y="250"/>
                  </a:cubicBezTo>
                  <a:cubicBezTo>
                    <a:pt x="476" y="251"/>
                    <a:pt x="476" y="253"/>
                    <a:pt x="476" y="254"/>
                  </a:cubicBezTo>
                  <a:cubicBezTo>
                    <a:pt x="477" y="254"/>
                    <a:pt x="477" y="256"/>
                    <a:pt x="478" y="256"/>
                  </a:cubicBezTo>
                  <a:cubicBezTo>
                    <a:pt x="479" y="256"/>
                    <a:pt x="480" y="256"/>
                    <a:pt x="481" y="256"/>
                  </a:cubicBezTo>
                  <a:cubicBezTo>
                    <a:pt x="482" y="256"/>
                    <a:pt x="484" y="256"/>
                    <a:pt x="485" y="256"/>
                  </a:cubicBezTo>
                  <a:cubicBezTo>
                    <a:pt x="486" y="257"/>
                    <a:pt x="487" y="259"/>
                    <a:pt x="487" y="259"/>
                  </a:cubicBezTo>
                  <a:cubicBezTo>
                    <a:pt x="488" y="260"/>
                    <a:pt x="489" y="262"/>
                    <a:pt x="489" y="263"/>
                  </a:cubicBezTo>
                  <a:cubicBezTo>
                    <a:pt x="490" y="264"/>
                    <a:pt x="492" y="265"/>
                    <a:pt x="493" y="266"/>
                  </a:cubicBezTo>
                  <a:cubicBezTo>
                    <a:pt x="493" y="267"/>
                    <a:pt x="495" y="267"/>
                    <a:pt x="495" y="267"/>
                  </a:cubicBezTo>
                  <a:cubicBezTo>
                    <a:pt x="496" y="267"/>
                    <a:pt x="498" y="267"/>
                    <a:pt x="498" y="267"/>
                  </a:cubicBezTo>
                  <a:cubicBezTo>
                    <a:pt x="499" y="266"/>
                    <a:pt x="500" y="265"/>
                    <a:pt x="499" y="264"/>
                  </a:cubicBezTo>
                  <a:cubicBezTo>
                    <a:pt x="499" y="263"/>
                    <a:pt x="498" y="262"/>
                    <a:pt x="497" y="262"/>
                  </a:cubicBezTo>
                  <a:cubicBezTo>
                    <a:pt x="496" y="262"/>
                    <a:pt x="494" y="263"/>
                    <a:pt x="494" y="263"/>
                  </a:cubicBezTo>
                  <a:cubicBezTo>
                    <a:pt x="493" y="263"/>
                    <a:pt x="491" y="261"/>
                    <a:pt x="491" y="260"/>
                  </a:cubicBezTo>
                  <a:cubicBezTo>
                    <a:pt x="491" y="260"/>
                    <a:pt x="491" y="258"/>
                    <a:pt x="491" y="258"/>
                  </a:cubicBezTo>
                  <a:cubicBezTo>
                    <a:pt x="492" y="257"/>
                    <a:pt x="494" y="258"/>
                    <a:pt x="495" y="257"/>
                  </a:cubicBezTo>
                  <a:cubicBezTo>
                    <a:pt x="495" y="257"/>
                    <a:pt x="496" y="256"/>
                    <a:pt x="497" y="256"/>
                  </a:cubicBezTo>
                  <a:cubicBezTo>
                    <a:pt x="498" y="255"/>
                    <a:pt x="499" y="256"/>
                    <a:pt x="500" y="256"/>
                  </a:cubicBezTo>
                  <a:cubicBezTo>
                    <a:pt x="500" y="257"/>
                    <a:pt x="501" y="258"/>
                    <a:pt x="501" y="259"/>
                  </a:cubicBezTo>
                  <a:cubicBezTo>
                    <a:pt x="501" y="260"/>
                    <a:pt x="501" y="261"/>
                    <a:pt x="502" y="261"/>
                  </a:cubicBezTo>
                  <a:cubicBezTo>
                    <a:pt x="502" y="261"/>
                    <a:pt x="505" y="261"/>
                    <a:pt x="506" y="261"/>
                  </a:cubicBezTo>
                  <a:cubicBezTo>
                    <a:pt x="506" y="261"/>
                    <a:pt x="506" y="263"/>
                    <a:pt x="507" y="263"/>
                  </a:cubicBezTo>
                  <a:cubicBezTo>
                    <a:pt x="507" y="264"/>
                    <a:pt x="508" y="265"/>
                    <a:pt x="508" y="265"/>
                  </a:cubicBezTo>
                  <a:cubicBezTo>
                    <a:pt x="509" y="265"/>
                    <a:pt x="512" y="266"/>
                    <a:pt x="512" y="265"/>
                  </a:cubicBezTo>
                  <a:cubicBezTo>
                    <a:pt x="513" y="264"/>
                    <a:pt x="512" y="262"/>
                    <a:pt x="512" y="262"/>
                  </a:cubicBezTo>
                  <a:cubicBezTo>
                    <a:pt x="511" y="261"/>
                    <a:pt x="510" y="260"/>
                    <a:pt x="510" y="259"/>
                  </a:cubicBezTo>
                  <a:cubicBezTo>
                    <a:pt x="510" y="258"/>
                    <a:pt x="510" y="257"/>
                    <a:pt x="510" y="256"/>
                  </a:cubicBezTo>
                  <a:cubicBezTo>
                    <a:pt x="510" y="255"/>
                    <a:pt x="510" y="254"/>
                    <a:pt x="509" y="253"/>
                  </a:cubicBezTo>
                  <a:cubicBezTo>
                    <a:pt x="509" y="252"/>
                    <a:pt x="507" y="252"/>
                    <a:pt x="507" y="251"/>
                  </a:cubicBezTo>
                  <a:cubicBezTo>
                    <a:pt x="506" y="250"/>
                    <a:pt x="506" y="249"/>
                    <a:pt x="506" y="248"/>
                  </a:cubicBezTo>
                  <a:cubicBezTo>
                    <a:pt x="506" y="247"/>
                    <a:pt x="509" y="246"/>
                    <a:pt x="509" y="245"/>
                  </a:cubicBezTo>
                  <a:cubicBezTo>
                    <a:pt x="510" y="244"/>
                    <a:pt x="509" y="242"/>
                    <a:pt x="509" y="241"/>
                  </a:cubicBezTo>
                  <a:cubicBezTo>
                    <a:pt x="509" y="240"/>
                    <a:pt x="508" y="239"/>
                    <a:pt x="508" y="238"/>
                  </a:cubicBezTo>
                  <a:cubicBezTo>
                    <a:pt x="509" y="237"/>
                    <a:pt x="510" y="237"/>
                    <a:pt x="511" y="237"/>
                  </a:cubicBezTo>
                  <a:cubicBezTo>
                    <a:pt x="512" y="237"/>
                    <a:pt x="514" y="238"/>
                    <a:pt x="514" y="238"/>
                  </a:cubicBezTo>
                  <a:cubicBezTo>
                    <a:pt x="515" y="239"/>
                    <a:pt x="516" y="241"/>
                    <a:pt x="516" y="242"/>
                  </a:cubicBezTo>
                  <a:cubicBezTo>
                    <a:pt x="516" y="242"/>
                    <a:pt x="516" y="243"/>
                    <a:pt x="515" y="244"/>
                  </a:cubicBezTo>
                  <a:cubicBezTo>
                    <a:pt x="515" y="245"/>
                    <a:pt x="515" y="245"/>
                    <a:pt x="515" y="246"/>
                  </a:cubicBezTo>
                  <a:cubicBezTo>
                    <a:pt x="514" y="246"/>
                    <a:pt x="513" y="246"/>
                    <a:pt x="513" y="247"/>
                  </a:cubicBezTo>
                  <a:cubicBezTo>
                    <a:pt x="512" y="247"/>
                    <a:pt x="513" y="249"/>
                    <a:pt x="513" y="250"/>
                  </a:cubicBezTo>
                  <a:cubicBezTo>
                    <a:pt x="514" y="250"/>
                    <a:pt x="515" y="251"/>
                    <a:pt x="516" y="252"/>
                  </a:cubicBezTo>
                  <a:cubicBezTo>
                    <a:pt x="516" y="253"/>
                    <a:pt x="516" y="255"/>
                    <a:pt x="517" y="256"/>
                  </a:cubicBezTo>
                  <a:cubicBezTo>
                    <a:pt x="517" y="256"/>
                    <a:pt x="519" y="256"/>
                    <a:pt x="519" y="256"/>
                  </a:cubicBezTo>
                  <a:cubicBezTo>
                    <a:pt x="519" y="257"/>
                    <a:pt x="519" y="259"/>
                    <a:pt x="520" y="259"/>
                  </a:cubicBezTo>
                  <a:cubicBezTo>
                    <a:pt x="520" y="260"/>
                    <a:pt x="522" y="259"/>
                    <a:pt x="522" y="259"/>
                  </a:cubicBezTo>
                  <a:cubicBezTo>
                    <a:pt x="523" y="258"/>
                    <a:pt x="523" y="257"/>
                    <a:pt x="523" y="257"/>
                  </a:cubicBezTo>
                  <a:cubicBezTo>
                    <a:pt x="523" y="256"/>
                    <a:pt x="521" y="255"/>
                    <a:pt x="521" y="254"/>
                  </a:cubicBezTo>
                  <a:cubicBezTo>
                    <a:pt x="521" y="253"/>
                    <a:pt x="521" y="252"/>
                    <a:pt x="522" y="252"/>
                  </a:cubicBezTo>
                  <a:cubicBezTo>
                    <a:pt x="523" y="252"/>
                    <a:pt x="525" y="253"/>
                    <a:pt x="526" y="253"/>
                  </a:cubicBezTo>
                  <a:cubicBezTo>
                    <a:pt x="526" y="254"/>
                    <a:pt x="527" y="255"/>
                    <a:pt x="528" y="256"/>
                  </a:cubicBezTo>
                  <a:cubicBezTo>
                    <a:pt x="528" y="257"/>
                    <a:pt x="530" y="258"/>
                    <a:pt x="530" y="258"/>
                  </a:cubicBezTo>
                  <a:cubicBezTo>
                    <a:pt x="531" y="257"/>
                    <a:pt x="532" y="256"/>
                    <a:pt x="533" y="255"/>
                  </a:cubicBezTo>
                  <a:cubicBezTo>
                    <a:pt x="533" y="255"/>
                    <a:pt x="535" y="255"/>
                    <a:pt x="535" y="256"/>
                  </a:cubicBezTo>
                  <a:cubicBezTo>
                    <a:pt x="536" y="256"/>
                    <a:pt x="537" y="258"/>
                    <a:pt x="537" y="259"/>
                  </a:cubicBezTo>
                  <a:cubicBezTo>
                    <a:pt x="537" y="260"/>
                    <a:pt x="536" y="261"/>
                    <a:pt x="535" y="262"/>
                  </a:cubicBezTo>
                  <a:cubicBezTo>
                    <a:pt x="534" y="263"/>
                    <a:pt x="532" y="263"/>
                    <a:pt x="531" y="264"/>
                  </a:cubicBezTo>
                  <a:cubicBezTo>
                    <a:pt x="530" y="265"/>
                    <a:pt x="528" y="266"/>
                    <a:pt x="527" y="267"/>
                  </a:cubicBezTo>
                  <a:cubicBezTo>
                    <a:pt x="527" y="268"/>
                    <a:pt x="526" y="269"/>
                    <a:pt x="526" y="270"/>
                  </a:cubicBezTo>
                  <a:cubicBezTo>
                    <a:pt x="525" y="271"/>
                    <a:pt x="525" y="274"/>
                    <a:pt x="525" y="276"/>
                  </a:cubicBezTo>
                  <a:cubicBezTo>
                    <a:pt x="525" y="276"/>
                    <a:pt x="526" y="278"/>
                    <a:pt x="526" y="279"/>
                  </a:cubicBezTo>
                  <a:cubicBezTo>
                    <a:pt x="527" y="279"/>
                    <a:pt x="528" y="280"/>
                    <a:pt x="529" y="280"/>
                  </a:cubicBezTo>
                  <a:cubicBezTo>
                    <a:pt x="529" y="280"/>
                    <a:pt x="531" y="279"/>
                    <a:pt x="531" y="278"/>
                  </a:cubicBezTo>
                  <a:cubicBezTo>
                    <a:pt x="531" y="278"/>
                    <a:pt x="531" y="276"/>
                    <a:pt x="531" y="275"/>
                  </a:cubicBezTo>
                  <a:cubicBezTo>
                    <a:pt x="532" y="274"/>
                    <a:pt x="534" y="274"/>
                    <a:pt x="535" y="274"/>
                  </a:cubicBezTo>
                  <a:cubicBezTo>
                    <a:pt x="536" y="274"/>
                    <a:pt x="537" y="274"/>
                    <a:pt x="538" y="273"/>
                  </a:cubicBezTo>
                  <a:cubicBezTo>
                    <a:pt x="539" y="273"/>
                    <a:pt x="539" y="271"/>
                    <a:pt x="539" y="271"/>
                  </a:cubicBezTo>
                  <a:cubicBezTo>
                    <a:pt x="540" y="271"/>
                    <a:pt x="542" y="271"/>
                    <a:pt x="542" y="272"/>
                  </a:cubicBezTo>
                  <a:cubicBezTo>
                    <a:pt x="543" y="272"/>
                    <a:pt x="543" y="275"/>
                    <a:pt x="542" y="276"/>
                  </a:cubicBezTo>
                  <a:cubicBezTo>
                    <a:pt x="542" y="276"/>
                    <a:pt x="540" y="277"/>
                    <a:pt x="539" y="278"/>
                  </a:cubicBezTo>
                  <a:cubicBezTo>
                    <a:pt x="539" y="279"/>
                    <a:pt x="538" y="281"/>
                    <a:pt x="538" y="282"/>
                  </a:cubicBezTo>
                  <a:cubicBezTo>
                    <a:pt x="538" y="283"/>
                    <a:pt x="538" y="285"/>
                    <a:pt x="539" y="285"/>
                  </a:cubicBezTo>
                  <a:cubicBezTo>
                    <a:pt x="539" y="286"/>
                    <a:pt x="540" y="287"/>
                    <a:pt x="541" y="286"/>
                  </a:cubicBezTo>
                  <a:cubicBezTo>
                    <a:pt x="542" y="286"/>
                    <a:pt x="542" y="283"/>
                    <a:pt x="543" y="283"/>
                  </a:cubicBezTo>
                  <a:cubicBezTo>
                    <a:pt x="544" y="282"/>
                    <a:pt x="546" y="282"/>
                    <a:pt x="547" y="283"/>
                  </a:cubicBezTo>
                  <a:cubicBezTo>
                    <a:pt x="547" y="283"/>
                    <a:pt x="548" y="284"/>
                    <a:pt x="548" y="285"/>
                  </a:cubicBezTo>
                  <a:cubicBezTo>
                    <a:pt x="548" y="286"/>
                    <a:pt x="547" y="288"/>
                    <a:pt x="546" y="289"/>
                  </a:cubicBezTo>
                  <a:cubicBezTo>
                    <a:pt x="545" y="289"/>
                    <a:pt x="542" y="289"/>
                    <a:pt x="542" y="290"/>
                  </a:cubicBezTo>
                  <a:cubicBezTo>
                    <a:pt x="541" y="291"/>
                    <a:pt x="541" y="293"/>
                    <a:pt x="541" y="295"/>
                  </a:cubicBezTo>
                  <a:cubicBezTo>
                    <a:pt x="540" y="296"/>
                    <a:pt x="540" y="297"/>
                    <a:pt x="540" y="298"/>
                  </a:cubicBezTo>
                  <a:cubicBezTo>
                    <a:pt x="540" y="300"/>
                    <a:pt x="542" y="302"/>
                    <a:pt x="542" y="303"/>
                  </a:cubicBezTo>
                  <a:cubicBezTo>
                    <a:pt x="542" y="304"/>
                    <a:pt x="543" y="307"/>
                    <a:pt x="543" y="308"/>
                  </a:cubicBezTo>
                  <a:cubicBezTo>
                    <a:pt x="543" y="309"/>
                    <a:pt x="542" y="311"/>
                    <a:pt x="543" y="312"/>
                  </a:cubicBezTo>
                  <a:cubicBezTo>
                    <a:pt x="543" y="312"/>
                    <a:pt x="546" y="311"/>
                    <a:pt x="547" y="311"/>
                  </a:cubicBezTo>
                  <a:cubicBezTo>
                    <a:pt x="548" y="310"/>
                    <a:pt x="549" y="309"/>
                    <a:pt x="550" y="308"/>
                  </a:cubicBezTo>
                  <a:cubicBezTo>
                    <a:pt x="551" y="306"/>
                    <a:pt x="553" y="303"/>
                    <a:pt x="554" y="301"/>
                  </a:cubicBezTo>
                  <a:cubicBezTo>
                    <a:pt x="554" y="300"/>
                    <a:pt x="555" y="298"/>
                    <a:pt x="556" y="297"/>
                  </a:cubicBezTo>
                  <a:cubicBezTo>
                    <a:pt x="557" y="297"/>
                    <a:pt x="560" y="298"/>
                    <a:pt x="562" y="298"/>
                  </a:cubicBezTo>
                  <a:cubicBezTo>
                    <a:pt x="562" y="298"/>
                    <a:pt x="562" y="298"/>
                    <a:pt x="563" y="298"/>
                  </a:cubicBezTo>
                  <a:cubicBezTo>
                    <a:pt x="563" y="297"/>
                    <a:pt x="563" y="297"/>
                    <a:pt x="563" y="296"/>
                  </a:cubicBezTo>
                  <a:cubicBezTo>
                    <a:pt x="565" y="293"/>
                    <a:pt x="565" y="293"/>
                    <a:pt x="565" y="293"/>
                  </a:cubicBezTo>
                  <a:cubicBezTo>
                    <a:pt x="570" y="293"/>
                    <a:pt x="570" y="293"/>
                    <a:pt x="570" y="293"/>
                  </a:cubicBezTo>
                  <a:cubicBezTo>
                    <a:pt x="570" y="287"/>
                    <a:pt x="570" y="287"/>
                    <a:pt x="570" y="287"/>
                  </a:cubicBezTo>
                  <a:cubicBezTo>
                    <a:pt x="627" y="263"/>
                    <a:pt x="627" y="263"/>
                    <a:pt x="627" y="263"/>
                  </a:cubicBezTo>
                  <a:cubicBezTo>
                    <a:pt x="629" y="260"/>
                    <a:pt x="630" y="257"/>
                    <a:pt x="630" y="255"/>
                  </a:cubicBezTo>
                  <a:cubicBezTo>
                    <a:pt x="631" y="251"/>
                    <a:pt x="631" y="243"/>
                    <a:pt x="631" y="239"/>
                  </a:cubicBezTo>
                  <a:cubicBezTo>
                    <a:pt x="631" y="234"/>
                    <a:pt x="628" y="226"/>
                    <a:pt x="629" y="221"/>
                  </a:cubicBezTo>
                  <a:cubicBezTo>
                    <a:pt x="629" y="219"/>
                    <a:pt x="633" y="215"/>
                    <a:pt x="633" y="212"/>
                  </a:cubicBezTo>
                  <a:cubicBezTo>
                    <a:pt x="634" y="209"/>
                    <a:pt x="632" y="204"/>
                    <a:pt x="632" y="201"/>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7" name="Freeform 70">
              <a:extLst>
                <a:ext uri="{FF2B5EF4-FFF2-40B4-BE49-F238E27FC236}">
                  <a16:creationId xmlns:a16="http://schemas.microsoft.com/office/drawing/2014/main" id="{62F42DC6-2399-4872-9C84-2492773B1E7E}"/>
                </a:ext>
              </a:extLst>
            </p:cNvPr>
            <p:cNvSpPr>
              <a:spLocks/>
            </p:cNvSpPr>
            <p:nvPr/>
          </p:nvSpPr>
          <p:spPr bwMode="auto">
            <a:xfrm>
              <a:off x="5837233" y="3032127"/>
              <a:ext cx="127000" cy="198438"/>
            </a:xfrm>
            <a:custGeom>
              <a:avLst/>
              <a:gdLst>
                <a:gd name="T0" fmla="*/ 5 w 151"/>
                <a:gd name="T1" fmla="*/ 22 h 235"/>
                <a:gd name="T2" fmla="*/ 4 w 151"/>
                <a:gd name="T3" fmla="*/ 30 h 235"/>
                <a:gd name="T4" fmla="*/ 4 w 151"/>
                <a:gd name="T5" fmla="*/ 35 h 235"/>
                <a:gd name="T6" fmla="*/ 8 w 151"/>
                <a:gd name="T7" fmla="*/ 47 h 235"/>
                <a:gd name="T8" fmla="*/ 69 w 151"/>
                <a:gd name="T9" fmla="*/ 235 h 235"/>
                <a:gd name="T10" fmla="*/ 151 w 151"/>
                <a:gd name="T11" fmla="*/ 215 h 235"/>
                <a:gd name="T12" fmla="*/ 147 w 151"/>
                <a:gd name="T13" fmla="*/ 207 h 235"/>
                <a:gd name="T14" fmla="*/ 142 w 151"/>
                <a:gd name="T15" fmla="*/ 193 h 235"/>
                <a:gd name="T16" fmla="*/ 139 w 151"/>
                <a:gd name="T17" fmla="*/ 187 h 235"/>
                <a:gd name="T18" fmla="*/ 136 w 151"/>
                <a:gd name="T19" fmla="*/ 175 h 235"/>
                <a:gd name="T20" fmla="*/ 133 w 151"/>
                <a:gd name="T21" fmla="*/ 169 h 235"/>
                <a:gd name="T22" fmla="*/ 130 w 151"/>
                <a:gd name="T23" fmla="*/ 162 h 235"/>
                <a:gd name="T24" fmla="*/ 129 w 151"/>
                <a:gd name="T25" fmla="*/ 165 h 235"/>
                <a:gd name="T26" fmla="*/ 125 w 151"/>
                <a:gd name="T27" fmla="*/ 166 h 235"/>
                <a:gd name="T28" fmla="*/ 121 w 151"/>
                <a:gd name="T29" fmla="*/ 166 h 235"/>
                <a:gd name="T30" fmla="*/ 116 w 151"/>
                <a:gd name="T31" fmla="*/ 164 h 235"/>
                <a:gd name="T32" fmla="*/ 108 w 151"/>
                <a:gd name="T33" fmla="*/ 158 h 235"/>
                <a:gd name="T34" fmla="*/ 102 w 151"/>
                <a:gd name="T35" fmla="*/ 153 h 235"/>
                <a:gd name="T36" fmla="*/ 97 w 151"/>
                <a:gd name="T37" fmla="*/ 151 h 235"/>
                <a:gd name="T38" fmla="*/ 95 w 151"/>
                <a:gd name="T39" fmla="*/ 145 h 235"/>
                <a:gd name="T40" fmla="*/ 91 w 151"/>
                <a:gd name="T41" fmla="*/ 138 h 235"/>
                <a:gd name="T42" fmla="*/ 87 w 151"/>
                <a:gd name="T43" fmla="*/ 133 h 235"/>
                <a:gd name="T44" fmla="*/ 82 w 151"/>
                <a:gd name="T45" fmla="*/ 131 h 235"/>
                <a:gd name="T46" fmla="*/ 78 w 151"/>
                <a:gd name="T47" fmla="*/ 128 h 235"/>
                <a:gd name="T48" fmla="*/ 76 w 151"/>
                <a:gd name="T49" fmla="*/ 124 h 235"/>
                <a:gd name="T50" fmla="*/ 72 w 151"/>
                <a:gd name="T51" fmla="*/ 114 h 235"/>
                <a:gd name="T52" fmla="*/ 72 w 151"/>
                <a:gd name="T53" fmla="*/ 109 h 235"/>
                <a:gd name="T54" fmla="*/ 73 w 151"/>
                <a:gd name="T55" fmla="*/ 106 h 235"/>
                <a:gd name="T56" fmla="*/ 71 w 151"/>
                <a:gd name="T57" fmla="*/ 102 h 235"/>
                <a:gd name="T58" fmla="*/ 69 w 151"/>
                <a:gd name="T59" fmla="*/ 97 h 235"/>
                <a:gd name="T60" fmla="*/ 62 w 151"/>
                <a:gd name="T61" fmla="*/ 91 h 235"/>
                <a:gd name="T62" fmla="*/ 60 w 151"/>
                <a:gd name="T63" fmla="*/ 87 h 235"/>
                <a:gd name="T64" fmla="*/ 55 w 151"/>
                <a:gd name="T65" fmla="*/ 86 h 235"/>
                <a:gd name="T66" fmla="*/ 51 w 151"/>
                <a:gd name="T67" fmla="*/ 82 h 235"/>
                <a:gd name="T68" fmla="*/ 47 w 151"/>
                <a:gd name="T69" fmla="*/ 78 h 235"/>
                <a:gd name="T70" fmla="*/ 42 w 151"/>
                <a:gd name="T71" fmla="*/ 74 h 235"/>
                <a:gd name="T72" fmla="*/ 38 w 151"/>
                <a:gd name="T73" fmla="*/ 71 h 235"/>
                <a:gd name="T74" fmla="*/ 34 w 151"/>
                <a:gd name="T75" fmla="*/ 68 h 235"/>
                <a:gd name="T76" fmla="*/ 33 w 151"/>
                <a:gd name="T77" fmla="*/ 65 h 235"/>
                <a:gd name="T78" fmla="*/ 33 w 151"/>
                <a:gd name="T79" fmla="*/ 61 h 235"/>
                <a:gd name="T80" fmla="*/ 35 w 151"/>
                <a:gd name="T81" fmla="*/ 58 h 235"/>
                <a:gd name="T82" fmla="*/ 33 w 151"/>
                <a:gd name="T83" fmla="*/ 54 h 235"/>
                <a:gd name="T84" fmla="*/ 32 w 151"/>
                <a:gd name="T85" fmla="*/ 50 h 235"/>
                <a:gd name="T86" fmla="*/ 30 w 151"/>
                <a:gd name="T87" fmla="*/ 49 h 235"/>
                <a:gd name="T88" fmla="*/ 25 w 151"/>
                <a:gd name="T89" fmla="*/ 47 h 235"/>
                <a:gd name="T90" fmla="*/ 23 w 151"/>
                <a:gd name="T91" fmla="*/ 42 h 235"/>
                <a:gd name="T92" fmla="*/ 24 w 151"/>
                <a:gd name="T93" fmla="*/ 38 h 235"/>
                <a:gd name="T94" fmla="*/ 26 w 151"/>
                <a:gd name="T95" fmla="*/ 32 h 235"/>
                <a:gd name="T96" fmla="*/ 31 w 151"/>
                <a:gd name="T97" fmla="*/ 28 h 235"/>
                <a:gd name="T98" fmla="*/ 33 w 151"/>
                <a:gd name="T99" fmla="*/ 23 h 235"/>
                <a:gd name="T100" fmla="*/ 35 w 151"/>
                <a:gd name="T101" fmla="*/ 24 h 235"/>
                <a:gd name="T102" fmla="*/ 36 w 151"/>
                <a:gd name="T103" fmla="*/ 22 h 235"/>
                <a:gd name="T104" fmla="*/ 39 w 151"/>
                <a:gd name="T105" fmla="*/ 18 h 235"/>
                <a:gd name="T106" fmla="*/ 38 w 151"/>
                <a:gd name="T107" fmla="*/ 11 h 235"/>
                <a:gd name="T108" fmla="*/ 41 w 151"/>
                <a:gd name="T109" fmla="*/ 8 h 235"/>
                <a:gd name="T110" fmla="*/ 42 w 151"/>
                <a:gd name="T111" fmla="*/ 4 h 235"/>
                <a:gd name="T112" fmla="*/ 37 w 151"/>
                <a:gd name="T113" fmla="*/ 2 h 235"/>
                <a:gd name="T114" fmla="*/ 28 w 151"/>
                <a:gd name="T115" fmla="*/ 0 h 235"/>
                <a:gd name="T116" fmla="*/ 18 w 151"/>
                <a:gd name="T117" fmla="*/ 3 h 235"/>
                <a:gd name="T118" fmla="*/ 10 w 151"/>
                <a:gd name="T119" fmla="*/ 9 h 235"/>
                <a:gd name="T120" fmla="*/ 3 w 151"/>
                <a:gd name="T121" fmla="*/ 17 h 235"/>
                <a:gd name="T122" fmla="*/ 0 w 151"/>
                <a:gd name="T123" fmla="*/ 24 h 235"/>
                <a:gd name="T124" fmla="*/ 5 w 151"/>
                <a:gd name="T125" fmla="*/ 2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1" h="235">
                  <a:moveTo>
                    <a:pt x="5" y="22"/>
                  </a:moveTo>
                  <a:cubicBezTo>
                    <a:pt x="4" y="30"/>
                    <a:pt x="4" y="30"/>
                    <a:pt x="4" y="30"/>
                  </a:cubicBezTo>
                  <a:cubicBezTo>
                    <a:pt x="4" y="32"/>
                    <a:pt x="4" y="34"/>
                    <a:pt x="4" y="35"/>
                  </a:cubicBezTo>
                  <a:cubicBezTo>
                    <a:pt x="4" y="37"/>
                    <a:pt x="6" y="43"/>
                    <a:pt x="8" y="47"/>
                  </a:cubicBezTo>
                  <a:cubicBezTo>
                    <a:pt x="69" y="235"/>
                    <a:pt x="69" y="235"/>
                    <a:pt x="69" y="235"/>
                  </a:cubicBezTo>
                  <a:cubicBezTo>
                    <a:pt x="151" y="215"/>
                    <a:pt x="151" y="215"/>
                    <a:pt x="151" y="215"/>
                  </a:cubicBezTo>
                  <a:cubicBezTo>
                    <a:pt x="150" y="212"/>
                    <a:pt x="148" y="209"/>
                    <a:pt x="147" y="207"/>
                  </a:cubicBezTo>
                  <a:cubicBezTo>
                    <a:pt x="145" y="203"/>
                    <a:pt x="143" y="196"/>
                    <a:pt x="142" y="193"/>
                  </a:cubicBezTo>
                  <a:cubicBezTo>
                    <a:pt x="141" y="191"/>
                    <a:pt x="140" y="188"/>
                    <a:pt x="139" y="187"/>
                  </a:cubicBezTo>
                  <a:cubicBezTo>
                    <a:pt x="138" y="184"/>
                    <a:pt x="137" y="178"/>
                    <a:pt x="136" y="175"/>
                  </a:cubicBezTo>
                  <a:cubicBezTo>
                    <a:pt x="135" y="174"/>
                    <a:pt x="133" y="170"/>
                    <a:pt x="133" y="169"/>
                  </a:cubicBezTo>
                  <a:cubicBezTo>
                    <a:pt x="132" y="167"/>
                    <a:pt x="132" y="162"/>
                    <a:pt x="130" y="162"/>
                  </a:cubicBezTo>
                  <a:cubicBezTo>
                    <a:pt x="129" y="162"/>
                    <a:pt x="129" y="165"/>
                    <a:pt x="129" y="165"/>
                  </a:cubicBezTo>
                  <a:cubicBezTo>
                    <a:pt x="128" y="166"/>
                    <a:pt x="126" y="166"/>
                    <a:pt x="125" y="166"/>
                  </a:cubicBezTo>
                  <a:cubicBezTo>
                    <a:pt x="124" y="166"/>
                    <a:pt x="122" y="166"/>
                    <a:pt x="121" y="166"/>
                  </a:cubicBezTo>
                  <a:cubicBezTo>
                    <a:pt x="120" y="166"/>
                    <a:pt x="117" y="164"/>
                    <a:pt x="116" y="164"/>
                  </a:cubicBezTo>
                  <a:cubicBezTo>
                    <a:pt x="114" y="163"/>
                    <a:pt x="110" y="160"/>
                    <a:pt x="108" y="158"/>
                  </a:cubicBezTo>
                  <a:cubicBezTo>
                    <a:pt x="106" y="157"/>
                    <a:pt x="104" y="154"/>
                    <a:pt x="102" y="153"/>
                  </a:cubicBezTo>
                  <a:cubicBezTo>
                    <a:pt x="101" y="153"/>
                    <a:pt x="98" y="152"/>
                    <a:pt x="97" y="151"/>
                  </a:cubicBezTo>
                  <a:cubicBezTo>
                    <a:pt x="96" y="149"/>
                    <a:pt x="96" y="146"/>
                    <a:pt x="95" y="145"/>
                  </a:cubicBezTo>
                  <a:cubicBezTo>
                    <a:pt x="94" y="143"/>
                    <a:pt x="92" y="140"/>
                    <a:pt x="91" y="138"/>
                  </a:cubicBezTo>
                  <a:cubicBezTo>
                    <a:pt x="90" y="137"/>
                    <a:pt x="88" y="134"/>
                    <a:pt x="87" y="133"/>
                  </a:cubicBezTo>
                  <a:cubicBezTo>
                    <a:pt x="86" y="132"/>
                    <a:pt x="83" y="132"/>
                    <a:pt x="82" y="131"/>
                  </a:cubicBezTo>
                  <a:cubicBezTo>
                    <a:pt x="81" y="130"/>
                    <a:pt x="79" y="129"/>
                    <a:pt x="78" y="128"/>
                  </a:cubicBezTo>
                  <a:cubicBezTo>
                    <a:pt x="77" y="127"/>
                    <a:pt x="76" y="125"/>
                    <a:pt x="76" y="124"/>
                  </a:cubicBezTo>
                  <a:cubicBezTo>
                    <a:pt x="75" y="121"/>
                    <a:pt x="73" y="116"/>
                    <a:pt x="72" y="114"/>
                  </a:cubicBezTo>
                  <a:cubicBezTo>
                    <a:pt x="72" y="112"/>
                    <a:pt x="71" y="110"/>
                    <a:pt x="72" y="109"/>
                  </a:cubicBezTo>
                  <a:cubicBezTo>
                    <a:pt x="72" y="108"/>
                    <a:pt x="73" y="107"/>
                    <a:pt x="73" y="106"/>
                  </a:cubicBezTo>
                  <a:cubicBezTo>
                    <a:pt x="73" y="105"/>
                    <a:pt x="72" y="103"/>
                    <a:pt x="71" y="102"/>
                  </a:cubicBezTo>
                  <a:cubicBezTo>
                    <a:pt x="71" y="101"/>
                    <a:pt x="70" y="98"/>
                    <a:pt x="69" y="97"/>
                  </a:cubicBezTo>
                  <a:cubicBezTo>
                    <a:pt x="68" y="95"/>
                    <a:pt x="64" y="93"/>
                    <a:pt x="62" y="91"/>
                  </a:cubicBezTo>
                  <a:cubicBezTo>
                    <a:pt x="62" y="90"/>
                    <a:pt x="61" y="88"/>
                    <a:pt x="60" y="87"/>
                  </a:cubicBezTo>
                  <a:cubicBezTo>
                    <a:pt x="59" y="86"/>
                    <a:pt x="56" y="86"/>
                    <a:pt x="55" y="86"/>
                  </a:cubicBezTo>
                  <a:cubicBezTo>
                    <a:pt x="54" y="85"/>
                    <a:pt x="52" y="83"/>
                    <a:pt x="51" y="82"/>
                  </a:cubicBezTo>
                  <a:cubicBezTo>
                    <a:pt x="50" y="81"/>
                    <a:pt x="48" y="79"/>
                    <a:pt x="47" y="78"/>
                  </a:cubicBezTo>
                  <a:cubicBezTo>
                    <a:pt x="46" y="77"/>
                    <a:pt x="43" y="75"/>
                    <a:pt x="42" y="74"/>
                  </a:cubicBezTo>
                  <a:cubicBezTo>
                    <a:pt x="41" y="73"/>
                    <a:pt x="39" y="72"/>
                    <a:pt x="38" y="71"/>
                  </a:cubicBezTo>
                  <a:cubicBezTo>
                    <a:pt x="37" y="70"/>
                    <a:pt x="35" y="69"/>
                    <a:pt x="34" y="68"/>
                  </a:cubicBezTo>
                  <a:cubicBezTo>
                    <a:pt x="34" y="68"/>
                    <a:pt x="33" y="66"/>
                    <a:pt x="33" y="65"/>
                  </a:cubicBezTo>
                  <a:cubicBezTo>
                    <a:pt x="33" y="64"/>
                    <a:pt x="33" y="62"/>
                    <a:pt x="33" y="61"/>
                  </a:cubicBezTo>
                  <a:cubicBezTo>
                    <a:pt x="34" y="60"/>
                    <a:pt x="35" y="58"/>
                    <a:pt x="35" y="58"/>
                  </a:cubicBezTo>
                  <a:cubicBezTo>
                    <a:pt x="35" y="57"/>
                    <a:pt x="34" y="55"/>
                    <a:pt x="33" y="54"/>
                  </a:cubicBezTo>
                  <a:cubicBezTo>
                    <a:pt x="33" y="53"/>
                    <a:pt x="33" y="51"/>
                    <a:pt x="32" y="50"/>
                  </a:cubicBezTo>
                  <a:cubicBezTo>
                    <a:pt x="32" y="49"/>
                    <a:pt x="31" y="49"/>
                    <a:pt x="30" y="49"/>
                  </a:cubicBezTo>
                  <a:cubicBezTo>
                    <a:pt x="29" y="48"/>
                    <a:pt x="26" y="48"/>
                    <a:pt x="25" y="47"/>
                  </a:cubicBezTo>
                  <a:cubicBezTo>
                    <a:pt x="24" y="46"/>
                    <a:pt x="23" y="44"/>
                    <a:pt x="23" y="42"/>
                  </a:cubicBezTo>
                  <a:cubicBezTo>
                    <a:pt x="23" y="41"/>
                    <a:pt x="24" y="39"/>
                    <a:pt x="24" y="38"/>
                  </a:cubicBezTo>
                  <a:cubicBezTo>
                    <a:pt x="25" y="36"/>
                    <a:pt x="26" y="33"/>
                    <a:pt x="26" y="32"/>
                  </a:cubicBezTo>
                  <a:cubicBezTo>
                    <a:pt x="27" y="31"/>
                    <a:pt x="30" y="29"/>
                    <a:pt x="31" y="28"/>
                  </a:cubicBezTo>
                  <a:cubicBezTo>
                    <a:pt x="32" y="27"/>
                    <a:pt x="31" y="23"/>
                    <a:pt x="33" y="23"/>
                  </a:cubicBezTo>
                  <a:cubicBezTo>
                    <a:pt x="33" y="23"/>
                    <a:pt x="34" y="24"/>
                    <a:pt x="35" y="24"/>
                  </a:cubicBezTo>
                  <a:cubicBezTo>
                    <a:pt x="35" y="24"/>
                    <a:pt x="36" y="23"/>
                    <a:pt x="36" y="22"/>
                  </a:cubicBezTo>
                  <a:cubicBezTo>
                    <a:pt x="37" y="21"/>
                    <a:pt x="38" y="19"/>
                    <a:pt x="39" y="18"/>
                  </a:cubicBezTo>
                  <a:cubicBezTo>
                    <a:pt x="39" y="16"/>
                    <a:pt x="37" y="13"/>
                    <a:pt x="38" y="11"/>
                  </a:cubicBezTo>
                  <a:cubicBezTo>
                    <a:pt x="38" y="10"/>
                    <a:pt x="40" y="9"/>
                    <a:pt x="41" y="8"/>
                  </a:cubicBezTo>
                  <a:cubicBezTo>
                    <a:pt x="41" y="7"/>
                    <a:pt x="42" y="5"/>
                    <a:pt x="42" y="4"/>
                  </a:cubicBezTo>
                  <a:cubicBezTo>
                    <a:pt x="40" y="3"/>
                    <a:pt x="38" y="2"/>
                    <a:pt x="37" y="2"/>
                  </a:cubicBezTo>
                  <a:cubicBezTo>
                    <a:pt x="35" y="1"/>
                    <a:pt x="30" y="0"/>
                    <a:pt x="28" y="0"/>
                  </a:cubicBezTo>
                  <a:cubicBezTo>
                    <a:pt x="25" y="1"/>
                    <a:pt x="20" y="2"/>
                    <a:pt x="18" y="3"/>
                  </a:cubicBezTo>
                  <a:cubicBezTo>
                    <a:pt x="15" y="4"/>
                    <a:pt x="12" y="7"/>
                    <a:pt x="10" y="9"/>
                  </a:cubicBezTo>
                  <a:cubicBezTo>
                    <a:pt x="8" y="11"/>
                    <a:pt x="4" y="14"/>
                    <a:pt x="3" y="17"/>
                  </a:cubicBezTo>
                  <a:cubicBezTo>
                    <a:pt x="2" y="18"/>
                    <a:pt x="1" y="21"/>
                    <a:pt x="0" y="24"/>
                  </a:cubicBezTo>
                  <a:lnTo>
                    <a:pt x="5" y="22"/>
                  </a:ln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8" name="Freeform 71">
              <a:extLst>
                <a:ext uri="{FF2B5EF4-FFF2-40B4-BE49-F238E27FC236}">
                  <a16:creationId xmlns:a16="http://schemas.microsoft.com/office/drawing/2014/main" id="{504FFA6E-DBB4-4B16-8493-4D942CC3CA68}"/>
                </a:ext>
              </a:extLst>
            </p:cNvPr>
            <p:cNvSpPr>
              <a:spLocks/>
            </p:cNvSpPr>
            <p:nvPr/>
          </p:nvSpPr>
          <p:spPr bwMode="auto">
            <a:xfrm>
              <a:off x="5253034" y="2719391"/>
              <a:ext cx="682624" cy="458788"/>
            </a:xfrm>
            <a:custGeom>
              <a:avLst/>
              <a:gdLst>
                <a:gd name="T0" fmla="*/ 632 w 809"/>
                <a:gd name="T1" fmla="*/ 411 h 545"/>
                <a:gd name="T2" fmla="*/ 703 w 809"/>
                <a:gd name="T3" fmla="*/ 381 h 545"/>
                <a:gd name="T4" fmla="*/ 730 w 809"/>
                <a:gd name="T5" fmla="*/ 374 h 545"/>
                <a:gd name="T6" fmla="*/ 739 w 809"/>
                <a:gd name="T7" fmla="*/ 372 h 545"/>
                <a:gd name="T8" fmla="*/ 752 w 809"/>
                <a:gd name="T9" fmla="*/ 363 h 545"/>
                <a:gd name="T10" fmla="*/ 766 w 809"/>
                <a:gd name="T11" fmla="*/ 352 h 545"/>
                <a:gd name="T12" fmla="*/ 764 w 809"/>
                <a:gd name="T13" fmla="*/ 341 h 545"/>
                <a:gd name="T14" fmla="*/ 773 w 809"/>
                <a:gd name="T15" fmla="*/ 331 h 545"/>
                <a:gd name="T16" fmla="*/ 781 w 809"/>
                <a:gd name="T17" fmla="*/ 320 h 545"/>
                <a:gd name="T18" fmla="*/ 794 w 809"/>
                <a:gd name="T19" fmla="*/ 308 h 545"/>
                <a:gd name="T20" fmla="*/ 799 w 809"/>
                <a:gd name="T21" fmla="*/ 300 h 545"/>
                <a:gd name="T22" fmla="*/ 808 w 809"/>
                <a:gd name="T23" fmla="*/ 295 h 545"/>
                <a:gd name="T24" fmla="*/ 799 w 809"/>
                <a:gd name="T25" fmla="*/ 283 h 545"/>
                <a:gd name="T26" fmla="*/ 786 w 809"/>
                <a:gd name="T27" fmla="*/ 278 h 545"/>
                <a:gd name="T28" fmla="*/ 771 w 809"/>
                <a:gd name="T29" fmla="*/ 269 h 545"/>
                <a:gd name="T30" fmla="*/ 761 w 809"/>
                <a:gd name="T31" fmla="*/ 259 h 545"/>
                <a:gd name="T32" fmla="*/ 749 w 809"/>
                <a:gd name="T33" fmla="*/ 253 h 545"/>
                <a:gd name="T34" fmla="*/ 741 w 809"/>
                <a:gd name="T35" fmla="*/ 234 h 545"/>
                <a:gd name="T36" fmla="*/ 729 w 809"/>
                <a:gd name="T37" fmla="*/ 238 h 545"/>
                <a:gd name="T38" fmla="*/ 724 w 809"/>
                <a:gd name="T39" fmla="*/ 223 h 545"/>
                <a:gd name="T40" fmla="*/ 723 w 809"/>
                <a:gd name="T41" fmla="*/ 211 h 545"/>
                <a:gd name="T42" fmla="*/ 726 w 809"/>
                <a:gd name="T43" fmla="*/ 201 h 545"/>
                <a:gd name="T44" fmla="*/ 730 w 809"/>
                <a:gd name="T45" fmla="*/ 189 h 545"/>
                <a:gd name="T46" fmla="*/ 734 w 809"/>
                <a:gd name="T47" fmla="*/ 181 h 545"/>
                <a:gd name="T48" fmla="*/ 730 w 809"/>
                <a:gd name="T49" fmla="*/ 146 h 545"/>
                <a:gd name="T50" fmla="*/ 734 w 809"/>
                <a:gd name="T51" fmla="*/ 134 h 545"/>
                <a:gd name="T52" fmla="*/ 741 w 809"/>
                <a:gd name="T53" fmla="*/ 121 h 545"/>
                <a:gd name="T54" fmla="*/ 745 w 809"/>
                <a:gd name="T55" fmla="*/ 98 h 545"/>
                <a:gd name="T56" fmla="*/ 753 w 809"/>
                <a:gd name="T57" fmla="*/ 89 h 545"/>
                <a:gd name="T58" fmla="*/ 753 w 809"/>
                <a:gd name="T59" fmla="*/ 82 h 545"/>
                <a:gd name="T60" fmla="*/ 745 w 809"/>
                <a:gd name="T61" fmla="*/ 78 h 545"/>
                <a:gd name="T62" fmla="*/ 736 w 809"/>
                <a:gd name="T63" fmla="*/ 78 h 545"/>
                <a:gd name="T64" fmla="*/ 725 w 809"/>
                <a:gd name="T65" fmla="*/ 78 h 545"/>
                <a:gd name="T66" fmla="*/ 717 w 809"/>
                <a:gd name="T67" fmla="*/ 76 h 545"/>
                <a:gd name="T68" fmla="*/ 711 w 809"/>
                <a:gd name="T69" fmla="*/ 71 h 545"/>
                <a:gd name="T70" fmla="*/ 699 w 809"/>
                <a:gd name="T71" fmla="*/ 60 h 545"/>
                <a:gd name="T72" fmla="*/ 699 w 809"/>
                <a:gd name="T73" fmla="*/ 47 h 545"/>
                <a:gd name="T74" fmla="*/ 694 w 809"/>
                <a:gd name="T75" fmla="*/ 35 h 545"/>
                <a:gd name="T76" fmla="*/ 685 w 809"/>
                <a:gd name="T77" fmla="*/ 28 h 545"/>
                <a:gd name="T78" fmla="*/ 681 w 809"/>
                <a:gd name="T79" fmla="*/ 19 h 545"/>
                <a:gd name="T80" fmla="*/ 669 w 809"/>
                <a:gd name="T81" fmla="*/ 17 h 545"/>
                <a:gd name="T82" fmla="*/ 661 w 809"/>
                <a:gd name="T83" fmla="*/ 16 h 545"/>
                <a:gd name="T84" fmla="*/ 647 w 809"/>
                <a:gd name="T85" fmla="*/ 6 h 545"/>
                <a:gd name="T86" fmla="*/ 546 w 809"/>
                <a:gd name="T87" fmla="*/ 26 h 545"/>
                <a:gd name="T88" fmla="*/ 91 w 809"/>
                <a:gd name="T89" fmla="*/ 133 h 545"/>
                <a:gd name="T90" fmla="*/ 60 w 809"/>
                <a:gd name="T91" fmla="*/ 104 h 545"/>
                <a:gd name="T92" fmla="*/ 45 w 809"/>
                <a:gd name="T93" fmla="*/ 115 h 545"/>
                <a:gd name="T94" fmla="*/ 37 w 809"/>
                <a:gd name="T95" fmla="*/ 117 h 545"/>
                <a:gd name="T96" fmla="*/ 28 w 809"/>
                <a:gd name="T97" fmla="*/ 132 h 545"/>
                <a:gd name="T98" fmla="*/ 50 w 809"/>
                <a:gd name="T99" fmla="*/ 393 h 545"/>
                <a:gd name="T100" fmla="*/ 208 w 809"/>
                <a:gd name="T101" fmla="*/ 518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9" h="545">
                  <a:moveTo>
                    <a:pt x="207" y="513"/>
                  </a:moveTo>
                  <a:cubicBezTo>
                    <a:pt x="471" y="452"/>
                    <a:pt x="471" y="452"/>
                    <a:pt x="471" y="452"/>
                  </a:cubicBezTo>
                  <a:cubicBezTo>
                    <a:pt x="632" y="411"/>
                    <a:pt x="632" y="411"/>
                    <a:pt x="632" y="411"/>
                  </a:cubicBezTo>
                  <a:cubicBezTo>
                    <a:pt x="693" y="396"/>
                    <a:pt x="693" y="396"/>
                    <a:pt x="693" y="396"/>
                  </a:cubicBezTo>
                  <a:cubicBezTo>
                    <a:pt x="694" y="393"/>
                    <a:pt x="695" y="390"/>
                    <a:pt x="696" y="389"/>
                  </a:cubicBezTo>
                  <a:cubicBezTo>
                    <a:pt x="697" y="386"/>
                    <a:pt x="701" y="383"/>
                    <a:pt x="703" y="381"/>
                  </a:cubicBezTo>
                  <a:cubicBezTo>
                    <a:pt x="705" y="379"/>
                    <a:pt x="708" y="376"/>
                    <a:pt x="711" y="375"/>
                  </a:cubicBezTo>
                  <a:cubicBezTo>
                    <a:pt x="713" y="374"/>
                    <a:pt x="718" y="373"/>
                    <a:pt x="721" y="372"/>
                  </a:cubicBezTo>
                  <a:cubicBezTo>
                    <a:pt x="723" y="372"/>
                    <a:pt x="728" y="373"/>
                    <a:pt x="730" y="374"/>
                  </a:cubicBezTo>
                  <a:cubicBezTo>
                    <a:pt x="731" y="374"/>
                    <a:pt x="733" y="375"/>
                    <a:pt x="735" y="376"/>
                  </a:cubicBezTo>
                  <a:cubicBezTo>
                    <a:pt x="736" y="375"/>
                    <a:pt x="736" y="374"/>
                    <a:pt x="736" y="373"/>
                  </a:cubicBezTo>
                  <a:cubicBezTo>
                    <a:pt x="737" y="373"/>
                    <a:pt x="738" y="372"/>
                    <a:pt x="739" y="372"/>
                  </a:cubicBezTo>
                  <a:cubicBezTo>
                    <a:pt x="740" y="371"/>
                    <a:pt x="741" y="368"/>
                    <a:pt x="742" y="367"/>
                  </a:cubicBezTo>
                  <a:cubicBezTo>
                    <a:pt x="743" y="366"/>
                    <a:pt x="744" y="364"/>
                    <a:pt x="745" y="364"/>
                  </a:cubicBezTo>
                  <a:cubicBezTo>
                    <a:pt x="747" y="363"/>
                    <a:pt x="751" y="364"/>
                    <a:pt x="752" y="363"/>
                  </a:cubicBezTo>
                  <a:cubicBezTo>
                    <a:pt x="754" y="363"/>
                    <a:pt x="756" y="360"/>
                    <a:pt x="758" y="358"/>
                  </a:cubicBezTo>
                  <a:cubicBezTo>
                    <a:pt x="759" y="357"/>
                    <a:pt x="761" y="354"/>
                    <a:pt x="762" y="353"/>
                  </a:cubicBezTo>
                  <a:cubicBezTo>
                    <a:pt x="763" y="353"/>
                    <a:pt x="766" y="353"/>
                    <a:pt x="766" y="352"/>
                  </a:cubicBezTo>
                  <a:cubicBezTo>
                    <a:pt x="767" y="351"/>
                    <a:pt x="767" y="349"/>
                    <a:pt x="767" y="348"/>
                  </a:cubicBezTo>
                  <a:cubicBezTo>
                    <a:pt x="767" y="347"/>
                    <a:pt x="764" y="345"/>
                    <a:pt x="764" y="344"/>
                  </a:cubicBezTo>
                  <a:cubicBezTo>
                    <a:pt x="763" y="343"/>
                    <a:pt x="763" y="341"/>
                    <a:pt x="764" y="341"/>
                  </a:cubicBezTo>
                  <a:cubicBezTo>
                    <a:pt x="764" y="340"/>
                    <a:pt x="764" y="338"/>
                    <a:pt x="765" y="337"/>
                  </a:cubicBezTo>
                  <a:cubicBezTo>
                    <a:pt x="766" y="336"/>
                    <a:pt x="768" y="336"/>
                    <a:pt x="769" y="335"/>
                  </a:cubicBezTo>
                  <a:cubicBezTo>
                    <a:pt x="770" y="335"/>
                    <a:pt x="772" y="333"/>
                    <a:pt x="773" y="331"/>
                  </a:cubicBezTo>
                  <a:cubicBezTo>
                    <a:pt x="773" y="331"/>
                    <a:pt x="773" y="329"/>
                    <a:pt x="774" y="328"/>
                  </a:cubicBezTo>
                  <a:cubicBezTo>
                    <a:pt x="774" y="327"/>
                    <a:pt x="776" y="326"/>
                    <a:pt x="776" y="326"/>
                  </a:cubicBezTo>
                  <a:cubicBezTo>
                    <a:pt x="777" y="324"/>
                    <a:pt x="780" y="321"/>
                    <a:pt x="781" y="320"/>
                  </a:cubicBezTo>
                  <a:cubicBezTo>
                    <a:pt x="782" y="318"/>
                    <a:pt x="784" y="314"/>
                    <a:pt x="785" y="313"/>
                  </a:cubicBezTo>
                  <a:cubicBezTo>
                    <a:pt x="786" y="312"/>
                    <a:pt x="788" y="311"/>
                    <a:pt x="789" y="311"/>
                  </a:cubicBezTo>
                  <a:cubicBezTo>
                    <a:pt x="790" y="310"/>
                    <a:pt x="793" y="309"/>
                    <a:pt x="794" y="308"/>
                  </a:cubicBezTo>
                  <a:cubicBezTo>
                    <a:pt x="794" y="308"/>
                    <a:pt x="795" y="306"/>
                    <a:pt x="795" y="305"/>
                  </a:cubicBezTo>
                  <a:cubicBezTo>
                    <a:pt x="796" y="304"/>
                    <a:pt x="796" y="302"/>
                    <a:pt x="797" y="301"/>
                  </a:cubicBezTo>
                  <a:cubicBezTo>
                    <a:pt x="797" y="301"/>
                    <a:pt x="798" y="300"/>
                    <a:pt x="799" y="300"/>
                  </a:cubicBezTo>
                  <a:cubicBezTo>
                    <a:pt x="800" y="300"/>
                    <a:pt x="801" y="299"/>
                    <a:pt x="802" y="299"/>
                  </a:cubicBezTo>
                  <a:cubicBezTo>
                    <a:pt x="803" y="298"/>
                    <a:pt x="803" y="297"/>
                    <a:pt x="804" y="296"/>
                  </a:cubicBezTo>
                  <a:cubicBezTo>
                    <a:pt x="805" y="296"/>
                    <a:pt x="807" y="296"/>
                    <a:pt x="808" y="295"/>
                  </a:cubicBezTo>
                  <a:cubicBezTo>
                    <a:pt x="809" y="294"/>
                    <a:pt x="809" y="290"/>
                    <a:pt x="808" y="288"/>
                  </a:cubicBezTo>
                  <a:cubicBezTo>
                    <a:pt x="807" y="287"/>
                    <a:pt x="803" y="289"/>
                    <a:pt x="802" y="288"/>
                  </a:cubicBezTo>
                  <a:cubicBezTo>
                    <a:pt x="801" y="287"/>
                    <a:pt x="800" y="284"/>
                    <a:pt x="799" y="283"/>
                  </a:cubicBezTo>
                  <a:cubicBezTo>
                    <a:pt x="798" y="282"/>
                    <a:pt x="795" y="281"/>
                    <a:pt x="794" y="281"/>
                  </a:cubicBezTo>
                  <a:cubicBezTo>
                    <a:pt x="793" y="280"/>
                    <a:pt x="790" y="281"/>
                    <a:pt x="788" y="281"/>
                  </a:cubicBezTo>
                  <a:cubicBezTo>
                    <a:pt x="788" y="280"/>
                    <a:pt x="786" y="279"/>
                    <a:pt x="786" y="278"/>
                  </a:cubicBezTo>
                  <a:cubicBezTo>
                    <a:pt x="785" y="276"/>
                    <a:pt x="783" y="273"/>
                    <a:pt x="782" y="272"/>
                  </a:cubicBezTo>
                  <a:cubicBezTo>
                    <a:pt x="780" y="271"/>
                    <a:pt x="777" y="271"/>
                    <a:pt x="776" y="270"/>
                  </a:cubicBezTo>
                  <a:cubicBezTo>
                    <a:pt x="775" y="270"/>
                    <a:pt x="772" y="270"/>
                    <a:pt x="771" y="269"/>
                  </a:cubicBezTo>
                  <a:cubicBezTo>
                    <a:pt x="769" y="268"/>
                    <a:pt x="768" y="264"/>
                    <a:pt x="768" y="263"/>
                  </a:cubicBezTo>
                  <a:cubicBezTo>
                    <a:pt x="767" y="262"/>
                    <a:pt x="766" y="259"/>
                    <a:pt x="765" y="258"/>
                  </a:cubicBezTo>
                  <a:cubicBezTo>
                    <a:pt x="764" y="258"/>
                    <a:pt x="762" y="259"/>
                    <a:pt x="761" y="259"/>
                  </a:cubicBezTo>
                  <a:cubicBezTo>
                    <a:pt x="760" y="259"/>
                    <a:pt x="757" y="260"/>
                    <a:pt x="756" y="260"/>
                  </a:cubicBezTo>
                  <a:cubicBezTo>
                    <a:pt x="755" y="260"/>
                    <a:pt x="753" y="259"/>
                    <a:pt x="752" y="258"/>
                  </a:cubicBezTo>
                  <a:cubicBezTo>
                    <a:pt x="751" y="257"/>
                    <a:pt x="750" y="254"/>
                    <a:pt x="749" y="253"/>
                  </a:cubicBezTo>
                  <a:cubicBezTo>
                    <a:pt x="749" y="251"/>
                    <a:pt x="751" y="248"/>
                    <a:pt x="750" y="246"/>
                  </a:cubicBezTo>
                  <a:cubicBezTo>
                    <a:pt x="750" y="244"/>
                    <a:pt x="748" y="240"/>
                    <a:pt x="747" y="238"/>
                  </a:cubicBezTo>
                  <a:cubicBezTo>
                    <a:pt x="746" y="237"/>
                    <a:pt x="743" y="235"/>
                    <a:pt x="741" y="234"/>
                  </a:cubicBezTo>
                  <a:cubicBezTo>
                    <a:pt x="740" y="234"/>
                    <a:pt x="737" y="234"/>
                    <a:pt x="736" y="235"/>
                  </a:cubicBezTo>
                  <a:cubicBezTo>
                    <a:pt x="735" y="235"/>
                    <a:pt x="735" y="239"/>
                    <a:pt x="734" y="239"/>
                  </a:cubicBezTo>
                  <a:cubicBezTo>
                    <a:pt x="733" y="240"/>
                    <a:pt x="730" y="239"/>
                    <a:pt x="729" y="238"/>
                  </a:cubicBezTo>
                  <a:cubicBezTo>
                    <a:pt x="728" y="237"/>
                    <a:pt x="728" y="234"/>
                    <a:pt x="728" y="233"/>
                  </a:cubicBezTo>
                  <a:cubicBezTo>
                    <a:pt x="727" y="232"/>
                    <a:pt x="725" y="230"/>
                    <a:pt x="725" y="229"/>
                  </a:cubicBezTo>
                  <a:cubicBezTo>
                    <a:pt x="724" y="228"/>
                    <a:pt x="723" y="225"/>
                    <a:pt x="724" y="223"/>
                  </a:cubicBezTo>
                  <a:cubicBezTo>
                    <a:pt x="724" y="222"/>
                    <a:pt x="726" y="221"/>
                    <a:pt x="726" y="220"/>
                  </a:cubicBezTo>
                  <a:cubicBezTo>
                    <a:pt x="726" y="219"/>
                    <a:pt x="723" y="218"/>
                    <a:pt x="723" y="217"/>
                  </a:cubicBezTo>
                  <a:cubicBezTo>
                    <a:pt x="722" y="216"/>
                    <a:pt x="723" y="212"/>
                    <a:pt x="723" y="211"/>
                  </a:cubicBezTo>
                  <a:cubicBezTo>
                    <a:pt x="723" y="209"/>
                    <a:pt x="721" y="208"/>
                    <a:pt x="721" y="207"/>
                  </a:cubicBezTo>
                  <a:cubicBezTo>
                    <a:pt x="720" y="205"/>
                    <a:pt x="722" y="202"/>
                    <a:pt x="723" y="201"/>
                  </a:cubicBezTo>
                  <a:cubicBezTo>
                    <a:pt x="724" y="201"/>
                    <a:pt x="725" y="201"/>
                    <a:pt x="726" y="201"/>
                  </a:cubicBezTo>
                  <a:cubicBezTo>
                    <a:pt x="727" y="200"/>
                    <a:pt x="729" y="199"/>
                    <a:pt x="729" y="198"/>
                  </a:cubicBezTo>
                  <a:cubicBezTo>
                    <a:pt x="730" y="197"/>
                    <a:pt x="731" y="195"/>
                    <a:pt x="731" y="194"/>
                  </a:cubicBezTo>
                  <a:cubicBezTo>
                    <a:pt x="731" y="192"/>
                    <a:pt x="730" y="190"/>
                    <a:pt x="730" y="189"/>
                  </a:cubicBezTo>
                  <a:cubicBezTo>
                    <a:pt x="730" y="188"/>
                    <a:pt x="730" y="187"/>
                    <a:pt x="731" y="186"/>
                  </a:cubicBezTo>
                  <a:cubicBezTo>
                    <a:pt x="731" y="186"/>
                    <a:pt x="733" y="186"/>
                    <a:pt x="734" y="185"/>
                  </a:cubicBezTo>
                  <a:cubicBezTo>
                    <a:pt x="734" y="184"/>
                    <a:pt x="734" y="181"/>
                    <a:pt x="734" y="181"/>
                  </a:cubicBezTo>
                  <a:cubicBezTo>
                    <a:pt x="717" y="165"/>
                    <a:pt x="717" y="165"/>
                    <a:pt x="717" y="165"/>
                  </a:cubicBezTo>
                  <a:cubicBezTo>
                    <a:pt x="729" y="152"/>
                    <a:pt x="729" y="152"/>
                    <a:pt x="729" y="152"/>
                  </a:cubicBezTo>
                  <a:cubicBezTo>
                    <a:pt x="729" y="152"/>
                    <a:pt x="729" y="147"/>
                    <a:pt x="730" y="146"/>
                  </a:cubicBezTo>
                  <a:cubicBezTo>
                    <a:pt x="730" y="145"/>
                    <a:pt x="732" y="144"/>
                    <a:pt x="732" y="143"/>
                  </a:cubicBezTo>
                  <a:cubicBezTo>
                    <a:pt x="732" y="142"/>
                    <a:pt x="732" y="139"/>
                    <a:pt x="732" y="138"/>
                  </a:cubicBezTo>
                  <a:cubicBezTo>
                    <a:pt x="732" y="137"/>
                    <a:pt x="733" y="135"/>
                    <a:pt x="734" y="134"/>
                  </a:cubicBezTo>
                  <a:cubicBezTo>
                    <a:pt x="735" y="134"/>
                    <a:pt x="737" y="133"/>
                    <a:pt x="738" y="133"/>
                  </a:cubicBezTo>
                  <a:cubicBezTo>
                    <a:pt x="738" y="132"/>
                    <a:pt x="739" y="129"/>
                    <a:pt x="739" y="128"/>
                  </a:cubicBezTo>
                  <a:cubicBezTo>
                    <a:pt x="740" y="126"/>
                    <a:pt x="741" y="123"/>
                    <a:pt x="741" y="121"/>
                  </a:cubicBezTo>
                  <a:cubicBezTo>
                    <a:pt x="741" y="120"/>
                    <a:pt x="740" y="117"/>
                    <a:pt x="740" y="115"/>
                  </a:cubicBezTo>
                  <a:cubicBezTo>
                    <a:pt x="740" y="113"/>
                    <a:pt x="741" y="109"/>
                    <a:pt x="741" y="107"/>
                  </a:cubicBezTo>
                  <a:cubicBezTo>
                    <a:pt x="742" y="105"/>
                    <a:pt x="743" y="100"/>
                    <a:pt x="745" y="98"/>
                  </a:cubicBezTo>
                  <a:cubicBezTo>
                    <a:pt x="745" y="97"/>
                    <a:pt x="748" y="97"/>
                    <a:pt x="749" y="96"/>
                  </a:cubicBezTo>
                  <a:cubicBezTo>
                    <a:pt x="749" y="95"/>
                    <a:pt x="749" y="92"/>
                    <a:pt x="749" y="91"/>
                  </a:cubicBezTo>
                  <a:cubicBezTo>
                    <a:pt x="750" y="90"/>
                    <a:pt x="752" y="90"/>
                    <a:pt x="753" y="89"/>
                  </a:cubicBezTo>
                  <a:cubicBezTo>
                    <a:pt x="754" y="88"/>
                    <a:pt x="756" y="88"/>
                    <a:pt x="757" y="87"/>
                  </a:cubicBezTo>
                  <a:cubicBezTo>
                    <a:pt x="755" y="86"/>
                    <a:pt x="755" y="86"/>
                    <a:pt x="755" y="86"/>
                  </a:cubicBezTo>
                  <a:cubicBezTo>
                    <a:pt x="755" y="86"/>
                    <a:pt x="754" y="83"/>
                    <a:pt x="753" y="82"/>
                  </a:cubicBezTo>
                  <a:cubicBezTo>
                    <a:pt x="752" y="82"/>
                    <a:pt x="750" y="82"/>
                    <a:pt x="750" y="81"/>
                  </a:cubicBezTo>
                  <a:cubicBezTo>
                    <a:pt x="749" y="80"/>
                    <a:pt x="749" y="78"/>
                    <a:pt x="748" y="77"/>
                  </a:cubicBezTo>
                  <a:cubicBezTo>
                    <a:pt x="747" y="77"/>
                    <a:pt x="746" y="77"/>
                    <a:pt x="745" y="78"/>
                  </a:cubicBezTo>
                  <a:cubicBezTo>
                    <a:pt x="744" y="78"/>
                    <a:pt x="743" y="79"/>
                    <a:pt x="742" y="79"/>
                  </a:cubicBezTo>
                  <a:cubicBezTo>
                    <a:pt x="741" y="79"/>
                    <a:pt x="740" y="77"/>
                    <a:pt x="739" y="77"/>
                  </a:cubicBezTo>
                  <a:cubicBezTo>
                    <a:pt x="738" y="77"/>
                    <a:pt x="736" y="78"/>
                    <a:pt x="736" y="78"/>
                  </a:cubicBezTo>
                  <a:cubicBezTo>
                    <a:pt x="735" y="79"/>
                    <a:pt x="733" y="78"/>
                    <a:pt x="732" y="78"/>
                  </a:cubicBezTo>
                  <a:cubicBezTo>
                    <a:pt x="731" y="78"/>
                    <a:pt x="730" y="80"/>
                    <a:pt x="729" y="80"/>
                  </a:cubicBezTo>
                  <a:cubicBezTo>
                    <a:pt x="728" y="80"/>
                    <a:pt x="725" y="79"/>
                    <a:pt x="725" y="78"/>
                  </a:cubicBezTo>
                  <a:cubicBezTo>
                    <a:pt x="724" y="77"/>
                    <a:pt x="724" y="75"/>
                    <a:pt x="723" y="74"/>
                  </a:cubicBezTo>
                  <a:cubicBezTo>
                    <a:pt x="722" y="74"/>
                    <a:pt x="721" y="74"/>
                    <a:pt x="720" y="74"/>
                  </a:cubicBezTo>
                  <a:cubicBezTo>
                    <a:pt x="719" y="75"/>
                    <a:pt x="718" y="76"/>
                    <a:pt x="717" y="76"/>
                  </a:cubicBezTo>
                  <a:cubicBezTo>
                    <a:pt x="716" y="76"/>
                    <a:pt x="714" y="76"/>
                    <a:pt x="713" y="75"/>
                  </a:cubicBezTo>
                  <a:cubicBezTo>
                    <a:pt x="712" y="74"/>
                    <a:pt x="713" y="73"/>
                    <a:pt x="713" y="72"/>
                  </a:cubicBezTo>
                  <a:cubicBezTo>
                    <a:pt x="712" y="71"/>
                    <a:pt x="711" y="71"/>
                    <a:pt x="711" y="71"/>
                  </a:cubicBezTo>
                  <a:cubicBezTo>
                    <a:pt x="710" y="70"/>
                    <a:pt x="708" y="68"/>
                    <a:pt x="707" y="67"/>
                  </a:cubicBezTo>
                  <a:cubicBezTo>
                    <a:pt x="706" y="66"/>
                    <a:pt x="704" y="63"/>
                    <a:pt x="703" y="62"/>
                  </a:cubicBezTo>
                  <a:cubicBezTo>
                    <a:pt x="703" y="62"/>
                    <a:pt x="700" y="61"/>
                    <a:pt x="699" y="60"/>
                  </a:cubicBezTo>
                  <a:cubicBezTo>
                    <a:pt x="699" y="59"/>
                    <a:pt x="697" y="58"/>
                    <a:pt x="697" y="58"/>
                  </a:cubicBezTo>
                  <a:cubicBezTo>
                    <a:pt x="697" y="56"/>
                    <a:pt x="700" y="55"/>
                    <a:pt x="700" y="53"/>
                  </a:cubicBezTo>
                  <a:cubicBezTo>
                    <a:pt x="701" y="52"/>
                    <a:pt x="700" y="48"/>
                    <a:pt x="699" y="47"/>
                  </a:cubicBezTo>
                  <a:cubicBezTo>
                    <a:pt x="698" y="46"/>
                    <a:pt x="696" y="44"/>
                    <a:pt x="695" y="43"/>
                  </a:cubicBezTo>
                  <a:cubicBezTo>
                    <a:pt x="694" y="43"/>
                    <a:pt x="693" y="41"/>
                    <a:pt x="693" y="40"/>
                  </a:cubicBezTo>
                  <a:cubicBezTo>
                    <a:pt x="693" y="39"/>
                    <a:pt x="694" y="36"/>
                    <a:pt x="694" y="35"/>
                  </a:cubicBezTo>
                  <a:cubicBezTo>
                    <a:pt x="693" y="34"/>
                    <a:pt x="692" y="31"/>
                    <a:pt x="691" y="30"/>
                  </a:cubicBezTo>
                  <a:cubicBezTo>
                    <a:pt x="690" y="30"/>
                    <a:pt x="688" y="33"/>
                    <a:pt x="686" y="32"/>
                  </a:cubicBezTo>
                  <a:cubicBezTo>
                    <a:pt x="686" y="32"/>
                    <a:pt x="685" y="29"/>
                    <a:pt x="685" y="28"/>
                  </a:cubicBezTo>
                  <a:cubicBezTo>
                    <a:pt x="685" y="27"/>
                    <a:pt x="689" y="24"/>
                    <a:pt x="688" y="23"/>
                  </a:cubicBezTo>
                  <a:cubicBezTo>
                    <a:pt x="687" y="22"/>
                    <a:pt x="684" y="22"/>
                    <a:pt x="683" y="22"/>
                  </a:cubicBezTo>
                  <a:cubicBezTo>
                    <a:pt x="682" y="21"/>
                    <a:pt x="682" y="19"/>
                    <a:pt x="681" y="19"/>
                  </a:cubicBezTo>
                  <a:cubicBezTo>
                    <a:pt x="680" y="18"/>
                    <a:pt x="679" y="20"/>
                    <a:pt x="678" y="19"/>
                  </a:cubicBezTo>
                  <a:cubicBezTo>
                    <a:pt x="676" y="19"/>
                    <a:pt x="675" y="17"/>
                    <a:pt x="673" y="17"/>
                  </a:cubicBezTo>
                  <a:cubicBezTo>
                    <a:pt x="672" y="16"/>
                    <a:pt x="670" y="16"/>
                    <a:pt x="669" y="17"/>
                  </a:cubicBezTo>
                  <a:cubicBezTo>
                    <a:pt x="668" y="17"/>
                    <a:pt x="667" y="19"/>
                    <a:pt x="666" y="19"/>
                  </a:cubicBezTo>
                  <a:cubicBezTo>
                    <a:pt x="665" y="20"/>
                    <a:pt x="664" y="20"/>
                    <a:pt x="664" y="19"/>
                  </a:cubicBezTo>
                  <a:cubicBezTo>
                    <a:pt x="663" y="19"/>
                    <a:pt x="662" y="17"/>
                    <a:pt x="661" y="16"/>
                  </a:cubicBezTo>
                  <a:cubicBezTo>
                    <a:pt x="660" y="15"/>
                    <a:pt x="659" y="12"/>
                    <a:pt x="659" y="11"/>
                  </a:cubicBezTo>
                  <a:cubicBezTo>
                    <a:pt x="658" y="9"/>
                    <a:pt x="656" y="6"/>
                    <a:pt x="654" y="6"/>
                  </a:cubicBezTo>
                  <a:cubicBezTo>
                    <a:pt x="653" y="5"/>
                    <a:pt x="649" y="7"/>
                    <a:pt x="647" y="6"/>
                  </a:cubicBezTo>
                  <a:cubicBezTo>
                    <a:pt x="646" y="5"/>
                    <a:pt x="647" y="2"/>
                    <a:pt x="645" y="1"/>
                  </a:cubicBezTo>
                  <a:cubicBezTo>
                    <a:pt x="644" y="0"/>
                    <a:pt x="639" y="1"/>
                    <a:pt x="639" y="1"/>
                  </a:cubicBezTo>
                  <a:cubicBezTo>
                    <a:pt x="546" y="26"/>
                    <a:pt x="546" y="26"/>
                    <a:pt x="546" y="26"/>
                  </a:cubicBezTo>
                  <a:cubicBezTo>
                    <a:pt x="361" y="72"/>
                    <a:pt x="361" y="72"/>
                    <a:pt x="361" y="72"/>
                  </a:cubicBezTo>
                  <a:cubicBezTo>
                    <a:pt x="196" y="110"/>
                    <a:pt x="196" y="110"/>
                    <a:pt x="196" y="110"/>
                  </a:cubicBezTo>
                  <a:cubicBezTo>
                    <a:pt x="91" y="133"/>
                    <a:pt x="91" y="133"/>
                    <a:pt x="91" y="133"/>
                  </a:cubicBezTo>
                  <a:cubicBezTo>
                    <a:pt x="82" y="87"/>
                    <a:pt x="82" y="87"/>
                    <a:pt x="82" y="87"/>
                  </a:cubicBezTo>
                  <a:cubicBezTo>
                    <a:pt x="78" y="90"/>
                    <a:pt x="73" y="94"/>
                    <a:pt x="70" y="96"/>
                  </a:cubicBezTo>
                  <a:cubicBezTo>
                    <a:pt x="68" y="98"/>
                    <a:pt x="63" y="102"/>
                    <a:pt x="60" y="104"/>
                  </a:cubicBezTo>
                  <a:cubicBezTo>
                    <a:pt x="58" y="106"/>
                    <a:pt x="54" y="110"/>
                    <a:pt x="52" y="112"/>
                  </a:cubicBezTo>
                  <a:cubicBezTo>
                    <a:pt x="51" y="113"/>
                    <a:pt x="49" y="116"/>
                    <a:pt x="47" y="116"/>
                  </a:cubicBezTo>
                  <a:cubicBezTo>
                    <a:pt x="47" y="116"/>
                    <a:pt x="45" y="115"/>
                    <a:pt x="45" y="115"/>
                  </a:cubicBezTo>
                  <a:cubicBezTo>
                    <a:pt x="44" y="114"/>
                    <a:pt x="44" y="113"/>
                    <a:pt x="43" y="113"/>
                  </a:cubicBezTo>
                  <a:cubicBezTo>
                    <a:pt x="42" y="112"/>
                    <a:pt x="41" y="113"/>
                    <a:pt x="40" y="113"/>
                  </a:cubicBezTo>
                  <a:cubicBezTo>
                    <a:pt x="39" y="114"/>
                    <a:pt x="37" y="115"/>
                    <a:pt x="37" y="117"/>
                  </a:cubicBezTo>
                  <a:cubicBezTo>
                    <a:pt x="36" y="118"/>
                    <a:pt x="37" y="120"/>
                    <a:pt x="37" y="122"/>
                  </a:cubicBezTo>
                  <a:cubicBezTo>
                    <a:pt x="37" y="123"/>
                    <a:pt x="36" y="125"/>
                    <a:pt x="35" y="125"/>
                  </a:cubicBezTo>
                  <a:cubicBezTo>
                    <a:pt x="34" y="127"/>
                    <a:pt x="30" y="130"/>
                    <a:pt x="28" y="132"/>
                  </a:cubicBezTo>
                  <a:cubicBezTo>
                    <a:pt x="23" y="136"/>
                    <a:pt x="12" y="144"/>
                    <a:pt x="6" y="149"/>
                  </a:cubicBezTo>
                  <a:cubicBezTo>
                    <a:pt x="5" y="150"/>
                    <a:pt x="3" y="151"/>
                    <a:pt x="0" y="153"/>
                  </a:cubicBezTo>
                  <a:cubicBezTo>
                    <a:pt x="50" y="393"/>
                    <a:pt x="50" y="393"/>
                    <a:pt x="50" y="393"/>
                  </a:cubicBezTo>
                  <a:cubicBezTo>
                    <a:pt x="45" y="393"/>
                    <a:pt x="45" y="393"/>
                    <a:pt x="45" y="393"/>
                  </a:cubicBezTo>
                  <a:cubicBezTo>
                    <a:pt x="76" y="545"/>
                    <a:pt x="76" y="545"/>
                    <a:pt x="76" y="545"/>
                  </a:cubicBezTo>
                  <a:cubicBezTo>
                    <a:pt x="208" y="518"/>
                    <a:pt x="208" y="518"/>
                    <a:pt x="208" y="518"/>
                  </a:cubicBezTo>
                  <a:lnTo>
                    <a:pt x="207" y="513"/>
                  </a:ln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9" name="Freeform 72">
              <a:extLst>
                <a:ext uri="{FF2B5EF4-FFF2-40B4-BE49-F238E27FC236}">
                  <a16:creationId xmlns:a16="http://schemas.microsoft.com/office/drawing/2014/main" id="{642D40EB-267D-4850-AECE-FED2044992A4}"/>
                </a:ext>
              </a:extLst>
            </p:cNvPr>
            <p:cNvSpPr>
              <a:spLocks/>
            </p:cNvSpPr>
            <p:nvPr/>
          </p:nvSpPr>
          <p:spPr bwMode="auto">
            <a:xfrm>
              <a:off x="5280021" y="3052766"/>
              <a:ext cx="9525" cy="15875"/>
            </a:xfrm>
            <a:custGeom>
              <a:avLst/>
              <a:gdLst>
                <a:gd name="T0" fmla="*/ 1 w 12"/>
                <a:gd name="T1" fmla="*/ 5 h 18"/>
                <a:gd name="T2" fmla="*/ 5 w 12"/>
                <a:gd name="T3" fmla="*/ 8 h 18"/>
                <a:gd name="T4" fmla="*/ 7 w 12"/>
                <a:gd name="T5" fmla="*/ 13 h 18"/>
                <a:gd name="T6" fmla="*/ 7 w 12"/>
                <a:gd name="T7" fmla="*/ 14 h 18"/>
                <a:gd name="T8" fmla="*/ 11 w 12"/>
                <a:gd name="T9" fmla="*/ 17 h 18"/>
                <a:gd name="T10" fmla="*/ 12 w 12"/>
                <a:gd name="T11" fmla="*/ 18 h 18"/>
                <a:gd name="T12" fmla="*/ 8 w 12"/>
                <a:gd name="T13" fmla="*/ 0 h 18"/>
                <a:gd name="T14" fmla="*/ 5 w 12"/>
                <a:gd name="T15" fmla="*/ 1 h 18"/>
                <a:gd name="T16" fmla="*/ 4 w 12"/>
                <a:gd name="T17" fmla="*/ 0 h 18"/>
                <a:gd name="T18" fmla="*/ 3 w 12"/>
                <a:gd name="T19" fmla="*/ 0 h 18"/>
                <a:gd name="T20" fmla="*/ 3 w 12"/>
                <a:gd name="T21" fmla="*/ 0 h 18"/>
                <a:gd name="T22" fmla="*/ 2 w 12"/>
                <a:gd name="T23" fmla="*/ 3 h 18"/>
                <a:gd name="T24" fmla="*/ 0 w 12"/>
                <a:gd name="T25" fmla="*/ 5 h 18"/>
                <a:gd name="T26" fmla="*/ 0 w 12"/>
                <a:gd name="T27" fmla="*/ 5 h 18"/>
                <a:gd name="T28" fmla="*/ 1 w 12"/>
                <a:gd name="T2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8">
                  <a:moveTo>
                    <a:pt x="1" y="5"/>
                  </a:moveTo>
                  <a:cubicBezTo>
                    <a:pt x="2" y="6"/>
                    <a:pt x="4" y="7"/>
                    <a:pt x="5" y="8"/>
                  </a:cubicBezTo>
                  <a:cubicBezTo>
                    <a:pt x="6" y="9"/>
                    <a:pt x="6" y="11"/>
                    <a:pt x="7" y="13"/>
                  </a:cubicBezTo>
                  <a:cubicBezTo>
                    <a:pt x="7" y="13"/>
                    <a:pt x="7" y="13"/>
                    <a:pt x="7" y="14"/>
                  </a:cubicBezTo>
                  <a:cubicBezTo>
                    <a:pt x="8" y="14"/>
                    <a:pt x="10" y="15"/>
                    <a:pt x="11" y="17"/>
                  </a:cubicBezTo>
                  <a:cubicBezTo>
                    <a:pt x="12" y="17"/>
                    <a:pt x="12" y="18"/>
                    <a:pt x="12" y="18"/>
                  </a:cubicBezTo>
                  <a:cubicBezTo>
                    <a:pt x="8" y="0"/>
                    <a:pt x="8" y="0"/>
                    <a:pt x="8" y="0"/>
                  </a:cubicBezTo>
                  <a:cubicBezTo>
                    <a:pt x="7" y="0"/>
                    <a:pt x="6" y="1"/>
                    <a:pt x="5" y="1"/>
                  </a:cubicBezTo>
                  <a:cubicBezTo>
                    <a:pt x="5" y="1"/>
                    <a:pt x="4" y="0"/>
                    <a:pt x="4" y="0"/>
                  </a:cubicBezTo>
                  <a:cubicBezTo>
                    <a:pt x="3" y="0"/>
                    <a:pt x="3" y="0"/>
                    <a:pt x="3" y="0"/>
                  </a:cubicBezTo>
                  <a:cubicBezTo>
                    <a:pt x="3" y="0"/>
                    <a:pt x="3" y="0"/>
                    <a:pt x="3" y="0"/>
                  </a:cubicBezTo>
                  <a:cubicBezTo>
                    <a:pt x="3" y="1"/>
                    <a:pt x="2" y="2"/>
                    <a:pt x="2" y="3"/>
                  </a:cubicBezTo>
                  <a:cubicBezTo>
                    <a:pt x="1" y="4"/>
                    <a:pt x="1" y="4"/>
                    <a:pt x="0" y="5"/>
                  </a:cubicBezTo>
                  <a:cubicBezTo>
                    <a:pt x="0" y="5"/>
                    <a:pt x="0" y="5"/>
                    <a:pt x="0" y="5"/>
                  </a:cubicBezTo>
                  <a:cubicBezTo>
                    <a:pt x="1" y="5"/>
                    <a:pt x="1" y="5"/>
                    <a:pt x="1" y="5"/>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0" name="Freeform 73">
              <a:extLst>
                <a:ext uri="{FF2B5EF4-FFF2-40B4-BE49-F238E27FC236}">
                  <a16:creationId xmlns:a16="http://schemas.microsoft.com/office/drawing/2014/main" id="{7621376F-A7D1-4D8E-857F-1A3C7A1A06B1}"/>
                </a:ext>
              </a:extLst>
            </p:cNvPr>
            <p:cNvSpPr>
              <a:spLocks/>
            </p:cNvSpPr>
            <p:nvPr/>
          </p:nvSpPr>
          <p:spPr bwMode="auto">
            <a:xfrm>
              <a:off x="5127620" y="3071815"/>
              <a:ext cx="503237" cy="493713"/>
            </a:xfrm>
            <a:custGeom>
              <a:avLst/>
              <a:gdLst>
                <a:gd name="T0" fmla="*/ 585 w 597"/>
                <a:gd name="T1" fmla="*/ 92 h 586"/>
                <a:gd name="T2" fmla="*/ 564 w 597"/>
                <a:gd name="T3" fmla="*/ 78 h 586"/>
                <a:gd name="T4" fmla="*/ 542 w 597"/>
                <a:gd name="T5" fmla="*/ 70 h 586"/>
                <a:gd name="T6" fmla="*/ 530 w 597"/>
                <a:gd name="T7" fmla="*/ 71 h 586"/>
                <a:gd name="T8" fmla="*/ 514 w 597"/>
                <a:gd name="T9" fmla="*/ 82 h 586"/>
                <a:gd name="T10" fmla="*/ 504 w 597"/>
                <a:gd name="T11" fmla="*/ 104 h 586"/>
                <a:gd name="T12" fmla="*/ 481 w 597"/>
                <a:gd name="T13" fmla="*/ 108 h 586"/>
                <a:gd name="T14" fmla="*/ 462 w 597"/>
                <a:gd name="T15" fmla="*/ 107 h 586"/>
                <a:gd name="T16" fmla="*/ 444 w 597"/>
                <a:gd name="T17" fmla="*/ 129 h 586"/>
                <a:gd name="T18" fmla="*/ 425 w 597"/>
                <a:gd name="T19" fmla="*/ 132 h 586"/>
                <a:gd name="T20" fmla="*/ 415 w 597"/>
                <a:gd name="T21" fmla="*/ 149 h 586"/>
                <a:gd name="T22" fmla="*/ 404 w 597"/>
                <a:gd name="T23" fmla="*/ 167 h 586"/>
                <a:gd name="T24" fmla="*/ 390 w 597"/>
                <a:gd name="T25" fmla="*/ 182 h 586"/>
                <a:gd name="T26" fmla="*/ 193 w 597"/>
                <a:gd name="T27" fmla="*/ 8 h 586"/>
                <a:gd name="T28" fmla="*/ 196 w 597"/>
                <a:gd name="T29" fmla="*/ 33 h 586"/>
                <a:gd name="T30" fmla="*/ 190 w 597"/>
                <a:gd name="T31" fmla="*/ 61 h 586"/>
                <a:gd name="T32" fmla="*/ 190 w 597"/>
                <a:gd name="T33" fmla="*/ 91 h 586"/>
                <a:gd name="T34" fmla="*/ 184 w 597"/>
                <a:gd name="T35" fmla="*/ 128 h 586"/>
                <a:gd name="T36" fmla="*/ 175 w 597"/>
                <a:gd name="T37" fmla="*/ 164 h 586"/>
                <a:gd name="T38" fmla="*/ 152 w 597"/>
                <a:gd name="T39" fmla="*/ 198 h 586"/>
                <a:gd name="T40" fmla="*/ 134 w 597"/>
                <a:gd name="T41" fmla="*/ 217 h 586"/>
                <a:gd name="T42" fmla="*/ 108 w 597"/>
                <a:gd name="T43" fmla="*/ 220 h 586"/>
                <a:gd name="T44" fmla="*/ 93 w 597"/>
                <a:gd name="T45" fmla="*/ 243 h 586"/>
                <a:gd name="T46" fmla="*/ 85 w 597"/>
                <a:gd name="T47" fmla="*/ 275 h 586"/>
                <a:gd name="T48" fmla="*/ 83 w 597"/>
                <a:gd name="T49" fmla="*/ 302 h 586"/>
                <a:gd name="T50" fmla="*/ 62 w 597"/>
                <a:gd name="T51" fmla="*/ 295 h 586"/>
                <a:gd name="T52" fmla="*/ 46 w 597"/>
                <a:gd name="T53" fmla="*/ 308 h 586"/>
                <a:gd name="T54" fmla="*/ 38 w 597"/>
                <a:gd name="T55" fmla="*/ 331 h 586"/>
                <a:gd name="T56" fmla="*/ 42 w 597"/>
                <a:gd name="T57" fmla="*/ 370 h 586"/>
                <a:gd name="T58" fmla="*/ 34 w 597"/>
                <a:gd name="T59" fmla="*/ 395 h 586"/>
                <a:gd name="T60" fmla="*/ 7 w 597"/>
                <a:gd name="T61" fmla="*/ 409 h 586"/>
                <a:gd name="T62" fmla="*/ 5 w 597"/>
                <a:gd name="T63" fmla="*/ 438 h 586"/>
                <a:gd name="T64" fmla="*/ 11 w 597"/>
                <a:gd name="T65" fmla="*/ 457 h 586"/>
                <a:gd name="T66" fmla="*/ 31 w 597"/>
                <a:gd name="T67" fmla="*/ 484 h 586"/>
                <a:gd name="T68" fmla="*/ 57 w 597"/>
                <a:gd name="T69" fmla="*/ 510 h 586"/>
                <a:gd name="T70" fmla="*/ 71 w 597"/>
                <a:gd name="T71" fmla="*/ 523 h 586"/>
                <a:gd name="T72" fmla="*/ 90 w 597"/>
                <a:gd name="T73" fmla="*/ 536 h 586"/>
                <a:gd name="T74" fmla="*/ 104 w 597"/>
                <a:gd name="T75" fmla="*/ 531 h 586"/>
                <a:gd name="T76" fmla="*/ 123 w 597"/>
                <a:gd name="T77" fmla="*/ 562 h 586"/>
                <a:gd name="T78" fmla="*/ 136 w 597"/>
                <a:gd name="T79" fmla="*/ 576 h 586"/>
                <a:gd name="T80" fmla="*/ 161 w 597"/>
                <a:gd name="T81" fmla="*/ 586 h 586"/>
                <a:gd name="T82" fmla="*/ 175 w 597"/>
                <a:gd name="T83" fmla="*/ 579 h 586"/>
                <a:gd name="T84" fmla="*/ 188 w 597"/>
                <a:gd name="T85" fmla="*/ 562 h 586"/>
                <a:gd name="T86" fmla="*/ 266 w 597"/>
                <a:gd name="T87" fmla="*/ 525 h 586"/>
                <a:gd name="T88" fmla="*/ 323 w 597"/>
                <a:gd name="T89" fmla="*/ 490 h 586"/>
                <a:gd name="T90" fmla="*/ 324 w 597"/>
                <a:gd name="T91" fmla="*/ 462 h 586"/>
                <a:gd name="T92" fmla="*/ 328 w 597"/>
                <a:gd name="T93" fmla="*/ 449 h 586"/>
                <a:gd name="T94" fmla="*/ 341 w 597"/>
                <a:gd name="T95" fmla="*/ 423 h 586"/>
                <a:gd name="T96" fmla="*/ 355 w 597"/>
                <a:gd name="T97" fmla="*/ 390 h 586"/>
                <a:gd name="T98" fmla="*/ 364 w 597"/>
                <a:gd name="T99" fmla="*/ 359 h 586"/>
                <a:gd name="T100" fmla="*/ 373 w 597"/>
                <a:gd name="T101" fmla="*/ 334 h 586"/>
                <a:gd name="T102" fmla="*/ 372 w 597"/>
                <a:gd name="T103" fmla="*/ 316 h 586"/>
                <a:gd name="T104" fmla="*/ 430 w 597"/>
                <a:gd name="T105" fmla="*/ 312 h 586"/>
                <a:gd name="T106" fmla="*/ 436 w 597"/>
                <a:gd name="T107" fmla="*/ 295 h 586"/>
                <a:gd name="T108" fmla="*/ 441 w 597"/>
                <a:gd name="T109" fmla="*/ 269 h 586"/>
                <a:gd name="T110" fmla="*/ 449 w 597"/>
                <a:gd name="T111" fmla="*/ 240 h 586"/>
                <a:gd name="T112" fmla="*/ 482 w 597"/>
                <a:gd name="T113" fmla="*/ 209 h 586"/>
                <a:gd name="T114" fmla="*/ 502 w 597"/>
                <a:gd name="T115" fmla="*/ 193 h 586"/>
                <a:gd name="T116" fmla="*/ 515 w 597"/>
                <a:gd name="T117" fmla="*/ 163 h 586"/>
                <a:gd name="T118" fmla="*/ 517 w 597"/>
                <a:gd name="T119" fmla="*/ 132 h 586"/>
                <a:gd name="T120" fmla="*/ 594 w 597"/>
                <a:gd name="T121" fmla="*/ 14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7" h="586">
                  <a:moveTo>
                    <a:pt x="597" y="116"/>
                  </a:moveTo>
                  <a:cubicBezTo>
                    <a:pt x="596" y="115"/>
                    <a:pt x="595" y="114"/>
                    <a:pt x="594" y="112"/>
                  </a:cubicBezTo>
                  <a:cubicBezTo>
                    <a:pt x="594" y="110"/>
                    <a:pt x="594" y="109"/>
                    <a:pt x="594" y="108"/>
                  </a:cubicBezTo>
                  <a:cubicBezTo>
                    <a:pt x="594" y="107"/>
                    <a:pt x="594" y="106"/>
                    <a:pt x="594" y="105"/>
                  </a:cubicBezTo>
                  <a:cubicBezTo>
                    <a:pt x="594" y="104"/>
                    <a:pt x="594" y="104"/>
                    <a:pt x="594" y="103"/>
                  </a:cubicBezTo>
                  <a:cubicBezTo>
                    <a:pt x="593" y="103"/>
                    <a:pt x="592" y="102"/>
                    <a:pt x="590" y="102"/>
                  </a:cubicBezTo>
                  <a:cubicBezTo>
                    <a:pt x="590" y="101"/>
                    <a:pt x="586" y="100"/>
                    <a:pt x="585" y="96"/>
                  </a:cubicBezTo>
                  <a:cubicBezTo>
                    <a:pt x="585" y="95"/>
                    <a:pt x="585" y="94"/>
                    <a:pt x="585" y="93"/>
                  </a:cubicBezTo>
                  <a:cubicBezTo>
                    <a:pt x="585" y="93"/>
                    <a:pt x="585" y="93"/>
                    <a:pt x="585" y="92"/>
                  </a:cubicBezTo>
                  <a:cubicBezTo>
                    <a:pt x="584" y="92"/>
                    <a:pt x="579" y="92"/>
                    <a:pt x="577" y="88"/>
                  </a:cubicBezTo>
                  <a:cubicBezTo>
                    <a:pt x="577" y="88"/>
                    <a:pt x="577" y="88"/>
                    <a:pt x="577" y="88"/>
                  </a:cubicBezTo>
                  <a:cubicBezTo>
                    <a:pt x="576" y="88"/>
                    <a:pt x="576" y="88"/>
                    <a:pt x="575" y="87"/>
                  </a:cubicBezTo>
                  <a:cubicBezTo>
                    <a:pt x="573" y="86"/>
                    <a:pt x="570" y="84"/>
                    <a:pt x="570" y="81"/>
                  </a:cubicBezTo>
                  <a:cubicBezTo>
                    <a:pt x="570" y="79"/>
                    <a:pt x="570" y="77"/>
                    <a:pt x="571" y="76"/>
                  </a:cubicBezTo>
                  <a:cubicBezTo>
                    <a:pt x="570" y="76"/>
                    <a:pt x="570" y="76"/>
                    <a:pt x="570" y="76"/>
                  </a:cubicBezTo>
                  <a:cubicBezTo>
                    <a:pt x="569" y="76"/>
                    <a:pt x="569" y="76"/>
                    <a:pt x="569" y="76"/>
                  </a:cubicBezTo>
                  <a:cubicBezTo>
                    <a:pt x="568" y="77"/>
                    <a:pt x="567" y="78"/>
                    <a:pt x="565" y="78"/>
                  </a:cubicBezTo>
                  <a:cubicBezTo>
                    <a:pt x="565" y="78"/>
                    <a:pt x="564" y="78"/>
                    <a:pt x="564" y="78"/>
                  </a:cubicBezTo>
                  <a:cubicBezTo>
                    <a:pt x="563" y="78"/>
                    <a:pt x="562" y="78"/>
                    <a:pt x="562" y="78"/>
                  </a:cubicBezTo>
                  <a:cubicBezTo>
                    <a:pt x="561" y="79"/>
                    <a:pt x="561" y="79"/>
                    <a:pt x="560" y="79"/>
                  </a:cubicBezTo>
                  <a:cubicBezTo>
                    <a:pt x="559" y="79"/>
                    <a:pt x="558" y="79"/>
                    <a:pt x="558" y="79"/>
                  </a:cubicBezTo>
                  <a:cubicBezTo>
                    <a:pt x="555" y="79"/>
                    <a:pt x="552" y="79"/>
                    <a:pt x="550" y="77"/>
                  </a:cubicBezTo>
                  <a:cubicBezTo>
                    <a:pt x="549" y="76"/>
                    <a:pt x="548" y="75"/>
                    <a:pt x="547" y="74"/>
                  </a:cubicBezTo>
                  <a:cubicBezTo>
                    <a:pt x="546" y="73"/>
                    <a:pt x="546" y="73"/>
                    <a:pt x="546" y="73"/>
                  </a:cubicBezTo>
                  <a:cubicBezTo>
                    <a:pt x="546" y="72"/>
                    <a:pt x="546" y="72"/>
                    <a:pt x="546" y="72"/>
                  </a:cubicBezTo>
                  <a:cubicBezTo>
                    <a:pt x="545" y="72"/>
                    <a:pt x="544" y="71"/>
                    <a:pt x="544" y="70"/>
                  </a:cubicBezTo>
                  <a:cubicBezTo>
                    <a:pt x="543" y="70"/>
                    <a:pt x="542" y="70"/>
                    <a:pt x="542" y="70"/>
                  </a:cubicBezTo>
                  <a:cubicBezTo>
                    <a:pt x="541" y="70"/>
                    <a:pt x="541" y="70"/>
                    <a:pt x="541" y="70"/>
                  </a:cubicBezTo>
                  <a:cubicBezTo>
                    <a:pt x="540" y="69"/>
                    <a:pt x="540" y="69"/>
                    <a:pt x="540" y="69"/>
                  </a:cubicBezTo>
                  <a:cubicBezTo>
                    <a:pt x="540" y="69"/>
                    <a:pt x="538" y="69"/>
                    <a:pt x="537" y="69"/>
                  </a:cubicBezTo>
                  <a:cubicBezTo>
                    <a:pt x="537" y="69"/>
                    <a:pt x="537" y="69"/>
                    <a:pt x="537" y="69"/>
                  </a:cubicBezTo>
                  <a:cubicBezTo>
                    <a:pt x="536" y="68"/>
                    <a:pt x="534" y="68"/>
                    <a:pt x="533" y="68"/>
                  </a:cubicBezTo>
                  <a:cubicBezTo>
                    <a:pt x="533" y="68"/>
                    <a:pt x="533" y="68"/>
                    <a:pt x="533" y="68"/>
                  </a:cubicBezTo>
                  <a:cubicBezTo>
                    <a:pt x="533" y="69"/>
                    <a:pt x="532" y="69"/>
                    <a:pt x="532" y="69"/>
                  </a:cubicBezTo>
                  <a:cubicBezTo>
                    <a:pt x="532" y="70"/>
                    <a:pt x="531" y="70"/>
                    <a:pt x="531" y="70"/>
                  </a:cubicBezTo>
                  <a:cubicBezTo>
                    <a:pt x="531" y="71"/>
                    <a:pt x="531" y="71"/>
                    <a:pt x="530" y="71"/>
                  </a:cubicBezTo>
                  <a:cubicBezTo>
                    <a:pt x="530" y="71"/>
                    <a:pt x="530" y="72"/>
                    <a:pt x="530" y="72"/>
                  </a:cubicBezTo>
                  <a:cubicBezTo>
                    <a:pt x="530" y="73"/>
                    <a:pt x="530" y="73"/>
                    <a:pt x="530" y="74"/>
                  </a:cubicBezTo>
                  <a:cubicBezTo>
                    <a:pt x="530" y="74"/>
                    <a:pt x="530" y="74"/>
                    <a:pt x="529" y="75"/>
                  </a:cubicBezTo>
                  <a:cubicBezTo>
                    <a:pt x="529" y="76"/>
                    <a:pt x="529" y="78"/>
                    <a:pt x="528" y="80"/>
                  </a:cubicBezTo>
                  <a:cubicBezTo>
                    <a:pt x="528" y="80"/>
                    <a:pt x="525" y="83"/>
                    <a:pt x="522" y="84"/>
                  </a:cubicBezTo>
                  <a:cubicBezTo>
                    <a:pt x="522" y="84"/>
                    <a:pt x="521" y="84"/>
                    <a:pt x="521" y="84"/>
                  </a:cubicBezTo>
                  <a:cubicBezTo>
                    <a:pt x="519" y="84"/>
                    <a:pt x="518" y="83"/>
                    <a:pt x="516" y="83"/>
                  </a:cubicBezTo>
                  <a:cubicBezTo>
                    <a:pt x="516" y="83"/>
                    <a:pt x="516" y="83"/>
                    <a:pt x="516" y="83"/>
                  </a:cubicBezTo>
                  <a:cubicBezTo>
                    <a:pt x="515" y="83"/>
                    <a:pt x="515" y="82"/>
                    <a:pt x="514" y="82"/>
                  </a:cubicBezTo>
                  <a:cubicBezTo>
                    <a:pt x="514" y="82"/>
                    <a:pt x="514" y="82"/>
                    <a:pt x="514" y="82"/>
                  </a:cubicBezTo>
                  <a:cubicBezTo>
                    <a:pt x="514" y="83"/>
                    <a:pt x="514" y="83"/>
                    <a:pt x="514" y="83"/>
                  </a:cubicBezTo>
                  <a:cubicBezTo>
                    <a:pt x="513" y="84"/>
                    <a:pt x="513" y="85"/>
                    <a:pt x="511" y="87"/>
                  </a:cubicBezTo>
                  <a:cubicBezTo>
                    <a:pt x="511" y="87"/>
                    <a:pt x="511" y="87"/>
                    <a:pt x="510" y="87"/>
                  </a:cubicBezTo>
                  <a:cubicBezTo>
                    <a:pt x="511" y="89"/>
                    <a:pt x="511" y="91"/>
                    <a:pt x="510" y="92"/>
                  </a:cubicBezTo>
                  <a:cubicBezTo>
                    <a:pt x="509" y="93"/>
                    <a:pt x="509" y="93"/>
                    <a:pt x="508" y="94"/>
                  </a:cubicBezTo>
                  <a:cubicBezTo>
                    <a:pt x="508" y="94"/>
                    <a:pt x="509" y="95"/>
                    <a:pt x="509" y="95"/>
                  </a:cubicBezTo>
                  <a:cubicBezTo>
                    <a:pt x="509" y="98"/>
                    <a:pt x="508" y="101"/>
                    <a:pt x="507" y="102"/>
                  </a:cubicBezTo>
                  <a:cubicBezTo>
                    <a:pt x="506" y="103"/>
                    <a:pt x="505" y="104"/>
                    <a:pt x="504" y="104"/>
                  </a:cubicBezTo>
                  <a:cubicBezTo>
                    <a:pt x="504" y="104"/>
                    <a:pt x="504" y="104"/>
                    <a:pt x="504" y="104"/>
                  </a:cubicBezTo>
                  <a:cubicBezTo>
                    <a:pt x="504" y="105"/>
                    <a:pt x="504" y="105"/>
                    <a:pt x="504" y="105"/>
                  </a:cubicBezTo>
                  <a:cubicBezTo>
                    <a:pt x="502" y="107"/>
                    <a:pt x="501" y="108"/>
                    <a:pt x="498" y="109"/>
                  </a:cubicBezTo>
                  <a:cubicBezTo>
                    <a:pt x="498" y="109"/>
                    <a:pt x="497" y="109"/>
                    <a:pt x="497" y="109"/>
                  </a:cubicBezTo>
                  <a:cubicBezTo>
                    <a:pt x="496" y="109"/>
                    <a:pt x="495" y="109"/>
                    <a:pt x="494" y="109"/>
                  </a:cubicBezTo>
                  <a:cubicBezTo>
                    <a:pt x="493" y="109"/>
                    <a:pt x="492" y="110"/>
                    <a:pt x="491" y="110"/>
                  </a:cubicBezTo>
                  <a:cubicBezTo>
                    <a:pt x="490" y="111"/>
                    <a:pt x="489" y="111"/>
                    <a:pt x="488" y="111"/>
                  </a:cubicBezTo>
                  <a:cubicBezTo>
                    <a:pt x="487" y="111"/>
                    <a:pt x="485" y="111"/>
                    <a:pt x="484" y="110"/>
                  </a:cubicBezTo>
                  <a:cubicBezTo>
                    <a:pt x="483" y="109"/>
                    <a:pt x="482" y="109"/>
                    <a:pt x="481" y="108"/>
                  </a:cubicBezTo>
                  <a:cubicBezTo>
                    <a:pt x="481" y="108"/>
                    <a:pt x="481" y="108"/>
                    <a:pt x="481" y="108"/>
                  </a:cubicBezTo>
                  <a:cubicBezTo>
                    <a:pt x="480" y="109"/>
                    <a:pt x="479" y="109"/>
                    <a:pt x="478" y="110"/>
                  </a:cubicBezTo>
                  <a:cubicBezTo>
                    <a:pt x="477" y="110"/>
                    <a:pt x="474" y="111"/>
                    <a:pt x="473" y="111"/>
                  </a:cubicBezTo>
                  <a:cubicBezTo>
                    <a:pt x="472" y="111"/>
                    <a:pt x="471" y="111"/>
                    <a:pt x="470" y="110"/>
                  </a:cubicBezTo>
                  <a:cubicBezTo>
                    <a:pt x="469" y="110"/>
                    <a:pt x="468" y="109"/>
                    <a:pt x="467" y="109"/>
                  </a:cubicBezTo>
                  <a:cubicBezTo>
                    <a:pt x="467" y="109"/>
                    <a:pt x="466" y="108"/>
                    <a:pt x="466" y="108"/>
                  </a:cubicBezTo>
                  <a:cubicBezTo>
                    <a:pt x="466" y="108"/>
                    <a:pt x="465" y="108"/>
                    <a:pt x="465" y="108"/>
                  </a:cubicBezTo>
                  <a:cubicBezTo>
                    <a:pt x="464" y="108"/>
                    <a:pt x="464" y="108"/>
                    <a:pt x="463" y="108"/>
                  </a:cubicBezTo>
                  <a:cubicBezTo>
                    <a:pt x="463" y="108"/>
                    <a:pt x="463" y="108"/>
                    <a:pt x="462" y="107"/>
                  </a:cubicBezTo>
                  <a:cubicBezTo>
                    <a:pt x="461" y="107"/>
                    <a:pt x="459" y="107"/>
                    <a:pt x="457" y="106"/>
                  </a:cubicBezTo>
                  <a:cubicBezTo>
                    <a:pt x="456" y="108"/>
                    <a:pt x="454" y="109"/>
                    <a:pt x="453" y="110"/>
                  </a:cubicBezTo>
                  <a:cubicBezTo>
                    <a:pt x="453" y="111"/>
                    <a:pt x="453" y="113"/>
                    <a:pt x="452" y="116"/>
                  </a:cubicBezTo>
                  <a:cubicBezTo>
                    <a:pt x="451" y="117"/>
                    <a:pt x="450" y="118"/>
                    <a:pt x="449" y="118"/>
                  </a:cubicBezTo>
                  <a:cubicBezTo>
                    <a:pt x="449" y="118"/>
                    <a:pt x="449" y="118"/>
                    <a:pt x="449" y="118"/>
                  </a:cubicBezTo>
                  <a:cubicBezTo>
                    <a:pt x="449" y="119"/>
                    <a:pt x="449" y="121"/>
                    <a:pt x="448" y="123"/>
                  </a:cubicBezTo>
                  <a:cubicBezTo>
                    <a:pt x="447" y="125"/>
                    <a:pt x="445" y="125"/>
                    <a:pt x="444" y="126"/>
                  </a:cubicBezTo>
                  <a:cubicBezTo>
                    <a:pt x="444" y="126"/>
                    <a:pt x="444" y="127"/>
                    <a:pt x="444" y="128"/>
                  </a:cubicBezTo>
                  <a:cubicBezTo>
                    <a:pt x="444" y="129"/>
                    <a:pt x="444" y="129"/>
                    <a:pt x="444" y="129"/>
                  </a:cubicBezTo>
                  <a:cubicBezTo>
                    <a:pt x="444" y="131"/>
                    <a:pt x="443" y="134"/>
                    <a:pt x="440" y="136"/>
                  </a:cubicBezTo>
                  <a:cubicBezTo>
                    <a:pt x="439" y="136"/>
                    <a:pt x="438" y="136"/>
                    <a:pt x="437" y="136"/>
                  </a:cubicBezTo>
                  <a:cubicBezTo>
                    <a:pt x="436" y="136"/>
                    <a:pt x="434" y="135"/>
                    <a:pt x="433" y="135"/>
                  </a:cubicBezTo>
                  <a:cubicBezTo>
                    <a:pt x="433" y="135"/>
                    <a:pt x="432" y="135"/>
                    <a:pt x="432" y="134"/>
                  </a:cubicBezTo>
                  <a:cubicBezTo>
                    <a:pt x="432" y="134"/>
                    <a:pt x="431" y="134"/>
                    <a:pt x="430" y="133"/>
                  </a:cubicBezTo>
                  <a:cubicBezTo>
                    <a:pt x="430" y="133"/>
                    <a:pt x="429" y="133"/>
                    <a:pt x="429" y="132"/>
                  </a:cubicBezTo>
                  <a:cubicBezTo>
                    <a:pt x="429" y="132"/>
                    <a:pt x="428" y="132"/>
                    <a:pt x="427" y="132"/>
                  </a:cubicBezTo>
                  <a:cubicBezTo>
                    <a:pt x="427" y="132"/>
                    <a:pt x="426" y="132"/>
                    <a:pt x="425" y="132"/>
                  </a:cubicBezTo>
                  <a:cubicBezTo>
                    <a:pt x="425" y="132"/>
                    <a:pt x="425" y="132"/>
                    <a:pt x="425" y="132"/>
                  </a:cubicBezTo>
                  <a:cubicBezTo>
                    <a:pt x="425" y="133"/>
                    <a:pt x="424" y="134"/>
                    <a:pt x="424" y="135"/>
                  </a:cubicBezTo>
                  <a:cubicBezTo>
                    <a:pt x="424" y="135"/>
                    <a:pt x="424" y="135"/>
                    <a:pt x="424" y="136"/>
                  </a:cubicBezTo>
                  <a:cubicBezTo>
                    <a:pt x="424" y="137"/>
                    <a:pt x="424" y="138"/>
                    <a:pt x="423" y="140"/>
                  </a:cubicBezTo>
                  <a:cubicBezTo>
                    <a:pt x="422" y="142"/>
                    <a:pt x="421" y="144"/>
                    <a:pt x="420" y="144"/>
                  </a:cubicBezTo>
                  <a:cubicBezTo>
                    <a:pt x="419" y="145"/>
                    <a:pt x="419" y="145"/>
                    <a:pt x="418" y="146"/>
                  </a:cubicBezTo>
                  <a:cubicBezTo>
                    <a:pt x="418" y="146"/>
                    <a:pt x="418" y="146"/>
                    <a:pt x="418" y="146"/>
                  </a:cubicBezTo>
                  <a:cubicBezTo>
                    <a:pt x="417" y="146"/>
                    <a:pt x="417" y="146"/>
                    <a:pt x="417" y="146"/>
                  </a:cubicBezTo>
                  <a:cubicBezTo>
                    <a:pt x="417" y="147"/>
                    <a:pt x="416" y="147"/>
                    <a:pt x="416" y="148"/>
                  </a:cubicBezTo>
                  <a:cubicBezTo>
                    <a:pt x="416" y="148"/>
                    <a:pt x="415" y="149"/>
                    <a:pt x="415" y="149"/>
                  </a:cubicBezTo>
                  <a:cubicBezTo>
                    <a:pt x="415" y="149"/>
                    <a:pt x="414" y="150"/>
                    <a:pt x="414" y="150"/>
                  </a:cubicBezTo>
                  <a:cubicBezTo>
                    <a:pt x="414" y="150"/>
                    <a:pt x="414" y="150"/>
                    <a:pt x="414" y="150"/>
                  </a:cubicBezTo>
                  <a:cubicBezTo>
                    <a:pt x="414" y="151"/>
                    <a:pt x="413" y="152"/>
                    <a:pt x="412" y="153"/>
                  </a:cubicBezTo>
                  <a:cubicBezTo>
                    <a:pt x="411" y="154"/>
                    <a:pt x="410" y="155"/>
                    <a:pt x="409" y="156"/>
                  </a:cubicBezTo>
                  <a:cubicBezTo>
                    <a:pt x="408" y="156"/>
                    <a:pt x="408" y="157"/>
                    <a:pt x="408" y="157"/>
                  </a:cubicBezTo>
                  <a:cubicBezTo>
                    <a:pt x="408" y="157"/>
                    <a:pt x="408" y="158"/>
                    <a:pt x="408" y="158"/>
                  </a:cubicBezTo>
                  <a:cubicBezTo>
                    <a:pt x="408" y="159"/>
                    <a:pt x="407" y="160"/>
                    <a:pt x="407" y="160"/>
                  </a:cubicBezTo>
                  <a:cubicBezTo>
                    <a:pt x="407" y="161"/>
                    <a:pt x="407" y="161"/>
                    <a:pt x="407" y="161"/>
                  </a:cubicBezTo>
                  <a:cubicBezTo>
                    <a:pt x="407" y="163"/>
                    <a:pt x="406" y="166"/>
                    <a:pt x="404" y="167"/>
                  </a:cubicBezTo>
                  <a:cubicBezTo>
                    <a:pt x="403" y="168"/>
                    <a:pt x="401" y="169"/>
                    <a:pt x="400" y="169"/>
                  </a:cubicBezTo>
                  <a:cubicBezTo>
                    <a:pt x="400" y="169"/>
                    <a:pt x="400" y="170"/>
                    <a:pt x="399" y="170"/>
                  </a:cubicBezTo>
                  <a:cubicBezTo>
                    <a:pt x="399" y="170"/>
                    <a:pt x="399" y="171"/>
                    <a:pt x="399" y="171"/>
                  </a:cubicBezTo>
                  <a:cubicBezTo>
                    <a:pt x="398" y="172"/>
                    <a:pt x="398" y="174"/>
                    <a:pt x="396" y="175"/>
                  </a:cubicBezTo>
                  <a:cubicBezTo>
                    <a:pt x="395" y="176"/>
                    <a:pt x="394" y="176"/>
                    <a:pt x="394" y="176"/>
                  </a:cubicBezTo>
                  <a:cubicBezTo>
                    <a:pt x="393" y="177"/>
                    <a:pt x="393" y="178"/>
                    <a:pt x="393" y="179"/>
                  </a:cubicBezTo>
                  <a:cubicBezTo>
                    <a:pt x="392" y="179"/>
                    <a:pt x="392" y="180"/>
                    <a:pt x="391" y="181"/>
                  </a:cubicBezTo>
                  <a:cubicBezTo>
                    <a:pt x="391" y="181"/>
                    <a:pt x="391" y="181"/>
                    <a:pt x="391" y="181"/>
                  </a:cubicBezTo>
                  <a:cubicBezTo>
                    <a:pt x="391" y="182"/>
                    <a:pt x="390" y="182"/>
                    <a:pt x="390" y="182"/>
                  </a:cubicBezTo>
                  <a:cubicBezTo>
                    <a:pt x="390" y="183"/>
                    <a:pt x="390" y="184"/>
                    <a:pt x="389" y="185"/>
                  </a:cubicBezTo>
                  <a:cubicBezTo>
                    <a:pt x="388" y="186"/>
                    <a:pt x="387" y="188"/>
                    <a:pt x="386" y="188"/>
                  </a:cubicBezTo>
                  <a:cubicBezTo>
                    <a:pt x="385" y="189"/>
                    <a:pt x="383" y="190"/>
                    <a:pt x="381" y="191"/>
                  </a:cubicBezTo>
                  <a:cubicBezTo>
                    <a:pt x="375" y="194"/>
                    <a:pt x="375" y="194"/>
                    <a:pt x="375" y="194"/>
                  </a:cubicBezTo>
                  <a:cubicBezTo>
                    <a:pt x="357" y="104"/>
                    <a:pt x="357" y="104"/>
                    <a:pt x="357" y="104"/>
                  </a:cubicBezTo>
                  <a:cubicBezTo>
                    <a:pt x="220" y="132"/>
                    <a:pt x="220" y="132"/>
                    <a:pt x="220" y="132"/>
                  </a:cubicBezTo>
                  <a:cubicBezTo>
                    <a:pt x="193" y="0"/>
                    <a:pt x="193" y="0"/>
                    <a:pt x="193" y="0"/>
                  </a:cubicBezTo>
                  <a:cubicBezTo>
                    <a:pt x="193" y="2"/>
                    <a:pt x="193" y="5"/>
                    <a:pt x="193" y="7"/>
                  </a:cubicBezTo>
                  <a:cubicBezTo>
                    <a:pt x="193" y="8"/>
                    <a:pt x="193" y="8"/>
                    <a:pt x="193" y="8"/>
                  </a:cubicBezTo>
                  <a:cubicBezTo>
                    <a:pt x="193" y="9"/>
                    <a:pt x="192" y="10"/>
                    <a:pt x="192" y="12"/>
                  </a:cubicBezTo>
                  <a:cubicBezTo>
                    <a:pt x="192" y="12"/>
                    <a:pt x="192" y="12"/>
                    <a:pt x="192" y="13"/>
                  </a:cubicBezTo>
                  <a:cubicBezTo>
                    <a:pt x="193" y="14"/>
                    <a:pt x="194" y="15"/>
                    <a:pt x="195" y="16"/>
                  </a:cubicBezTo>
                  <a:cubicBezTo>
                    <a:pt x="195" y="18"/>
                    <a:pt x="195" y="20"/>
                    <a:pt x="195" y="21"/>
                  </a:cubicBezTo>
                  <a:cubicBezTo>
                    <a:pt x="195" y="21"/>
                    <a:pt x="195" y="22"/>
                    <a:pt x="195" y="22"/>
                  </a:cubicBezTo>
                  <a:cubicBezTo>
                    <a:pt x="195" y="22"/>
                    <a:pt x="195" y="22"/>
                    <a:pt x="195" y="22"/>
                  </a:cubicBezTo>
                  <a:cubicBezTo>
                    <a:pt x="196" y="23"/>
                    <a:pt x="197" y="25"/>
                    <a:pt x="197" y="26"/>
                  </a:cubicBezTo>
                  <a:cubicBezTo>
                    <a:pt x="198" y="28"/>
                    <a:pt x="197" y="30"/>
                    <a:pt x="197" y="32"/>
                  </a:cubicBezTo>
                  <a:cubicBezTo>
                    <a:pt x="197" y="32"/>
                    <a:pt x="196" y="32"/>
                    <a:pt x="196" y="33"/>
                  </a:cubicBezTo>
                  <a:cubicBezTo>
                    <a:pt x="196" y="33"/>
                    <a:pt x="196" y="33"/>
                    <a:pt x="197" y="34"/>
                  </a:cubicBezTo>
                  <a:cubicBezTo>
                    <a:pt x="197" y="35"/>
                    <a:pt x="197" y="37"/>
                    <a:pt x="196" y="39"/>
                  </a:cubicBezTo>
                  <a:cubicBezTo>
                    <a:pt x="195" y="41"/>
                    <a:pt x="194" y="42"/>
                    <a:pt x="193" y="42"/>
                  </a:cubicBezTo>
                  <a:cubicBezTo>
                    <a:pt x="193" y="43"/>
                    <a:pt x="193" y="44"/>
                    <a:pt x="193" y="45"/>
                  </a:cubicBezTo>
                  <a:cubicBezTo>
                    <a:pt x="193" y="45"/>
                    <a:pt x="193" y="46"/>
                    <a:pt x="193" y="46"/>
                  </a:cubicBezTo>
                  <a:cubicBezTo>
                    <a:pt x="193" y="48"/>
                    <a:pt x="193" y="49"/>
                    <a:pt x="193" y="51"/>
                  </a:cubicBezTo>
                  <a:cubicBezTo>
                    <a:pt x="192" y="53"/>
                    <a:pt x="192" y="54"/>
                    <a:pt x="191" y="56"/>
                  </a:cubicBezTo>
                  <a:cubicBezTo>
                    <a:pt x="190" y="56"/>
                    <a:pt x="190" y="57"/>
                    <a:pt x="190" y="57"/>
                  </a:cubicBezTo>
                  <a:cubicBezTo>
                    <a:pt x="190" y="58"/>
                    <a:pt x="190" y="60"/>
                    <a:pt x="190" y="61"/>
                  </a:cubicBezTo>
                  <a:cubicBezTo>
                    <a:pt x="190" y="61"/>
                    <a:pt x="190" y="62"/>
                    <a:pt x="190" y="62"/>
                  </a:cubicBezTo>
                  <a:cubicBezTo>
                    <a:pt x="191" y="64"/>
                    <a:pt x="192" y="67"/>
                    <a:pt x="191" y="70"/>
                  </a:cubicBezTo>
                  <a:cubicBezTo>
                    <a:pt x="190" y="71"/>
                    <a:pt x="189" y="73"/>
                    <a:pt x="188" y="73"/>
                  </a:cubicBezTo>
                  <a:cubicBezTo>
                    <a:pt x="188" y="74"/>
                    <a:pt x="188" y="75"/>
                    <a:pt x="188" y="75"/>
                  </a:cubicBezTo>
                  <a:cubicBezTo>
                    <a:pt x="189" y="77"/>
                    <a:pt x="190" y="78"/>
                    <a:pt x="190" y="79"/>
                  </a:cubicBezTo>
                  <a:cubicBezTo>
                    <a:pt x="190" y="80"/>
                    <a:pt x="190" y="80"/>
                    <a:pt x="190" y="80"/>
                  </a:cubicBezTo>
                  <a:cubicBezTo>
                    <a:pt x="191" y="83"/>
                    <a:pt x="191" y="85"/>
                    <a:pt x="191" y="87"/>
                  </a:cubicBezTo>
                  <a:cubicBezTo>
                    <a:pt x="191" y="88"/>
                    <a:pt x="190" y="89"/>
                    <a:pt x="190" y="91"/>
                  </a:cubicBezTo>
                  <a:cubicBezTo>
                    <a:pt x="190" y="91"/>
                    <a:pt x="190" y="91"/>
                    <a:pt x="190" y="91"/>
                  </a:cubicBezTo>
                  <a:cubicBezTo>
                    <a:pt x="190" y="91"/>
                    <a:pt x="190" y="92"/>
                    <a:pt x="190" y="92"/>
                  </a:cubicBezTo>
                  <a:cubicBezTo>
                    <a:pt x="191" y="94"/>
                    <a:pt x="192" y="96"/>
                    <a:pt x="192" y="98"/>
                  </a:cubicBezTo>
                  <a:cubicBezTo>
                    <a:pt x="192" y="100"/>
                    <a:pt x="191" y="103"/>
                    <a:pt x="188" y="105"/>
                  </a:cubicBezTo>
                  <a:cubicBezTo>
                    <a:pt x="188" y="105"/>
                    <a:pt x="188" y="105"/>
                    <a:pt x="188" y="105"/>
                  </a:cubicBezTo>
                  <a:cubicBezTo>
                    <a:pt x="188" y="108"/>
                    <a:pt x="188" y="111"/>
                    <a:pt x="187" y="112"/>
                  </a:cubicBezTo>
                  <a:cubicBezTo>
                    <a:pt x="187" y="113"/>
                    <a:pt x="186" y="114"/>
                    <a:pt x="186" y="115"/>
                  </a:cubicBezTo>
                  <a:cubicBezTo>
                    <a:pt x="186" y="115"/>
                    <a:pt x="186" y="115"/>
                    <a:pt x="186" y="115"/>
                  </a:cubicBezTo>
                  <a:cubicBezTo>
                    <a:pt x="187" y="117"/>
                    <a:pt x="188" y="119"/>
                    <a:pt x="188" y="122"/>
                  </a:cubicBezTo>
                  <a:cubicBezTo>
                    <a:pt x="187" y="125"/>
                    <a:pt x="185" y="127"/>
                    <a:pt x="184" y="128"/>
                  </a:cubicBezTo>
                  <a:cubicBezTo>
                    <a:pt x="183" y="128"/>
                    <a:pt x="183" y="128"/>
                    <a:pt x="183" y="129"/>
                  </a:cubicBezTo>
                  <a:cubicBezTo>
                    <a:pt x="184" y="129"/>
                    <a:pt x="186" y="130"/>
                    <a:pt x="187" y="131"/>
                  </a:cubicBezTo>
                  <a:cubicBezTo>
                    <a:pt x="188" y="133"/>
                    <a:pt x="190" y="138"/>
                    <a:pt x="189" y="142"/>
                  </a:cubicBezTo>
                  <a:cubicBezTo>
                    <a:pt x="188" y="144"/>
                    <a:pt x="187" y="145"/>
                    <a:pt x="186" y="146"/>
                  </a:cubicBezTo>
                  <a:cubicBezTo>
                    <a:pt x="187" y="147"/>
                    <a:pt x="187" y="148"/>
                    <a:pt x="187" y="150"/>
                  </a:cubicBezTo>
                  <a:cubicBezTo>
                    <a:pt x="187" y="151"/>
                    <a:pt x="186" y="156"/>
                    <a:pt x="184" y="158"/>
                  </a:cubicBezTo>
                  <a:cubicBezTo>
                    <a:pt x="182" y="159"/>
                    <a:pt x="180" y="160"/>
                    <a:pt x="178" y="160"/>
                  </a:cubicBezTo>
                  <a:cubicBezTo>
                    <a:pt x="178" y="160"/>
                    <a:pt x="178" y="160"/>
                    <a:pt x="178" y="160"/>
                  </a:cubicBezTo>
                  <a:cubicBezTo>
                    <a:pt x="177" y="161"/>
                    <a:pt x="176" y="163"/>
                    <a:pt x="175" y="164"/>
                  </a:cubicBezTo>
                  <a:cubicBezTo>
                    <a:pt x="175" y="164"/>
                    <a:pt x="174" y="165"/>
                    <a:pt x="174" y="165"/>
                  </a:cubicBezTo>
                  <a:cubicBezTo>
                    <a:pt x="172" y="168"/>
                    <a:pt x="169" y="172"/>
                    <a:pt x="167" y="174"/>
                  </a:cubicBezTo>
                  <a:cubicBezTo>
                    <a:pt x="167" y="175"/>
                    <a:pt x="167" y="175"/>
                    <a:pt x="167" y="175"/>
                  </a:cubicBezTo>
                  <a:cubicBezTo>
                    <a:pt x="166" y="176"/>
                    <a:pt x="164" y="179"/>
                    <a:pt x="164" y="180"/>
                  </a:cubicBezTo>
                  <a:cubicBezTo>
                    <a:pt x="164" y="181"/>
                    <a:pt x="163" y="182"/>
                    <a:pt x="163" y="183"/>
                  </a:cubicBezTo>
                  <a:cubicBezTo>
                    <a:pt x="162" y="185"/>
                    <a:pt x="162" y="187"/>
                    <a:pt x="161" y="189"/>
                  </a:cubicBezTo>
                  <a:cubicBezTo>
                    <a:pt x="160" y="190"/>
                    <a:pt x="158" y="194"/>
                    <a:pt x="156" y="195"/>
                  </a:cubicBezTo>
                  <a:cubicBezTo>
                    <a:pt x="154" y="196"/>
                    <a:pt x="153" y="197"/>
                    <a:pt x="152" y="197"/>
                  </a:cubicBezTo>
                  <a:cubicBezTo>
                    <a:pt x="152" y="197"/>
                    <a:pt x="152" y="198"/>
                    <a:pt x="152" y="198"/>
                  </a:cubicBezTo>
                  <a:cubicBezTo>
                    <a:pt x="152" y="199"/>
                    <a:pt x="151" y="200"/>
                    <a:pt x="151" y="200"/>
                  </a:cubicBezTo>
                  <a:cubicBezTo>
                    <a:pt x="151" y="201"/>
                    <a:pt x="151" y="201"/>
                    <a:pt x="151" y="201"/>
                  </a:cubicBezTo>
                  <a:cubicBezTo>
                    <a:pt x="150" y="203"/>
                    <a:pt x="150" y="205"/>
                    <a:pt x="147" y="207"/>
                  </a:cubicBezTo>
                  <a:cubicBezTo>
                    <a:pt x="146" y="208"/>
                    <a:pt x="145" y="208"/>
                    <a:pt x="143" y="208"/>
                  </a:cubicBezTo>
                  <a:cubicBezTo>
                    <a:pt x="142" y="208"/>
                    <a:pt x="141" y="208"/>
                    <a:pt x="141" y="208"/>
                  </a:cubicBezTo>
                  <a:cubicBezTo>
                    <a:pt x="141" y="208"/>
                    <a:pt x="140" y="208"/>
                    <a:pt x="140" y="208"/>
                  </a:cubicBezTo>
                  <a:cubicBezTo>
                    <a:pt x="139" y="208"/>
                    <a:pt x="138" y="210"/>
                    <a:pt x="138" y="210"/>
                  </a:cubicBezTo>
                  <a:cubicBezTo>
                    <a:pt x="137" y="211"/>
                    <a:pt x="137" y="211"/>
                    <a:pt x="137" y="212"/>
                  </a:cubicBezTo>
                  <a:cubicBezTo>
                    <a:pt x="136" y="214"/>
                    <a:pt x="135" y="215"/>
                    <a:pt x="134" y="217"/>
                  </a:cubicBezTo>
                  <a:cubicBezTo>
                    <a:pt x="134" y="217"/>
                    <a:pt x="130" y="221"/>
                    <a:pt x="126" y="221"/>
                  </a:cubicBezTo>
                  <a:cubicBezTo>
                    <a:pt x="126" y="221"/>
                    <a:pt x="126" y="221"/>
                    <a:pt x="126" y="221"/>
                  </a:cubicBezTo>
                  <a:cubicBezTo>
                    <a:pt x="122" y="221"/>
                    <a:pt x="118" y="217"/>
                    <a:pt x="117" y="215"/>
                  </a:cubicBezTo>
                  <a:cubicBezTo>
                    <a:pt x="116" y="214"/>
                    <a:pt x="116" y="213"/>
                    <a:pt x="116" y="211"/>
                  </a:cubicBezTo>
                  <a:cubicBezTo>
                    <a:pt x="116" y="211"/>
                    <a:pt x="116" y="212"/>
                    <a:pt x="116" y="212"/>
                  </a:cubicBezTo>
                  <a:cubicBezTo>
                    <a:pt x="115" y="213"/>
                    <a:pt x="113" y="215"/>
                    <a:pt x="112" y="217"/>
                  </a:cubicBezTo>
                  <a:cubicBezTo>
                    <a:pt x="111" y="217"/>
                    <a:pt x="111" y="217"/>
                    <a:pt x="111" y="218"/>
                  </a:cubicBezTo>
                  <a:cubicBezTo>
                    <a:pt x="110" y="218"/>
                    <a:pt x="110" y="218"/>
                    <a:pt x="110" y="219"/>
                  </a:cubicBezTo>
                  <a:cubicBezTo>
                    <a:pt x="109" y="219"/>
                    <a:pt x="109" y="220"/>
                    <a:pt x="108" y="220"/>
                  </a:cubicBezTo>
                  <a:cubicBezTo>
                    <a:pt x="108" y="221"/>
                    <a:pt x="107" y="222"/>
                    <a:pt x="107" y="223"/>
                  </a:cubicBezTo>
                  <a:cubicBezTo>
                    <a:pt x="107" y="224"/>
                    <a:pt x="107" y="224"/>
                    <a:pt x="107" y="225"/>
                  </a:cubicBezTo>
                  <a:cubicBezTo>
                    <a:pt x="107" y="227"/>
                    <a:pt x="108" y="229"/>
                    <a:pt x="107" y="231"/>
                  </a:cubicBezTo>
                  <a:cubicBezTo>
                    <a:pt x="107" y="233"/>
                    <a:pt x="105" y="236"/>
                    <a:pt x="103" y="237"/>
                  </a:cubicBezTo>
                  <a:cubicBezTo>
                    <a:pt x="101" y="239"/>
                    <a:pt x="96" y="240"/>
                    <a:pt x="96" y="240"/>
                  </a:cubicBezTo>
                  <a:cubicBezTo>
                    <a:pt x="96" y="240"/>
                    <a:pt x="95" y="240"/>
                    <a:pt x="95" y="240"/>
                  </a:cubicBezTo>
                  <a:cubicBezTo>
                    <a:pt x="94" y="240"/>
                    <a:pt x="93" y="240"/>
                    <a:pt x="92" y="239"/>
                  </a:cubicBezTo>
                  <a:cubicBezTo>
                    <a:pt x="92" y="239"/>
                    <a:pt x="92" y="240"/>
                    <a:pt x="92" y="240"/>
                  </a:cubicBezTo>
                  <a:cubicBezTo>
                    <a:pt x="93" y="241"/>
                    <a:pt x="93" y="242"/>
                    <a:pt x="93" y="243"/>
                  </a:cubicBezTo>
                  <a:cubicBezTo>
                    <a:pt x="93" y="246"/>
                    <a:pt x="93" y="247"/>
                    <a:pt x="92" y="249"/>
                  </a:cubicBezTo>
                  <a:cubicBezTo>
                    <a:pt x="91" y="251"/>
                    <a:pt x="89" y="252"/>
                    <a:pt x="88" y="252"/>
                  </a:cubicBezTo>
                  <a:cubicBezTo>
                    <a:pt x="88" y="252"/>
                    <a:pt x="88" y="252"/>
                    <a:pt x="87" y="253"/>
                  </a:cubicBezTo>
                  <a:cubicBezTo>
                    <a:pt x="87" y="253"/>
                    <a:pt x="87" y="253"/>
                    <a:pt x="87" y="254"/>
                  </a:cubicBezTo>
                  <a:cubicBezTo>
                    <a:pt x="87" y="254"/>
                    <a:pt x="87" y="254"/>
                    <a:pt x="88" y="254"/>
                  </a:cubicBezTo>
                  <a:cubicBezTo>
                    <a:pt x="89" y="255"/>
                    <a:pt x="90" y="256"/>
                    <a:pt x="91" y="258"/>
                  </a:cubicBezTo>
                  <a:cubicBezTo>
                    <a:pt x="92" y="262"/>
                    <a:pt x="91" y="267"/>
                    <a:pt x="91" y="268"/>
                  </a:cubicBezTo>
                  <a:cubicBezTo>
                    <a:pt x="90" y="270"/>
                    <a:pt x="89" y="273"/>
                    <a:pt x="86" y="274"/>
                  </a:cubicBezTo>
                  <a:cubicBezTo>
                    <a:pt x="86" y="274"/>
                    <a:pt x="86" y="275"/>
                    <a:pt x="85" y="275"/>
                  </a:cubicBezTo>
                  <a:cubicBezTo>
                    <a:pt x="85" y="275"/>
                    <a:pt x="85" y="275"/>
                    <a:pt x="85" y="275"/>
                  </a:cubicBezTo>
                  <a:cubicBezTo>
                    <a:pt x="87" y="276"/>
                    <a:pt x="89" y="279"/>
                    <a:pt x="89" y="280"/>
                  </a:cubicBezTo>
                  <a:cubicBezTo>
                    <a:pt x="90" y="282"/>
                    <a:pt x="90" y="284"/>
                    <a:pt x="90" y="285"/>
                  </a:cubicBezTo>
                  <a:cubicBezTo>
                    <a:pt x="90" y="285"/>
                    <a:pt x="90" y="286"/>
                    <a:pt x="90" y="286"/>
                  </a:cubicBezTo>
                  <a:cubicBezTo>
                    <a:pt x="91" y="287"/>
                    <a:pt x="93" y="288"/>
                    <a:pt x="94" y="290"/>
                  </a:cubicBezTo>
                  <a:cubicBezTo>
                    <a:pt x="95" y="293"/>
                    <a:pt x="95" y="297"/>
                    <a:pt x="93" y="300"/>
                  </a:cubicBezTo>
                  <a:cubicBezTo>
                    <a:pt x="91" y="301"/>
                    <a:pt x="89" y="302"/>
                    <a:pt x="87" y="302"/>
                  </a:cubicBezTo>
                  <a:cubicBezTo>
                    <a:pt x="86" y="302"/>
                    <a:pt x="85" y="302"/>
                    <a:pt x="84" y="302"/>
                  </a:cubicBezTo>
                  <a:cubicBezTo>
                    <a:pt x="83" y="302"/>
                    <a:pt x="83" y="302"/>
                    <a:pt x="83" y="302"/>
                  </a:cubicBezTo>
                  <a:cubicBezTo>
                    <a:pt x="82" y="303"/>
                    <a:pt x="82" y="305"/>
                    <a:pt x="82" y="307"/>
                  </a:cubicBezTo>
                  <a:cubicBezTo>
                    <a:pt x="81" y="309"/>
                    <a:pt x="78" y="312"/>
                    <a:pt x="75" y="313"/>
                  </a:cubicBezTo>
                  <a:cubicBezTo>
                    <a:pt x="74" y="314"/>
                    <a:pt x="72" y="314"/>
                    <a:pt x="71" y="314"/>
                  </a:cubicBezTo>
                  <a:cubicBezTo>
                    <a:pt x="69" y="314"/>
                    <a:pt x="67" y="314"/>
                    <a:pt x="66" y="313"/>
                  </a:cubicBezTo>
                  <a:cubicBezTo>
                    <a:pt x="63" y="310"/>
                    <a:pt x="64" y="306"/>
                    <a:pt x="64" y="303"/>
                  </a:cubicBezTo>
                  <a:cubicBezTo>
                    <a:pt x="64" y="303"/>
                    <a:pt x="64" y="303"/>
                    <a:pt x="64" y="302"/>
                  </a:cubicBezTo>
                  <a:cubicBezTo>
                    <a:pt x="64" y="302"/>
                    <a:pt x="64" y="301"/>
                    <a:pt x="64" y="300"/>
                  </a:cubicBezTo>
                  <a:cubicBezTo>
                    <a:pt x="64" y="300"/>
                    <a:pt x="63" y="299"/>
                    <a:pt x="63" y="299"/>
                  </a:cubicBezTo>
                  <a:cubicBezTo>
                    <a:pt x="62" y="297"/>
                    <a:pt x="62" y="296"/>
                    <a:pt x="62" y="295"/>
                  </a:cubicBezTo>
                  <a:cubicBezTo>
                    <a:pt x="62" y="295"/>
                    <a:pt x="62" y="295"/>
                    <a:pt x="62" y="295"/>
                  </a:cubicBezTo>
                  <a:cubicBezTo>
                    <a:pt x="62" y="295"/>
                    <a:pt x="62" y="295"/>
                    <a:pt x="62" y="295"/>
                  </a:cubicBezTo>
                  <a:cubicBezTo>
                    <a:pt x="61" y="295"/>
                    <a:pt x="60" y="296"/>
                    <a:pt x="59" y="296"/>
                  </a:cubicBezTo>
                  <a:cubicBezTo>
                    <a:pt x="59" y="296"/>
                    <a:pt x="59" y="296"/>
                    <a:pt x="59" y="296"/>
                  </a:cubicBezTo>
                  <a:cubicBezTo>
                    <a:pt x="59" y="296"/>
                    <a:pt x="55" y="296"/>
                    <a:pt x="52" y="293"/>
                  </a:cubicBezTo>
                  <a:cubicBezTo>
                    <a:pt x="52" y="294"/>
                    <a:pt x="52" y="295"/>
                    <a:pt x="51" y="296"/>
                  </a:cubicBezTo>
                  <a:cubicBezTo>
                    <a:pt x="50" y="297"/>
                    <a:pt x="49" y="297"/>
                    <a:pt x="48" y="298"/>
                  </a:cubicBezTo>
                  <a:cubicBezTo>
                    <a:pt x="48" y="299"/>
                    <a:pt x="48" y="299"/>
                    <a:pt x="48" y="300"/>
                  </a:cubicBezTo>
                  <a:cubicBezTo>
                    <a:pt x="48" y="302"/>
                    <a:pt x="47" y="306"/>
                    <a:pt x="46" y="308"/>
                  </a:cubicBezTo>
                  <a:cubicBezTo>
                    <a:pt x="46" y="309"/>
                    <a:pt x="45" y="309"/>
                    <a:pt x="45" y="310"/>
                  </a:cubicBezTo>
                  <a:cubicBezTo>
                    <a:pt x="45" y="310"/>
                    <a:pt x="45" y="311"/>
                    <a:pt x="44" y="311"/>
                  </a:cubicBezTo>
                  <a:cubicBezTo>
                    <a:pt x="44" y="312"/>
                    <a:pt x="44" y="313"/>
                    <a:pt x="44" y="314"/>
                  </a:cubicBezTo>
                  <a:cubicBezTo>
                    <a:pt x="44" y="314"/>
                    <a:pt x="44" y="314"/>
                    <a:pt x="45" y="315"/>
                  </a:cubicBezTo>
                  <a:cubicBezTo>
                    <a:pt x="45" y="316"/>
                    <a:pt x="46" y="318"/>
                    <a:pt x="46" y="321"/>
                  </a:cubicBezTo>
                  <a:cubicBezTo>
                    <a:pt x="46" y="323"/>
                    <a:pt x="44" y="325"/>
                    <a:pt x="42" y="328"/>
                  </a:cubicBezTo>
                  <a:cubicBezTo>
                    <a:pt x="42" y="328"/>
                    <a:pt x="42" y="328"/>
                    <a:pt x="42" y="328"/>
                  </a:cubicBezTo>
                  <a:cubicBezTo>
                    <a:pt x="41" y="329"/>
                    <a:pt x="40" y="330"/>
                    <a:pt x="39" y="330"/>
                  </a:cubicBezTo>
                  <a:cubicBezTo>
                    <a:pt x="39" y="331"/>
                    <a:pt x="39" y="331"/>
                    <a:pt x="38" y="331"/>
                  </a:cubicBezTo>
                  <a:cubicBezTo>
                    <a:pt x="39" y="331"/>
                    <a:pt x="39" y="332"/>
                    <a:pt x="40" y="332"/>
                  </a:cubicBezTo>
                  <a:cubicBezTo>
                    <a:pt x="41" y="334"/>
                    <a:pt x="43" y="336"/>
                    <a:pt x="44" y="337"/>
                  </a:cubicBezTo>
                  <a:cubicBezTo>
                    <a:pt x="45" y="340"/>
                    <a:pt x="46" y="344"/>
                    <a:pt x="46" y="345"/>
                  </a:cubicBezTo>
                  <a:cubicBezTo>
                    <a:pt x="46" y="347"/>
                    <a:pt x="46" y="348"/>
                    <a:pt x="46" y="349"/>
                  </a:cubicBezTo>
                  <a:cubicBezTo>
                    <a:pt x="46" y="349"/>
                    <a:pt x="46" y="350"/>
                    <a:pt x="46" y="350"/>
                  </a:cubicBezTo>
                  <a:cubicBezTo>
                    <a:pt x="46" y="350"/>
                    <a:pt x="46" y="350"/>
                    <a:pt x="46" y="350"/>
                  </a:cubicBezTo>
                  <a:cubicBezTo>
                    <a:pt x="47" y="351"/>
                    <a:pt x="49" y="352"/>
                    <a:pt x="49" y="354"/>
                  </a:cubicBezTo>
                  <a:cubicBezTo>
                    <a:pt x="50" y="358"/>
                    <a:pt x="49" y="363"/>
                    <a:pt x="48" y="366"/>
                  </a:cubicBezTo>
                  <a:cubicBezTo>
                    <a:pt x="46" y="368"/>
                    <a:pt x="43" y="370"/>
                    <a:pt x="42" y="370"/>
                  </a:cubicBezTo>
                  <a:cubicBezTo>
                    <a:pt x="41" y="370"/>
                    <a:pt x="41" y="370"/>
                    <a:pt x="40" y="370"/>
                  </a:cubicBezTo>
                  <a:cubicBezTo>
                    <a:pt x="39" y="370"/>
                    <a:pt x="37" y="370"/>
                    <a:pt x="36" y="370"/>
                  </a:cubicBezTo>
                  <a:cubicBezTo>
                    <a:pt x="36" y="370"/>
                    <a:pt x="35" y="369"/>
                    <a:pt x="35" y="369"/>
                  </a:cubicBezTo>
                  <a:cubicBezTo>
                    <a:pt x="35" y="370"/>
                    <a:pt x="34" y="370"/>
                    <a:pt x="34" y="370"/>
                  </a:cubicBezTo>
                  <a:cubicBezTo>
                    <a:pt x="34" y="370"/>
                    <a:pt x="34" y="371"/>
                    <a:pt x="34" y="372"/>
                  </a:cubicBezTo>
                  <a:cubicBezTo>
                    <a:pt x="34" y="373"/>
                    <a:pt x="34" y="374"/>
                    <a:pt x="35" y="374"/>
                  </a:cubicBezTo>
                  <a:cubicBezTo>
                    <a:pt x="35" y="376"/>
                    <a:pt x="36" y="377"/>
                    <a:pt x="36" y="379"/>
                  </a:cubicBezTo>
                  <a:cubicBezTo>
                    <a:pt x="37" y="381"/>
                    <a:pt x="36" y="385"/>
                    <a:pt x="36" y="386"/>
                  </a:cubicBezTo>
                  <a:cubicBezTo>
                    <a:pt x="36" y="390"/>
                    <a:pt x="35" y="393"/>
                    <a:pt x="34" y="395"/>
                  </a:cubicBezTo>
                  <a:cubicBezTo>
                    <a:pt x="33" y="397"/>
                    <a:pt x="30" y="400"/>
                    <a:pt x="28" y="401"/>
                  </a:cubicBezTo>
                  <a:cubicBezTo>
                    <a:pt x="26" y="401"/>
                    <a:pt x="25" y="402"/>
                    <a:pt x="23" y="402"/>
                  </a:cubicBezTo>
                  <a:cubicBezTo>
                    <a:pt x="23" y="402"/>
                    <a:pt x="21" y="402"/>
                    <a:pt x="21" y="402"/>
                  </a:cubicBezTo>
                  <a:cubicBezTo>
                    <a:pt x="21" y="402"/>
                    <a:pt x="20" y="403"/>
                    <a:pt x="19" y="404"/>
                  </a:cubicBezTo>
                  <a:cubicBezTo>
                    <a:pt x="17" y="405"/>
                    <a:pt x="15" y="405"/>
                    <a:pt x="13" y="405"/>
                  </a:cubicBezTo>
                  <a:cubicBezTo>
                    <a:pt x="13" y="405"/>
                    <a:pt x="13" y="405"/>
                    <a:pt x="12" y="405"/>
                  </a:cubicBezTo>
                  <a:cubicBezTo>
                    <a:pt x="12" y="406"/>
                    <a:pt x="11" y="406"/>
                    <a:pt x="10" y="407"/>
                  </a:cubicBezTo>
                  <a:cubicBezTo>
                    <a:pt x="9" y="408"/>
                    <a:pt x="8" y="408"/>
                    <a:pt x="7" y="409"/>
                  </a:cubicBezTo>
                  <a:cubicBezTo>
                    <a:pt x="7" y="409"/>
                    <a:pt x="7" y="409"/>
                    <a:pt x="7" y="409"/>
                  </a:cubicBezTo>
                  <a:cubicBezTo>
                    <a:pt x="5" y="410"/>
                    <a:pt x="3" y="411"/>
                    <a:pt x="1" y="412"/>
                  </a:cubicBezTo>
                  <a:cubicBezTo>
                    <a:pt x="1" y="412"/>
                    <a:pt x="0" y="412"/>
                    <a:pt x="0" y="412"/>
                  </a:cubicBezTo>
                  <a:cubicBezTo>
                    <a:pt x="1" y="412"/>
                    <a:pt x="1" y="413"/>
                    <a:pt x="1" y="413"/>
                  </a:cubicBezTo>
                  <a:cubicBezTo>
                    <a:pt x="1" y="414"/>
                    <a:pt x="1" y="414"/>
                    <a:pt x="2" y="414"/>
                  </a:cubicBezTo>
                  <a:cubicBezTo>
                    <a:pt x="2" y="415"/>
                    <a:pt x="3" y="415"/>
                    <a:pt x="4" y="416"/>
                  </a:cubicBezTo>
                  <a:cubicBezTo>
                    <a:pt x="6" y="419"/>
                    <a:pt x="8" y="423"/>
                    <a:pt x="8" y="425"/>
                  </a:cubicBezTo>
                  <a:cubicBezTo>
                    <a:pt x="9" y="427"/>
                    <a:pt x="9" y="430"/>
                    <a:pt x="9" y="433"/>
                  </a:cubicBezTo>
                  <a:cubicBezTo>
                    <a:pt x="8" y="435"/>
                    <a:pt x="7" y="436"/>
                    <a:pt x="6" y="437"/>
                  </a:cubicBezTo>
                  <a:cubicBezTo>
                    <a:pt x="6" y="437"/>
                    <a:pt x="5" y="438"/>
                    <a:pt x="5" y="438"/>
                  </a:cubicBezTo>
                  <a:cubicBezTo>
                    <a:pt x="5" y="438"/>
                    <a:pt x="5" y="438"/>
                    <a:pt x="5" y="439"/>
                  </a:cubicBezTo>
                  <a:cubicBezTo>
                    <a:pt x="5" y="439"/>
                    <a:pt x="5" y="439"/>
                    <a:pt x="5" y="439"/>
                  </a:cubicBezTo>
                  <a:cubicBezTo>
                    <a:pt x="6" y="441"/>
                    <a:pt x="6" y="442"/>
                    <a:pt x="6" y="444"/>
                  </a:cubicBezTo>
                  <a:cubicBezTo>
                    <a:pt x="6" y="447"/>
                    <a:pt x="4" y="450"/>
                    <a:pt x="4" y="450"/>
                  </a:cubicBezTo>
                  <a:cubicBezTo>
                    <a:pt x="4" y="451"/>
                    <a:pt x="3" y="451"/>
                    <a:pt x="3" y="452"/>
                  </a:cubicBezTo>
                  <a:cubicBezTo>
                    <a:pt x="3" y="452"/>
                    <a:pt x="3" y="452"/>
                    <a:pt x="4" y="452"/>
                  </a:cubicBezTo>
                  <a:cubicBezTo>
                    <a:pt x="4" y="452"/>
                    <a:pt x="4" y="452"/>
                    <a:pt x="4" y="452"/>
                  </a:cubicBezTo>
                  <a:cubicBezTo>
                    <a:pt x="6" y="453"/>
                    <a:pt x="7" y="453"/>
                    <a:pt x="8" y="454"/>
                  </a:cubicBezTo>
                  <a:cubicBezTo>
                    <a:pt x="9" y="455"/>
                    <a:pt x="10" y="456"/>
                    <a:pt x="11" y="457"/>
                  </a:cubicBezTo>
                  <a:cubicBezTo>
                    <a:pt x="11" y="457"/>
                    <a:pt x="11" y="457"/>
                    <a:pt x="11" y="457"/>
                  </a:cubicBezTo>
                  <a:cubicBezTo>
                    <a:pt x="12" y="457"/>
                    <a:pt x="14" y="458"/>
                    <a:pt x="15" y="459"/>
                  </a:cubicBezTo>
                  <a:cubicBezTo>
                    <a:pt x="17" y="460"/>
                    <a:pt x="18" y="463"/>
                    <a:pt x="20" y="466"/>
                  </a:cubicBezTo>
                  <a:cubicBezTo>
                    <a:pt x="20" y="466"/>
                    <a:pt x="20" y="466"/>
                    <a:pt x="20" y="467"/>
                  </a:cubicBezTo>
                  <a:cubicBezTo>
                    <a:pt x="21" y="467"/>
                    <a:pt x="21" y="468"/>
                    <a:pt x="22" y="469"/>
                  </a:cubicBezTo>
                  <a:cubicBezTo>
                    <a:pt x="22" y="469"/>
                    <a:pt x="22" y="469"/>
                    <a:pt x="22" y="470"/>
                  </a:cubicBezTo>
                  <a:cubicBezTo>
                    <a:pt x="22" y="470"/>
                    <a:pt x="22" y="470"/>
                    <a:pt x="22" y="470"/>
                  </a:cubicBezTo>
                  <a:cubicBezTo>
                    <a:pt x="24" y="470"/>
                    <a:pt x="27" y="471"/>
                    <a:pt x="29" y="473"/>
                  </a:cubicBezTo>
                  <a:cubicBezTo>
                    <a:pt x="32" y="476"/>
                    <a:pt x="31" y="482"/>
                    <a:pt x="31" y="484"/>
                  </a:cubicBezTo>
                  <a:cubicBezTo>
                    <a:pt x="31" y="484"/>
                    <a:pt x="31" y="484"/>
                    <a:pt x="31" y="484"/>
                  </a:cubicBezTo>
                  <a:cubicBezTo>
                    <a:pt x="34" y="485"/>
                    <a:pt x="37" y="486"/>
                    <a:pt x="39" y="488"/>
                  </a:cubicBezTo>
                  <a:cubicBezTo>
                    <a:pt x="41" y="490"/>
                    <a:pt x="42" y="493"/>
                    <a:pt x="42" y="495"/>
                  </a:cubicBezTo>
                  <a:cubicBezTo>
                    <a:pt x="43" y="496"/>
                    <a:pt x="43" y="496"/>
                    <a:pt x="43" y="497"/>
                  </a:cubicBezTo>
                  <a:cubicBezTo>
                    <a:pt x="44" y="499"/>
                    <a:pt x="44" y="500"/>
                    <a:pt x="44" y="501"/>
                  </a:cubicBezTo>
                  <a:cubicBezTo>
                    <a:pt x="45" y="501"/>
                    <a:pt x="46" y="502"/>
                    <a:pt x="47" y="502"/>
                  </a:cubicBezTo>
                  <a:cubicBezTo>
                    <a:pt x="47" y="502"/>
                    <a:pt x="48" y="502"/>
                    <a:pt x="48" y="502"/>
                  </a:cubicBezTo>
                  <a:cubicBezTo>
                    <a:pt x="50" y="503"/>
                    <a:pt x="52" y="504"/>
                    <a:pt x="54" y="505"/>
                  </a:cubicBezTo>
                  <a:cubicBezTo>
                    <a:pt x="55" y="506"/>
                    <a:pt x="57" y="508"/>
                    <a:pt x="57" y="510"/>
                  </a:cubicBezTo>
                  <a:cubicBezTo>
                    <a:pt x="58" y="512"/>
                    <a:pt x="58" y="513"/>
                    <a:pt x="58" y="515"/>
                  </a:cubicBezTo>
                  <a:cubicBezTo>
                    <a:pt x="58" y="515"/>
                    <a:pt x="58" y="515"/>
                    <a:pt x="58" y="515"/>
                  </a:cubicBezTo>
                  <a:cubicBezTo>
                    <a:pt x="59" y="516"/>
                    <a:pt x="60" y="516"/>
                    <a:pt x="61" y="518"/>
                  </a:cubicBezTo>
                  <a:cubicBezTo>
                    <a:pt x="62" y="519"/>
                    <a:pt x="63" y="520"/>
                    <a:pt x="63" y="522"/>
                  </a:cubicBezTo>
                  <a:cubicBezTo>
                    <a:pt x="63" y="522"/>
                    <a:pt x="63" y="523"/>
                    <a:pt x="63" y="523"/>
                  </a:cubicBezTo>
                  <a:cubicBezTo>
                    <a:pt x="63" y="523"/>
                    <a:pt x="63" y="523"/>
                    <a:pt x="64" y="523"/>
                  </a:cubicBezTo>
                  <a:cubicBezTo>
                    <a:pt x="64" y="523"/>
                    <a:pt x="64" y="523"/>
                    <a:pt x="64" y="523"/>
                  </a:cubicBezTo>
                  <a:cubicBezTo>
                    <a:pt x="66" y="523"/>
                    <a:pt x="67" y="523"/>
                    <a:pt x="68" y="523"/>
                  </a:cubicBezTo>
                  <a:cubicBezTo>
                    <a:pt x="69" y="523"/>
                    <a:pt x="70" y="523"/>
                    <a:pt x="71" y="523"/>
                  </a:cubicBezTo>
                  <a:cubicBezTo>
                    <a:pt x="72" y="523"/>
                    <a:pt x="72" y="523"/>
                    <a:pt x="72" y="524"/>
                  </a:cubicBezTo>
                  <a:cubicBezTo>
                    <a:pt x="73" y="523"/>
                    <a:pt x="74" y="522"/>
                    <a:pt x="76" y="522"/>
                  </a:cubicBezTo>
                  <a:cubicBezTo>
                    <a:pt x="77" y="522"/>
                    <a:pt x="77" y="522"/>
                    <a:pt x="77" y="522"/>
                  </a:cubicBezTo>
                  <a:cubicBezTo>
                    <a:pt x="77" y="522"/>
                    <a:pt x="77" y="522"/>
                    <a:pt x="77" y="522"/>
                  </a:cubicBezTo>
                  <a:cubicBezTo>
                    <a:pt x="81" y="523"/>
                    <a:pt x="83" y="527"/>
                    <a:pt x="84" y="529"/>
                  </a:cubicBezTo>
                  <a:cubicBezTo>
                    <a:pt x="84" y="530"/>
                    <a:pt x="84" y="530"/>
                    <a:pt x="84" y="530"/>
                  </a:cubicBezTo>
                  <a:cubicBezTo>
                    <a:pt x="84" y="530"/>
                    <a:pt x="84" y="530"/>
                    <a:pt x="84" y="530"/>
                  </a:cubicBezTo>
                  <a:cubicBezTo>
                    <a:pt x="86" y="531"/>
                    <a:pt x="88" y="532"/>
                    <a:pt x="89" y="534"/>
                  </a:cubicBezTo>
                  <a:cubicBezTo>
                    <a:pt x="89" y="535"/>
                    <a:pt x="90" y="535"/>
                    <a:pt x="90" y="536"/>
                  </a:cubicBezTo>
                  <a:cubicBezTo>
                    <a:pt x="90" y="536"/>
                    <a:pt x="91" y="536"/>
                    <a:pt x="92" y="536"/>
                  </a:cubicBezTo>
                  <a:cubicBezTo>
                    <a:pt x="92" y="536"/>
                    <a:pt x="93" y="536"/>
                    <a:pt x="93" y="536"/>
                  </a:cubicBezTo>
                  <a:cubicBezTo>
                    <a:pt x="95" y="536"/>
                    <a:pt x="97" y="538"/>
                    <a:pt x="98" y="539"/>
                  </a:cubicBezTo>
                  <a:cubicBezTo>
                    <a:pt x="98" y="539"/>
                    <a:pt x="98" y="539"/>
                    <a:pt x="98" y="539"/>
                  </a:cubicBezTo>
                  <a:cubicBezTo>
                    <a:pt x="99" y="539"/>
                    <a:pt x="100" y="538"/>
                    <a:pt x="101" y="538"/>
                  </a:cubicBezTo>
                  <a:cubicBezTo>
                    <a:pt x="102" y="538"/>
                    <a:pt x="102" y="538"/>
                    <a:pt x="102" y="538"/>
                  </a:cubicBezTo>
                  <a:cubicBezTo>
                    <a:pt x="102" y="538"/>
                    <a:pt x="102" y="538"/>
                    <a:pt x="102" y="538"/>
                  </a:cubicBezTo>
                  <a:cubicBezTo>
                    <a:pt x="104" y="536"/>
                    <a:pt x="104" y="536"/>
                    <a:pt x="104" y="536"/>
                  </a:cubicBezTo>
                  <a:cubicBezTo>
                    <a:pt x="104" y="531"/>
                    <a:pt x="104" y="531"/>
                    <a:pt x="104" y="531"/>
                  </a:cubicBezTo>
                  <a:cubicBezTo>
                    <a:pt x="109" y="534"/>
                    <a:pt x="109" y="534"/>
                    <a:pt x="109" y="534"/>
                  </a:cubicBezTo>
                  <a:cubicBezTo>
                    <a:pt x="110" y="533"/>
                    <a:pt x="110" y="533"/>
                    <a:pt x="110" y="533"/>
                  </a:cubicBezTo>
                  <a:cubicBezTo>
                    <a:pt x="110" y="534"/>
                    <a:pt x="110" y="534"/>
                    <a:pt x="110" y="534"/>
                  </a:cubicBezTo>
                  <a:cubicBezTo>
                    <a:pt x="113" y="536"/>
                    <a:pt x="113" y="536"/>
                    <a:pt x="113" y="536"/>
                  </a:cubicBezTo>
                  <a:cubicBezTo>
                    <a:pt x="114" y="537"/>
                    <a:pt x="115" y="539"/>
                    <a:pt x="116" y="540"/>
                  </a:cubicBezTo>
                  <a:cubicBezTo>
                    <a:pt x="117" y="542"/>
                    <a:pt x="118" y="545"/>
                    <a:pt x="118" y="546"/>
                  </a:cubicBezTo>
                  <a:cubicBezTo>
                    <a:pt x="118" y="548"/>
                    <a:pt x="118" y="550"/>
                    <a:pt x="117" y="553"/>
                  </a:cubicBezTo>
                  <a:cubicBezTo>
                    <a:pt x="118" y="553"/>
                    <a:pt x="119" y="553"/>
                    <a:pt x="120" y="554"/>
                  </a:cubicBezTo>
                  <a:cubicBezTo>
                    <a:pt x="122" y="556"/>
                    <a:pt x="123" y="560"/>
                    <a:pt x="123" y="562"/>
                  </a:cubicBezTo>
                  <a:cubicBezTo>
                    <a:pt x="124" y="563"/>
                    <a:pt x="123" y="565"/>
                    <a:pt x="123" y="566"/>
                  </a:cubicBezTo>
                  <a:cubicBezTo>
                    <a:pt x="123" y="566"/>
                    <a:pt x="123" y="566"/>
                    <a:pt x="123" y="566"/>
                  </a:cubicBezTo>
                  <a:cubicBezTo>
                    <a:pt x="123" y="567"/>
                    <a:pt x="124" y="567"/>
                    <a:pt x="124" y="567"/>
                  </a:cubicBezTo>
                  <a:cubicBezTo>
                    <a:pt x="124" y="567"/>
                    <a:pt x="124" y="567"/>
                    <a:pt x="124" y="567"/>
                  </a:cubicBezTo>
                  <a:cubicBezTo>
                    <a:pt x="125" y="568"/>
                    <a:pt x="126" y="568"/>
                    <a:pt x="126" y="568"/>
                  </a:cubicBezTo>
                  <a:cubicBezTo>
                    <a:pt x="128" y="569"/>
                    <a:pt x="129" y="570"/>
                    <a:pt x="130" y="570"/>
                  </a:cubicBezTo>
                  <a:cubicBezTo>
                    <a:pt x="131" y="571"/>
                    <a:pt x="132" y="573"/>
                    <a:pt x="134" y="574"/>
                  </a:cubicBezTo>
                  <a:cubicBezTo>
                    <a:pt x="134" y="574"/>
                    <a:pt x="134" y="575"/>
                    <a:pt x="135" y="575"/>
                  </a:cubicBezTo>
                  <a:cubicBezTo>
                    <a:pt x="135" y="575"/>
                    <a:pt x="135" y="576"/>
                    <a:pt x="136" y="576"/>
                  </a:cubicBezTo>
                  <a:cubicBezTo>
                    <a:pt x="136" y="576"/>
                    <a:pt x="136" y="576"/>
                    <a:pt x="136" y="576"/>
                  </a:cubicBezTo>
                  <a:cubicBezTo>
                    <a:pt x="138" y="575"/>
                    <a:pt x="139" y="574"/>
                    <a:pt x="141" y="574"/>
                  </a:cubicBezTo>
                  <a:cubicBezTo>
                    <a:pt x="144" y="574"/>
                    <a:pt x="148" y="576"/>
                    <a:pt x="150" y="577"/>
                  </a:cubicBezTo>
                  <a:cubicBezTo>
                    <a:pt x="152" y="578"/>
                    <a:pt x="154" y="580"/>
                    <a:pt x="156" y="582"/>
                  </a:cubicBezTo>
                  <a:cubicBezTo>
                    <a:pt x="156" y="582"/>
                    <a:pt x="156" y="583"/>
                    <a:pt x="157" y="583"/>
                  </a:cubicBezTo>
                  <a:cubicBezTo>
                    <a:pt x="157" y="584"/>
                    <a:pt x="158" y="584"/>
                    <a:pt x="158" y="585"/>
                  </a:cubicBezTo>
                  <a:cubicBezTo>
                    <a:pt x="159" y="585"/>
                    <a:pt x="159" y="586"/>
                    <a:pt x="159" y="586"/>
                  </a:cubicBezTo>
                  <a:cubicBezTo>
                    <a:pt x="159" y="586"/>
                    <a:pt x="160" y="586"/>
                    <a:pt x="160" y="586"/>
                  </a:cubicBezTo>
                  <a:cubicBezTo>
                    <a:pt x="160" y="586"/>
                    <a:pt x="161" y="586"/>
                    <a:pt x="161" y="586"/>
                  </a:cubicBezTo>
                  <a:cubicBezTo>
                    <a:pt x="161" y="586"/>
                    <a:pt x="162" y="586"/>
                    <a:pt x="162" y="586"/>
                  </a:cubicBezTo>
                  <a:cubicBezTo>
                    <a:pt x="163" y="585"/>
                    <a:pt x="165" y="584"/>
                    <a:pt x="166" y="584"/>
                  </a:cubicBezTo>
                  <a:cubicBezTo>
                    <a:pt x="167" y="583"/>
                    <a:pt x="168" y="583"/>
                    <a:pt x="169" y="583"/>
                  </a:cubicBezTo>
                  <a:cubicBezTo>
                    <a:pt x="169" y="583"/>
                    <a:pt x="170" y="583"/>
                    <a:pt x="170" y="583"/>
                  </a:cubicBezTo>
                  <a:cubicBezTo>
                    <a:pt x="170" y="583"/>
                    <a:pt x="171" y="583"/>
                    <a:pt x="171" y="583"/>
                  </a:cubicBezTo>
                  <a:cubicBezTo>
                    <a:pt x="171" y="583"/>
                    <a:pt x="171" y="583"/>
                    <a:pt x="171" y="583"/>
                  </a:cubicBezTo>
                  <a:cubicBezTo>
                    <a:pt x="171" y="583"/>
                    <a:pt x="172" y="582"/>
                    <a:pt x="172" y="581"/>
                  </a:cubicBezTo>
                  <a:cubicBezTo>
                    <a:pt x="173" y="581"/>
                    <a:pt x="173" y="580"/>
                    <a:pt x="174" y="580"/>
                  </a:cubicBezTo>
                  <a:cubicBezTo>
                    <a:pt x="174" y="580"/>
                    <a:pt x="175" y="579"/>
                    <a:pt x="175" y="579"/>
                  </a:cubicBezTo>
                  <a:cubicBezTo>
                    <a:pt x="175" y="579"/>
                    <a:pt x="175" y="578"/>
                    <a:pt x="175" y="578"/>
                  </a:cubicBezTo>
                  <a:cubicBezTo>
                    <a:pt x="176" y="577"/>
                    <a:pt x="177" y="575"/>
                    <a:pt x="178" y="574"/>
                  </a:cubicBezTo>
                  <a:cubicBezTo>
                    <a:pt x="179" y="573"/>
                    <a:pt x="180" y="573"/>
                    <a:pt x="181" y="573"/>
                  </a:cubicBezTo>
                  <a:cubicBezTo>
                    <a:pt x="181" y="572"/>
                    <a:pt x="182" y="571"/>
                    <a:pt x="182" y="571"/>
                  </a:cubicBezTo>
                  <a:cubicBezTo>
                    <a:pt x="183" y="570"/>
                    <a:pt x="184" y="570"/>
                    <a:pt x="184" y="570"/>
                  </a:cubicBezTo>
                  <a:cubicBezTo>
                    <a:pt x="184" y="570"/>
                    <a:pt x="185" y="570"/>
                    <a:pt x="185" y="569"/>
                  </a:cubicBezTo>
                  <a:cubicBezTo>
                    <a:pt x="185" y="569"/>
                    <a:pt x="185" y="569"/>
                    <a:pt x="185" y="569"/>
                  </a:cubicBezTo>
                  <a:cubicBezTo>
                    <a:pt x="185" y="568"/>
                    <a:pt x="186" y="567"/>
                    <a:pt x="186" y="566"/>
                  </a:cubicBezTo>
                  <a:cubicBezTo>
                    <a:pt x="187" y="565"/>
                    <a:pt x="187" y="563"/>
                    <a:pt x="188" y="562"/>
                  </a:cubicBezTo>
                  <a:cubicBezTo>
                    <a:pt x="189" y="560"/>
                    <a:pt x="191" y="558"/>
                    <a:pt x="192" y="557"/>
                  </a:cubicBezTo>
                  <a:cubicBezTo>
                    <a:pt x="195" y="554"/>
                    <a:pt x="195" y="554"/>
                    <a:pt x="195" y="554"/>
                  </a:cubicBezTo>
                  <a:cubicBezTo>
                    <a:pt x="218" y="568"/>
                    <a:pt x="218" y="568"/>
                    <a:pt x="218" y="568"/>
                  </a:cubicBezTo>
                  <a:cubicBezTo>
                    <a:pt x="242" y="551"/>
                    <a:pt x="242" y="551"/>
                    <a:pt x="242" y="551"/>
                  </a:cubicBezTo>
                  <a:cubicBezTo>
                    <a:pt x="251" y="551"/>
                    <a:pt x="251" y="551"/>
                    <a:pt x="251" y="551"/>
                  </a:cubicBezTo>
                  <a:cubicBezTo>
                    <a:pt x="257" y="544"/>
                    <a:pt x="257" y="544"/>
                    <a:pt x="257" y="544"/>
                  </a:cubicBezTo>
                  <a:cubicBezTo>
                    <a:pt x="255" y="543"/>
                    <a:pt x="255" y="543"/>
                    <a:pt x="255" y="543"/>
                  </a:cubicBezTo>
                  <a:cubicBezTo>
                    <a:pt x="255" y="525"/>
                    <a:pt x="255" y="525"/>
                    <a:pt x="255" y="525"/>
                  </a:cubicBezTo>
                  <a:cubicBezTo>
                    <a:pt x="266" y="525"/>
                    <a:pt x="266" y="525"/>
                    <a:pt x="266" y="525"/>
                  </a:cubicBezTo>
                  <a:cubicBezTo>
                    <a:pt x="275" y="531"/>
                    <a:pt x="275" y="531"/>
                    <a:pt x="275" y="531"/>
                  </a:cubicBezTo>
                  <a:cubicBezTo>
                    <a:pt x="299" y="509"/>
                    <a:pt x="299" y="509"/>
                    <a:pt x="299" y="509"/>
                  </a:cubicBezTo>
                  <a:cubicBezTo>
                    <a:pt x="300" y="508"/>
                    <a:pt x="300" y="508"/>
                    <a:pt x="300" y="508"/>
                  </a:cubicBezTo>
                  <a:cubicBezTo>
                    <a:pt x="300" y="508"/>
                    <a:pt x="304" y="508"/>
                    <a:pt x="306" y="508"/>
                  </a:cubicBezTo>
                  <a:cubicBezTo>
                    <a:pt x="308" y="508"/>
                    <a:pt x="311" y="508"/>
                    <a:pt x="313" y="510"/>
                  </a:cubicBezTo>
                  <a:cubicBezTo>
                    <a:pt x="314" y="511"/>
                    <a:pt x="314" y="512"/>
                    <a:pt x="314" y="513"/>
                  </a:cubicBezTo>
                  <a:cubicBezTo>
                    <a:pt x="326" y="501"/>
                    <a:pt x="326" y="501"/>
                    <a:pt x="326" y="501"/>
                  </a:cubicBezTo>
                  <a:cubicBezTo>
                    <a:pt x="326" y="501"/>
                    <a:pt x="325" y="500"/>
                    <a:pt x="325" y="500"/>
                  </a:cubicBezTo>
                  <a:cubicBezTo>
                    <a:pt x="321" y="497"/>
                    <a:pt x="322" y="492"/>
                    <a:pt x="323" y="490"/>
                  </a:cubicBezTo>
                  <a:cubicBezTo>
                    <a:pt x="323" y="488"/>
                    <a:pt x="326" y="485"/>
                    <a:pt x="328" y="484"/>
                  </a:cubicBezTo>
                  <a:cubicBezTo>
                    <a:pt x="328" y="483"/>
                    <a:pt x="329" y="483"/>
                    <a:pt x="330" y="482"/>
                  </a:cubicBezTo>
                  <a:cubicBezTo>
                    <a:pt x="331" y="482"/>
                    <a:pt x="331" y="482"/>
                    <a:pt x="331" y="482"/>
                  </a:cubicBezTo>
                  <a:cubicBezTo>
                    <a:pt x="332" y="481"/>
                    <a:pt x="332" y="481"/>
                    <a:pt x="332" y="481"/>
                  </a:cubicBezTo>
                  <a:cubicBezTo>
                    <a:pt x="331" y="481"/>
                    <a:pt x="330" y="481"/>
                    <a:pt x="329" y="480"/>
                  </a:cubicBezTo>
                  <a:cubicBezTo>
                    <a:pt x="327" y="479"/>
                    <a:pt x="325" y="476"/>
                    <a:pt x="324" y="475"/>
                  </a:cubicBezTo>
                  <a:cubicBezTo>
                    <a:pt x="324" y="474"/>
                    <a:pt x="322" y="471"/>
                    <a:pt x="322" y="468"/>
                  </a:cubicBezTo>
                  <a:cubicBezTo>
                    <a:pt x="322" y="466"/>
                    <a:pt x="323" y="464"/>
                    <a:pt x="324" y="463"/>
                  </a:cubicBezTo>
                  <a:cubicBezTo>
                    <a:pt x="324" y="463"/>
                    <a:pt x="324" y="462"/>
                    <a:pt x="324" y="462"/>
                  </a:cubicBezTo>
                  <a:cubicBezTo>
                    <a:pt x="325" y="462"/>
                    <a:pt x="325" y="461"/>
                    <a:pt x="325" y="461"/>
                  </a:cubicBezTo>
                  <a:cubicBezTo>
                    <a:pt x="325" y="461"/>
                    <a:pt x="325" y="461"/>
                    <a:pt x="325" y="461"/>
                  </a:cubicBezTo>
                  <a:cubicBezTo>
                    <a:pt x="325" y="460"/>
                    <a:pt x="325" y="460"/>
                    <a:pt x="325" y="459"/>
                  </a:cubicBezTo>
                  <a:cubicBezTo>
                    <a:pt x="325" y="459"/>
                    <a:pt x="325" y="459"/>
                    <a:pt x="325" y="458"/>
                  </a:cubicBezTo>
                  <a:cubicBezTo>
                    <a:pt x="325" y="458"/>
                    <a:pt x="325" y="458"/>
                    <a:pt x="325" y="458"/>
                  </a:cubicBezTo>
                  <a:cubicBezTo>
                    <a:pt x="325" y="457"/>
                    <a:pt x="325" y="454"/>
                    <a:pt x="326" y="452"/>
                  </a:cubicBezTo>
                  <a:cubicBezTo>
                    <a:pt x="326" y="451"/>
                    <a:pt x="327" y="451"/>
                    <a:pt x="328" y="450"/>
                  </a:cubicBezTo>
                  <a:cubicBezTo>
                    <a:pt x="328" y="450"/>
                    <a:pt x="328" y="450"/>
                    <a:pt x="328" y="450"/>
                  </a:cubicBezTo>
                  <a:cubicBezTo>
                    <a:pt x="328" y="450"/>
                    <a:pt x="328" y="449"/>
                    <a:pt x="328" y="449"/>
                  </a:cubicBezTo>
                  <a:cubicBezTo>
                    <a:pt x="328" y="448"/>
                    <a:pt x="328" y="446"/>
                    <a:pt x="328" y="444"/>
                  </a:cubicBezTo>
                  <a:cubicBezTo>
                    <a:pt x="329" y="443"/>
                    <a:pt x="329" y="443"/>
                    <a:pt x="330" y="442"/>
                  </a:cubicBezTo>
                  <a:cubicBezTo>
                    <a:pt x="330" y="441"/>
                    <a:pt x="330" y="440"/>
                    <a:pt x="331" y="439"/>
                  </a:cubicBezTo>
                  <a:cubicBezTo>
                    <a:pt x="331" y="438"/>
                    <a:pt x="332" y="437"/>
                    <a:pt x="332" y="437"/>
                  </a:cubicBezTo>
                  <a:cubicBezTo>
                    <a:pt x="332" y="436"/>
                    <a:pt x="332" y="435"/>
                    <a:pt x="332" y="434"/>
                  </a:cubicBezTo>
                  <a:cubicBezTo>
                    <a:pt x="333" y="433"/>
                    <a:pt x="334" y="430"/>
                    <a:pt x="335" y="429"/>
                  </a:cubicBezTo>
                  <a:cubicBezTo>
                    <a:pt x="336" y="428"/>
                    <a:pt x="337" y="427"/>
                    <a:pt x="338" y="427"/>
                  </a:cubicBezTo>
                  <a:cubicBezTo>
                    <a:pt x="338" y="427"/>
                    <a:pt x="338" y="426"/>
                    <a:pt x="339" y="426"/>
                  </a:cubicBezTo>
                  <a:cubicBezTo>
                    <a:pt x="339" y="426"/>
                    <a:pt x="340" y="424"/>
                    <a:pt x="341" y="423"/>
                  </a:cubicBezTo>
                  <a:cubicBezTo>
                    <a:pt x="341" y="422"/>
                    <a:pt x="342" y="421"/>
                    <a:pt x="342" y="421"/>
                  </a:cubicBezTo>
                  <a:cubicBezTo>
                    <a:pt x="342" y="420"/>
                    <a:pt x="343" y="419"/>
                    <a:pt x="343" y="419"/>
                  </a:cubicBezTo>
                  <a:cubicBezTo>
                    <a:pt x="344" y="417"/>
                    <a:pt x="346" y="414"/>
                    <a:pt x="347" y="413"/>
                  </a:cubicBezTo>
                  <a:cubicBezTo>
                    <a:pt x="347" y="412"/>
                    <a:pt x="349" y="409"/>
                    <a:pt x="349" y="407"/>
                  </a:cubicBezTo>
                  <a:cubicBezTo>
                    <a:pt x="350" y="406"/>
                    <a:pt x="351" y="403"/>
                    <a:pt x="352" y="401"/>
                  </a:cubicBezTo>
                  <a:cubicBezTo>
                    <a:pt x="352" y="401"/>
                    <a:pt x="352" y="399"/>
                    <a:pt x="352" y="398"/>
                  </a:cubicBezTo>
                  <a:cubicBezTo>
                    <a:pt x="353" y="397"/>
                    <a:pt x="353" y="396"/>
                    <a:pt x="353" y="396"/>
                  </a:cubicBezTo>
                  <a:cubicBezTo>
                    <a:pt x="353" y="395"/>
                    <a:pt x="354" y="394"/>
                    <a:pt x="354" y="393"/>
                  </a:cubicBezTo>
                  <a:cubicBezTo>
                    <a:pt x="354" y="392"/>
                    <a:pt x="355" y="390"/>
                    <a:pt x="355" y="390"/>
                  </a:cubicBezTo>
                  <a:cubicBezTo>
                    <a:pt x="355" y="389"/>
                    <a:pt x="355" y="389"/>
                    <a:pt x="355" y="389"/>
                  </a:cubicBezTo>
                  <a:cubicBezTo>
                    <a:pt x="354" y="388"/>
                    <a:pt x="353" y="386"/>
                    <a:pt x="353" y="384"/>
                  </a:cubicBezTo>
                  <a:cubicBezTo>
                    <a:pt x="353" y="381"/>
                    <a:pt x="354" y="379"/>
                    <a:pt x="355" y="378"/>
                  </a:cubicBezTo>
                  <a:cubicBezTo>
                    <a:pt x="355" y="378"/>
                    <a:pt x="355" y="377"/>
                    <a:pt x="355" y="377"/>
                  </a:cubicBezTo>
                  <a:cubicBezTo>
                    <a:pt x="355" y="376"/>
                    <a:pt x="355" y="375"/>
                    <a:pt x="355" y="374"/>
                  </a:cubicBezTo>
                  <a:cubicBezTo>
                    <a:pt x="355" y="373"/>
                    <a:pt x="355" y="371"/>
                    <a:pt x="355" y="369"/>
                  </a:cubicBezTo>
                  <a:cubicBezTo>
                    <a:pt x="356" y="367"/>
                    <a:pt x="358" y="365"/>
                    <a:pt x="360" y="362"/>
                  </a:cubicBezTo>
                  <a:cubicBezTo>
                    <a:pt x="361" y="362"/>
                    <a:pt x="361" y="362"/>
                    <a:pt x="361" y="362"/>
                  </a:cubicBezTo>
                  <a:cubicBezTo>
                    <a:pt x="362" y="361"/>
                    <a:pt x="363" y="360"/>
                    <a:pt x="364" y="359"/>
                  </a:cubicBezTo>
                  <a:cubicBezTo>
                    <a:pt x="365" y="358"/>
                    <a:pt x="366" y="357"/>
                    <a:pt x="366" y="357"/>
                  </a:cubicBezTo>
                  <a:cubicBezTo>
                    <a:pt x="367" y="357"/>
                    <a:pt x="367" y="356"/>
                    <a:pt x="367" y="356"/>
                  </a:cubicBezTo>
                  <a:cubicBezTo>
                    <a:pt x="367" y="356"/>
                    <a:pt x="367" y="356"/>
                    <a:pt x="367" y="356"/>
                  </a:cubicBezTo>
                  <a:cubicBezTo>
                    <a:pt x="366" y="355"/>
                    <a:pt x="365" y="355"/>
                    <a:pt x="364" y="353"/>
                  </a:cubicBezTo>
                  <a:cubicBezTo>
                    <a:pt x="362" y="350"/>
                    <a:pt x="364" y="346"/>
                    <a:pt x="365" y="344"/>
                  </a:cubicBezTo>
                  <a:cubicBezTo>
                    <a:pt x="366" y="343"/>
                    <a:pt x="367" y="342"/>
                    <a:pt x="368" y="341"/>
                  </a:cubicBezTo>
                  <a:cubicBezTo>
                    <a:pt x="368" y="341"/>
                    <a:pt x="368" y="340"/>
                    <a:pt x="369" y="340"/>
                  </a:cubicBezTo>
                  <a:cubicBezTo>
                    <a:pt x="369" y="340"/>
                    <a:pt x="369" y="336"/>
                    <a:pt x="372" y="335"/>
                  </a:cubicBezTo>
                  <a:cubicBezTo>
                    <a:pt x="372" y="334"/>
                    <a:pt x="373" y="334"/>
                    <a:pt x="373" y="334"/>
                  </a:cubicBezTo>
                  <a:cubicBezTo>
                    <a:pt x="373" y="334"/>
                    <a:pt x="373" y="334"/>
                    <a:pt x="373" y="333"/>
                  </a:cubicBezTo>
                  <a:cubicBezTo>
                    <a:pt x="373" y="333"/>
                    <a:pt x="373" y="332"/>
                    <a:pt x="373" y="332"/>
                  </a:cubicBezTo>
                  <a:cubicBezTo>
                    <a:pt x="373" y="331"/>
                    <a:pt x="373" y="331"/>
                    <a:pt x="373" y="331"/>
                  </a:cubicBezTo>
                  <a:cubicBezTo>
                    <a:pt x="373" y="330"/>
                    <a:pt x="373" y="328"/>
                    <a:pt x="373" y="326"/>
                  </a:cubicBezTo>
                  <a:cubicBezTo>
                    <a:pt x="374" y="325"/>
                    <a:pt x="375" y="324"/>
                    <a:pt x="376" y="323"/>
                  </a:cubicBezTo>
                  <a:cubicBezTo>
                    <a:pt x="376" y="323"/>
                    <a:pt x="376" y="323"/>
                    <a:pt x="376" y="323"/>
                  </a:cubicBezTo>
                  <a:cubicBezTo>
                    <a:pt x="375" y="323"/>
                    <a:pt x="375" y="323"/>
                    <a:pt x="375" y="322"/>
                  </a:cubicBezTo>
                  <a:cubicBezTo>
                    <a:pt x="375" y="322"/>
                    <a:pt x="375" y="322"/>
                    <a:pt x="375" y="321"/>
                  </a:cubicBezTo>
                  <a:cubicBezTo>
                    <a:pt x="374" y="320"/>
                    <a:pt x="373" y="318"/>
                    <a:pt x="372" y="316"/>
                  </a:cubicBezTo>
                  <a:cubicBezTo>
                    <a:pt x="372" y="314"/>
                    <a:pt x="373" y="311"/>
                    <a:pt x="374" y="309"/>
                  </a:cubicBezTo>
                  <a:cubicBezTo>
                    <a:pt x="375" y="309"/>
                    <a:pt x="375" y="308"/>
                    <a:pt x="376" y="308"/>
                  </a:cubicBezTo>
                  <a:cubicBezTo>
                    <a:pt x="375" y="307"/>
                    <a:pt x="374" y="305"/>
                    <a:pt x="374" y="303"/>
                  </a:cubicBezTo>
                  <a:cubicBezTo>
                    <a:pt x="374" y="301"/>
                    <a:pt x="375" y="300"/>
                    <a:pt x="375" y="299"/>
                  </a:cubicBezTo>
                  <a:cubicBezTo>
                    <a:pt x="375" y="298"/>
                    <a:pt x="375" y="298"/>
                    <a:pt x="375" y="297"/>
                  </a:cubicBezTo>
                  <a:cubicBezTo>
                    <a:pt x="374" y="289"/>
                    <a:pt x="374" y="289"/>
                    <a:pt x="374" y="289"/>
                  </a:cubicBezTo>
                  <a:cubicBezTo>
                    <a:pt x="399" y="295"/>
                    <a:pt x="399" y="295"/>
                    <a:pt x="399" y="295"/>
                  </a:cubicBezTo>
                  <a:cubicBezTo>
                    <a:pt x="411" y="310"/>
                    <a:pt x="411" y="310"/>
                    <a:pt x="411" y="310"/>
                  </a:cubicBezTo>
                  <a:cubicBezTo>
                    <a:pt x="430" y="312"/>
                    <a:pt x="430" y="312"/>
                    <a:pt x="430" y="312"/>
                  </a:cubicBezTo>
                  <a:cubicBezTo>
                    <a:pt x="430" y="311"/>
                    <a:pt x="430" y="311"/>
                    <a:pt x="430" y="311"/>
                  </a:cubicBezTo>
                  <a:cubicBezTo>
                    <a:pt x="431" y="310"/>
                    <a:pt x="431" y="309"/>
                    <a:pt x="432" y="308"/>
                  </a:cubicBezTo>
                  <a:cubicBezTo>
                    <a:pt x="432" y="307"/>
                    <a:pt x="433" y="306"/>
                    <a:pt x="433" y="306"/>
                  </a:cubicBezTo>
                  <a:cubicBezTo>
                    <a:pt x="433" y="306"/>
                    <a:pt x="433" y="305"/>
                    <a:pt x="433" y="305"/>
                  </a:cubicBezTo>
                  <a:cubicBezTo>
                    <a:pt x="434" y="304"/>
                    <a:pt x="434" y="303"/>
                    <a:pt x="435" y="302"/>
                  </a:cubicBezTo>
                  <a:cubicBezTo>
                    <a:pt x="435" y="301"/>
                    <a:pt x="436" y="300"/>
                    <a:pt x="437" y="300"/>
                  </a:cubicBezTo>
                  <a:cubicBezTo>
                    <a:pt x="437" y="299"/>
                    <a:pt x="437" y="298"/>
                    <a:pt x="437" y="298"/>
                  </a:cubicBezTo>
                  <a:cubicBezTo>
                    <a:pt x="437" y="297"/>
                    <a:pt x="436" y="296"/>
                    <a:pt x="436" y="295"/>
                  </a:cubicBezTo>
                  <a:cubicBezTo>
                    <a:pt x="436" y="295"/>
                    <a:pt x="436" y="295"/>
                    <a:pt x="436" y="295"/>
                  </a:cubicBezTo>
                  <a:cubicBezTo>
                    <a:pt x="436" y="293"/>
                    <a:pt x="436" y="292"/>
                    <a:pt x="437" y="290"/>
                  </a:cubicBezTo>
                  <a:cubicBezTo>
                    <a:pt x="437" y="289"/>
                    <a:pt x="438" y="288"/>
                    <a:pt x="439" y="287"/>
                  </a:cubicBezTo>
                  <a:cubicBezTo>
                    <a:pt x="439" y="287"/>
                    <a:pt x="439" y="287"/>
                    <a:pt x="439" y="287"/>
                  </a:cubicBezTo>
                  <a:cubicBezTo>
                    <a:pt x="439" y="286"/>
                    <a:pt x="439" y="285"/>
                    <a:pt x="439" y="284"/>
                  </a:cubicBezTo>
                  <a:cubicBezTo>
                    <a:pt x="439" y="283"/>
                    <a:pt x="439" y="283"/>
                    <a:pt x="439" y="283"/>
                  </a:cubicBezTo>
                  <a:cubicBezTo>
                    <a:pt x="439" y="283"/>
                    <a:pt x="439" y="282"/>
                    <a:pt x="439" y="282"/>
                  </a:cubicBezTo>
                  <a:cubicBezTo>
                    <a:pt x="439" y="280"/>
                    <a:pt x="439" y="279"/>
                    <a:pt x="439" y="277"/>
                  </a:cubicBezTo>
                  <a:cubicBezTo>
                    <a:pt x="439" y="275"/>
                    <a:pt x="441" y="271"/>
                    <a:pt x="441" y="270"/>
                  </a:cubicBezTo>
                  <a:cubicBezTo>
                    <a:pt x="441" y="269"/>
                    <a:pt x="441" y="269"/>
                    <a:pt x="441" y="269"/>
                  </a:cubicBezTo>
                  <a:cubicBezTo>
                    <a:pt x="442" y="268"/>
                    <a:pt x="443" y="266"/>
                    <a:pt x="445" y="265"/>
                  </a:cubicBezTo>
                  <a:cubicBezTo>
                    <a:pt x="445" y="264"/>
                    <a:pt x="445" y="264"/>
                    <a:pt x="446" y="264"/>
                  </a:cubicBezTo>
                  <a:cubicBezTo>
                    <a:pt x="445" y="263"/>
                    <a:pt x="444" y="262"/>
                    <a:pt x="444" y="261"/>
                  </a:cubicBezTo>
                  <a:cubicBezTo>
                    <a:pt x="443" y="258"/>
                    <a:pt x="444" y="253"/>
                    <a:pt x="444" y="253"/>
                  </a:cubicBezTo>
                  <a:cubicBezTo>
                    <a:pt x="444" y="252"/>
                    <a:pt x="445" y="251"/>
                    <a:pt x="446" y="250"/>
                  </a:cubicBezTo>
                  <a:cubicBezTo>
                    <a:pt x="446" y="250"/>
                    <a:pt x="446" y="250"/>
                    <a:pt x="446" y="250"/>
                  </a:cubicBezTo>
                  <a:cubicBezTo>
                    <a:pt x="446" y="249"/>
                    <a:pt x="446" y="249"/>
                    <a:pt x="446" y="249"/>
                  </a:cubicBezTo>
                  <a:cubicBezTo>
                    <a:pt x="446" y="247"/>
                    <a:pt x="446" y="244"/>
                    <a:pt x="447" y="242"/>
                  </a:cubicBezTo>
                  <a:cubicBezTo>
                    <a:pt x="448" y="241"/>
                    <a:pt x="448" y="241"/>
                    <a:pt x="449" y="240"/>
                  </a:cubicBezTo>
                  <a:cubicBezTo>
                    <a:pt x="449" y="239"/>
                    <a:pt x="449" y="238"/>
                    <a:pt x="450" y="237"/>
                  </a:cubicBezTo>
                  <a:cubicBezTo>
                    <a:pt x="450" y="235"/>
                    <a:pt x="452" y="232"/>
                    <a:pt x="453" y="230"/>
                  </a:cubicBezTo>
                  <a:cubicBezTo>
                    <a:pt x="456" y="225"/>
                    <a:pt x="456" y="225"/>
                    <a:pt x="456" y="225"/>
                  </a:cubicBezTo>
                  <a:cubicBezTo>
                    <a:pt x="473" y="236"/>
                    <a:pt x="473" y="236"/>
                    <a:pt x="473" y="236"/>
                  </a:cubicBezTo>
                  <a:cubicBezTo>
                    <a:pt x="478" y="216"/>
                    <a:pt x="478" y="216"/>
                    <a:pt x="478" y="216"/>
                  </a:cubicBezTo>
                  <a:cubicBezTo>
                    <a:pt x="479" y="215"/>
                    <a:pt x="479" y="215"/>
                    <a:pt x="479" y="215"/>
                  </a:cubicBezTo>
                  <a:cubicBezTo>
                    <a:pt x="480" y="215"/>
                    <a:pt x="480" y="215"/>
                    <a:pt x="480" y="214"/>
                  </a:cubicBezTo>
                  <a:cubicBezTo>
                    <a:pt x="481" y="214"/>
                    <a:pt x="481" y="214"/>
                    <a:pt x="481" y="213"/>
                  </a:cubicBezTo>
                  <a:cubicBezTo>
                    <a:pt x="481" y="212"/>
                    <a:pt x="481" y="210"/>
                    <a:pt x="482" y="209"/>
                  </a:cubicBezTo>
                  <a:cubicBezTo>
                    <a:pt x="483" y="207"/>
                    <a:pt x="486" y="204"/>
                    <a:pt x="489" y="204"/>
                  </a:cubicBezTo>
                  <a:cubicBezTo>
                    <a:pt x="490" y="204"/>
                    <a:pt x="490" y="204"/>
                    <a:pt x="490" y="204"/>
                  </a:cubicBezTo>
                  <a:cubicBezTo>
                    <a:pt x="491" y="204"/>
                    <a:pt x="492" y="204"/>
                    <a:pt x="492" y="205"/>
                  </a:cubicBezTo>
                  <a:cubicBezTo>
                    <a:pt x="492" y="204"/>
                    <a:pt x="492" y="204"/>
                    <a:pt x="492" y="204"/>
                  </a:cubicBezTo>
                  <a:cubicBezTo>
                    <a:pt x="493" y="202"/>
                    <a:pt x="493" y="200"/>
                    <a:pt x="494" y="198"/>
                  </a:cubicBezTo>
                  <a:cubicBezTo>
                    <a:pt x="496" y="196"/>
                    <a:pt x="500" y="195"/>
                    <a:pt x="501" y="195"/>
                  </a:cubicBezTo>
                  <a:cubicBezTo>
                    <a:pt x="501" y="195"/>
                    <a:pt x="501" y="195"/>
                    <a:pt x="502" y="195"/>
                  </a:cubicBezTo>
                  <a:cubicBezTo>
                    <a:pt x="502" y="194"/>
                    <a:pt x="502" y="194"/>
                    <a:pt x="502" y="194"/>
                  </a:cubicBezTo>
                  <a:cubicBezTo>
                    <a:pt x="502" y="193"/>
                    <a:pt x="502" y="193"/>
                    <a:pt x="502" y="193"/>
                  </a:cubicBezTo>
                  <a:cubicBezTo>
                    <a:pt x="502" y="192"/>
                    <a:pt x="501" y="192"/>
                    <a:pt x="501" y="191"/>
                  </a:cubicBezTo>
                  <a:cubicBezTo>
                    <a:pt x="499" y="187"/>
                    <a:pt x="502" y="182"/>
                    <a:pt x="503" y="181"/>
                  </a:cubicBezTo>
                  <a:cubicBezTo>
                    <a:pt x="503" y="180"/>
                    <a:pt x="504" y="179"/>
                    <a:pt x="505" y="179"/>
                  </a:cubicBezTo>
                  <a:cubicBezTo>
                    <a:pt x="505" y="179"/>
                    <a:pt x="505" y="179"/>
                    <a:pt x="505" y="179"/>
                  </a:cubicBezTo>
                  <a:cubicBezTo>
                    <a:pt x="505" y="178"/>
                    <a:pt x="506" y="177"/>
                    <a:pt x="506" y="175"/>
                  </a:cubicBezTo>
                  <a:cubicBezTo>
                    <a:pt x="507" y="174"/>
                    <a:pt x="509" y="171"/>
                    <a:pt x="511" y="169"/>
                  </a:cubicBezTo>
                  <a:cubicBezTo>
                    <a:pt x="511" y="168"/>
                    <a:pt x="512" y="168"/>
                    <a:pt x="513" y="168"/>
                  </a:cubicBezTo>
                  <a:cubicBezTo>
                    <a:pt x="513" y="167"/>
                    <a:pt x="513" y="166"/>
                    <a:pt x="514" y="166"/>
                  </a:cubicBezTo>
                  <a:cubicBezTo>
                    <a:pt x="514" y="165"/>
                    <a:pt x="515" y="164"/>
                    <a:pt x="515" y="163"/>
                  </a:cubicBezTo>
                  <a:cubicBezTo>
                    <a:pt x="514" y="163"/>
                    <a:pt x="513" y="162"/>
                    <a:pt x="513" y="161"/>
                  </a:cubicBezTo>
                  <a:cubicBezTo>
                    <a:pt x="511" y="159"/>
                    <a:pt x="510" y="155"/>
                    <a:pt x="511" y="152"/>
                  </a:cubicBezTo>
                  <a:cubicBezTo>
                    <a:pt x="512" y="151"/>
                    <a:pt x="513" y="150"/>
                    <a:pt x="514" y="149"/>
                  </a:cubicBezTo>
                  <a:cubicBezTo>
                    <a:pt x="512" y="148"/>
                    <a:pt x="511" y="147"/>
                    <a:pt x="511" y="145"/>
                  </a:cubicBezTo>
                  <a:cubicBezTo>
                    <a:pt x="510" y="142"/>
                    <a:pt x="512" y="139"/>
                    <a:pt x="513" y="137"/>
                  </a:cubicBezTo>
                  <a:cubicBezTo>
                    <a:pt x="513" y="137"/>
                    <a:pt x="513" y="137"/>
                    <a:pt x="513" y="137"/>
                  </a:cubicBezTo>
                  <a:cubicBezTo>
                    <a:pt x="514" y="136"/>
                    <a:pt x="515" y="136"/>
                    <a:pt x="516" y="135"/>
                  </a:cubicBezTo>
                  <a:cubicBezTo>
                    <a:pt x="516" y="135"/>
                    <a:pt x="516" y="135"/>
                    <a:pt x="516" y="134"/>
                  </a:cubicBezTo>
                  <a:cubicBezTo>
                    <a:pt x="517" y="134"/>
                    <a:pt x="517" y="133"/>
                    <a:pt x="517" y="132"/>
                  </a:cubicBezTo>
                  <a:cubicBezTo>
                    <a:pt x="517" y="132"/>
                    <a:pt x="517" y="131"/>
                    <a:pt x="517" y="130"/>
                  </a:cubicBezTo>
                  <a:cubicBezTo>
                    <a:pt x="516" y="129"/>
                    <a:pt x="515" y="128"/>
                    <a:pt x="515" y="126"/>
                  </a:cubicBezTo>
                  <a:cubicBezTo>
                    <a:pt x="515" y="125"/>
                    <a:pt x="515" y="124"/>
                    <a:pt x="515" y="123"/>
                  </a:cubicBezTo>
                  <a:cubicBezTo>
                    <a:pt x="514" y="122"/>
                    <a:pt x="513" y="121"/>
                    <a:pt x="512" y="119"/>
                  </a:cubicBezTo>
                  <a:cubicBezTo>
                    <a:pt x="512" y="116"/>
                    <a:pt x="513" y="115"/>
                    <a:pt x="513" y="113"/>
                  </a:cubicBezTo>
                  <a:cubicBezTo>
                    <a:pt x="513" y="113"/>
                    <a:pt x="513" y="111"/>
                    <a:pt x="513" y="110"/>
                  </a:cubicBezTo>
                  <a:cubicBezTo>
                    <a:pt x="511" y="100"/>
                    <a:pt x="511" y="100"/>
                    <a:pt x="511" y="100"/>
                  </a:cubicBezTo>
                  <a:cubicBezTo>
                    <a:pt x="594" y="141"/>
                    <a:pt x="594" y="141"/>
                    <a:pt x="594" y="141"/>
                  </a:cubicBezTo>
                  <a:cubicBezTo>
                    <a:pt x="594" y="140"/>
                    <a:pt x="594" y="140"/>
                    <a:pt x="594" y="140"/>
                  </a:cubicBezTo>
                  <a:cubicBezTo>
                    <a:pt x="594" y="139"/>
                    <a:pt x="594" y="139"/>
                    <a:pt x="594" y="139"/>
                  </a:cubicBezTo>
                  <a:cubicBezTo>
                    <a:pt x="594" y="136"/>
                    <a:pt x="594" y="133"/>
                    <a:pt x="595" y="131"/>
                  </a:cubicBezTo>
                  <a:cubicBezTo>
                    <a:pt x="595" y="130"/>
                    <a:pt x="596" y="129"/>
                    <a:pt x="596" y="128"/>
                  </a:cubicBezTo>
                  <a:cubicBezTo>
                    <a:pt x="596" y="128"/>
                    <a:pt x="597" y="128"/>
                    <a:pt x="597" y="128"/>
                  </a:cubicBezTo>
                  <a:cubicBezTo>
                    <a:pt x="597" y="127"/>
                    <a:pt x="597" y="126"/>
                    <a:pt x="597" y="126"/>
                  </a:cubicBezTo>
                  <a:cubicBezTo>
                    <a:pt x="596" y="125"/>
                    <a:pt x="596" y="124"/>
                    <a:pt x="596" y="123"/>
                  </a:cubicBezTo>
                  <a:cubicBezTo>
                    <a:pt x="597" y="120"/>
                    <a:pt x="597" y="118"/>
                    <a:pt x="597" y="116"/>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1" name="Freeform 74">
              <a:extLst>
                <a:ext uri="{FF2B5EF4-FFF2-40B4-BE49-F238E27FC236}">
                  <a16:creationId xmlns:a16="http://schemas.microsoft.com/office/drawing/2014/main" id="{478B4A5D-6B9D-4973-B4E9-E95A7E397CAB}"/>
                </a:ext>
              </a:extLst>
            </p:cNvPr>
            <p:cNvSpPr>
              <a:spLocks/>
            </p:cNvSpPr>
            <p:nvPr/>
          </p:nvSpPr>
          <p:spPr bwMode="auto">
            <a:xfrm>
              <a:off x="5864219" y="2792416"/>
              <a:ext cx="152400" cy="354013"/>
            </a:xfrm>
            <a:custGeom>
              <a:avLst/>
              <a:gdLst>
                <a:gd name="T0" fmla="*/ 175 w 182"/>
                <a:gd name="T1" fmla="*/ 186 h 420"/>
                <a:gd name="T2" fmla="*/ 164 w 182"/>
                <a:gd name="T3" fmla="*/ 124 h 420"/>
                <a:gd name="T4" fmla="*/ 163 w 182"/>
                <a:gd name="T5" fmla="*/ 130 h 420"/>
                <a:gd name="T6" fmla="*/ 140 w 182"/>
                <a:gd name="T7" fmla="*/ 134 h 420"/>
                <a:gd name="T8" fmla="*/ 127 w 182"/>
                <a:gd name="T9" fmla="*/ 128 h 420"/>
                <a:gd name="T10" fmla="*/ 129 w 182"/>
                <a:gd name="T11" fmla="*/ 109 h 420"/>
                <a:gd name="T12" fmla="*/ 143 w 182"/>
                <a:gd name="T13" fmla="*/ 97 h 420"/>
                <a:gd name="T14" fmla="*/ 146 w 182"/>
                <a:gd name="T15" fmla="*/ 89 h 420"/>
                <a:gd name="T16" fmla="*/ 36 w 182"/>
                <a:gd name="T17" fmla="*/ 2 h 420"/>
                <a:gd name="T18" fmla="*/ 25 w 182"/>
                <a:gd name="T19" fmla="*/ 14 h 420"/>
                <a:gd name="T20" fmla="*/ 22 w 182"/>
                <a:gd name="T21" fmla="*/ 33 h 420"/>
                <a:gd name="T22" fmla="*/ 13 w 182"/>
                <a:gd name="T23" fmla="*/ 50 h 420"/>
                <a:gd name="T24" fmla="*/ 11 w 182"/>
                <a:gd name="T25" fmla="*/ 60 h 420"/>
                <a:gd name="T26" fmla="*/ 15 w 182"/>
                <a:gd name="T27" fmla="*/ 91 h 420"/>
                <a:gd name="T28" fmla="*/ 10 w 182"/>
                <a:gd name="T29" fmla="*/ 112 h 420"/>
                <a:gd name="T30" fmla="*/ 4 w 182"/>
                <a:gd name="T31" fmla="*/ 127 h 420"/>
                <a:gd name="T32" fmla="*/ 8 w 182"/>
                <a:gd name="T33" fmla="*/ 143 h 420"/>
                <a:gd name="T34" fmla="*/ 31 w 182"/>
                <a:gd name="T35" fmla="*/ 157 h 420"/>
                <a:gd name="T36" fmla="*/ 33 w 182"/>
                <a:gd name="T37" fmla="*/ 167 h 420"/>
                <a:gd name="T38" fmla="*/ 48 w 182"/>
                <a:gd name="T39" fmla="*/ 172 h 420"/>
                <a:gd name="T40" fmla="*/ 53 w 182"/>
                <a:gd name="T41" fmla="*/ 177 h 420"/>
                <a:gd name="T42" fmla="*/ 67 w 182"/>
                <a:gd name="T43" fmla="*/ 188 h 420"/>
                <a:gd name="T44" fmla="*/ 78 w 182"/>
                <a:gd name="T45" fmla="*/ 191 h 420"/>
                <a:gd name="T46" fmla="*/ 88 w 182"/>
                <a:gd name="T47" fmla="*/ 210 h 420"/>
                <a:gd name="T48" fmla="*/ 77 w 182"/>
                <a:gd name="T49" fmla="*/ 217 h 420"/>
                <a:gd name="T50" fmla="*/ 66 w 182"/>
                <a:gd name="T51" fmla="*/ 228 h 420"/>
                <a:gd name="T52" fmla="*/ 56 w 182"/>
                <a:gd name="T53" fmla="*/ 241 h 420"/>
                <a:gd name="T54" fmla="*/ 48 w 182"/>
                <a:gd name="T55" fmla="*/ 252 h 420"/>
                <a:gd name="T56" fmla="*/ 48 w 182"/>
                <a:gd name="T57" fmla="*/ 258 h 420"/>
                <a:gd name="T58" fmla="*/ 37 w 182"/>
                <a:gd name="T59" fmla="*/ 275 h 420"/>
                <a:gd name="T60" fmla="*/ 23 w 182"/>
                <a:gd name="T61" fmla="*/ 282 h 420"/>
                <a:gd name="T62" fmla="*/ 16 w 182"/>
                <a:gd name="T63" fmla="*/ 289 h 420"/>
                <a:gd name="T64" fmla="*/ 7 w 182"/>
                <a:gd name="T65" fmla="*/ 295 h 420"/>
                <a:gd name="T66" fmla="*/ 5 w 182"/>
                <a:gd name="T67" fmla="*/ 313 h 420"/>
                <a:gd name="T68" fmla="*/ 4 w 182"/>
                <a:gd name="T69" fmla="*/ 326 h 420"/>
                <a:gd name="T70" fmla="*/ 10 w 182"/>
                <a:gd name="T71" fmla="*/ 338 h 420"/>
                <a:gd name="T72" fmla="*/ 21 w 182"/>
                <a:gd name="T73" fmla="*/ 351 h 420"/>
                <a:gd name="T74" fmla="*/ 36 w 182"/>
                <a:gd name="T75" fmla="*/ 364 h 420"/>
                <a:gd name="T76" fmla="*/ 49 w 182"/>
                <a:gd name="T77" fmla="*/ 371 h 420"/>
                <a:gd name="T78" fmla="*/ 64 w 182"/>
                <a:gd name="T79" fmla="*/ 372 h 420"/>
                <a:gd name="T80" fmla="*/ 71 w 182"/>
                <a:gd name="T81" fmla="*/ 383 h 420"/>
                <a:gd name="T82" fmla="*/ 83 w 182"/>
                <a:gd name="T83" fmla="*/ 376 h 420"/>
                <a:gd name="T84" fmla="*/ 98 w 182"/>
                <a:gd name="T85" fmla="*/ 376 h 420"/>
                <a:gd name="T86" fmla="*/ 109 w 182"/>
                <a:gd name="T87" fmla="*/ 394 h 420"/>
                <a:gd name="T88" fmla="*/ 108 w 182"/>
                <a:gd name="T89" fmla="*/ 419 h 420"/>
                <a:gd name="T90" fmla="*/ 127 w 182"/>
                <a:gd name="T91" fmla="*/ 405 h 420"/>
                <a:gd name="T92" fmla="*/ 136 w 182"/>
                <a:gd name="T93" fmla="*/ 381 h 420"/>
                <a:gd name="T94" fmla="*/ 146 w 182"/>
                <a:gd name="T95" fmla="*/ 346 h 420"/>
                <a:gd name="T96" fmla="*/ 165 w 182"/>
                <a:gd name="T97" fmla="*/ 319 h 420"/>
                <a:gd name="T98" fmla="*/ 172 w 182"/>
                <a:gd name="T99" fmla="*/ 294 h 420"/>
                <a:gd name="T100" fmla="*/ 181 w 182"/>
                <a:gd name="T101" fmla="*/ 263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2" h="420">
                  <a:moveTo>
                    <a:pt x="181" y="242"/>
                  </a:moveTo>
                  <a:cubicBezTo>
                    <a:pt x="181" y="237"/>
                    <a:pt x="180" y="228"/>
                    <a:pt x="180" y="224"/>
                  </a:cubicBezTo>
                  <a:cubicBezTo>
                    <a:pt x="179" y="221"/>
                    <a:pt x="178" y="217"/>
                    <a:pt x="178" y="215"/>
                  </a:cubicBezTo>
                  <a:cubicBezTo>
                    <a:pt x="177" y="211"/>
                    <a:pt x="176" y="205"/>
                    <a:pt x="175" y="201"/>
                  </a:cubicBezTo>
                  <a:cubicBezTo>
                    <a:pt x="175" y="197"/>
                    <a:pt x="175" y="190"/>
                    <a:pt x="175" y="186"/>
                  </a:cubicBezTo>
                  <a:cubicBezTo>
                    <a:pt x="175" y="184"/>
                    <a:pt x="174" y="179"/>
                    <a:pt x="174" y="176"/>
                  </a:cubicBezTo>
                  <a:cubicBezTo>
                    <a:pt x="174" y="172"/>
                    <a:pt x="173" y="161"/>
                    <a:pt x="173" y="160"/>
                  </a:cubicBezTo>
                  <a:cubicBezTo>
                    <a:pt x="173" y="160"/>
                    <a:pt x="171" y="147"/>
                    <a:pt x="170" y="143"/>
                  </a:cubicBezTo>
                  <a:cubicBezTo>
                    <a:pt x="170" y="140"/>
                    <a:pt x="169" y="133"/>
                    <a:pt x="168" y="130"/>
                  </a:cubicBezTo>
                  <a:cubicBezTo>
                    <a:pt x="167" y="129"/>
                    <a:pt x="165" y="125"/>
                    <a:pt x="164" y="124"/>
                  </a:cubicBezTo>
                  <a:cubicBezTo>
                    <a:pt x="163" y="123"/>
                    <a:pt x="162" y="123"/>
                    <a:pt x="161" y="123"/>
                  </a:cubicBezTo>
                  <a:cubicBezTo>
                    <a:pt x="160" y="123"/>
                    <a:pt x="159" y="124"/>
                    <a:pt x="159" y="124"/>
                  </a:cubicBezTo>
                  <a:cubicBezTo>
                    <a:pt x="158" y="125"/>
                    <a:pt x="158" y="126"/>
                    <a:pt x="159" y="126"/>
                  </a:cubicBezTo>
                  <a:cubicBezTo>
                    <a:pt x="159" y="127"/>
                    <a:pt x="161" y="127"/>
                    <a:pt x="161" y="127"/>
                  </a:cubicBezTo>
                  <a:cubicBezTo>
                    <a:pt x="162" y="128"/>
                    <a:pt x="163" y="129"/>
                    <a:pt x="163" y="130"/>
                  </a:cubicBezTo>
                  <a:cubicBezTo>
                    <a:pt x="163" y="131"/>
                    <a:pt x="163" y="133"/>
                    <a:pt x="162" y="134"/>
                  </a:cubicBezTo>
                  <a:cubicBezTo>
                    <a:pt x="162" y="135"/>
                    <a:pt x="160" y="135"/>
                    <a:pt x="159" y="135"/>
                  </a:cubicBezTo>
                  <a:cubicBezTo>
                    <a:pt x="158" y="135"/>
                    <a:pt x="155" y="133"/>
                    <a:pt x="153" y="132"/>
                  </a:cubicBezTo>
                  <a:cubicBezTo>
                    <a:pt x="152" y="132"/>
                    <a:pt x="149" y="131"/>
                    <a:pt x="148" y="131"/>
                  </a:cubicBezTo>
                  <a:cubicBezTo>
                    <a:pt x="146" y="132"/>
                    <a:pt x="142" y="133"/>
                    <a:pt x="140" y="134"/>
                  </a:cubicBezTo>
                  <a:cubicBezTo>
                    <a:pt x="139" y="134"/>
                    <a:pt x="138" y="135"/>
                    <a:pt x="137" y="136"/>
                  </a:cubicBezTo>
                  <a:cubicBezTo>
                    <a:pt x="136" y="136"/>
                    <a:pt x="133" y="136"/>
                    <a:pt x="131" y="136"/>
                  </a:cubicBezTo>
                  <a:cubicBezTo>
                    <a:pt x="130" y="135"/>
                    <a:pt x="128" y="134"/>
                    <a:pt x="127" y="132"/>
                  </a:cubicBezTo>
                  <a:cubicBezTo>
                    <a:pt x="126" y="132"/>
                    <a:pt x="126" y="129"/>
                    <a:pt x="127" y="128"/>
                  </a:cubicBezTo>
                  <a:cubicBezTo>
                    <a:pt x="127" y="128"/>
                    <a:pt x="127" y="128"/>
                    <a:pt x="127" y="128"/>
                  </a:cubicBezTo>
                  <a:cubicBezTo>
                    <a:pt x="127" y="128"/>
                    <a:pt x="127" y="127"/>
                    <a:pt x="127" y="127"/>
                  </a:cubicBezTo>
                  <a:cubicBezTo>
                    <a:pt x="127" y="126"/>
                    <a:pt x="127" y="124"/>
                    <a:pt x="128" y="123"/>
                  </a:cubicBezTo>
                  <a:cubicBezTo>
                    <a:pt x="128" y="122"/>
                    <a:pt x="128" y="119"/>
                    <a:pt x="128" y="118"/>
                  </a:cubicBezTo>
                  <a:cubicBezTo>
                    <a:pt x="129" y="117"/>
                    <a:pt x="130" y="116"/>
                    <a:pt x="130" y="115"/>
                  </a:cubicBezTo>
                  <a:cubicBezTo>
                    <a:pt x="130" y="114"/>
                    <a:pt x="129" y="111"/>
                    <a:pt x="129" y="109"/>
                  </a:cubicBezTo>
                  <a:cubicBezTo>
                    <a:pt x="129" y="108"/>
                    <a:pt x="128" y="105"/>
                    <a:pt x="129" y="104"/>
                  </a:cubicBezTo>
                  <a:cubicBezTo>
                    <a:pt x="129" y="103"/>
                    <a:pt x="131" y="101"/>
                    <a:pt x="132" y="101"/>
                  </a:cubicBezTo>
                  <a:cubicBezTo>
                    <a:pt x="133" y="100"/>
                    <a:pt x="135" y="100"/>
                    <a:pt x="137" y="100"/>
                  </a:cubicBezTo>
                  <a:cubicBezTo>
                    <a:pt x="138" y="100"/>
                    <a:pt x="140" y="99"/>
                    <a:pt x="141" y="99"/>
                  </a:cubicBezTo>
                  <a:cubicBezTo>
                    <a:pt x="141" y="98"/>
                    <a:pt x="143" y="97"/>
                    <a:pt x="143" y="97"/>
                  </a:cubicBezTo>
                  <a:cubicBezTo>
                    <a:pt x="143" y="97"/>
                    <a:pt x="143" y="96"/>
                    <a:pt x="142" y="96"/>
                  </a:cubicBezTo>
                  <a:cubicBezTo>
                    <a:pt x="142" y="95"/>
                    <a:pt x="142" y="94"/>
                    <a:pt x="142" y="93"/>
                  </a:cubicBezTo>
                  <a:cubicBezTo>
                    <a:pt x="142" y="92"/>
                    <a:pt x="143" y="91"/>
                    <a:pt x="144" y="90"/>
                  </a:cubicBezTo>
                  <a:cubicBezTo>
                    <a:pt x="144" y="90"/>
                    <a:pt x="145" y="88"/>
                    <a:pt x="146" y="89"/>
                  </a:cubicBezTo>
                  <a:cubicBezTo>
                    <a:pt x="146" y="89"/>
                    <a:pt x="146" y="89"/>
                    <a:pt x="146" y="89"/>
                  </a:cubicBezTo>
                  <a:cubicBezTo>
                    <a:pt x="148" y="62"/>
                    <a:pt x="148" y="62"/>
                    <a:pt x="148" y="62"/>
                  </a:cubicBezTo>
                  <a:cubicBezTo>
                    <a:pt x="151" y="46"/>
                    <a:pt x="151" y="46"/>
                    <a:pt x="151" y="46"/>
                  </a:cubicBezTo>
                  <a:cubicBezTo>
                    <a:pt x="149" y="32"/>
                    <a:pt x="149" y="32"/>
                    <a:pt x="149" y="32"/>
                  </a:cubicBezTo>
                  <a:cubicBezTo>
                    <a:pt x="39" y="0"/>
                    <a:pt x="39" y="0"/>
                    <a:pt x="39" y="0"/>
                  </a:cubicBezTo>
                  <a:cubicBezTo>
                    <a:pt x="36" y="2"/>
                    <a:pt x="36" y="2"/>
                    <a:pt x="36" y="2"/>
                  </a:cubicBezTo>
                  <a:cubicBezTo>
                    <a:pt x="35" y="3"/>
                    <a:pt x="34" y="4"/>
                    <a:pt x="33" y="5"/>
                  </a:cubicBezTo>
                  <a:cubicBezTo>
                    <a:pt x="33" y="5"/>
                    <a:pt x="33" y="5"/>
                    <a:pt x="33" y="5"/>
                  </a:cubicBezTo>
                  <a:cubicBezTo>
                    <a:pt x="32" y="6"/>
                    <a:pt x="31" y="6"/>
                    <a:pt x="30" y="6"/>
                  </a:cubicBezTo>
                  <a:cubicBezTo>
                    <a:pt x="30" y="8"/>
                    <a:pt x="30" y="9"/>
                    <a:pt x="29" y="10"/>
                  </a:cubicBezTo>
                  <a:cubicBezTo>
                    <a:pt x="28" y="12"/>
                    <a:pt x="26" y="13"/>
                    <a:pt x="25" y="14"/>
                  </a:cubicBezTo>
                  <a:cubicBezTo>
                    <a:pt x="25" y="14"/>
                    <a:pt x="25" y="14"/>
                    <a:pt x="24" y="14"/>
                  </a:cubicBezTo>
                  <a:cubicBezTo>
                    <a:pt x="24" y="15"/>
                    <a:pt x="23" y="18"/>
                    <a:pt x="22" y="20"/>
                  </a:cubicBezTo>
                  <a:cubicBezTo>
                    <a:pt x="22" y="22"/>
                    <a:pt x="21" y="25"/>
                    <a:pt x="21" y="27"/>
                  </a:cubicBezTo>
                  <a:cubicBezTo>
                    <a:pt x="21" y="27"/>
                    <a:pt x="22" y="28"/>
                    <a:pt x="22" y="29"/>
                  </a:cubicBezTo>
                  <a:cubicBezTo>
                    <a:pt x="22" y="30"/>
                    <a:pt x="22" y="32"/>
                    <a:pt x="22" y="33"/>
                  </a:cubicBezTo>
                  <a:cubicBezTo>
                    <a:pt x="22" y="35"/>
                    <a:pt x="22" y="37"/>
                    <a:pt x="21" y="40"/>
                  </a:cubicBezTo>
                  <a:cubicBezTo>
                    <a:pt x="20" y="40"/>
                    <a:pt x="20" y="41"/>
                    <a:pt x="20" y="41"/>
                  </a:cubicBezTo>
                  <a:cubicBezTo>
                    <a:pt x="20" y="41"/>
                    <a:pt x="20" y="42"/>
                    <a:pt x="20" y="42"/>
                  </a:cubicBezTo>
                  <a:cubicBezTo>
                    <a:pt x="19" y="44"/>
                    <a:pt x="19" y="46"/>
                    <a:pt x="18" y="48"/>
                  </a:cubicBezTo>
                  <a:cubicBezTo>
                    <a:pt x="16" y="49"/>
                    <a:pt x="15" y="50"/>
                    <a:pt x="13" y="50"/>
                  </a:cubicBezTo>
                  <a:cubicBezTo>
                    <a:pt x="13" y="50"/>
                    <a:pt x="13" y="50"/>
                    <a:pt x="13" y="50"/>
                  </a:cubicBezTo>
                  <a:cubicBezTo>
                    <a:pt x="13" y="51"/>
                    <a:pt x="13" y="51"/>
                    <a:pt x="13" y="51"/>
                  </a:cubicBezTo>
                  <a:cubicBezTo>
                    <a:pt x="13" y="52"/>
                    <a:pt x="13" y="52"/>
                    <a:pt x="13" y="52"/>
                  </a:cubicBezTo>
                  <a:cubicBezTo>
                    <a:pt x="13" y="53"/>
                    <a:pt x="13" y="55"/>
                    <a:pt x="13" y="57"/>
                  </a:cubicBezTo>
                  <a:cubicBezTo>
                    <a:pt x="12" y="58"/>
                    <a:pt x="11" y="59"/>
                    <a:pt x="11" y="60"/>
                  </a:cubicBezTo>
                  <a:cubicBezTo>
                    <a:pt x="11" y="60"/>
                    <a:pt x="11" y="60"/>
                    <a:pt x="11" y="60"/>
                  </a:cubicBezTo>
                  <a:cubicBezTo>
                    <a:pt x="10" y="61"/>
                    <a:pt x="10" y="62"/>
                    <a:pt x="10" y="64"/>
                  </a:cubicBezTo>
                  <a:cubicBezTo>
                    <a:pt x="11" y="66"/>
                    <a:pt x="11" y="66"/>
                    <a:pt x="11" y="66"/>
                  </a:cubicBezTo>
                  <a:cubicBezTo>
                    <a:pt x="0" y="77"/>
                    <a:pt x="0" y="77"/>
                    <a:pt x="0" y="77"/>
                  </a:cubicBezTo>
                  <a:cubicBezTo>
                    <a:pt x="15" y="91"/>
                    <a:pt x="15" y="91"/>
                    <a:pt x="15" y="91"/>
                  </a:cubicBezTo>
                  <a:cubicBezTo>
                    <a:pt x="15" y="93"/>
                    <a:pt x="15" y="93"/>
                    <a:pt x="15" y="93"/>
                  </a:cubicBezTo>
                  <a:cubicBezTo>
                    <a:pt x="16" y="97"/>
                    <a:pt x="15" y="99"/>
                    <a:pt x="14" y="100"/>
                  </a:cubicBezTo>
                  <a:cubicBezTo>
                    <a:pt x="13" y="101"/>
                    <a:pt x="12" y="102"/>
                    <a:pt x="11" y="102"/>
                  </a:cubicBezTo>
                  <a:cubicBezTo>
                    <a:pt x="12" y="103"/>
                    <a:pt x="12" y="104"/>
                    <a:pt x="12" y="106"/>
                  </a:cubicBezTo>
                  <a:cubicBezTo>
                    <a:pt x="12" y="108"/>
                    <a:pt x="10" y="112"/>
                    <a:pt x="10" y="112"/>
                  </a:cubicBezTo>
                  <a:cubicBezTo>
                    <a:pt x="9" y="113"/>
                    <a:pt x="7" y="116"/>
                    <a:pt x="4" y="118"/>
                  </a:cubicBezTo>
                  <a:cubicBezTo>
                    <a:pt x="4" y="118"/>
                    <a:pt x="3" y="118"/>
                    <a:pt x="2" y="118"/>
                  </a:cubicBezTo>
                  <a:cubicBezTo>
                    <a:pt x="3" y="119"/>
                    <a:pt x="4" y="120"/>
                    <a:pt x="4" y="121"/>
                  </a:cubicBezTo>
                  <a:cubicBezTo>
                    <a:pt x="4" y="123"/>
                    <a:pt x="4" y="125"/>
                    <a:pt x="4" y="126"/>
                  </a:cubicBezTo>
                  <a:cubicBezTo>
                    <a:pt x="4" y="127"/>
                    <a:pt x="4" y="127"/>
                    <a:pt x="4" y="127"/>
                  </a:cubicBezTo>
                  <a:cubicBezTo>
                    <a:pt x="5" y="128"/>
                    <a:pt x="7" y="129"/>
                    <a:pt x="7" y="132"/>
                  </a:cubicBezTo>
                  <a:cubicBezTo>
                    <a:pt x="7" y="134"/>
                    <a:pt x="6" y="136"/>
                    <a:pt x="5" y="137"/>
                  </a:cubicBezTo>
                  <a:cubicBezTo>
                    <a:pt x="5" y="137"/>
                    <a:pt x="5" y="138"/>
                    <a:pt x="6" y="139"/>
                  </a:cubicBezTo>
                  <a:cubicBezTo>
                    <a:pt x="6" y="139"/>
                    <a:pt x="6" y="140"/>
                    <a:pt x="6" y="140"/>
                  </a:cubicBezTo>
                  <a:cubicBezTo>
                    <a:pt x="7" y="141"/>
                    <a:pt x="8" y="142"/>
                    <a:pt x="8" y="143"/>
                  </a:cubicBezTo>
                  <a:cubicBezTo>
                    <a:pt x="8" y="143"/>
                    <a:pt x="8" y="143"/>
                    <a:pt x="8" y="143"/>
                  </a:cubicBezTo>
                  <a:cubicBezTo>
                    <a:pt x="10" y="141"/>
                    <a:pt x="12" y="141"/>
                    <a:pt x="15" y="141"/>
                  </a:cubicBezTo>
                  <a:cubicBezTo>
                    <a:pt x="16" y="141"/>
                    <a:pt x="17" y="141"/>
                    <a:pt x="18" y="141"/>
                  </a:cubicBezTo>
                  <a:cubicBezTo>
                    <a:pt x="21" y="142"/>
                    <a:pt x="25" y="145"/>
                    <a:pt x="27" y="147"/>
                  </a:cubicBezTo>
                  <a:cubicBezTo>
                    <a:pt x="28" y="149"/>
                    <a:pt x="31" y="154"/>
                    <a:pt x="31" y="157"/>
                  </a:cubicBezTo>
                  <a:cubicBezTo>
                    <a:pt x="32" y="159"/>
                    <a:pt x="31" y="161"/>
                    <a:pt x="31" y="162"/>
                  </a:cubicBezTo>
                  <a:cubicBezTo>
                    <a:pt x="31" y="163"/>
                    <a:pt x="31" y="164"/>
                    <a:pt x="31" y="164"/>
                  </a:cubicBezTo>
                  <a:cubicBezTo>
                    <a:pt x="31" y="165"/>
                    <a:pt x="31" y="166"/>
                    <a:pt x="32" y="166"/>
                  </a:cubicBezTo>
                  <a:cubicBezTo>
                    <a:pt x="32" y="166"/>
                    <a:pt x="32" y="167"/>
                    <a:pt x="33" y="167"/>
                  </a:cubicBezTo>
                  <a:cubicBezTo>
                    <a:pt x="33" y="167"/>
                    <a:pt x="33" y="167"/>
                    <a:pt x="33" y="167"/>
                  </a:cubicBezTo>
                  <a:cubicBezTo>
                    <a:pt x="34" y="166"/>
                    <a:pt x="35" y="166"/>
                    <a:pt x="36" y="166"/>
                  </a:cubicBezTo>
                  <a:cubicBezTo>
                    <a:pt x="36" y="166"/>
                    <a:pt x="36" y="166"/>
                    <a:pt x="36" y="166"/>
                  </a:cubicBezTo>
                  <a:cubicBezTo>
                    <a:pt x="37" y="166"/>
                    <a:pt x="39" y="165"/>
                    <a:pt x="40" y="165"/>
                  </a:cubicBezTo>
                  <a:cubicBezTo>
                    <a:pt x="41" y="165"/>
                    <a:pt x="42" y="165"/>
                    <a:pt x="43" y="166"/>
                  </a:cubicBezTo>
                  <a:cubicBezTo>
                    <a:pt x="46" y="167"/>
                    <a:pt x="47" y="170"/>
                    <a:pt x="48" y="172"/>
                  </a:cubicBezTo>
                  <a:cubicBezTo>
                    <a:pt x="48" y="172"/>
                    <a:pt x="48" y="172"/>
                    <a:pt x="48" y="172"/>
                  </a:cubicBezTo>
                  <a:cubicBezTo>
                    <a:pt x="48" y="173"/>
                    <a:pt x="49" y="174"/>
                    <a:pt x="49" y="175"/>
                  </a:cubicBezTo>
                  <a:cubicBezTo>
                    <a:pt x="49" y="175"/>
                    <a:pt x="50" y="176"/>
                    <a:pt x="50" y="177"/>
                  </a:cubicBezTo>
                  <a:cubicBezTo>
                    <a:pt x="50" y="177"/>
                    <a:pt x="51" y="177"/>
                    <a:pt x="52" y="177"/>
                  </a:cubicBezTo>
                  <a:cubicBezTo>
                    <a:pt x="52" y="177"/>
                    <a:pt x="53" y="177"/>
                    <a:pt x="53" y="177"/>
                  </a:cubicBezTo>
                  <a:cubicBezTo>
                    <a:pt x="53" y="177"/>
                    <a:pt x="54" y="177"/>
                    <a:pt x="54" y="177"/>
                  </a:cubicBezTo>
                  <a:cubicBezTo>
                    <a:pt x="56" y="178"/>
                    <a:pt x="59" y="178"/>
                    <a:pt x="61" y="179"/>
                  </a:cubicBezTo>
                  <a:cubicBezTo>
                    <a:pt x="63" y="181"/>
                    <a:pt x="64" y="183"/>
                    <a:pt x="65" y="185"/>
                  </a:cubicBezTo>
                  <a:cubicBezTo>
                    <a:pt x="65" y="186"/>
                    <a:pt x="66" y="186"/>
                    <a:pt x="66" y="187"/>
                  </a:cubicBezTo>
                  <a:cubicBezTo>
                    <a:pt x="66" y="187"/>
                    <a:pt x="66" y="187"/>
                    <a:pt x="67" y="188"/>
                  </a:cubicBezTo>
                  <a:cubicBezTo>
                    <a:pt x="67" y="188"/>
                    <a:pt x="67" y="188"/>
                    <a:pt x="67" y="188"/>
                  </a:cubicBezTo>
                  <a:cubicBezTo>
                    <a:pt x="67" y="188"/>
                    <a:pt x="67" y="188"/>
                    <a:pt x="67" y="188"/>
                  </a:cubicBezTo>
                  <a:cubicBezTo>
                    <a:pt x="68" y="188"/>
                    <a:pt x="69" y="187"/>
                    <a:pt x="69" y="187"/>
                  </a:cubicBezTo>
                  <a:cubicBezTo>
                    <a:pt x="70" y="187"/>
                    <a:pt x="71" y="187"/>
                    <a:pt x="71" y="188"/>
                  </a:cubicBezTo>
                  <a:cubicBezTo>
                    <a:pt x="73" y="188"/>
                    <a:pt x="76" y="189"/>
                    <a:pt x="78" y="191"/>
                  </a:cubicBezTo>
                  <a:cubicBezTo>
                    <a:pt x="79" y="192"/>
                    <a:pt x="80" y="194"/>
                    <a:pt x="81" y="195"/>
                  </a:cubicBezTo>
                  <a:cubicBezTo>
                    <a:pt x="81" y="195"/>
                    <a:pt x="81" y="195"/>
                    <a:pt x="81" y="195"/>
                  </a:cubicBezTo>
                  <a:cubicBezTo>
                    <a:pt x="81" y="195"/>
                    <a:pt x="82" y="195"/>
                    <a:pt x="83" y="195"/>
                  </a:cubicBezTo>
                  <a:cubicBezTo>
                    <a:pt x="85" y="195"/>
                    <a:pt x="87" y="196"/>
                    <a:pt x="87" y="197"/>
                  </a:cubicBezTo>
                  <a:cubicBezTo>
                    <a:pt x="91" y="200"/>
                    <a:pt x="90" y="207"/>
                    <a:pt x="88" y="210"/>
                  </a:cubicBezTo>
                  <a:cubicBezTo>
                    <a:pt x="87" y="212"/>
                    <a:pt x="84" y="213"/>
                    <a:pt x="83" y="213"/>
                  </a:cubicBezTo>
                  <a:cubicBezTo>
                    <a:pt x="83" y="213"/>
                    <a:pt x="82" y="214"/>
                    <a:pt x="81" y="215"/>
                  </a:cubicBezTo>
                  <a:cubicBezTo>
                    <a:pt x="80" y="216"/>
                    <a:pt x="79" y="216"/>
                    <a:pt x="77" y="217"/>
                  </a:cubicBezTo>
                  <a:cubicBezTo>
                    <a:pt x="77" y="217"/>
                    <a:pt x="77" y="217"/>
                    <a:pt x="77" y="217"/>
                  </a:cubicBezTo>
                  <a:cubicBezTo>
                    <a:pt x="77" y="217"/>
                    <a:pt x="77" y="217"/>
                    <a:pt x="77" y="217"/>
                  </a:cubicBezTo>
                  <a:cubicBezTo>
                    <a:pt x="76" y="218"/>
                    <a:pt x="76" y="218"/>
                    <a:pt x="76" y="219"/>
                  </a:cubicBezTo>
                  <a:cubicBezTo>
                    <a:pt x="75" y="221"/>
                    <a:pt x="74" y="223"/>
                    <a:pt x="73" y="224"/>
                  </a:cubicBezTo>
                  <a:cubicBezTo>
                    <a:pt x="72" y="225"/>
                    <a:pt x="70" y="226"/>
                    <a:pt x="68" y="227"/>
                  </a:cubicBezTo>
                  <a:cubicBezTo>
                    <a:pt x="68" y="227"/>
                    <a:pt x="68" y="227"/>
                    <a:pt x="67" y="227"/>
                  </a:cubicBezTo>
                  <a:cubicBezTo>
                    <a:pt x="67" y="228"/>
                    <a:pt x="66" y="228"/>
                    <a:pt x="66" y="228"/>
                  </a:cubicBezTo>
                  <a:cubicBezTo>
                    <a:pt x="66" y="228"/>
                    <a:pt x="65" y="229"/>
                    <a:pt x="65" y="229"/>
                  </a:cubicBezTo>
                  <a:cubicBezTo>
                    <a:pt x="64" y="229"/>
                    <a:pt x="63" y="231"/>
                    <a:pt x="63" y="232"/>
                  </a:cubicBezTo>
                  <a:cubicBezTo>
                    <a:pt x="62" y="233"/>
                    <a:pt x="61" y="234"/>
                    <a:pt x="61" y="235"/>
                  </a:cubicBezTo>
                  <a:cubicBezTo>
                    <a:pt x="61" y="235"/>
                    <a:pt x="61" y="235"/>
                    <a:pt x="61" y="235"/>
                  </a:cubicBezTo>
                  <a:cubicBezTo>
                    <a:pt x="59" y="237"/>
                    <a:pt x="57" y="240"/>
                    <a:pt x="56" y="241"/>
                  </a:cubicBezTo>
                  <a:cubicBezTo>
                    <a:pt x="56" y="242"/>
                    <a:pt x="55" y="242"/>
                    <a:pt x="55" y="242"/>
                  </a:cubicBezTo>
                  <a:cubicBezTo>
                    <a:pt x="55" y="243"/>
                    <a:pt x="54" y="243"/>
                    <a:pt x="54" y="243"/>
                  </a:cubicBezTo>
                  <a:cubicBezTo>
                    <a:pt x="54" y="243"/>
                    <a:pt x="54" y="243"/>
                    <a:pt x="54" y="243"/>
                  </a:cubicBezTo>
                  <a:cubicBezTo>
                    <a:pt x="54" y="244"/>
                    <a:pt x="54" y="245"/>
                    <a:pt x="53" y="246"/>
                  </a:cubicBezTo>
                  <a:cubicBezTo>
                    <a:pt x="52" y="248"/>
                    <a:pt x="50" y="250"/>
                    <a:pt x="48" y="252"/>
                  </a:cubicBezTo>
                  <a:cubicBezTo>
                    <a:pt x="47" y="252"/>
                    <a:pt x="46" y="253"/>
                    <a:pt x="45" y="253"/>
                  </a:cubicBezTo>
                  <a:cubicBezTo>
                    <a:pt x="45" y="253"/>
                    <a:pt x="45" y="253"/>
                    <a:pt x="45" y="253"/>
                  </a:cubicBezTo>
                  <a:cubicBezTo>
                    <a:pt x="45" y="253"/>
                    <a:pt x="45" y="253"/>
                    <a:pt x="45" y="254"/>
                  </a:cubicBezTo>
                  <a:cubicBezTo>
                    <a:pt x="45" y="254"/>
                    <a:pt x="45" y="254"/>
                    <a:pt x="45" y="254"/>
                  </a:cubicBezTo>
                  <a:cubicBezTo>
                    <a:pt x="46" y="255"/>
                    <a:pt x="47" y="256"/>
                    <a:pt x="48" y="258"/>
                  </a:cubicBezTo>
                  <a:cubicBezTo>
                    <a:pt x="49" y="260"/>
                    <a:pt x="49" y="265"/>
                    <a:pt x="46" y="268"/>
                  </a:cubicBezTo>
                  <a:cubicBezTo>
                    <a:pt x="45" y="269"/>
                    <a:pt x="42" y="270"/>
                    <a:pt x="41" y="270"/>
                  </a:cubicBezTo>
                  <a:cubicBezTo>
                    <a:pt x="40" y="270"/>
                    <a:pt x="40" y="271"/>
                    <a:pt x="39" y="272"/>
                  </a:cubicBezTo>
                  <a:cubicBezTo>
                    <a:pt x="39" y="272"/>
                    <a:pt x="38" y="273"/>
                    <a:pt x="37" y="274"/>
                  </a:cubicBezTo>
                  <a:cubicBezTo>
                    <a:pt x="37" y="274"/>
                    <a:pt x="37" y="274"/>
                    <a:pt x="37" y="275"/>
                  </a:cubicBezTo>
                  <a:cubicBezTo>
                    <a:pt x="34" y="277"/>
                    <a:pt x="33" y="279"/>
                    <a:pt x="30" y="280"/>
                  </a:cubicBezTo>
                  <a:cubicBezTo>
                    <a:pt x="29" y="281"/>
                    <a:pt x="28" y="281"/>
                    <a:pt x="27" y="281"/>
                  </a:cubicBezTo>
                  <a:cubicBezTo>
                    <a:pt x="26" y="281"/>
                    <a:pt x="25" y="281"/>
                    <a:pt x="25" y="281"/>
                  </a:cubicBezTo>
                  <a:cubicBezTo>
                    <a:pt x="24" y="281"/>
                    <a:pt x="24" y="281"/>
                    <a:pt x="24" y="281"/>
                  </a:cubicBezTo>
                  <a:cubicBezTo>
                    <a:pt x="23" y="281"/>
                    <a:pt x="23" y="282"/>
                    <a:pt x="23" y="282"/>
                  </a:cubicBezTo>
                  <a:cubicBezTo>
                    <a:pt x="22" y="282"/>
                    <a:pt x="22" y="282"/>
                    <a:pt x="22" y="283"/>
                  </a:cubicBezTo>
                  <a:cubicBezTo>
                    <a:pt x="22" y="283"/>
                    <a:pt x="21" y="284"/>
                    <a:pt x="21" y="284"/>
                  </a:cubicBezTo>
                  <a:cubicBezTo>
                    <a:pt x="20" y="285"/>
                    <a:pt x="19" y="286"/>
                    <a:pt x="18" y="287"/>
                  </a:cubicBezTo>
                  <a:cubicBezTo>
                    <a:pt x="18" y="288"/>
                    <a:pt x="17" y="288"/>
                    <a:pt x="17" y="289"/>
                  </a:cubicBezTo>
                  <a:cubicBezTo>
                    <a:pt x="17" y="289"/>
                    <a:pt x="17" y="289"/>
                    <a:pt x="16" y="289"/>
                  </a:cubicBezTo>
                  <a:cubicBezTo>
                    <a:pt x="16" y="289"/>
                    <a:pt x="16" y="289"/>
                    <a:pt x="16" y="289"/>
                  </a:cubicBezTo>
                  <a:cubicBezTo>
                    <a:pt x="15" y="294"/>
                    <a:pt x="15" y="294"/>
                    <a:pt x="15" y="294"/>
                  </a:cubicBezTo>
                  <a:cubicBezTo>
                    <a:pt x="10" y="292"/>
                    <a:pt x="10" y="292"/>
                    <a:pt x="10" y="292"/>
                  </a:cubicBezTo>
                  <a:cubicBezTo>
                    <a:pt x="10" y="292"/>
                    <a:pt x="9" y="292"/>
                    <a:pt x="9" y="292"/>
                  </a:cubicBezTo>
                  <a:cubicBezTo>
                    <a:pt x="8" y="293"/>
                    <a:pt x="7" y="294"/>
                    <a:pt x="7" y="295"/>
                  </a:cubicBezTo>
                  <a:cubicBezTo>
                    <a:pt x="6" y="297"/>
                    <a:pt x="8" y="300"/>
                    <a:pt x="8" y="302"/>
                  </a:cubicBezTo>
                  <a:cubicBezTo>
                    <a:pt x="7" y="303"/>
                    <a:pt x="6" y="305"/>
                    <a:pt x="5" y="306"/>
                  </a:cubicBezTo>
                  <a:cubicBezTo>
                    <a:pt x="5" y="307"/>
                    <a:pt x="4" y="308"/>
                    <a:pt x="4" y="308"/>
                  </a:cubicBezTo>
                  <a:cubicBezTo>
                    <a:pt x="4" y="309"/>
                    <a:pt x="4" y="309"/>
                    <a:pt x="4" y="310"/>
                  </a:cubicBezTo>
                  <a:cubicBezTo>
                    <a:pt x="5" y="310"/>
                    <a:pt x="6" y="312"/>
                    <a:pt x="5" y="313"/>
                  </a:cubicBezTo>
                  <a:cubicBezTo>
                    <a:pt x="5" y="314"/>
                    <a:pt x="4" y="316"/>
                    <a:pt x="4" y="316"/>
                  </a:cubicBezTo>
                  <a:cubicBezTo>
                    <a:pt x="4" y="317"/>
                    <a:pt x="3" y="318"/>
                    <a:pt x="2" y="319"/>
                  </a:cubicBezTo>
                  <a:cubicBezTo>
                    <a:pt x="2" y="320"/>
                    <a:pt x="0" y="321"/>
                    <a:pt x="0" y="322"/>
                  </a:cubicBezTo>
                  <a:cubicBezTo>
                    <a:pt x="0" y="322"/>
                    <a:pt x="0" y="324"/>
                    <a:pt x="1" y="324"/>
                  </a:cubicBezTo>
                  <a:cubicBezTo>
                    <a:pt x="1" y="325"/>
                    <a:pt x="3" y="326"/>
                    <a:pt x="4" y="326"/>
                  </a:cubicBezTo>
                  <a:cubicBezTo>
                    <a:pt x="5" y="326"/>
                    <a:pt x="7" y="326"/>
                    <a:pt x="8" y="327"/>
                  </a:cubicBezTo>
                  <a:cubicBezTo>
                    <a:pt x="8" y="327"/>
                    <a:pt x="9" y="328"/>
                    <a:pt x="10" y="329"/>
                  </a:cubicBezTo>
                  <a:cubicBezTo>
                    <a:pt x="10" y="329"/>
                    <a:pt x="10" y="330"/>
                    <a:pt x="10" y="331"/>
                  </a:cubicBezTo>
                  <a:cubicBezTo>
                    <a:pt x="10" y="332"/>
                    <a:pt x="9" y="334"/>
                    <a:pt x="9" y="335"/>
                  </a:cubicBezTo>
                  <a:cubicBezTo>
                    <a:pt x="9" y="336"/>
                    <a:pt x="10" y="337"/>
                    <a:pt x="10" y="338"/>
                  </a:cubicBezTo>
                  <a:cubicBezTo>
                    <a:pt x="10" y="339"/>
                    <a:pt x="11" y="341"/>
                    <a:pt x="11" y="342"/>
                  </a:cubicBezTo>
                  <a:cubicBezTo>
                    <a:pt x="10" y="343"/>
                    <a:pt x="8" y="344"/>
                    <a:pt x="7" y="345"/>
                  </a:cubicBezTo>
                  <a:cubicBezTo>
                    <a:pt x="7" y="346"/>
                    <a:pt x="8" y="349"/>
                    <a:pt x="9" y="349"/>
                  </a:cubicBezTo>
                  <a:cubicBezTo>
                    <a:pt x="10" y="350"/>
                    <a:pt x="12" y="350"/>
                    <a:pt x="13" y="350"/>
                  </a:cubicBezTo>
                  <a:cubicBezTo>
                    <a:pt x="15" y="350"/>
                    <a:pt x="19" y="351"/>
                    <a:pt x="21" y="351"/>
                  </a:cubicBezTo>
                  <a:cubicBezTo>
                    <a:pt x="22" y="352"/>
                    <a:pt x="24" y="354"/>
                    <a:pt x="25" y="355"/>
                  </a:cubicBezTo>
                  <a:cubicBezTo>
                    <a:pt x="25" y="356"/>
                    <a:pt x="26" y="357"/>
                    <a:pt x="26" y="357"/>
                  </a:cubicBezTo>
                  <a:cubicBezTo>
                    <a:pt x="28" y="358"/>
                    <a:pt x="31" y="358"/>
                    <a:pt x="32" y="359"/>
                  </a:cubicBezTo>
                  <a:cubicBezTo>
                    <a:pt x="33" y="359"/>
                    <a:pt x="33" y="361"/>
                    <a:pt x="33" y="361"/>
                  </a:cubicBezTo>
                  <a:cubicBezTo>
                    <a:pt x="34" y="362"/>
                    <a:pt x="35" y="363"/>
                    <a:pt x="36" y="364"/>
                  </a:cubicBezTo>
                  <a:cubicBezTo>
                    <a:pt x="36" y="364"/>
                    <a:pt x="38" y="363"/>
                    <a:pt x="39" y="363"/>
                  </a:cubicBezTo>
                  <a:cubicBezTo>
                    <a:pt x="40" y="363"/>
                    <a:pt x="41" y="362"/>
                    <a:pt x="42" y="362"/>
                  </a:cubicBezTo>
                  <a:cubicBezTo>
                    <a:pt x="43" y="362"/>
                    <a:pt x="44" y="363"/>
                    <a:pt x="44" y="364"/>
                  </a:cubicBezTo>
                  <a:cubicBezTo>
                    <a:pt x="45" y="365"/>
                    <a:pt x="45" y="366"/>
                    <a:pt x="46" y="367"/>
                  </a:cubicBezTo>
                  <a:cubicBezTo>
                    <a:pt x="46" y="368"/>
                    <a:pt x="48" y="371"/>
                    <a:pt x="49" y="371"/>
                  </a:cubicBezTo>
                  <a:cubicBezTo>
                    <a:pt x="50" y="371"/>
                    <a:pt x="51" y="368"/>
                    <a:pt x="52" y="368"/>
                  </a:cubicBezTo>
                  <a:cubicBezTo>
                    <a:pt x="52" y="367"/>
                    <a:pt x="54" y="368"/>
                    <a:pt x="55" y="368"/>
                  </a:cubicBezTo>
                  <a:cubicBezTo>
                    <a:pt x="56" y="368"/>
                    <a:pt x="56" y="371"/>
                    <a:pt x="57" y="372"/>
                  </a:cubicBezTo>
                  <a:cubicBezTo>
                    <a:pt x="58" y="372"/>
                    <a:pt x="59" y="372"/>
                    <a:pt x="60" y="372"/>
                  </a:cubicBezTo>
                  <a:cubicBezTo>
                    <a:pt x="61" y="372"/>
                    <a:pt x="63" y="372"/>
                    <a:pt x="64" y="372"/>
                  </a:cubicBezTo>
                  <a:cubicBezTo>
                    <a:pt x="64" y="372"/>
                    <a:pt x="65" y="374"/>
                    <a:pt x="65" y="374"/>
                  </a:cubicBezTo>
                  <a:cubicBezTo>
                    <a:pt x="66" y="374"/>
                    <a:pt x="68" y="375"/>
                    <a:pt x="69" y="376"/>
                  </a:cubicBezTo>
                  <a:cubicBezTo>
                    <a:pt x="69" y="376"/>
                    <a:pt x="69" y="377"/>
                    <a:pt x="69" y="378"/>
                  </a:cubicBezTo>
                  <a:cubicBezTo>
                    <a:pt x="69" y="378"/>
                    <a:pt x="69" y="380"/>
                    <a:pt x="69" y="380"/>
                  </a:cubicBezTo>
                  <a:cubicBezTo>
                    <a:pt x="70" y="381"/>
                    <a:pt x="71" y="383"/>
                    <a:pt x="71" y="383"/>
                  </a:cubicBezTo>
                  <a:cubicBezTo>
                    <a:pt x="72" y="383"/>
                    <a:pt x="74" y="384"/>
                    <a:pt x="74" y="383"/>
                  </a:cubicBezTo>
                  <a:cubicBezTo>
                    <a:pt x="75" y="383"/>
                    <a:pt x="76" y="382"/>
                    <a:pt x="76" y="382"/>
                  </a:cubicBezTo>
                  <a:cubicBezTo>
                    <a:pt x="77" y="381"/>
                    <a:pt x="77" y="379"/>
                    <a:pt x="77" y="379"/>
                  </a:cubicBezTo>
                  <a:cubicBezTo>
                    <a:pt x="78" y="378"/>
                    <a:pt x="80" y="378"/>
                    <a:pt x="80" y="378"/>
                  </a:cubicBezTo>
                  <a:cubicBezTo>
                    <a:pt x="81" y="377"/>
                    <a:pt x="82" y="376"/>
                    <a:pt x="83" y="376"/>
                  </a:cubicBezTo>
                  <a:cubicBezTo>
                    <a:pt x="83" y="375"/>
                    <a:pt x="84" y="374"/>
                    <a:pt x="85" y="374"/>
                  </a:cubicBezTo>
                  <a:cubicBezTo>
                    <a:pt x="85" y="374"/>
                    <a:pt x="87" y="374"/>
                    <a:pt x="87" y="374"/>
                  </a:cubicBezTo>
                  <a:cubicBezTo>
                    <a:pt x="88" y="375"/>
                    <a:pt x="88" y="377"/>
                    <a:pt x="88" y="377"/>
                  </a:cubicBezTo>
                  <a:cubicBezTo>
                    <a:pt x="89" y="378"/>
                    <a:pt x="92" y="379"/>
                    <a:pt x="93" y="379"/>
                  </a:cubicBezTo>
                  <a:cubicBezTo>
                    <a:pt x="94" y="378"/>
                    <a:pt x="97" y="376"/>
                    <a:pt x="98" y="376"/>
                  </a:cubicBezTo>
                  <a:cubicBezTo>
                    <a:pt x="99" y="376"/>
                    <a:pt x="101" y="376"/>
                    <a:pt x="101" y="376"/>
                  </a:cubicBezTo>
                  <a:cubicBezTo>
                    <a:pt x="103" y="376"/>
                    <a:pt x="107" y="377"/>
                    <a:pt x="108" y="378"/>
                  </a:cubicBezTo>
                  <a:cubicBezTo>
                    <a:pt x="109" y="379"/>
                    <a:pt x="110" y="381"/>
                    <a:pt x="110" y="383"/>
                  </a:cubicBezTo>
                  <a:cubicBezTo>
                    <a:pt x="111" y="384"/>
                    <a:pt x="111" y="387"/>
                    <a:pt x="111" y="388"/>
                  </a:cubicBezTo>
                  <a:cubicBezTo>
                    <a:pt x="111" y="390"/>
                    <a:pt x="110" y="392"/>
                    <a:pt x="109" y="394"/>
                  </a:cubicBezTo>
                  <a:cubicBezTo>
                    <a:pt x="109" y="396"/>
                    <a:pt x="108" y="399"/>
                    <a:pt x="107" y="400"/>
                  </a:cubicBezTo>
                  <a:cubicBezTo>
                    <a:pt x="107" y="401"/>
                    <a:pt x="106" y="403"/>
                    <a:pt x="106" y="404"/>
                  </a:cubicBezTo>
                  <a:cubicBezTo>
                    <a:pt x="106" y="405"/>
                    <a:pt x="105" y="407"/>
                    <a:pt x="105" y="408"/>
                  </a:cubicBezTo>
                  <a:cubicBezTo>
                    <a:pt x="105" y="410"/>
                    <a:pt x="105" y="413"/>
                    <a:pt x="106" y="414"/>
                  </a:cubicBezTo>
                  <a:cubicBezTo>
                    <a:pt x="106" y="416"/>
                    <a:pt x="107" y="419"/>
                    <a:pt x="108" y="419"/>
                  </a:cubicBezTo>
                  <a:cubicBezTo>
                    <a:pt x="109" y="420"/>
                    <a:pt x="112" y="420"/>
                    <a:pt x="113" y="420"/>
                  </a:cubicBezTo>
                  <a:cubicBezTo>
                    <a:pt x="115" y="419"/>
                    <a:pt x="117" y="418"/>
                    <a:pt x="118" y="417"/>
                  </a:cubicBezTo>
                  <a:cubicBezTo>
                    <a:pt x="119" y="416"/>
                    <a:pt x="122" y="414"/>
                    <a:pt x="123" y="413"/>
                  </a:cubicBezTo>
                  <a:cubicBezTo>
                    <a:pt x="123" y="412"/>
                    <a:pt x="124" y="410"/>
                    <a:pt x="124" y="409"/>
                  </a:cubicBezTo>
                  <a:cubicBezTo>
                    <a:pt x="125" y="408"/>
                    <a:pt x="127" y="406"/>
                    <a:pt x="127" y="405"/>
                  </a:cubicBezTo>
                  <a:cubicBezTo>
                    <a:pt x="128" y="404"/>
                    <a:pt x="129" y="402"/>
                    <a:pt x="129" y="401"/>
                  </a:cubicBezTo>
                  <a:cubicBezTo>
                    <a:pt x="130" y="399"/>
                    <a:pt x="129" y="396"/>
                    <a:pt x="130" y="394"/>
                  </a:cubicBezTo>
                  <a:cubicBezTo>
                    <a:pt x="130" y="393"/>
                    <a:pt x="130" y="390"/>
                    <a:pt x="131" y="389"/>
                  </a:cubicBezTo>
                  <a:cubicBezTo>
                    <a:pt x="132" y="388"/>
                    <a:pt x="133" y="386"/>
                    <a:pt x="134" y="385"/>
                  </a:cubicBezTo>
                  <a:cubicBezTo>
                    <a:pt x="135" y="384"/>
                    <a:pt x="136" y="382"/>
                    <a:pt x="136" y="381"/>
                  </a:cubicBezTo>
                  <a:cubicBezTo>
                    <a:pt x="136" y="380"/>
                    <a:pt x="134" y="379"/>
                    <a:pt x="134" y="379"/>
                  </a:cubicBezTo>
                  <a:cubicBezTo>
                    <a:pt x="134" y="378"/>
                    <a:pt x="135" y="377"/>
                    <a:pt x="135" y="376"/>
                  </a:cubicBezTo>
                  <a:cubicBezTo>
                    <a:pt x="135" y="374"/>
                    <a:pt x="135" y="370"/>
                    <a:pt x="136" y="368"/>
                  </a:cubicBezTo>
                  <a:cubicBezTo>
                    <a:pt x="136" y="365"/>
                    <a:pt x="137" y="358"/>
                    <a:pt x="138" y="356"/>
                  </a:cubicBezTo>
                  <a:cubicBezTo>
                    <a:pt x="140" y="353"/>
                    <a:pt x="144" y="348"/>
                    <a:pt x="146" y="346"/>
                  </a:cubicBezTo>
                  <a:cubicBezTo>
                    <a:pt x="147" y="344"/>
                    <a:pt x="149" y="341"/>
                    <a:pt x="150" y="339"/>
                  </a:cubicBezTo>
                  <a:cubicBezTo>
                    <a:pt x="151" y="337"/>
                    <a:pt x="153" y="333"/>
                    <a:pt x="155" y="331"/>
                  </a:cubicBezTo>
                  <a:cubicBezTo>
                    <a:pt x="156" y="331"/>
                    <a:pt x="158" y="329"/>
                    <a:pt x="158" y="329"/>
                  </a:cubicBezTo>
                  <a:cubicBezTo>
                    <a:pt x="159" y="327"/>
                    <a:pt x="160" y="324"/>
                    <a:pt x="161" y="323"/>
                  </a:cubicBezTo>
                  <a:cubicBezTo>
                    <a:pt x="161" y="322"/>
                    <a:pt x="164" y="321"/>
                    <a:pt x="165" y="319"/>
                  </a:cubicBezTo>
                  <a:cubicBezTo>
                    <a:pt x="166" y="318"/>
                    <a:pt x="167" y="316"/>
                    <a:pt x="168" y="314"/>
                  </a:cubicBezTo>
                  <a:cubicBezTo>
                    <a:pt x="168" y="313"/>
                    <a:pt x="169" y="309"/>
                    <a:pt x="169" y="307"/>
                  </a:cubicBezTo>
                  <a:cubicBezTo>
                    <a:pt x="169" y="306"/>
                    <a:pt x="167" y="302"/>
                    <a:pt x="167" y="301"/>
                  </a:cubicBezTo>
                  <a:cubicBezTo>
                    <a:pt x="167" y="300"/>
                    <a:pt x="169" y="299"/>
                    <a:pt x="170" y="298"/>
                  </a:cubicBezTo>
                  <a:cubicBezTo>
                    <a:pt x="171" y="297"/>
                    <a:pt x="172" y="295"/>
                    <a:pt x="172" y="294"/>
                  </a:cubicBezTo>
                  <a:cubicBezTo>
                    <a:pt x="173" y="293"/>
                    <a:pt x="173" y="291"/>
                    <a:pt x="174" y="290"/>
                  </a:cubicBezTo>
                  <a:cubicBezTo>
                    <a:pt x="174" y="289"/>
                    <a:pt x="174" y="287"/>
                    <a:pt x="174" y="286"/>
                  </a:cubicBezTo>
                  <a:cubicBezTo>
                    <a:pt x="174" y="286"/>
                    <a:pt x="175" y="284"/>
                    <a:pt x="175" y="284"/>
                  </a:cubicBezTo>
                  <a:cubicBezTo>
                    <a:pt x="176" y="281"/>
                    <a:pt x="176" y="277"/>
                    <a:pt x="177" y="275"/>
                  </a:cubicBezTo>
                  <a:cubicBezTo>
                    <a:pt x="177" y="272"/>
                    <a:pt x="181" y="266"/>
                    <a:pt x="181" y="263"/>
                  </a:cubicBezTo>
                  <a:cubicBezTo>
                    <a:pt x="182" y="260"/>
                    <a:pt x="182" y="255"/>
                    <a:pt x="182" y="253"/>
                  </a:cubicBezTo>
                  <a:cubicBezTo>
                    <a:pt x="182" y="250"/>
                    <a:pt x="181" y="244"/>
                    <a:pt x="181" y="242"/>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2" name="Freeform 75">
              <a:extLst>
                <a:ext uri="{FF2B5EF4-FFF2-40B4-BE49-F238E27FC236}">
                  <a16:creationId xmlns:a16="http://schemas.microsoft.com/office/drawing/2014/main" id="{3D70F088-8F86-415F-823C-2AF482911C18}"/>
                </a:ext>
              </a:extLst>
            </p:cNvPr>
            <p:cNvSpPr>
              <a:spLocks/>
            </p:cNvSpPr>
            <p:nvPr/>
          </p:nvSpPr>
          <p:spPr bwMode="auto">
            <a:xfrm>
              <a:off x="5326059" y="2233615"/>
              <a:ext cx="876300" cy="652464"/>
            </a:xfrm>
            <a:custGeom>
              <a:avLst/>
              <a:gdLst>
                <a:gd name="T0" fmla="*/ 1017 w 1040"/>
                <a:gd name="T1" fmla="*/ 623 h 774"/>
                <a:gd name="T2" fmla="*/ 1001 w 1040"/>
                <a:gd name="T3" fmla="*/ 626 h 774"/>
                <a:gd name="T4" fmla="*/ 980 w 1040"/>
                <a:gd name="T5" fmla="*/ 621 h 774"/>
                <a:gd name="T6" fmla="*/ 989 w 1040"/>
                <a:gd name="T7" fmla="*/ 609 h 774"/>
                <a:gd name="T8" fmla="*/ 969 w 1040"/>
                <a:gd name="T9" fmla="*/ 625 h 774"/>
                <a:gd name="T10" fmla="*/ 943 w 1040"/>
                <a:gd name="T11" fmla="*/ 651 h 774"/>
                <a:gd name="T12" fmla="*/ 910 w 1040"/>
                <a:gd name="T13" fmla="*/ 666 h 774"/>
                <a:gd name="T14" fmla="*/ 884 w 1040"/>
                <a:gd name="T15" fmla="*/ 680 h 774"/>
                <a:gd name="T16" fmla="*/ 855 w 1040"/>
                <a:gd name="T17" fmla="*/ 683 h 774"/>
                <a:gd name="T18" fmla="*/ 842 w 1040"/>
                <a:gd name="T19" fmla="*/ 690 h 774"/>
                <a:gd name="T20" fmla="*/ 823 w 1040"/>
                <a:gd name="T21" fmla="*/ 710 h 774"/>
                <a:gd name="T22" fmla="*/ 812 w 1040"/>
                <a:gd name="T23" fmla="*/ 725 h 774"/>
                <a:gd name="T24" fmla="*/ 812 w 1040"/>
                <a:gd name="T25" fmla="*/ 701 h 774"/>
                <a:gd name="T26" fmla="*/ 803 w 1040"/>
                <a:gd name="T27" fmla="*/ 672 h 774"/>
                <a:gd name="T28" fmla="*/ 778 w 1040"/>
                <a:gd name="T29" fmla="*/ 373 h 774"/>
                <a:gd name="T30" fmla="*/ 733 w 1040"/>
                <a:gd name="T31" fmla="*/ 231 h 774"/>
                <a:gd name="T32" fmla="*/ 719 w 1040"/>
                <a:gd name="T33" fmla="*/ 233 h 774"/>
                <a:gd name="T34" fmla="*/ 715 w 1040"/>
                <a:gd name="T35" fmla="*/ 195 h 774"/>
                <a:gd name="T36" fmla="*/ 698 w 1040"/>
                <a:gd name="T37" fmla="*/ 165 h 774"/>
                <a:gd name="T38" fmla="*/ 702 w 1040"/>
                <a:gd name="T39" fmla="*/ 122 h 774"/>
                <a:gd name="T40" fmla="*/ 690 w 1040"/>
                <a:gd name="T41" fmla="*/ 81 h 774"/>
                <a:gd name="T42" fmla="*/ 672 w 1040"/>
                <a:gd name="T43" fmla="*/ 42 h 774"/>
                <a:gd name="T44" fmla="*/ 665 w 1040"/>
                <a:gd name="T45" fmla="*/ 9 h 774"/>
                <a:gd name="T46" fmla="*/ 499 w 1040"/>
                <a:gd name="T47" fmla="*/ 48 h 774"/>
                <a:gd name="T48" fmla="*/ 474 w 1040"/>
                <a:gd name="T49" fmla="*/ 57 h 774"/>
                <a:gd name="T50" fmla="*/ 454 w 1040"/>
                <a:gd name="T51" fmla="*/ 74 h 774"/>
                <a:gd name="T52" fmla="*/ 433 w 1040"/>
                <a:gd name="T53" fmla="*/ 100 h 774"/>
                <a:gd name="T54" fmla="*/ 407 w 1040"/>
                <a:gd name="T55" fmla="*/ 141 h 774"/>
                <a:gd name="T56" fmla="*/ 388 w 1040"/>
                <a:gd name="T57" fmla="*/ 187 h 774"/>
                <a:gd name="T58" fmla="*/ 359 w 1040"/>
                <a:gd name="T59" fmla="*/ 212 h 774"/>
                <a:gd name="T60" fmla="*/ 344 w 1040"/>
                <a:gd name="T61" fmla="*/ 233 h 774"/>
                <a:gd name="T62" fmla="*/ 350 w 1040"/>
                <a:gd name="T63" fmla="*/ 257 h 774"/>
                <a:gd name="T64" fmla="*/ 374 w 1040"/>
                <a:gd name="T65" fmla="*/ 269 h 774"/>
                <a:gd name="T66" fmla="*/ 362 w 1040"/>
                <a:gd name="T67" fmla="*/ 291 h 774"/>
                <a:gd name="T68" fmla="*/ 384 w 1040"/>
                <a:gd name="T69" fmla="*/ 331 h 774"/>
                <a:gd name="T70" fmla="*/ 356 w 1040"/>
                <a:gd name="T71" fmla="*/ 355 h 774"/>
                <a:gd name="T72" fmla="*/ 329 w 1040"/>
                <a:gd name="T73" fmla="*/ 392 h 774"/>
                <a:gd name="T74" fmla="*/ 291 w 1040"/>
                <a:gd name="T75" fmla="*/ 412 h 774"/>
                <a:gd name="T76" fmla="*/ 247 w 1040"/>
                <a:gd name="T77" fmla="*/ 425 h 774"/>
                <a:gd name="T78" fmla="*/ 210 w 1040"/>
                <a:gd name="T79" fmla="*/ 425 h 774"/>
                <a:gd name="T80" fmla="*/ 130 w 1040"/>
                <a:gd name="T81" fmla="*/ 434 h 774"/>
                <a:gd name="T82" fmla="*/ 50 w 1040"/>
                <a:gd name="T83" fmla="*/ 468 h 774"/>
                <a:gd name="T84" fmla="*/ 51 w 1040"/>
                <a:gd name="T85" fmla="*/ 499 h 774"/>
                <a:gd name="T86" fmla="*/ 66 w 1040"/>
                <a:gd name="T87" fmla="*/ 520 h 774"/>
                <a:gd name="T88" fmla="*/ 89 w 1040"/>
                <a:gd name="T89" fmla="*/ 546 h 774"/>
                <a:gd name="T90" fmla="*/ 67 w 1040"/>
                <a:gd name="T91" fmla="*/ 579 h 774"/>
                <a:gd name="T92" fmla="*/ 45 w 1040"/>
                <a:gd name="T93" fmla="*/ 607 h 774"/>
                <a:gd name="T94" fmla="*/ 109 w 1040"/>
                <a:gd name="T95" fmla="*/ 680 h 774"/>
                <a:gd name="T96" fmla="*/ 565 w 1040"/>
                <a:gd name="T97" fmla="*/ 576 h 774"/>
                <a:gd name="T98" fmla="*/ 586 w 1040"/>
                <a:gd name="T99" fmla="*/ 586 h 774"/>
                <a:gd name="T100" fmla="*/ 607 w 1040"/>
                <a:gd name="T101" fmla="*/ 600 h 774"/>
                <a:gd name="T102" fmla="*/ 617 w 1040"/>
                <a:gd name="T103" fmla="*/ 619 h 774"/>
                <a:gd name="T104" fmla="*/ 628 w 1040"/>
                <a:gd name="T105" fmla="*/ 642 h 774"/>
                <a:gd name="T106" fmla="*/ 646 w 1040"/>
                <a:gd name="T107" fmla="*/ 648 h 774"/>
                <a:gd name="T108" fmla="*/ 657 w 1040"/>
                <a:gd name="T109" fmla="*/ 648 h 774"/>
                <a:gd name="T110" fmla="*/ 677 w 1040"/>
                <a:gd name="T111" fmla="*/ 663 h 774"/>
                <a:gd name="T112" fmla="*/ 787 w 1040"/>
                <a:gd name="T113" fmla="*/ 759 h 774"/>
                <a:gd name="T114" fmla="*/ 799 w 1040"/>
                <a:gd name="T115" fmla="*/ 769 h 774"/>
                <a:gd name="T116" fmla="*/ 825 w 1040"/>
                <a:gd name="T117" fmla="*/ 759 h 774"/>
                <a:gd name="T118" fmla="*/ 880 w 1040"/>
                <a:gd name="T119" fmla="*/ 739 h 774"/>
                <a:gd name="T120" fmla="*/ 958 w 1040"/>
                <a:gd name="T121" fmla="*/ 683 h 774"/>
                <a:gd name="T122" fmla="*/ 1039 w 1040"/>
                <a:gd name="T123" fmla="*/ 612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0" h="774">
                  <a:moveTo>
                    <a:pt x="1036" y="606"/>
                  </a:moveTo>
                  <a:cubicBezTo>
                    <a:pt x="1035" y="606"/>
                    <a:pt x="1032" y="606"/>
                    <a:pt x="1031" y="607"/>
                  </a:cubicBezTo>
                  <a:cubicBezTo>
                    <a:pt x="1030" y="607"/>
                    <a:pt x="1029" y="609"/>
                    <a:pt x="1029" y="609"/>
                  </a:cubicBezTo>
                  <a:cubicBezTo>
                    <a:pt x="1028" y="610"/>
                    <a:pt x="1027" y="612"/>
                    <a:pt x="1027" y="613"/>
                  </a:cubicBezTo>
                  <a:cubicBezTo>
                    <a:pt x="1026" y="614"/>
                    <a:pt x="1025" y="615"/>
                    <a:pt x="1024" y="616"/>
                  </a:cubicBezTo>
                  <a:cubicBezTo>
                    <a:pt x="1023" y="617"/>
                    <a:pt x="1021" y="619"/>
                    <a:pt x="1020" y="620"/>
                  </a:cubicBezTo>
                  <a:cubicBezTo>
                    <a:pt x="1019" y="621"/>
                    <a:pt x="1018" y="622"/>
                    <a:pt x="1017" y="623"/>
                  </a:cubicBezTo>
                  <a:cubicBezTo>
                    <a:pt x="1016" y="624"/>
                    <a:pt x="1016" y="627"/>
                    <a:pt x="1015" y="628"/>
                  </a:cubicBezTo>
                  <a:cubicBezTo>
                    <a:pt x="1015" y="628"/>
                    <a:pt x="1014" y="629"/>
                    <a:pt x="1013" y="629"/>
                  </a:cubicBezTo>
                  <a:cubicBezTo>
                    <a:pt x="1012" y="629"/>
                    <a:pt x="1009" y="627"/>
                    <a:pt x="1009" y="627"/>
                  </a:cubicBezTo>
                  <a:cubicBezTo>
                    <a:pt x="1009" y="627"/>
                    <a:pt x="1008" y="624"/>
                    <a:pt x="1007" y="624"/>
                  </a:cubicBezTo>
                  <a:cubicBezTo>
                    <a:pt x="1006" y="623"/>
                    <a:pt x="1005" y="621"/>
                    <a:pt x="1004" y="621"/>
                  </a:cubicBezTo>
                  <a:cubicBezTo>
                    <a:pt x="1003" y="621"/>
                    <a:pt x="1002" y="622"/>
                    <a:pt x="1001" y="622"/>
                  </a:cubicBezTo>
                  <a:cubicBezTo>
                    <a:pt x="1001" y="623"/>
                    <a:pt x="1001" y="625"/>
                    <a:pt x="1001" y="626"/>
                  </a:cubicBezTo>
                  <a:cubicBezTo>
                    <a:pt x="1000" y="627"/>
                    <a:pt x="999" y="627"/>
                    <a:pt x="998" y="627"/>
                  </a:cubicBezTo>
                  <a:cubicBezTo>
                    <a:pt x="997" y="627"/>
                    <a:pt x="996" y="625"/>
                    <a:pt x="996" y="625"/>
                  </a:cubicBezTo>
                  <a:cubicBezTo>
                    <a:pt x="995" y="625"/>
                    <a:pt x="994" y="627"/>
                    <a:pt x="994" y="627"/>
                  </a:cubicBezTo>
                  <a:cubicBezTo>
                    <a:pt x="993" y="628"/>
                    <a:pt x="992" y="627"/>
                    <a:pt x="991" y="627"/>
                  </a:cubicBezTo>
                  <a:cubicBezTo>
                    <a:pt x="990" y="627"/>
                    <a:pt x="988" y="625"/>
                    <a:pt x="987" y="625"/>
                  </a:cubicBezTo>
                  <a:cubicBezTo>
                    <a:pt x="987" y="624"/>
                    <a:pt x="985" y="622"/>
                    <a:pt x="985" y="622"/>
                  </a:cubicBezTo>
                  <a:cubicBezTo>
                    <a:pt x="984" y="621"/>
                    <a:pt x="981" y="622"/>
                    <a:pt x="980" y="621"/>
                  </a:cubicBezTo>
                  <a:cubicBezTo>
                    <a:pt x="979" y="621"/>
                    <a:pt x="978" y="620"/>
                    <a:pt x="978" y="619"/>
                  </a:cubicBezTo>
                  <a:cubicBezTo>
                    <a:pt x="977" y="618"/>
                    <a:pt x="977" y="616"/>
                    <a:pt x="978" y="616"/>
                  </a:cubicBezTo>
                  <a:cubicBezTo>
                    <a:pt x="978" y="615"/>
                    <a:pt x="978" y="615"/>
                    <a:pt x="979" y="615"/>
                  </a:cubicBezTo>
                  <a:cubicBezTo>
                    <a:pt x="980" y="615"/>
                    <a:pt x="981" y="617"/>
                    <a:pt x="982" y="617"/>
                  </a:cubicBezTo>
                  <a:cubicBezTo>
                    <a:pt x="983" y="617"/>
                    <a:pt x="984" y="617"/>
                    <a:pt x="985" y="617"/>
                  </a:cubicBezTo>
                  <a:cubicBezTo>
                    <a:pt x="986" y="616"/>
                    <a:pt x="988" y="614"/>
                    <a:pt x="988" y="613"/>
                  </a:cubicBezTo>
                  <a:cubicBezTo>
                    <a:pt x="989" y="612"/>
                    <a:pt x="990" y="610"/>
                    <a:pt x="989" y="609"/>
                  </a:cubicBezTo>
                  <a:cubicBezTo>
                    <a:pt x="989" y="609"/>
                    <a:pt x="987" y="607"/>
                    <a:pt x="987" y="607"/>
                  </a:cubicBezTo>
                  <a:cubicBezTo>
                    <a:pt x="985" y="607"/>
                    <a:pt x="983" y="607"/>
                    <a:pt x="982" y="608"/>
                  </a:cubicBezTo>
                  <a:cubicBezTo>
                    <a:pt x="981" y="608"/>
                    <a:pt x="979" y="609"/>
                    <a:pt x="978" y="610"/>
                  </a:cubicBezTo>
                  <a:cubicBezTo>
                    <a:pt x="977" y="611"/>
                    <a:pt x="975" y="612"/>
                    <a:pt x="975" y="613"/>
                  </a:cubicBezTo>
                  <a:cubicBezTo>
                    <a:pt x="974" y="614"/>
                    <a:pt x="973" y="617"/>
                    <a:pt x="973" y="617"/>
                  </a:cubicBezTo>
                  <a:cubicBezTo>
                    <a:pt x="973" y="618"/>
                    <a:pt x="973" y="622"/>
                    <a:pt x="972" y="623"/>
                  </a:cubicBezTo>
                  <a:cubicBezTo>
                    <a:pt x="971" y="623"/>
                    <a:pt x="970" y="624"/>
                    <a:pt x="969" y="625"/>
                  </a:cubicBezTo>
                  <a:cubicBezTo>
                    <a:pt x="968" y="625"/>
                    <a:pt x="966" y="627"/>
                    <a:pt x="966" y="628"/>
                  </a:cubicBezTo>
                  <a:cubicBezTo>
                    <a:pt x="965" y="629"/>
                    <a:pt x="965" y="631"/>
                    <a:pt x="964" y="632"/>
                  </a:cubicBezTo>
                  <a:cubicBezTo>
                    <a:pt x="963" y="633"/>
                    <a:pt x="961" y="635"/>
                    <a:pt x="960" y="637"/>
                  </a:cubicBezTo>
                  <a:cubicBezTo>
                    <a:pt x="959" y="638"/>
                    <a:pt x="957" y="639"/>
                    <a:pt x="956" y="640"/>
                  </a:cubicBezTo>
                  <a:cubicBezTo>
                    <a:pt x="955" y="642"/>
                    <a:pt x="953" y="644"/>
                    <a:pt x="952" y="645"/>
                  </a:cubicBezTo>
                  <a:cubicBezTo>
                    <a:pt x="951" y="646"/>
                    <a:pt x="950" y="648"/>
                    <a:pt x="949" y="649"/>
                  </a:cubicBezTo>
                  <a:cubicBezTo>
                    <a:pt x="948" y="650"/>
                    <a:pt x="945" y="651"/>
                    <a:pt x="943" y="651"/>
                  </a:cubicBezTo>
                  <a:cubicBezTo>
                    <a:pt x="942" y="652"/>
                    <a:pt x="939" y="652"/>
                    <a:pt x="938" y="653"/>
                  </a:cubicBezTo>
                  <a:cubicBezTo>
                    <a:pt x="937" y="653"/>
                    <a:pt x="935" y="654"/>
                    <a:pt x="934" y="655"/>
                  </a:cubicBezTo>
                  <a:cubicBezTo>
                    <a:pt x="933" y="656"/>
                    <a:pt x="932" y="658"/>
                    <a:pt x="931" y="659"/>
                  </a:cubicBezTo>
                  <a:cubicBezTo>
                    <a:pt x="930" y="659"/>
                    <a:pt x="928" y="659"/>
                    <a:pt x="926" y="659"/>
                  </a:cubicBezTo>
                  <a:cubicBezTo>
                    <a:pt x="925" y="660"/>
                    <a:pt x="922" y="660"/>
                    <a:pt x="921" y="660"/>
                  </a:cubicBezTo>
                  <a:cubicBezTo>
                    <a:pt x="920" y="661"/>
                    <a:pt x="918" y="663"/>
                    <a:pt x="917" y="663"/>
                  </a:cubicBezTo>
                  <a:cubicBezTo>
                    <a:pt x="915" y="664"/>
                    <a:pt x="911" y="665"/>
                    <a:pt x="910" y="666"/>
                  </a:cubicBezTo>
                  <a:cubicBezTo>
                    <a:pt x="908" y="666"/>
                    <a:pt x="903" y="666"/>
                    <a:pt x="901" y="667"/>
                  </a:cubicBezTo>
                  <a:cubicBezTo>
                    <a:pt x="900" y="668"/>
                    <a:pt x="898" y="670"/>
                    <a:pt x="897" y="670"/>
                  </a:cubicBezTo>
                  <a:cubicBezTo>
                    <a:pt x="896" y="670"/>
                    <a:pt x="895" y="668"/>
                    <a:pt x="894" y="668"/>
                  </a:cubicBezTo>
                  <a:cubicBezTo>
                    <a:pt x="892" y="668"/>
                    <a:pt x="890" y="670"/>
                    <a:pt x="889" y="671"/>
                  </a:cubicBezTo>
                  <a:cubicBezTo>
                    <a:pt x="888" y="671"/>
                    <a:pt x="885" y="671"/>
                    <a:pt x="885" y="672"/>
                  </a:cubicBezTo>
                  <a:cubicBezTo>
                    <a:pt x="884" y="673"/>
                    <a:pt x="884" y="675"/>
                    <a:pt x="883" y="676"/>
                  </a:cubicBezTo>
                  <a:cubicBezTo>
                    <a:pt x="883" y="677"/>
                    <a:pt x="885" y="679"/>
                    <a:pt x="884" y="680"/>
                  </a:cubicBezTo>
                  <a:cubicBezTo>
                    <a:pt x="884" y="681"/>
                    <a:pt x="880" y="681"/>
                    <a:pt x="879" y="682"/>
                  </a:cubicBezTo>
                  <a:cubicBezTo>
                    <a:pt x="878" y="683"/>
                    <a:pt x="877" y="685"/>
                    <a:pt x="876" y="685"/>
                  </a:cubicBezTo>
                  <a:cubicBezTo>
                    <a:pt x="875" y="686"/>
                    <a:pt x="872" y="687"/>
                    <a:pt x="871" y="687"/>
                  </a:cubicBezTo>
                  <a:cubicBezTo>
                    <a:pt x="870" y="687"/>
                    <a:pt x="868" y="685"/>
                    <a:pt x="867" y="685"/>
                  </a:cubicBezTo>
                  <a:cubicBezTo>
                    <a:pt x="865" y="685"/>
                    <a:pt x="864" y="687"/>
                    <a:pt x="862" y="687"/>
                  </a:cubicBezTo>
                  <a:cubicBezTo>
                    <a:pt x="861" y="687"/>
                    <a:pt x="859" y="687"/>
                    <a:pt x="858" y="686"/>
                  </a:cubicBezTo>
                  <a:cubicBezTo>
                    <a:pt x="857" y="686"/>
                    <a:pt x="856" y="683"/>
                    <a:pt x="855" y="683"/>
                  </a:cubicBezTo>
                  <a:cubicBezTo>
                    <a:pt x="854" y="682"/>
                    <a:pt x="852" y="682"/>
                    <a:pt x="851" y="683"/>
                  </a:cubicBezTo>
                  <a:cubicBezTo>
                    <a:pt x="851" y="684"/>
                    <a:pt x="851" y="685"/>
                    <a:pt x="851" y="685"/>
                  </a:cubicBezTo>
                  <a:cubicBezTo>
                    <a:pt x="851" y="686"/>
                    <a:pt x="853" y="687"/>
                    <a:pt x="853" y="688"/>
                  </a:cubicBezTo>
                  <a:cubicBezTo>
                    <a:pt x="853" y="688"/>
                    <a:pt x="852" y="690"/>
                    <a:pt x="852" y="690"/>
                  </a:cubicBezTo>
                  <a:cubicBezTo>
                    <a:pt x="851" y="691"/>
                    <a:pt x="849" y="691"/>
                    <a:pt x="849" y="690"/>
                  </a:cubicBezTo>
                  <a:cubicBezTo>
                    <a:pt x="848" y="690"/>
                    <a:pt x="847" y="689"/>
                    <a:pt x="846" y="689"/>
                  </a:cubicBezTo>
                  <a:cubicBezTo>
                    <a:pt x="845" y="689"/>
                    <a:pt x="842" y="689"/>
                    <a:pt x="842" y="690"/>
                  </a:cubicBezTo>
                  <a:cubicBezTo>
                    <a:pt x="841" y="691"/>
                    <a:pt x="842" y="693"/>
                    <a:pt x="842" y="694"/>
                  </a:cubicBezTo>
                  <a:cubicBezTo>
                    <a:pt x="841" y="695"/>
                    <a:pt x="838" y="698"/>
                    <a:pt x="836" y="698"/>
                  </a:cubicBezTo>
                  <a:cubicBezTo>
                    <a:pt x="835" y="698"/>
                    <a:pt x="833" y="697"/>
                    <a:pt x="832" y="697"/>
                  </a:cubicBezTo>
                  <a:cubicBezTo>
                    <a:pt x="831" y="697"/>
                    <a:pt x="829" y="699"/>
                    <a:pt x="828" y="700"/>
                  </a:cubicBezTo>
                  <a:cubicBezTo>
                    <a:pt x="827" y="700"/>
                    <a:pt x="825" y="701"/>
                    <a:pt x="825" y="702"/>
                  </a:cubicBezTo>
                  <a:cubicBezTo>
                    <a:pt x="824" y="703"/>
                    <a:pt x="825" y="705"/>
                    <a:pt x="825" y="706"/>
                  </a:cubicBezTo>
                  <a:cubicBezTo>
                    <a:pt x="825" y="707"/>
                    <a:pt x="824" y="709"/>
                    <a:pt x="823" y="710"/>
                  </a:cubicBezTo>
                  <a:cubicBezTo>
                    <a:pt x="822" y="710"/>
                    <a:pt x="821" y="710"/>
                    <a:pt x="820" y="710"/>
                  </a:cubicBezTo>
                  <a:cubicBezTo>
                    <a:pt x="819" y="710"/>
                    <a:pt x="817" y="708"/>
                    <a:pt x="816" y="709"/>
                  </a:cubicBezTo>
                  <a:cubicBezTo>
                    <a:pt x="816" y="709"/>
                    <a:pt x="815" y="710"/>
                    <a:pt x="815" y="711"/>
                  </a:cubicBezTo>
                  <a:cubicBezTo>
                    <a:pt x="815" y="712"/>
                    <a:pt x="816" y="715"/>
                    <a:pt x="816" y="716"/>
                  </a:cubicBezTo>
                  <a:cubicBezTo>
                    <a:pt x="815" y="717"/>
                    <a:pt x="814" y="717"/>
                    <a:pt x="814" y="718"/>
                  </a:cubicBezTo>
                  <a:cubicBezTo>
                    <a:pt x="813" y="719"/>
                    <a:pt x="815" y="722"/>
                    <a:pt x="815" y="723"/>
                  </a:cubicBezTo>
                  <a:cubicBezTo>
                    <a:pt x="814" y="724"/>
                    <a:pt x="813" y="725"/>
                    <a:pt x="812" y="725"/>
                  </a:cubicBezTo>
                  <a:cubicBezTo>
                    <a:pt x="811" y="726"/>
                    <a:pt x="809" y="724"/>
                    <a:pt x="808" y="724"/>
                  </a:cubicBezTo>
                  <a:cubicBezTo>
                    <a:pt x="807" y="723"/>
                    <a:pt x="805" y="720"/>
                    <a:pt x="806" y="719"/>
                  </a:cubicBezTo>
                  <a:cubicBezTo>
                    <a:pt x="806" y="718"/>
                    <a:pt x="808" y="718"/>
                    <a:pt x="808" y="717"/>
                  </a:cubicBezTo>
                  <a:cubicBezTo>
                    <a:pt x="808" y="716"/>
                    <a:pt x="809" y="715"/>
                    <a:pt x="809" y="714"/>
                  </a:cubicBezTo>
                  <a:cubicBezTo>
                    <a:pt x="809" y="713"/>
                    <a:pt x="808" y="711"/>
                    <a:pt x="808" y="710"/>
                  </a:cubicBezTo>
                  <a:cubicBezTo>
                    <a:pt x="808" y="709"/>
                    <a:pt x="808" y="708"/>
                    <a:pt x="809" y="707"/>
                  </a:cubicBezTo>
                  <a:cubicBezTo>
                    <a:pt x="809" y="705"/>
                    <a:pt x="811" y="702"/>
                    <a:pt x="812" y="701"/>
                  </a:cubicBezTo>
                  <a:cubicBezTo>
                    <a:pt x="813" y="700"/>
                    <a:pt x="816" y="698"/>
                    <a:pt x="816" y="697"/>
                  </a:cubicBezTo>
                  <a:cubicBezTo>
                    <a:pt x="817" y="696"/>
                    <a:pt x="817" y="694"/>
                    <a:pt x="817" y="693"/>
                  </a:cubicBezTo>
                  <a:cubicBezTo>
                    <a:pt x="818" y="692"/>
                    <a:pt x="819" y="690"/>
                    <a:pt x="819" y="689"/>
                  </a:cubicBezTo>
                  <a:cubicBezTo>
                    <a:pt x="819" y="689"/>
                    <a:pt x="819" y="689"/>
                    <a:pt x="819" y="689"/>
                  </a:cubicBezTo>
                  <a:cubicBezTo>
                    <a:pt x="818" y="689"/>
                    <a:pt x="817" y="690"/>
                    <a:pt x="816" y="689"/>
                  </a:cubicBezTo>
                  <a:cubicBezTo>
                    <a:pt x="815" y="688"/>
                    <a:pt x="816" y="683"/>
                    <a:pt x="816" y="683"/>
                  </a:cubicBezTo>
                  <a:cubicBezTo>
                    <a:pt x="803" y="672"/>
                    <a:pt x="803" y="672"/>
                    <a:pt x="803" y="672"/>
                  </a:cubicBezTo>
                  <a:cubicBezTo>
                    <a:pt x="829" y="644"/>
                    <a:pt x="829" y="644"/>
                    <a:pt x="829" y="644"/>
                  </a:cubicBezTo>
                  <a:cubicBezTo>
                    <a:pt x="816" y="631"/>
                    <a:pt x="816" y="631"/>
                    <a:pt x="816" y="631"/>
                  </a:cubicBezTo>
                  <a:cubicBezTo>
                    <a:pt x="790" y="509"/>
                    <a:pt x="790" y="509"/>
                    <a:pt x="790" y="509"/>
                  </a:cubicBezTo>
                  <a:cubicBezTo>
                    <a:pt x="787" y="510"/>
                    <a:pt x="787" y="510"/>
                    <a:pt x="787" y="510"/>
                  </a:cubicBezTo>
                  <a:cubicBezTo>
                    <a:pt x="778" y="499"/>
                    <a:pt x="778" y="499"/>
                    <a:pt x="778" y="499"/>
                  </a:cubicBezTo>
                  <a:cubicBezTo>
                    <a:pt x="776" y="374"/>
                    <a:pt x="776" y="374"/>
                    <a:pt x="776" y="374"/>
                  </a:cubicBezTo>
                  <a:cubicBezTo>
                    <a:pt x="778" y="373"/>
                    <a:pt x="778" y="373"/>
                    <a:pt x="778" y="373"/>
                  </a:cubicBezTo>
                  <a:cubicBezTo>
                    <a:pt x="774" y="368"/>
                    <a:pt x="774" y="368"/>
                    <a:pt x="774" y="368"/>
                  </a:cubicBezTo>
                  <a:cubicBezTo>
                    <a:pt x="774" y="356"/>
                    <a:pt x="774" y="356"/>
                    <a:pt x="774" y="356"/>
                  </a:cubicBezTo>
                  <a:cubicBezTo>
                    <a:pt x="746" y="242"/>
                    <a:pt x="746" y="242"/>
                    <a:pt x="746" y="242"/>
                  </a:cubicBezTo>
                  <a:cubicBezTo>
                    <a:pt x="746" y="242"/>
                    <a:pt x="743" y="239"/>
                    <a:pt x="742" y="238"/>
                  </a:cubicBezTo>
                  <a:cubicBezTo>
                    <a:pt x="741" y="237"/>
                    <a:pt x="738" y="238"/>
                    <a:pt x="737" y="237"/>
                  </a:cubicBezTo>
                  <a:cubicBezTo>
                    <a:pt x="737" y="237"/>
                    <a:pt x="736" y="235"/>
                    <a:pt x="736" y="234"/>
                  </a:cubicBezTo>
                  <a:cubicBezTo>
                    <a:pt x="735" y="233"/>
                    <a:pt x="734" y="232"/>
                    <a:pt x="733" y="231"/>
                  </a:cubicBezTo>
                  <a:cubicBezTo>
                    <a:pt x="732" y="231"/>
                    <a:pt x="730" y="232"/>
                    <a:pt x="729" y="232"/>
                  </a:cubicBezTo>
                  <a:cubicBezTo>
                    <a:pt x="729" y="232"/>
                    <a:pt x="727" y="234"/>
                    <a:pt x="727" y="235"/>
                  </a:cubicBezTo>
                  <a:cubicBezTo>
                    <a:pt x="727" y="235"/>
                    <a:pt x="727" y="237"/>
                    <a:pt x="727" y="238"/>
                  </a:cubicBezTo>
                  <a:cubicBezTo>
                    <a:pt x="727" y="239"/>
                    <a:pt x="728" y="242"/>
                    <a:pt x="727" y="243"/>
                  </a:cubicBezTo>
                  <a:cubicBezTo>
                    <a:pt x="726" y="243"/>
                    <a:pt x="724" y="244"/>
                    <a:pt x="723" y="244"/>
                  </a:cubicBezTo>
                  <a:cubicBezTo>
                    <a:pt x="721" y="243"/>
                    <a:pt x="720" y="240"/>
                    <a:pt x="720" y="239"/>
                  </a:cubicBezTo>
                  <a:cubicBezTo>
                    <a:pt x="719" y="238"/>
                    <a:pt x="719" y="235"/>
                    <a:pt x="719" y="233"/>
                  </a:cubicBezTo>
                  <a:cubicBezTo>
                    <a:pt x="718" y="230"/>
                    <a:pt x="718" y="224"/>
                    <a:pt x="719" y="221"/>
                  </a:cubicBezTo>
                  <a:cubicBezTo>
                    <a:pt x="719" y="220"/>
                    <a:pt x="722" y="218"/>
                    <a:pt x="722" y="216"/>
                  </a:cubicBezTo>
                  <a:cubicBezTo>
                    <a:pt x="723" y="214"/>
                    <a:pt x="722" y="211"/>
                    <a:pt x="722" y="209"/>
                  </a:cubicBezTo>
                  <a:cubicBezTo>
                    <a:pt x="722" y="208"/>
                    <a:pt x="721" y="206"/>
                    <a:pt x="720" y="206"/>
                  </a:cubicBezTo>
                  <a:cubicBezTo>
                    <a:pt x="719" y="205"/>
                    <a:pt x="716" y="204"/>
                    <a:pt x="715" y="203"/>
                  </a:cubicBezTo>
                  <a:cubicBezTo>
                    <a:pt x="715" y="202"/>
                    <a:pt x="713" y="201"/>
                    <a:pt x="713" y="200"/>
                  </a:cubicBezTo>
                  <a:cubicBezTo>
                    <a:pt x="713" y="199"/>
                    <a:pt x="715" y="196"/>
                    <a:pt x="715" y="195"/>
                  </a:cubicBezTo>
                  <a:cubicBezTo>
                    <a:pt x="715" y="193"/>
                    <a:pt x="713" y="191"/>
                    <a:pt x="713" y="190"/>
                  </a:cubicBezTo>
                  <a:cubicBezTo>
                    <a:pt x="712" y="189"/>
                    <a:pt x="709" y="188"/>
                    <a:pt x="708" y="186"/>
                  </a:cubicBezTo>
                  <a:cubicBezTo>
                    <a:pt x="707" y="186"/>
                    <a:pt x="706" y="184"/>
                    <a:pt x="706" y="183"/>
                  </a:cubicBezTo>
                  <a:cubicBezTo>
                    <a:pt x="706" y="182"/>
                    <a:pt x="706" y="179"/>
                    <a:pt x="705" y="178"/>
                  </a:cubicBezTo>
                  <a:cubicBezTo>
                    <a:pt x="705" y="176"/>
                    <a:pt x="704" y="171"/>
                    <a:pt x="703" y="169"/>
                  </a:cubicBezTo>
                  <a:cubicBezTo>
                    <a:pt x="703" y="169"/>
                    <a:pt x="701" y="167"/>
                    <a:pt x="700" y="167"/>
                  </a:cubicBezTo>
                  <a:cubicBezTo>
                    <a:pt x="700" y="166"/>
                    <a:pt x="698" y="166"/>
                    <a:pt x="698" y="165"/>
                  </a:cubicBezTo>
                  <a:cubicBezTo>
                    <a:pt x="697" y="164"/>
                    <a:pt x="697" y="161"/>
                    <a:pt x="697" y="160"/>
                  </a:cubicBezTo>
                  <a:cubicBezTo>
                    <a:pt x="697" y="159"/>
                    <a:pt x="698" y="157"/>
                    <a:pt x="698" y="155"/>
                  </a:cubicBezTo>
                  <a:cubicBezTo>
                    <a:pt x="698" y="154"/>
                    <a:pt x="695" y="152"/>
                    <a:pt x="695" y="150"/>
                  </a:cubicBezTo>
                  <a:cubicBezTo>
                    <a:pt x="695" y="149"/>
                    <a:pt x="697" y="145"/>
                    <a:pt x="697" y="144"/>
                  </a:cubicBezTo>
                  <a:cubicBezTo>
                    <a:pt x="697" y="141"/>
                    <a:pt x="696" y="137"/>
                    <a:pt x="696" y="135"/>
                  </a:cubicBezTo>
                  <a:cubicBezTo>
                    <a:pt x="697" y="133"/>
                    <a:pt x="700" y="131"/>
                    <a:pt x="701" y="129"/>
                  </a:cubicBezTo>
                  <a:cubicBezTo>
                    <a:pt x="701" y="128"/>
                    <a:pt x="702" y="124"/>
                    <a:pt x="702" y="122"/>
                  </a:cubicBezTo>
                  <a:cubicBezTo>
                    <a:pt x="701" y="121"/>
                    <a:pt x="697" y="118"/>
                    <a:pt x="696" y="116"/>
                  </a:cubicBezTo>
                  <a:cubicBezTo>
                    <a:pt x="696" y="115"/>
                    <a:pt x="697" y="112"/>
                    <a:pt x="696" y="111"/>
                  </a:cubicBezTo>
                  <a:cubicBezTo>
                    <a:pt x="696" y="110"/>
                    <a:pt x="694" y="109"/>
                    <a:pt x="694" y="108"/>
                  </a:cubicBezTo>
                  <a:cubicBezTo>
                    <a:pt x="694" y="107"/>
                    <a:pt x="696" y="105"/>
                    <a:pt x="696" y="103"/>
                  </a:cubicBezTo>
                  <a:cubicBezTo>
                    <a:pt x="697" y="100"/>
                    <a:pt x="697" y="94"/>
                    <a:pt x="696" y="91"/>
                  </a:cubicBezTo>
                  <a:cubicBezTo>
                    <a:pt x="695" y="90"/>
                    <a:pt x="693" y="88"/>
                    <a:pt x="692" y="87"/>
                  </a:cubicBezTo>
                  <a:cubicBezTo>
                    <a:pt x="692" y="86"/>
                    <a:pt x="690" y="83"/>
                    <a:pt x="690" y="81"/>
                  </a:cubicBezTo>
                  <a:cubicBezTo>
                    <a:pt x="689" y="80"/>
                    <a:pt x="688" y="78"/>
                    <a:pt x="687" y="77"/>
                  </a:cubicBezTo>
                  <a:cubicBezTo>
                    <a:pt x="686" y="77"/>
                    <a:pt x="683" y="76"/>
                    <a:pt x="682" y="75"/>
                  </a:cubicBezTo>
                  <a:cubicBezTo>
                    <a:pt x="681" y="74"/>
                    <a:pt x="679" y="72"/>
                    <a:pt x="678" y="71"/>
                  </a:cubicBezTo>
                  <a:cubicBezTo>
                    <a:pt x="677" y="70"/>
                    <a:pt x="676" y="68"/>
                    <a:pt x="675" y="66"/>
                  </a:cubicBezTo>
                  <a:cubicBezTo>
                    <a:pt x="675" y="64"/>
                    <a:pt x="677" y="58"/>
                    <a:pt x="677" y="55"/>
                  </a:cubicBezTo>
                  <a:cubicBezTo>
                    <a:pt x="677" y="53"/>
                    <a:pt x="674" y="50"/>
                    <a:pt x="674" y="49"/>
                  </a:cubicBezTo>
                  <a:cubicBezTo>
                    <a:pt x="673" y="47"/>
                    <a:pt x="672" y="43"/>
                    <a:pt x="672" y="42"/>
                  </a:cubicBezTo>
                  <a:cubicBezTo>
                    <a:pt x="672" y="40"/>
                    <a:pt x="674" y="38"/>
                    <a:pt x="674" y="37"/>
                  </a:cubicBezTo>
                  <a:cubicBezTo>
                    <a:pt x="674" y="36"/>
                    <a:pt x="673" y="34"/>
                    <a:pt x="672" y="33"/>
                  </a:cubicBezTo>
                  <a:cubicBezTo>
                    <a:pt x="671" y="32"/>
                    <a:pt x="667" y="33"/>
                    <a:pt x="666" y="32"/>
                  </a:cubicBezTo>
                  <a:cubicBezTo>
                    <a:pt x="665" y="31"/>
                    <a:pt x="665" y="28"/>
                    <a:pt x="665" y="27"/>
                  </a:cubicBezTo>
                  <a:cubicBezTo>
                    <a:pt x="665" y="25"/>
                    <a:pt x="665" y="21"/>
                    <a:pt x="665" y="19"/>
                  </a:cubicBezTo>
                  <a:cubicBezTo>
                    <a:pt x="665" y="18"/>
                    <a:pt x="667" y="16"/>
                    <a:pt x="667" y="15"/>
                  </a:cubicBezTo>
                  <a:cubicBezTo>
                    <a:pt x="667" y="13"/>
                    <a:pt x="666" y="10"/>
                    <a:pt x="665" y="9"/>
                  </a:cubicBezTo>
                  <a:cubicBezTo>
                    <a:pt x="665" y="8"/>
                    <a:pt x="664" y="7"/>
                    <a:pt x="664" y="6"/>
                  </a:cubicBezTo>
                  <a:cubicBezTo>
                    <a:pt x="663" y="5"/>
                    <a:pt x="662" y="2"/>
                    <a:pt x="662" y="0"/>
                  </a:cubicBezTo>
                  <a:cubicBezTo>
                    <a:pt x="662" y="0"/>
                    <a:pt x="662" y="0"/>
                    <a:pt x="662" y="0"/>
                  </a:cubicBezTo>
                  <a:cubicBezTo>
                    <a:pt x="583" y="24"/>
                    <a:pt x="583" y="24"/>
                    <a:pt x="583" y="24"/>
                  </a:cubicBezTo>
                  <a:cubicBezTo>
                    <a:pt x="537" y="39"/>
                    <a:pt x="537" y="39"/>
                    <a:pt x="537" y="39"/>
                  </a:cubicBezTo>
                  <a:cubicBezTo>
                    <a:pt x="537" y="39"/>
                    <a:pt x="513" y="43"/>
                    <a:pt x="506" y="45"/>
                  </a:cubicBezTo>
                  <a:cubicBezTo>
                    <a:pt x="504" y="46"/>
                    <a:pt x="501" y="47"/>
                    <a:pt x="499" y="48"/>
                  </a:cubicBezTo>
                  <a:cubicBezTo>
                    <a:pt x="498" y="48"/>
                    <a:pt x="496" y="49"/>
                    <a:pt x="495" y="49"/>
                  </a:cubicBezTo>
                  <a:cubicBezTo>
                    <a:pt x="494" y="49"/>
                    <a:pt x="492" y="47"/>
                    <a:pt x="490" y="47"/>
                  </a:cubicBezTo>
                  <a:cubicBezTo>
                    <a:pt x="489" y="47"/>
                    <a:pt x="486" y="47"/>
                    <a:pt x="485" y="48"/>
                  </a:cubicBezTo>
                  <a:cubicBezTo>
                    <a:pt x="484" y="49"/>
                    <a:pt x="482" y="51"/>
                    <a:pt x="481" y="51"/>
                  </a:cubicBezTo>
                  <a:cubicBezTo>
                    <a:pt x="481" y="52"/>
                    <a:pt x="479" y="52"/>
                    <a:pt x="478" y="53"/>
                  </a:cubicBezTo>
                  <a:cubicBezTo>
                    <a:pt x="477" y="54"/>
                    <a:pt x="477" y="56"/>
                    <a:pt x="477" y="56"/>
                  </a:cubicBezTo>
                  <a:cubicBezTo>
                    <a:pt x="476" y="57"/>
                    <a:pt x="474" y="57"/>
                    <a:pt x="474" y="57"/>
                  </a:cubicBezTo>
                  <a:cubicBezTo>
                    <a:pt x="473" y="57"/>
                    <a:pt x="471" y="57"/>
                    <a:pt x="470" y="57"/>
                  </a:cubicBezTo>
                  <a:cubicBezTo>
                    <a:pt x="469" y="58"/>
                    <a:pt x="468" y="59"/>
                    <a:pt x="468" y="59"/>
                  </a:cubicBezTo>
                  <a:cubicBezTo>
                    <a:pt x="467" y="60"/>
                    <a:pt x="467" y="62"/>
                    <a:pt x="467" y="63"/>
                  </a:cubicBezTo>
                  <a:cubicBezTo>
                    <a:pt x="466" y="64"/>
                    <a:pt x="465" y="66"/>
                    <a:pt x="465" y="67"/>
                  </a:cubicBezTo>
                  <a:cubicBezTo>
                    <a:pt x="464" y="68"/>
                    <a:pt x="462" y="69"/>
                    <a:pt x="461" y="69"/>
                  </a:cubicBezTo>
                  <a:cubicBezTo>
                    <a:pt x="460" y="70"/>
                    <a:pt x="457" y="71"/>
                    <a:pt x="456" y="72"/>
                  </a:cubicBezTo>
                  <a:cubicBezTo>
                    <a:pt x="455" y="72"/>
                    <a:pt x="454" y="73"/>
                    <a:pt x="454" y="74"/>
                  </a:cubicBezTo>
                  <a:cubicBezTo>
                    <a:pt x="453" y="75"/>
                    <a:pt x="453" y="77"/>
                    <a:pt x="452" y="78"/>
                  </a:cubicBezTo>
                  <a:cubicBezTo>
                    <a:pt x="452" y="78"/>
                    <a:pt x="450" y="80"/>
                    <a:pt x="449" y="81"/>
                  </a:cubicBezTo>
                  <a:cubicBezTo>
                    <a:pt x="448" y="82"/>
                    <a:pt x="446" y="83"/>
                    <a:pt x="445" y="84"/>
                  </a:cubicBezTo>
                  <a:cubicBezTo>
                    <a:pt x="444" y="85"/>
                    <a:pt x="441" y="87"/>
                    <a:pt x="440" y="88"/>
                  </a:cubicBezTo>
                  <a:cubicBezTo>
                    <a:pt x="439" y="89"/>
                    <a:pt x="438" y="90"/>
                    <a:pt x="437" y="91"/>
                  </a:cubicBezTo>
                  <a:cubicBezTo>
                    <a:pt x="437" y="92"/>
                    <a:pt x="436" y="95"/>
                    <a:pt x="436" y="96"/>
                  </a:cubicBezTo>
                  <a:cubicBezTo>
                    <a:pt x="435" y="97"/>
                    <a:pt x="434" y="99"/>
                    <a:pt x="433" y="100"/>
                  </a:cubicBezTo>
                  <a:cubicBezTo>
                    <a:pt x="432" y="102"/>
                    <a:pt x="430" y="104"/>
                    <a:pt x="429" y="105"/>
                  </a:cubicBezTo>
                  <a:cubicBezTo>
                    <a:pt x="428" y="106"/>
                    <a:pt x="426" y="107"/>
                    <a:pt x="426" y="108"/>
                  </a:cubicBezTo>
                  <a:cubicBezTo>
                    <a:pt x="425" y="109"/>
                    <a:pt x="425" y="112"/>
                    <a:pt x="424" y="113"/>
                  </a:cubicBezTo>
                  <a:cubicBezTo>
                    <a:pt x="423" y="115"/>
                    <a:pt x="421" y="118"/>
                    <a:pt x="419" y="120"/>
                  </a:cubicBezTo>
                  <a:cubicBezTo>
                    <a:pt x="418" y="122"/>
                    <a:pt x="414" y="126"/>
                    <a:pt x="413" y="128"/>
                  </a:cubicBezTo>
                  <a:cubicBezTo>
                    <a:pt x="412" y="129"/>
                    <a:pt x="412" y="132"/>
                    <a:pt x="411" y="134"/>
                  </a:cubicBezTo>
                  <a:cubicBezTo>
                    <a:pt x="410" y="136"/>
                    <a:pt x="408" y="140"/>
                    <a:pt x="407" y="141"/>
                  </a:cubicBezTo>
                  <a:cubicBezTo>
                    <a:pt x="406" y="143"/>
                    <a:pt x="405" y="147"/>
                    <a:pt x="404" y="148"/>
                  </a:cubicBezTo>
                  <a:cubicBezTo>
                    <a:pt x="403" y="150"/>
                    <a:pt x="400" y="153"/>
                    <a:pt x="399" y="155"/>
                  </a:cubicBezTo>
                  <a:cubicBezTo>
                    <a:pt x="398" y="156"/>
                    <a:pt x="395" y="160"/>
                    <a:pt x="394" y="162"/>
                  </a:cubicBezTo>
                  <a:cubicBezTo>
                    <a:pt x="394" y="163"/>
                    <a:pt x="393" y="166"/>
                    <a:pt x="393" y="167"/>
                  </a:cubicBezTo>
                  <a:cubicBezTo>
                    <a:pt x="393" y="169"/>
                    <a:pt x="392" y="173"/>
                    <a:pt x="392" y="175"/>
                  </a:cubicBezTo>
                  <a:cubicBezTo>
                    <a:pt x="392" y="176"/>
                    <a:pt x="391" y="180"/>
                    <a:pt x="391" y="181"/>
                  </a:cubicBezTo>
                  <a:cubicBezTo>
                    <a:pt x="390" y="183"/>
                    <a:pt x="388" y="186"/>
                    <a:pt x="388" y="187"/>
                  </a:cubicBezTo>
                  <a:cubicBezTo>
                    <a:pt x="386" y="189"/>
                    <a:pt x="384" y="192"/>
                    <a:pt x="382" y="194"/>
                  </a:cubicBezTo>
                  <a:cubicBezTo>
                    <a:pt x="382" y="195"/>
                    <a:pt x="380" y="196"/>
                    <a:pt x="378" y="197"/>
                  </a:cubicBezTo>
                  <a:cubicBezTo>
                    <a:pt x="378" y="197"/>
                    <a:pt x="376" y="197"/>
                    <a:pt x="375" y="198"/>
                  </a:cubicBezTo>
                  <a:cubicBezTo>
                    <a:pt x="374" y="198"/>
                    <a:pt x="372" y="199"/>
                    <a:pt x="371" y="200"/>
                  </a:cubicBezTo>
                  <a:cubicBezTo>
                    <a:pt x="370" y="201"/>
                    <a:pt x="367" y="204"/>
                    <a:pt x="366" y="206"/>
                  </a:cubicBezTo>
                  <a:cubicBezTo>
                    <a:pt x="365" y="206"/>
                    <a:pt x="364" y="209"/>
                    <a:pt x="363" y="210"/>
                  </a:cubicBezTo>
                  <a:cubicBezTo>
                    <a:pt x="362" y="210"/>
                    <a:pt x="360" y="211"/>
                    <a:pt x="359" y="212"/>
                  </a:cubicBezTo>
                  <a:cubicBezTo>
                    <a:pt x="358" y="212"/>
                    <a:pt x="358" y="215"/>
                    <a:pt x="358" y="216"/>
                  </a:cubicBezTo>
                  <a:cubicBezTo>
                    <a:pt x="358" y="217"/>
                    <a:pt x="359" y="218"/>
                    <a:pt x="360" y="219"/>
                  </a:cubicBezTo>
                  <a:cubicBezTo>
                    <a:pt x="360" y="220"/>
                    <a:pt x="359" y="222"/>
                    <a:pt x="359" y="223"/>
                  </a:cubicBezTo>
                  <a:cubicBezTo>
                    <a:pt x="358" y="224"/>
                    <a:pt x="355" y="226"/>
                    <a:pt x="354" y="227"/>
                  </a:cubicBezTo>
                  <a:cubicBezTo>
                    <a:pt x="353" y="228"/>
                    <a:pt x="351" y="230"/>
                    <a:pt x="350" y="230"/>
                  </a:cubicBezTo>
                  <a:cubicBezTo>
                    <a:pt x="349" y="231"/>
                    <a:pt x="347" y="230"/>
                    <a:pt x="346" y="230"/>
                  </a:cubicBezTo>
                  <a:cubicBezTo>
                    <a:pt x="346" y="231"/>
                    <a:pt x="344" y="232"/>
                    <a:pt x="344" y="233"/>
                  </a:cubicBezTo>
                  <a:cubicBezTo>
                    <a:pt x="344" y="233"/>
                    <a:pt x="344" y="235"/>
                    <a:pt x="344" y="236"/>
                  </a:cubicBezTo>
                  <a:cubicBezTo>
                    <a:pt x="343" y="237"/>
                    <a:pt x="343" y="240"/>
                    <a:pt x="342" y="241"/>
                  </a:cubicBezTo>
                  <a:cubicBezTo>
                    <a:pt x="342" y="242"/>
                    <a:pt x="341" y="244"/>
                    <a:pt x="341" y="245"/>
                  </a:cubicBezTo>
                  <a:cubicBezTo>
                    <a:pt x="340" y="246"/>
                    <a:pt x="340" y="248"/>
                    <a:pt x="340" y="249"/>
                  </a:cubicBezTo>
                  <a:cubicBezTo>
                    <a:pt x="341" y="251"/>
                    <a:pt x="342" y="252"/>
                    <a:pt x="343" y="253"/>
                  </a:cubicBezTo>
                  <a:cubicBezTo>
                    <a:pt x="343" y="254"/>
                    <a:pt x="344" y="255"/>
                    <a:pt x="345" y="255"/>
                  </a:cubicBezTo>
                  <a:cubicBezTo>
                    <a:pt x="346" y="256"/>
                    <a:pt x="349" y="256"/>
                    <a:pt x="350" y="257"/>
                  </a:cubicBezTo>
                  <a:cubicBezTo>
                    <a:pt x="351" y="257"/>
                    <a:pt x="352" y="258"/>
                    <a:pt x="352" y="259"/>
                  </a:cubicBezTo>
                  <a:cubicBezTo>
                    <a:pt x="352" y="259"/>
                    <a:pt x="351" y="262"/>
                    <a:pt x="352" y="262"/>
                  </a:cubicBezTo>
                  <a:cubicBezTo>
                    <a:pt x="353" y="264"/>
                    <a:pt x="356" y="264"/>
                    <a:pt x="357" y="265"/>
                  </a:cubicBezTo>
                  <a:cubicBezTo>
                    <a:pt x="358" y="265"/>
                    <a:pt x="357" y="268"/>
                    <a:pt x="358" y="268"/>
                  </a:cubicBezTo>
                  <a:cubicBezTo>
                    <a:pt x="359" y="269"/>
                    <a:pt x="362" y="267"/>
                    <a:pt x="363" y="267"/>
                  </a:cubicBezTo>
                  <a:cubicBezTo>
                    <a:pt x="364" y="267"/>
                    <a:pt x="367" y="267"/>
                    <a:pt x="369" y="267"/>
                  </a:cubicBezTo>
                  <a:cubicBezTo>
                    <a:pt x="370" y="267"/>
                    <a:pt x="373" y="268"/>
                    <a:pt x="374" y="269"/>
                  </a:cubicBezTo>
                  <a:cubicBezTo>
                    <a:pt x="375" y="270"/>
                    <a:pt x="377" y="272"/>
                    <a:pt x="377" y="274"/>
                  </a:cubicBezTo>
                  <a:cubicBezTo>
                    <a:pt x="377" y="275"/>
                    <a:pt x="377" y="278"/>
                    <a:pt x="376" y="279"/>
                  </a:cubicBezTo>
                  <a:cubicBezTo>
                    <a:pt x="376" y="280"/>
                    <a:pt x="373" y="281"/>
                    <a:pt x="373" y="282"/>
                  </a:cubicBezTo>
                  <a:cubicBezTo>
                    <a:pt x="372" y="282"/>
                    <a:pt x="372" y="284"/>
                    <a:pt x="371" y="285"/>
                  </a:cubicBezTo>
                  <a:cubicBezTo>
                    <a:pt x="370" y="285"/>
                    <a:pt x="368" y="285"/>
                    <a:pt x="367" y="285"/>
                  </a:cubicBezTo>
                  <a:cubicBezTo>
                    <a:pt x="366" y="285"/>
                    <a:pt x="364" y="285"/>
                    <a:pt x="363" y="286"/>
                  </a:cubicBezTo>
                  <a:cubicBezTo>
                    <a:pt x="363" y="287"/>
                    <a:pt x="361" y="289"/>
                    <a:pt x="362" y="291"/>
                  </a:cubicBezTo>
                  <a:cubicBezTo>
                    <a:pt x="362" y="292"/>
                    <a:pt x="363" y="293"/>
                    <a:pt x="364" y="294"/>
                  </a:cubicBezTo>
                  <a:cubicBezTo>
                    <a:pt x="366" y="295"/>
                    <a:pt x="370" y="296"/>
                    <a:pt x="371" y="298"/>
                  </a:cubicBezTo>
                  <a:cubicBezTo>
                    <a:pt x="372" y="299"/>
                    <a:pt x="372" y="303"/>
                    <a:pt x="373" y="304"/>
                  </a:cubicBezTo>
                  <a:cubicBezTo>
                    <a:pt x="373" y="306"/>
                    <a:pt x="376" y="309"/>
                    <a:pt x="376" y="310"/>
                  </a:cubicBezTo>
                  <a:cubicBezTo>
                    <a:pt x="377" y="311"/>
                    <a:pt x="378" y="314"/>
                    <a:pt x="379" y="315"/>
                  </a:cubicBezTo>
                  <a:cubicBezTo>
                    <a:pt x="380" y="317"/>
                    <a:pt x="381" y="322"/>
                    <a:pt x="382" y="324"/>
                  </a:cubicBezTo>
                  <a:cubicBezTo>
                    <a:pt x="382" y="326"/>
                    <a:pt x="383" y="329"/>
                    <a:pt x="384" y="331"/>
                  </a:cubicBezTo>
                  <a:cubicBezTo>
                    <a:pt x="384" y="333"/>
                    <a:pt x="384" y="338"/>
                    <a:pt x="383" y="340"/>
                  </a:cubicBezTo>
                  <a:cubicBezTo>
                    <a:pt x="382" y="342"/>
                    <a:pt x="380" y="343"/>
                    <a:pt x="379" y="344"/>
                  </a:cubicBezTo>
                  <a:cubicBezTo>
                    <a:pt x="377" y="346"/>
                    <a:pt x="375" y="348"/>
                    <a:pt x="374" y="349"/>
                  </a:cubicBezTo>
                  <a:cubicBezTo>
                    <a:pt x="373" y="349"/>
                    <a:pt x="370" y="350"/>
                    <a:pt x="369" y="350"/>
                  </a:cubicBezTo>
                  <a:cubicBezTo>
                    <a:pt x="368" y="350"/>
                    <a:pt x="366" y="348"/>
                    <a:pt x="366" y="349"/>
                  </a:cubicBezTo>
                  <a:cubicBezTo>
                    <a:pt x="364" y="349"/>
                    <a:pt x="362" y="350"/>
                    <a:pt x="361" y="350"/>
                  </a:cubicBezTo>
                  <a:cubicBezTo>
                    <a:pt x="359" y="351"/>
                    <a:pt x="357" y="354"/>
                    <a:pt x="356" y="355"/>
                  </a:cubicBezTo>
                  <a:cubicBezTo>
                    <a:pt x="355" y="356"/>
                    <a:pt x="354" y="359"/>
                    <a:pt x="353" y="360"/>
                  </a:cubicBezTo>
                  <a:cubicBezTo>
                    <a:pt x="352" y="361"/>
                    <a:pt x="349" y="363"/>
                    <a:pt x="348" y="364"/>
                  </a:cubicBezTo>
                  <a:cubicBezTo>
                    <a:pt x="347" y="366"/>
                    <a:pt x="344" y="369"/>
                    <a:pt x="343" y="371"/>
                  </a:cubicBezTo>
                  <a:cubicBezTo>
                    <a:pt x="342" y="372"/>
                    <a:pt x="339" y="373"/>
                    <a:pt x="339" y="374"/>
                  </a:cubicBezTo>
                  <a:cubicBezTo>
                    <a:pt x="338" y="376"/>
                    <a:pt x="337" y="379"/>
                    <a:pt x="336" y="380"/>
                  </a:cubicBezTo>
                  <a:cubicBezTo>
                    <a:pt x="335" y="382"/>
                    <a:pt x="335" y="386"/>
                    <a:pt x="334" y="388"/>
                  </a:cubicBezTo>
                  <a:cubicBezTo>
                    <a:pt x="333" y="389"/>
                    <a:pt x="330" y="391"/>
                    <a:pt x="329" y="392"/>
                  </a:cubicBezTo>
                  <a:cubicBezTo>
                    <a:pt x="328" y="393"/>
                    <a:pt x="326" y="397"/>
                    <a:pt x="324" y="398"/>
                  </a:cubicBezTo>
                  <a:cubicBezTo>
                    <a:pt x="323" y="398"/>
                    <a:pt x="320" y="398"/>
                    <a:pt x="319" y="399"/>
                  </a:cubicBezTo>
                  <a:cubicBezTo>
                    <a:pt x="318" y="400"/>
                    <a:pt x="316" y="402"/>
                    <a:pt x="315" y="403"/>
                  </a:cubicBezTo>
                  <a:cubicBezTo>
                    <a:pt x="313" y="404"/>
                    <a:pt x="310" y="405"/>
                    <a:pt x="309" y="406"/>
                  </a:cubicBezTo>
                  <a:cubicBezTo>
                    <a:pt x="308" y="407"/>
                    <a:pt x="306" y="409"/>
                    <a:pt x="305" y="410"/>
                  </a:cubicBezTo>
                  <a:cubicBezTo>
                    <a:pt x="304" y="411"/>
                    <a:pt x="300" y="411"/>
                    <a:pt x="298" y="411"/>
                  </a:cubicBezTo>
                  <a:cubicBezTo>
                    <a:pt x="296" y="411"/>
                    <a:pt x="293" y="412"/>
                    <a:pt x="291" y="412"/>
                  </a:cubicBezTo>
                  <a:cubicBezTo>
                    <a:pt x="290" y="412"/>
                    <a:pt x="286" y="412"/>
                    <a:pt x="285" y="412"/>
                  </a:cubicBezTo>
                  <a:cubicBezTo>
                    <a:pt x="284" y="412"/>
                    <a:pt x="281" y="413"/>
                    <a:pt x="280" y="413"/>
                  </a:cubicBezTo>
                  <a:cubicBezTo>
                    <a:pt x="279" y="413"/>
                    <a:pt x="276" y="415"/>
                    <a:pt x="275" y="415"/>
                  </a:cubicBezTo>
                  <a:cubicBezTo>
                    <a:pt x="273" y="416"/>
                    <a:pt x="268" y="418"/>
                    <a:pt x="266" y="418"/>
                  </a:cubicBezTo>
                  <a:cubicBezTo>
                    <a:pt x="264" y="419"/>
                    <a:pt x="260" y="419"/>
                    <a:pt x="259" y="419"/>
                  </a:cubicBezTo>
                  <a:cubicBezTo>
                    <a:pt x="257" y="420"/>
                    <a:pt x="255" y="421"/>
                    <a:pt x="253" y="422"/>
                  </a:cubicBezTo>
                  <a:cubicBezTo>
                    <a:pt x="252" y="423"/>
                    <a:pt x="249" y="424"/>
                    <a:pt x="247" y="425"/>
                  </a:cubicBezTo>
                  <a:cubicBezTo>
                    <a:pt x="245" y="426"/>
                    <a:pt x="241" y="427"/>
                    <a:pt x="239" y="428"/>
                  </a:cubicBezTo>
                  <a:cubicBezTo>
                    <a:pt x="239" y="429"/>
                    <a:pt x="238" y="431"/>
                    <a:pt x="237" y="432"/>
                  </a:cubicBezTo>
                  <a:cubicBezTo>
                    <a:pt x="236" y="432"/>
                    <a:pt x="233" y="433"/>
                    <a:pt x="232" y="434"/>
                  </a:cubicBezTo>
                  <a:cubicBezTo>
                    <a:pt x="231" y="434"/>
                    <a:pt x="228" y="433"/>
                    <a:pt x="227" y="433"/>
                  </a:cubicBezTo>
                  <a:cubicBezTo>
                    <a:pt x="225" y="432"/>
                    <a:pt x="223" y="431"/>
                    <a:pt x="221" y="430"/>
                  </a:cubicBezTo>
                  <a:cubicBezTo>
                    <a:pt x="220" y="430"/>
                    <a:pt x="217" y="429"/>
                    <a:pt x="216" y="428"/>
                  </a:cubicBezTo>
                  <a:cubicBezTo>
                    <a:pt x="214" y="428"/>
                    <a:pt x="212" y="425"/>
                    <a:pt x="210" y="425"/>
                  </a:cubicBezTo>
                  <a:cubicBezTo>
                    <a:pt x="209" y="424"/>
                    <a:pt x="206" y="423"/>
                    <a:pt x="204" y="422"/>
                  </a:cubicBezTo>
                  <a:cubicBezTo>
                    <a:pt x="201" y="422"/>
                    <a:pt x="195" y="422"/>
                    <a:pt x="192" y="422"/>
                  </a:cubicBezTo>
                  <a:cubicBezTo>
                    <a:pt x="188" y="422"/>
                    <a:pt x="180" y="424"/>
                    <a:pt x="176" y="424"/>
                  </a:cubicBezTo>
                  <a:cubicBezTo>
                    <a:pt x="173" y="424"/>
                    <a:pt x="168" y="425"/>
                    <a:pt x="165" y="426"/>
                  </a:cubicBezTo>
                  <a:cubicBezTo>
                    <a:pt x="161" y="426"/>
                    <a:pt x="154" y="427"/>
                    <a:pt x="151" y="428"/>
                  </a:cubicBezTo>
                  <a:cubicBezTo>
                    <a:pt x="148" y="429"/>
                    <a:pt x="143" y="432"/>
                    <a:pt x="140" y="433"/>
                  </a:cubicBezTo>
                  <a:cubicBezTo>
                    <a:pt x="138" y="433"/>
                    <a:pt x="133" y="433"/>
                    <a:pt x="130" y="434"/>
                  </a:cubicBezTo>
                  <a:cubicBezTo>
                    <a:pt x="125" y="434"/>
                    <a:pt x="116" y="436"/>
                    <a:pt x="112" y="437"/>
                  </a:cubicBezTo>
                  <a:cubicBezTo>
                    <a:pt x="110" y="438"/>
                    <a:pt x="106" y="439"/>
                    <a:pt x="104" y="440"/>
                  </a:cubicBezTo>
                  <a:cubicBezTo>
                    <a:pt x="100" y="441"/>
                    <a:pt x="92" y="445"/>
                    <a:pt x="89" y="446"/>
                  </a:cubicBezTo>
                  <a:cubicBezTo>
                    <a:pt x="85" y="448"/>
                    <a:pt x="78" y="451"/>
                    <a:pt x="75" y="453"/>
                  </a:cubicBezTo>
                  <a:cubicBezTo>
                    <a:pt x="72" y="455"/>
                    <a:pt x="67" y="458"/>
                    <a:pt x="64" y="459"/>
                  </a:cubicBezTo>
                  <a:cubicBezTo>
                    <a:pt x="62" y="460"/>
                    <a:pt x="59" y="463"/>
                    <a:pt x="57" y="464"/>
                  </a:cubicBezTo>
                  <a:cubicBezTo>
                    <a:pt x="55" y="465"/>
                    <a:pt x="52" y="467"/>
                    <a:pt x="50" y="468"/>
                  </a:cubicBezTo>
                  <a:cubicBezTo>
                    <a:pt x="49" y="469"/>
                    <a:pt x="46" y="470"/>
                    <a:pt x="45" y="472"/>
                  </a:cubicBezTo>
                  <a:cubicBezTo>
                    <a:pt x="45" y="472"/>
                    <a:pt x="45" y="474"/>
                    <a:pt x="45" y="475"/>
                  </a:cubicBezTo>
                  <a:cubicBezTo>
                    <a:pt x="46" y="477"/>
                    <a:pt x="48" y="480"/>
                    <a:pt x="49" y="482"/>
                  </a:cubicBezTo>
                  <a:cubicBezTo>
                    <a:pt x="49" y="483"/>
                    <a:pt x="49" y="485"/>
                    <a:pt x="49" y="486"/>
                  </a:cubicBezTo>
                  <a:cubicBezTo>
                    <a:pt x="50" y="487"/>
                    <a:pt x="53" y="489"/>
                    <a:pt x="52" y="491"/>
                  </a:cubicBezTo>
                  <a:cubicBezTo>
                    <a:pt x="52" y="492"/>
                    <a:pt x="50" y="494"/>
                    <a:pt x="50" y="495"/>
                  </a:cubicBezTo>
                  <a:cubicBezTo>
                    <a:pt x="50" y="496"/>
                    <a:pt x="51" y="498"/>
                    <a:pt x="51" y="499"/>
                  </a:cubicBezTo>
                  <a:cubicBezTo>
                    <a:pt x="51" y="500"/>
                    <a:pt x="49" y="503"/>
                    <a:pt x="50" y="504"/>
                  </a:cubicBezTo>
                  <a:cubicBezTo>
                    <a:pt x="51" y="505"/>
                    <a:pt x="53" y="505"/>
                    <a:pt x="54" y="505"/>
                  </a:cubicBezTo>
                  <a:cubicBezTo>
                    <a:pt x="55" y="505"/>
                    <a:pt x="59" y="504"/>
                    <a:pt x="60" y="505"/>
                  </a:cubicBezTo>
                  <a:cubicBezTo>
                    <a:pt x="60" y="505"/>
                    <a:pt x="60" y="507"/>
                    <a:pt x="60" y="508"/>
                  </a:cubicBezTo>
                  <a:cubicBezTo>
                    <a:pt x="59" y="509"/>
                    <a:pt x="59" y="511"/>
                    <a:pt x="59" y="512"/>
                  </a:cubicBezTo>
                  <a:cubicBezTo>
                    <a:pt x="59" y="513"/>
                    <a:pt x="59" y="516"/>
                    <a:pt x="60" y="517"/>
                  </a:cubicBezTo>
                  <a:cubicBezTo>
                    <a:pt x="61" y="518"/>
                    <a:pt x="64" y="519"/>
                    <a:pt x="66" y="520"/>
                  </a:cubicBezTo>
                  <a:cubicBezTo>
                    <a:pt x="68" y="520"/>
                    <a:pt x="71" y="520"/>
                    <a:pt x="73" y="521"/>
                  </a:cubicBezTo>
                  <a:cubicBezTo>
                    <a:pt x="74" y="521"/>
                    <a:pt x="76" y="523"/>
                    <a:pt x="77" y="524"/>
                  </a:cubicBezTo>
                  <a:cubicBezTo>
                    <a:pt x="77" y="525"/>
                    <a:pt x="78" y="528"/>
                    <a:pt x="78" y="529"/>
                  </a:cubicBezTo>
                  <a:cubicBezTo>
                    <a:pt x="78" y="530"/>
                    <a:pt x="80" y="532"/>
                    <a:pt x="81" y="533"/>
                  </a:cubicBezTo>
                  <a:cubicBezTo>
                    <a:pt x="81" y="534"/>
                    <a:pt x="84" y="535"/>
                    <a:pt x="85" y="536"/>
                  </a:cubicBezTo>
                  <a:cubicBezTo>
                    <a:pt x="86" y="537"/>
                    <a:pt x="86" y="540"/>
                    <a:pt x="86" y="542"/>
                  </a:cubicBezTo>
                  <a:cubicBezTo>
                    <a:pt x="87" y="543"/>
                    <a:pt x="89" y="545"/>
                    <a:pt x="89" y="546"/>
                  </a:cubicBezTo>
                  <a:cubicBezTo>
                    <a:pt x="89" y="548"/>
                    <a:pt x="88" y="551"/>
                    <a:pt x="87" y="553"/>
                  </a:cubicBezTo>
                  <a:cubicBezTo>
                    <a:pt x="86" y="555"/>
                    <a:pt x="83" y="558"/>
                    <a:pt x="81" y="560"/>
                  </a:cubicBezTo>
                  <a:cubicBezTo>
                    <a:pt x="80" y="561"/>
                    <a:pt x="77" y="562"/>
                    <a:pt x="76" y="563"/>
                  </a:cubicBezTo>
                  <a:cubicBezTo>
                    <a:pt x="75" y="564"/>
                    <a:pt x="74" y="566"/>
                    <a:pt x="73" y="567"/>
                  </a:cubicBezTo>
                  <a:cubicBezTo>
                    <a:pt x="72" y="567"/>
                    <a:pt x="69" y="568"/>
                    <a:pt x="69" y="569"/>
                  </a:cubicBezTo>
                  <a:cubicBezTo>
                    <a:pt x="68" y="570"/>
                    <a:pt x="69" y="573"/>
                    <a:pt x="68" y="575"/>
                  </a:cubicBezTo>
                  <a:cubicBezTo>
                    <a:pt x="68" y="576"/>
                    <a:pt x="68" y="578"/>
                    <a:pt x="67" y="579"/>
                  </a:cubicBezTo>
                  <a:cubicBezTo>
                    <a:pt x="66" y="580"/>
                    <a:pt x="64" y="581"/>
                    <a:pt x="63" y="582"/>
                  </a:cubicBezTo>
                  <a:cubicBezTo>
                    <a:pt x="62" y="584"/>
                    <a:pt x="62" y="586"/>
                    <a:pt x="62" y="587"/>
                  </a:cubicBezTo>
                  <a:cubicBezTo>
                    <a:pt x="62" y="588"/>
                    <a:pt x="63" y="590"/>
                    <a:pt x="63" y="590"/>
                  </a:cubicBezTo>
                  <a:cubicBezTo>
                    <a:pt x="63" y="591"/>
                    <a:pt x="62" y="593"/>
                    <a:pt x="61" y="594"/>
                  </a:cubicBezTo>
                  <a:cubicBezTo>
                    <a:pt x="61" y="595"/>
                    <a:pt x="59" y="596"/>
                    <a:pt x="59" y="596"/>
                  </a:cubicBezTo>
                  <a:cubicBezTo>
                    <a:pt x="57" y="598"/>
                    <a:pt x="52" y="599"/>
                    <a:pt x="50" y="601"/>
                  </a:cubicBezTo>
                  <a:cubicBezTo>
                    <a:pt x="49" y="602"/>
                    <a:pt x="46" y="606"/>
                    <a:pt x="45" y="607"/>
                  </a:cubicBezTo>
                  <a:cubicBezTo>
                    <a:pt x="43" y="610"/>
                    <a:pt x="38" y="614"/>
                    <a:pt x="36" y="616"/>
                  </a:cubicBezTo>
                  <a:cubicBezTo>
                    <a:pt x="35" y="618"/>
                    <a:pt x="32" y="621"/>
                    <a:pt x="31" y="623"/>
                  </a:cubicBezTo>
                  <a:cubicBezTo>
                    <a:pt x="30" y="625"/>
                    <a:pt x="27" y="629"/>
                    <a:pt x="26" y="631"/>
                  </a:cubicBezTo>
                  <a:cubicBezTo>
                    <a:pt x="23" y="635"/>
                    <a:pt x="17" y="641"/>
                    <a:pt x="14" y="644"/>
                  </a:cubicBezTo>
                  <a:cubicBezTo>
                    <a:pt x="11" y="648"/>
                    <a:pt x="4" y="654"/>
                    <a:pt x="0" y="658"/>
                  </a:cubicBezTo>
                  <a:cubicBezTo>
                    <a:pt x="9" y="701"/>
                    <a:pt x="9" y="701"/>
                    <a:pt x="9" y="701"/>
                  </a:cubicBezTo>
                  <a:cubicBezTo>
                    <a:pt x="109" y="680"/>
                    <a:pt x="109" y="680"/>
                    <a:pt x="109" y="680"/>
                  </a:cubicBezTo>
                  <a:cubicBezTo>
                    <a:pt x="274" y="642"/>
                    <a:pt x="274" y="642"/>
                    <a:pt x="274" y="642"/>
                  </a:cubicBezTo>
                  <a:cubicBezTo>
                    <a:pt x="459" y="596"/>
                    <a:pt x="459" y="596"/>
                    <a:pt x="459" y="596"/>
                  </a:cubicBezTo>
                  <a:cubicBezTo>
                    <a:pt x="552" y="571"/>
                    <a:pt x="552" y="571"/>
                    <a:pt x="552" y="571"/>
                  </a:cubicBezTo>
                  <a:cubicBezTo>
                    <a:pt x="552" y="571"/>
                    <a:pt x="552" y="571"/>
                    <a:pt x="552" y="571"/>
                  </a:cubicBezTo>
                  <a:cubicBezTo>
                    <a:pt x="552" y="571"/>
                    <a:pt x="555" y="570"/>
                    <a:pt x="557" y="570"/>
                  </a:cubicBezTo>
                  <a:cubicBezTo>
                    <a:pt x="559" y="570"/>
                    <a:pt x="561" y="571"/>
                    <a:pt x="562" y="572"/>
                  </a:cubicBezTo>
                  <a:cubicBezTo>
                    <a:pt x="564" y="573"/>
                    <a:pt x="565" y="574"/>
                    <a:pt x="565" y="576"/>
                  </a:cubicBezTo>
                  <a:cubicBezTo>
                    <a:pt x="566" y="575"/>
                    <a:pt x="567" y="575"/>
                    <a:pt x="567" y="575"/>
                  </a:cubicBezTo>
                  <a:cubicBezTo>
                    <a:pt x="568" y="575"/>
                    <a:pt x="569" y="575"/>
                    <a:pt x="570" y="576"/>
                  </a:cubicBezTo>
                  <a:cubicBezTo>
                    <a:pt x="572" y="576"/>
                    <a:pt x="574" y="578"/>
                    <a:pt x="577" y="583"/>
                  </a:cubicBezTo>
                  <a:cubicBezTo>
                    <a:pt x="578" y="584"/>
                    <a:pt x="578" y="585"/>
                    <a:pt x="579" y="587"/>
                  </a:cubicBezTo>
                  <a:cubicBezTo>
                    <a:pt x="579" y="587"/>
                    <a:pt x="579" y="588"/>
                    <a:pt x="579" y="588"/>
                  </a:cubicBezTo>
                  <a:cubicBezTo>
                    <a:pt x="580" y="588"/>
                    <a:pt x="581" y="587"/>
                    <a:pt x="582" y="587"/>
                  </a:cubicBezTo>
                  <a:cubicBezTo>
                    <a:pt x="583" y="586"/>
                    <a:pt x="586" y="586"/>
                    <a:pt x="586" y="586"/>
                  </a:cubicBezTo>
                  <a:cubicBezTo>
                    <a:pt x="587" y="586"/>
                    <a:pt x="588" y="586"/>
                    <a:pt x="589" y="587"/>
                  </a:cubicBezTo>
                  <a:cubicBezTo>
                    <a:pt x="590" y="587"/>
                    <a:pt x="592" y="588"/>
                    <a:pt x="593" y="589"/>
                  </a:cubicBezTo>
                  <a:cubicBezTo>
                    <a:pt x="593" y="589"/>
                    <a:pt x="594" y="588"/>
                    <a:pt x="595" y="588"/>
                  </a:cubicBezTo>
                  <a:cubicBezTo>
                    <a:pt x="595" y="588"/>
                    <a:pt x="596" y="589"/>
                    <a:pt x="597" y="589"/>
                  </a:cubicBezTo>
                  <a:cubicBezTo>
                    <a:pt x="599" y="589"/>
                    <a:pt x="600" y="591"/>
                    <a:pt x="600" y="592"/>
                  </a:cubicBezTo>
                  <a:cubicBezTo>
                    <a:pt x="602" y="592"/>
                    <a:pt x="605" y="592"/>
                    <a:pt x="607" y="595"/>
                  </a:cubicBezTo>
                  <a:cubicBezTo>
                    <a:pt x="607" y="597"/>
                    <a:pt x="607" y="599"/>
                    <a:pt x="607" y="600"/>
                  </a:cubicBezTo>
                  <a:cubicBezTo>
                    <a:pt x="607" y="600"/>
                    <a:pt x="607" y="600"/>
                    <a:pt x="607" y="601"/>
                  </a:cubicBezTo>
                  <a:cubicBezTo>
                    <a:pt x="611" y="602"/>
                    <a:pt x="612" y="606"/>
                    <a:pt x="613" y="609"/>
                  </a:cubicBezTo>
                  <a:cubicBezTo>
                    <a:pt x="613" y="611"/>
                    <a:pt x="613" y="612"/>
                    <a:pt x="612" y="613"/>
                  </a:cubicBezTo>
                  <a:cubicBezTo>
                    <a:pt x="612" y="614"/>
                    <a:pt x="612" y="614"/>
                    <a:pt x="612" y="614"/>
                  </a:cubicBezTo>
                  <a:cubicBezTo>
                    <a:pt x="612" y="615"/>
                    <a:pt x="613" y="615"/>
                    <a:pt x="613" y="615"/>
                  </a:cubicBezTo>
                  <a:cubicBezTo>
                    <a:pt x="613" y="615"/>
                    <a:pt x="613" y="616"/>
                    <a:pt x="614" y="616"/>
                  </a:cubicBezTo>
                  <a:cubicBezTo>
                    <a:pt x="615" y="617"/>
                    <a:pt x="616" y="618"/>
                    <a:pt x="617" y="619"/>
                  </a:cubicBezTo>
                  <a:cubicBezTo>
                    <a:pt x="618" y="621"/>
                    <a:pt x="620" y="626"/>
                    <a:pt x="619" y="629"/>
                  </a:cubicBezTo>
                  <a:cubicBezTo>
                    <a:pt x="619" y="630"/>
                    <a:pt x="619" y="631"/>
                    <a:pt x="618" y="632"/>
                  </a:cubicBezTo>
                  <a:cubicBezTo>
                    <a:pt x="619" y="632"/>
                    <a:pt x="620" y="633"/>
                    <a:pt x="621" y="634"/>
                  </a:cubicBezTo>
                  <a:cubicBezTo>
                    <a:pt x="622" y="634"/>
                    <a:pt x="623" y="636"/>
                    <a:pt x="624" y="637"/>
                  </a:cubicBezTo>
                  <a:cubicBezTo>
                    <a:pt x="624" y="637"/>
                    <a:pt x="625" y="638"/>
                    <a:pt x="625" y="638"/>
                  </a:cubicBezTo>
                  <a:cubicBezTo>
                    <a:pt x="625" y="638"/>
                    <a:pt x="625" y="639"/>
                    <a:pt x="626" y="639"/>
                  </a:cubicBezTo>
                  <a:cubicBezTo>
                    <a:pt x="626" y="640"/>
                    <a:pt x="627" y="641"/>
                    <a:pt x="628" y="642"/>
                  </a:cubicBezTo>
                  <a:cubicBezTo>
                    <a:pt x="629" y="642"/>
                    <a:pt x="630" y="643"/>
                    <a:pt x="631" y="644"/>
                  </a:cubicBezTo>
                  <a:cubicBezTo>
                    <a:pt x="631" y="644"/>
                    <a:pt x="631" y="645"/>
                    <a:pt x="631" y="645"/>
                  </a:cubicBezTo>
                  <a:cubicBezTo>
                    <a:pt x="632" y="645"/>
                    <a:pt x="632" y="645"/>
                    <a:pt x="632" y="644"/>
                  </a:cubicBezTo>
                  <a:cubicBezTo>
                    <a:pt x="633" y="644"/>
                    <a:pt x="635" y="644"/>
                    <a:pt x="636" y="644"/>
                  </a:cubicBezTo>
                  <a:cubicBezTo>
                    <a:pt x="637" y="644"/>
                    <a:pt x="639" y="644"/>
                    <a:pt x="640" y="645"/>
                  </a:cubicBezTo>
                  <a:cubicBezTo>
                    <a:pt x="641" y="646"/>
                    <a:pt x="642" y="648"/>
                    <a:pt x="643" y="649"/>
                  </a:cubicBezTo>
                  <a:cubicBezTo>
                    <a:pt x="643" y="648"/>
                    <a:pt x="645" y="648"/>
                    <a:pt x="646" y="648"/>
                  </a:cubicBezTo>
                  <a:cubicBezTo>
                    <a:pt x="646" y="648"/>
                    <a:pt x="646" y="648"/>
                    <a:pt x="647" y="648"/>
                  </a:cubicBezTo>
                  <a:cubicBezTo>
                    <a:pt x="647" y="648"/>
                    <a:pt x="648" y="648"/>
                    <a:pt x="649" y="648"/>
                  </a:cubicBezTo>
                  <a:cubicBezTo>
                    <a:pt x="650" y="647"/>
                    <a:pt x="651" y="647"/>
                    <a:pt x="653" y="647"/>
                  </a:cubicBezTo>
                  <a:cubicBezTo>
                    <a:pt x="653" y="647"/>
                    <a:pt x="653" y="647"/>
                    <a:pt x="653" y="647"/>
                  </a:cubicBezTo>
                  <a:cubicBezTo>
                    <a:pt x="653" y="647"/>
                    <a:pt x="653" y="647"/>
                    <a:pt x="653" y="647"/>
                  </a:cubicBezTo>
                  <a:cubicBezTo>
                    <a:pt x="654" y="647"/>
                    <a:pt x="656" y="647"/>
                    <a:pt x="656" y="648"/>
                  </a:cubicBezTo>
                  <a:cubicBezTo>
                    <a:pt x="657" y="648"/>
                    <a:pt x="657" y="648"/>
                    <a:pt x="657" y="648"/>
                  </a:cubicBezTo>
                  <a:cubicBezTo>
                    <a:pt x="658" y="647"/>
                    <a:pt x="660" y="647"/>
                    <a:pt x="661" y="647"/>
                  </a:cubicBezTo>
                  <a:cubicBezTo>
                    <a:pt x="662" y="647"/>
                    <a:pt x="664" y="647"/>
                    <a:pt x="664" y="648"/>
                  </a:cubicBezTo>
                  <a:cubicBezTo>
                    <a:pt x="666" y="649"/>
                    <a:pt x="667" y="651"/>
                    <a:pt x="668" y="652"/>
                  </a:cubicBezTo>
                  <a:cubicBezTo>
                    <a:pt x="668" y="652"/>
                    <a:pt x="669" y="653"/>
                    <a:pt x="670" y="653"/>
                  </a:cubicBezTo>
                  <a:cubicBezTo>
                    <a:pt x="671" y="654"/>
                    <a:pt x="671" y="654"/>
                    <a:pt x="673" y="657"/>
                  </a:cubicBezTo>
                  <a:cubicBezTo>
                    <a:pt x="681" y="659"/>
                    <a:pt x="681" y="659"/>
                    <a:pt x="681" y="659"/>
                  </a:cubicBezTo>
                  <a:cubicBezTo>
                    <a:pt x="677" y="663"/>
                    <a:pt x="677" y="663"/>
                    <a:pt x="677" y="663"/>
                  </a:cubicBezTo>
                  <a:cubicBezTo>
                    <a:pt x="787" y="695"/>
                    <a:pt x="787" y="695"/>
                    <a:pt x="787" y="695"/>
                  </a:cubicBezTo>
                  <a:cubicBezTo>
                    <a:pt x="789" y="709"/>
                    <a:pt x="789" y="709"/>
                    <a:pt x="789" y="709"/>
                  </a:cubicBezTo>
                  <a:cubicBezTo>
                    <a:pt x="786" y="725"/>
                    <a:pt x="786" y="725"/>
                    <a:pt x="786" y="725"/>
                  </a:cubicBezTo>
                  <a:cubicBezTo>
                    <a:pt x="784" y="752"/>
                    <a:pt x="784" y="752"/>
                    <a:pt x="784" y="752"/>
                  </a:cubicBezTo>
                  <a:cubicBezTo>
                    <a:pt x="785" y="752"/>
                    <a:pt x="785" y="753"/>
                    <a:pt x="785" y="754"/>
                  </a:cubicBezTo>
                  <a:cubicBezTo>
                    <a:pt x="786" y="754"/>
                    <a:pt x="787" y="756"/>
                    <a:pt x="787" y="756"/>
                  </a:cubicBezTo>
                  <a:cubicBezTo>
                    <a:pt x="787" y="757"/>
                    <a:pt x="787" y="759"/>
                    <a:pt x="787" y="759"/>
                  </a:cubicBezTo>
                  <a:cubicBezTo>
                    <a:pt x="787" y="761"/>
                    <a:pt x="786" y="763"/>
                    <a:pt x="787" y="764"/>
                  </a:cubicBezTo>
                  <a:cubicBezTo>
                    <a:pt x="787" y="764"/>
                    <a:pt x="789" y="765"/>
                    <a:pt x="790" y="765"/>
                  </a:cubicBezTo>
                  <a:cubicBezTo>
                    <a:pt x="790" y="766"/>
                    <a:pt x="792" y="765"/>
                    <a:pt x="793" y="766"/>
                  </a:cubicBezTo>
                  <a:cubicBezTo>
                    <a:pt x="793" y="766"/>
                    <a:pt x="794" y="769"/>
                    <a:pt x="794" y="769"/>
                  </a:cubicBezTo>
                  <a:cubicBezTo>
                    <a:pt x="794" y="770"/>
                    <a:pt x="794" y="771"/>
                    <a:pt x="794" y="772"/>
                  </a:cubicBezTo>
                  <a:cubicBezTo>
                    <a:pt x="795" y="772"/>
                    <a:pt x="796" y="771"/>
                    <a:pt x="797" y="771"/>
                  </a:cubicBezTo>
                  <a:cubicBezTo>
                    <a:pt x="798" y="771"/>
                    <a:pt x="798" y="769"/>
                    <a:pt x="799" y="769"/>
                  </a:cubicBezTo>
                  <a:cubicBezTo>
                    <a:pt x="800" y="768"/>
                    <a:pt x="801" y="768"/>
                    <a:pt x="801" y="769"/>
                  </a:cubicBezTo>
                  <a:cubicBezTo>
                    <a:pt x="802" y="769"/>
                    <a:pt x="802" y="771"/>
                    <a:pt x="802" y="772"/>
                  </a:cubicBezTo>
                  <a:cubicBezTo>
                    <a:pt x="803" y="772"/>
                    <a:pt x="805" y="774"/>
                    <a:pt x="806" y="774"/>
                  </a:cubicBezTo>
                  <a:cubicBezTo>
                    <a:pt x="807" y="773"/>
                    <a:pt x="808" y="771"/>
                    <a:pt x="809" y="770"/>
                  </a:cubicBezTo>
                  <a:cubicBezTo>
                    <a:pt x="810" y="770"/>
                    <a:pt x="811" y="768"/>
                    <a:pt x="812" y="767"/>
                  </a:cubicBezTo>
                  <a:cubicBezTo>
                    <a:pt x="813" y="766"/>
                    <a:pt x="816" y="763"/>
                    <a:pt x="817" y="762"/>
                  </a:cubicBezTo>
                  <a:cubicBezTo>
                    <a:pt x="819" y="761"/>
                    <a:pt x="823" y="760"/>
                    <a:pt x="825" y="759"/>
                  </a:cubicBezTo>
                  <a:cubicBezTo>
                    <a:pt x="828" y="758"/>
                    <a:pt x="835" y="757"/>
                    <a:pt x="838" y="756"/>
                  </a:cubicBezTo>
                  <a:cubicBezTo>
                    <a:pt x="842" y="755"/>
                    <a:pt x="850" y="753"/>
                    <a:pt x="853" y="752"/>
                  </a:cubicBezTo>
                  <a:cubicBezTo>
                    <a:pt x="857" y="750"/>
                    <a:pt x="863" y="746"/>
                    <a:pt x="866" y="744"/>
                  </a:cubicBezTo>
                  <a:cubicBezTo>
                    <a:pt x="868" y="743"/>
                    <a:pt x="870" y="740"/>
                    <a:pt x="872" y="739"/>
                  </a:cubicBezTo>
                  <a:cubicBezTo>
                    <a:pt x="873" y="738"/>
                    <a:pt x="875" y="735"/>
                    <a:pt x="877" y="735"/>
                  </a:cubicBezTo>
                  <a:cubicBezTo>
                    <a:pt x="878" y="735"/>
                    <a:pt x="879" y="736"/>
                    <a:pt x="879" y="737"/>
                  </a:cubicBezTo>
                  <a:cubicBezTo>
                    <a:pt x="880" y="737"/>
                    <a:pt x="879" y="738"/>
                    <a:pt x="880" y="739"/>
                  </a:cubicBezTo>
                  <a:cubicBezTo>
                    <a:pt x="881" y="739"/>
                    <a:pt x="883" y="738"/>
                    <a:pt x="883" y="738"/>
                  </a:cubicBezTo>
                  <a:cubicBezTo>
                    <a:pt x="886" y="737"/>
                    <a:pt x="890" y="735"/>
                    <a:pt x="892" y="734"/>
                  </a:cubicBezTo>
                  <a:cubicBezTo>
                    <a:pt x="895" y="732"/>
                    <a:pt x="900" y="728"/>
                    <a:pt x="902" y="726"/>
                  </a:cubicBezTo>
                  <a:cubicBezTo>
                    <a:pt x="905" y="724"/>
                    <a:pt x="911" y="719"/>
                    <a:pt x="914" y="717"/>
                  </a:cubicBezTo>
                  <a:cubicBezTo>
                    <a:pt x="917" y="714"/>
                    <a:pt x="923" y="709"/>
                    <a:pt x="926" y="706"/>
                  </a:cubicBezTo>
                  <a:cubicBezTo>
                    <a:pt x="929" y="704"/>
                    <a:pt x="936" y="699"/>
                    <a:pt x="939" y="697"/>
                  </a:cubicBezTo>
                  <a:cubicBezTo>
                    <a:pt x="944" y="693"/>
                    <a:pt x="954" y="686"/>
                    <a:pt x="958" y="683"/>
                  </a:cubicBezTo>
                  <a:cubicBezTo>
                    <a:pt x="962" y="680"/>
                    <a:pt x="968" y="675"/>
                    <a:pt x="971" y="672"/>
                  </a:cubicBezTo>
                  <a:cubicBezTo>
                    <a:pt x="977" y="667"/>
                    <a:pt x="989" y="657"/>
                    <a:pt x="995" y="651"/>
                  </a:cubicBezTo>
                  <a:cubicBezTo>
                    <a:pt x="998" y="648"/>
                    <a:pt x="1005" y="641"/>
                    <a:pt x="1009" y="638"/>
                  </a:cubicBezTo>
                  <a:cubicBezTo>
                    <a:pt x="1011" y="636"/>
                    <a:pt x="1017" y="632"/>
                    <a:pt x="1020" y="630"/>
                  </a:cubicBezTo>
                  <a:cubicBezTo>
                    <a:pt x="1022" y="628"/>
                    <a:pt x="1027" y="623"/>
                    <a:pt x="1029" y="621"/>
                  </a:cubicBezTo>
                  <a:cubicBezTo>
                    <a:pt x="1031" y="619"/>
                    <a:pt x="1034" y="616"/>
                    <a:pt x="1036" y="615"/>
                  </a:cubicBezTo>
                  <a:cubicBezTo>
                    <a:pt x="1037" y="614"/>
                    <a:pt x="1039" y="613"/>
                    <a:pt x="1039" y="612"/>
                  </a:cubicBezTo>
                  <a:cubicBezTo>
                    <a:pt x="1040" y="611"/>
                    <a:pt x="1040" y="608"/>
                    <a:pt x="1040" y="608"/>
                  </a:cubicBezTo>
                  <a:cubicBezTo>
                    <a:pt x="1039" y="607"/>
                    <a:pt x="1037" y="606"/>
                    <a:pt x="1036" y="606"/>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3" name="Freeform 76">
              <a:extLst>
                <a:ext uri="{FF2B5EF4-FFF2-40B4-BE49-F238E27FC236}">
                  <a16:creationId xmlns:a16="http://schemas.microsoft.com/office/drawing/2014/main" id="{8633CAA7-9111-40C5-9942-6ACBD60D753A}"/>
                </a:ext>
              </a:extLst>
            </p:cNvPr>
            <p:cNvSpPr>
              <a:spLocks/>
            </p:cNvSpPr>
            <p:nvPr/>
          </p:nvSpPr>
          <p:spPr bwMode="auto">
            <a:xfrm>
              <a:off x="5995984" y="2614615"/>
              <a:ext cx="193674" cy="195263"/>
            </a:xfrm>
            <a:custGeom>
              <a:avLst/>
              <a:gdLst>
                <a:gd name="T0" fmla="*/ 41 w 229"/>
                <a:gd name="T1" fmla="*/ 191 h 231"/>
                <a:gd name="T2" fmla="*/ 27 w 229"/>
                <a:gd name="T3" fmla="*/ 229 h 231"/>
                <a:gd name="T4" fmla="*/ 29 w 229"/>
                <a:gd name="T5" fmla="*/ 230 h 231"/>
                <a:gd name="T6" fmla="*/ 33 w 229"/>
                <a:gd name="T7" fmla="*/ 230 h 231"/>
                <a:gd name="T8" fmla="*/ 38 w 229"/>
                <a:gd name="T9" fmla="*/ 226 h 231"/>
                <a:gd name="T10" fmla="*/ 41 w 229"/>
                <a:gd name="T11" fmla="*/ 220 h 231"/>
                <a:gd name="T12" fmla="*/ 45 w 229"/>
                <a:gd name="T13" fmla="*/ 217 h 231"/>
                <a:gd name="T14" fmla="*/ 50 w 229"/>
                <a:gd name="T15" fmla="*/ 214 h 231"/>
                <a:gd name="T16" fmla="*/ 52 w 229"/>
                <a:gd name="T17" fmla="*/ 208 h 231"/>
                <a:gd name="T18" fmla="*/ 58 w 229"/>
                <a:gd name="T19" fmla="*/ 203 h 231"/>
                <a:gd name="T20" fmla="*/ 66 w 229"/>
                <a:gd name="T21" fmla="*/ 199 h 231"/>
                <a:gd name="T22" fmla="*/ 72 w 229"/>
                <a:gd name="T23" fmla="*/ 191 h 231"/>
                <a:gd name="T24" fmla="*/ 80 w 229"/>
                <a:gd name="T25" fmla="*/ 190 h 231"/>
                <a:gd name="T26" fmla="*/ 83 w 229"/>
                <a:gd name="T27" fmla="*/ 187 h 231"/>
                <a:gd name="T28" fmla="*/ 87 w 229"/>
                <a:gd name="T29" fmla="*/ 177 h 231"/>
                <a:gd name="T30" fmla="*/ 95 w 229"/>
                <a:gd name="T31" fmla="*/ 174 h 231"/>
                <a:gd name="T32" fmla="*/ 99 w 229"/>
                <a:gd name="T33" fmla="*/ 166 h 231"/>
                <a:gd name="T34" fmla="*/ 103 w 229"/>
                <a:gd name="T35" fmla="*/ 158 h 231"/>
                <a:gd name="T36" fmla="*/ 107 w 229"/>
                <a:gd name="T37" fmla="*/ 165 h 231"/>
                <a:gd name="T38" fmla="*/ 113 w 229"/>
                <a:gd name="T39" fmla="*/ 161 h 231"/>
                <a:gd name="T40" fmla="*/ 120 w 229"/>
                <a:gd name="T41" fmla="*/ 157 h 231"/>
                <a:gd name="T42" fmla="*/ 128 w 229"/>
                <a:gd name="T43" fmla="*/ 158 h 231"/>
                <a:gd name="T44" fmla="*/ 131 w 229"/>
                <a:gd name="T45" fmla="*/ 160 h 231"/>
                <a:gd name="T46" fmla="*/ 136 w 229"/>
                <a:gd name="T47" fmla="*/ 152 h 231"/>
                <a:gd name="T48" fmla="*/ 144 w 229"/>
                <a:gd name="T49" fmla="*/ 150 h 231"/>
                <a:gd name="T50" fmla="*/ 151 w 229"/>
                <a:gd name="T51" fmla="*/ 151 h 231"/>
                <a:gd name="T52" fmla="*/ 154 w 229"/>
                <a:gd name="T53" fmla="*/ 148 h 231"/>
                <a:gd name="T54" fmla="*/ 160 w 229"/>
                <a:gd name="T55" fmla="*/ 142 h 231"/>
                <a:gd name="T56" fmla="*/ 167 w 229"/>
                <a:gd name="T57" fmla="*/ 142 h 231"/>
                <a:gd name="T58" fmla="*/ 170 w 229"/>
                <a:gd name="T59" fmla="*/ 144 h 231"/>
                <a:gd name="T60" fmla="*/ 174 w 229"/>
                <a:gd name="T61" fmla="*/ 138 h 231"/>
                <a:gd name="T62" fmla="*/ 181 w 229"/>
                <a:gd name="T63" fmla="*/ 136 h 231"/>
                <a:gd name="T64" fmla="*/ 186 w 229"/>
                <a:gd name="T65" fmla="*/ 131 h 231"/>
                <a:gd name="T66" fmla="*/ 189 w 229"/>
                <a:gd name="T67" fmla="*/ 127 h 231"/>
                <a:gd name="T68" fmla="*/ 193 w 229"/>
                <a:gd name="T69" fmla="*/ 125 h 231"/>
                <a:gd name="T70" fmla="*/ 199 w 229"/>
                <a:gd name="T71" fmla="*/ 128 h 231"/>
                <a:gd name="T72" fmla="*/ 203 w 229"/>
                <a:gd name="T73" fmla="*/ 123 h 231"/>
                <a:gd name="T74" fmla="*/ 212 w 229"/>
                <a:gd name="T75" fmla="*/ 120 h 231"/>
                <a:gd name="T76" fmla="*/ 220 w 229"/>
                <a:gd name="T77" fmla="*/ 114 h 231"/>
                <a:gd name="T78" fmla="*/ 226 w 229"/>
                <a:gd name="T79" fmla="*/ 114 h 231"/>
                <a:gd name="T80" fmla="*/ 229 w 229"/>
                <a:gd name="T81" fmla="*/ 106 h 231"/>
                <a:gd name="T82" fmla="*/ 228 w 229"/>
                <a:gd name="T83" fmla="*/ 91 h 231"/>
                <a:gd name="T84" fmla="*/ 199 w 229"/>
                <a:gd name="T85" fmla="*/ 1 h 231"/>
                <a:gd name="T86" fmla="*/ 107 w 229"/>
                <a:gd name="T87" fmla="*/ 27 h 231"/>
                <a:gd name="T88" fmla="*/ 90 w 229"/>
                <a:gd name="T89" fmla="*/ 36 h 231"/>
                <a:gd name="T90" fmla="*/ 72 w 229"/>
                <a:gd name="T91" fmla="*/ 34 h 231"/>
                <a:gd name="T92" fmla="*/ 26 w 229"/>
                <a:gd name="T93" fmla="*/ 17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 h="231">
                  <a:moveTo>
                    <a:pt x="26" y="176"/>
                  </a:moveTo>
                  <a:cubicBezTo>
                    <a:pt x="41" y="191"/>
                    <a:pt x="41" y="191"/>
                    <a:pt x="41" y="191"/>
                  </a:cubicBezTo>
                  <a:cubicBezTo>
                    <a:pt x="16" y="219"/>
                    <a:pt x="16" y="219"/>
                    <a:pt x="16" y="219"/>
                  </a:cubicBezTo>
                  <a:cubicBezTo>
                    <a:pt x="27" y="229"/>
                    <a:pt x="27" y="229"/>
                    <a:pt x="27" y="229"/>
                  </a:cubicBezTo>
                  <a:cubicBezTo>
                    <a:pt x="26" y="230"/>
                    <a:pt x="26" y="230"/>
                    <a:pt x="26" y="230"/>
                  </a:cubicBezTo>
                  <a:cubicBezTo>
                    <a:pt x="27" y="230"/>
                    <a:pt x="28" y="230"/>
                    <a:pt x="29" y="230"/>
                  </a:cubicBezTo>
                  <a:cubicBezTo>
                    <a:pt x="29" y="230"/>
                    <a:pt x="30" y="231"/>
                    <a:pt x="31" y="231"/>
                  </a:cubicBezTo>
                  <a:cubicBezTo>
                    <a:pt x="31" y="231"/>
                    <a:pt x="32" y="230"/>
                    <a:pt x="33" y="230"/>
                  </a:cubicBezTo>
                  <a:cubicBezTo>
                    <a:pt x="33" y="229"/>
                    <a:pt x="34" y="227"/>
                    <a:pt x="35" y="227"/>
                  </a:cubicBezTo>
                  <a:cubicBezTo>
                    <a:pt x="35" y="226"/>
                    <a:pt x="37" y="227"/>
                    <a:pt x="38" y="226"/>
                  </a:cubicBezTo>
                  <a:cubicBezTo>
                    <a:pt x="38" y="226"/>
                    <a:pt x="39" y="224"/>
                    <a:pt x="39" y="224"/>
                  </a:cubicBezTo>
                  <a:cubicBezTo>
                    <a:pt x="39" y="223"/>
                    <a:pt x="40" y="221"/>
                    <a:pt x="41" y="220"/>
                  </a:cubicBezTo>
                  <a:cubicBezTo>
                    <a:pt x="41" y="220"/>
                    <a:pt x="43" y="221"/>
                    <a:pt x="44" y="220"/>
                  </a:cubicBezTo>
                  <a:cubicBezTo>
                    <a:pt x="44" y="220"/>
                    <a:pt x="44" y="217"/>
                    <a:pt x="45" y="217"/>
                  </a:cubicBezTo>
                  <a:cubicBezTo>
                    <a:pt x="45" y="216"/>
                    <a:pt x="46" y="217"/>
                    <a:pt x="47" y="217"/>
                  </a:cubicBezTo>
                  <a:cubicBezTo>
                    <a:pt x="48" y="216"/>
                    <a:pt x="49" y="215"/>
                    <a:pt x="50" y="214"/>
                  </a:cubicBezTo>
                  <a:cubicBezTo>
                    <a:pt x="50" y="214"/>
                    <a:pt x="50" y="211"/>
                    <a:pt x="50" y="211"/>
                  </a:cubicBezTo>
                  <a:cubicBezTo>
                    <a:pt x="51" y="210"/>
                    <a:pt x="52" y="209"/>
                    <a:pt x="52" y="208"/>
                  </a:cubicBezTo>
                  <a:cubicBezTo>
                    <a:pt x="53" y="207"/>
                    <a:pt x="54" y="205"/>
                    <a:pt x="55" y="204"/>
                  </a:cubicBezTo>
                  <a:cubicBezTo>
                    <a:pt x="56" y="204"/>
                    <a:pt x="57" y="203"/>
                    <a:pt x="58" y="203"/>
                  </a:cubicBezTo>
                  <a:cubicBezTo>
                    <a:pt x="60" y="202"/>
                    <a:pt x="62" y="199"/>
                    <a:pt x="63" y="198"/>
                  </a:cubicBezTo>
                  <a:cubicBezTo>
                    <a:pt x="64" y="198"/>
                    <a:pt x="66" y="199"/>
                    <a:pt x="66" y="199"/>
                  </a:cubicBezTo>
                  <a:cubicBezTo>
                    <a:pt x="67" y="198"/>
                    <a:pt x="68" y="196"/>
                    <a:pt x="69" y="195"/>
                  </a:cubicBezTo>
                  <a:cubicBezTo>
                    <a:pt x="70" y="194"/>
                    <a:pt x="71" y="192"/>
                    <a:pt x="72" y="191"/>
                  </a:cubicBezTo>
                  <a:cubicBezTo>
                    <a:pt x="73" y="190"/>
                    <a:pt x="75" y="189"/>
                    <a:pt x="76" y="189"/>
                  </a:cubicBezTo>
                  <a:cubicBezTo>
                    <a:pt x="77" y="189"/>
                    <a:pt x="79" y="191"/>
                    <a:pt x="80" y="190"/>
                  </a:cubicBezTo>
                  <a:cubicBezTo>
                    <a:pt x="81" y="190"/>
                    <a:pt x="83" y="190"/>
                    <a:pt x="83" y="189"/>
                  </a:cubicBezTo>
                  <a:cubicBezTo>
                    <a:pt x="84" y="189"/>
                    <a:pt x="83" y="187"/>
                    <a:pt x="83" y="187"/>
                  </a:cubicBezTo>
                  <a:cubicBezTo>
                    <a:pt x="83" y="185"/>
                    <a:pt x="85" y="183"/>
                    <a:pt x="85" y="182"/>
                  </a:cubicBezTo>
                  <a:cubicBezTo>
                    <a:pt x="86" y="181"/>
                    <a:pt x="86" y="178"/>
                    <a:pt x="87" y="177"/>
                  </a:cubicBezTo>
                  <a:cubicBezTo>
                    <a:pt x="88" y="176"/>
                    <a:pt x="91" y="177"/>
                    <a:pt x="92" y="177"/>
                  </a:cubicBezTo>
                  <a:cubicBezTo>
                    <a:pt x="93" y="177"/>
                    <a:pt x="95" y="175"/>
                    <a:pt x="95" y="174"/>
                  </a:cubicBezTo>
                  <a:cubicBezTo>
                    <a:pt x="96" y="173"/>
                    <a:pt x="95" y="170"/>
                    <a:pt x="96" y="169"/>
                  </a:cubicBezTo>
                  <a:cubicBezTo>
                    <a:pt x="96" y="168"/>
                    <a:pt x="99" y="167"/>
                    <a:pt x="99" y="166"/>
                  </a:cubicBezTo>
                  <a:cubicBezTo>
                    <a:pt x="100" y="165"/>
                    <a:pt x="99" y="162"/>
                    <a:pt x="100" y="161"/>
                  </a:cubicBezTo>
                  <a:cubicBezTo>
                    <a:pt x="100" y="160"/>
                    <a:pt x="102" y="158"/>
                    <a:pt x="103" y="158"/>
                  </a:cubicBezTo>
                  <a:cubicBezTo>
                    <a:pt x="104" y="158"/>
                    <a:pt x="105" y="161"/>
                    <a:pt x="106" y="162"/>
                  </a:cubicBezTo>
                  <a:cubicBezTo>
                    <a:pt x="106" y="163"/>
                    <a:pt x="106" y="165"/>
                    <a:pt x="107" y="165"/>
                  </a:cubicBezTo>
                  <a:cubicBezTo>
                    <a:pt x="107" y="166"/>
                    <a:pt x="109" y="165"/>
                    <a:pt x="109" y="165"/>
                  </a:cubicBezTo>
                  <a:cubicBezTo>
                    <a:pt x="111" y="164"/>
                    <a:pt x="112" y="162"/>
                    <a:pt x="113" y="161"/>
                  </a:cubicBezTo>
                  <a:cubicBezTo>
                    <a:pt x="114" y="161"/>
                    <a:pt x="116" y="160"/>
                    <a:pt x="117" y="160"/>
                  </a:cubicBezTo>
                  <a:cubicBezTo>
                    <a:pt x="118" y="159"/>
                    <a:pt x="119" y="157"/>
                    <a:pt x="120" y="157"/>
                  </a:cubicBezTo>
                  <a:cubicBezTo>
                    <a:pt x="121" y="157"/>
                    <a:pt x="123" y="156"/>
                    <a:pt x="124" y="156"/>
                  </a:cubicBezTo>
                  <a:cubicBezTo>
                    <a:pt x="125" y="156"/>
                    <a:pt x="127" y="157"/>
                    <a:pt x="128" y="158"/>
                  </a:cubicBezTo>
                  <a:cubicBezTo>
                    <a:pt x="128" y="158"/>
                    <a:pt x="128" y="159"/>
                    <a:pt x="129" y="160"/>
                  </a:cubicBezTo>
                  <a:cubicBezTo>
                    <a:pt x="129" y="160"/>
                    <a:pt x="131" y="160"/>
                    <a:pt x="131" y="160"/>
                  </a:cubicBezTo>
                  <a:cubicBezTo>
                    <a:pt x="132" y="159"/>
                    <a:pt x="132" y="156"/>
                    <a:pt x="133" y="155"/>
                  </a:cubicBezTo>
                  <a:cubicBezTo>
                    <a:pt x="133" y="154"/>
                    <a:pt x="135" y="153"/>
                    <a:pt x="136" y="152"/>
                  </a:cubicBezTo>
                  <a:cubicBezTo>
                    <a:pt x="137" y="151"/>
                    <a:pt x="139" y="150"/>
                    <a:pt x="140" y="149"/>
                  </a:cubicBezTo>
                  <a:cubicBezTo>
                    <a:pt x="141" y="149"/>
                    <a:pt x="143" y="149"/>
                    <a:pt x="144" y="150"/>
                  </a:cubicBezTo>
                  <a:cubicBezTo>
                    <a:pt x="145" y="150"/>
                    <a:pt x="147" y="152"/>
                    <a:pt x="148" y="152"/>
                  </a:cubicBezTo>
                  <a:cubicBezTo>
                    <a:pt x="149" y="152"/>
                    <a:pt x="150" y="152"/>
                    <a:pt x="151" y="151"/>
                  </a:cubicBezTo>
                  <a:cubicBezTo>
                    <a:pt x="151" y="150"/>
                    <a:pt x="151" y="149"/>
                    <a:pt x="151" y="148"/>
                  </a:cubicBezTo>
                  <a:cubicBezTo>
                    <a:pt x="152" y="148"/>
                    <a:pt x="153" y="148"/>
                    <a:pt x="154" y="148"/>
                  </a:cubicBezTo>
                  <a:cubicBezTo>
                    <a:pt x="155" y="147"/>
                    <a:pt x="158" y="146"/>
                    <a:pt x="159" y="145"/>
                  </a:cubicBezTo>
                  <a:cubicBezTo>
                    <a:pt x="159" y="144"/>
                    <a:pt x="160" y="143"/>
                    <a:pt x="160" y="142"/>
                  </a:cubicBezTo>
                  <a:cubicBezTo>
                    <a:pt x="161" y="141"/>
                    <a:pt x="164" y="141"/>
                    <a:pt x="165" y="141"/>
                  </a:cubicBezTo>
                  <a:cubicBezTo>
                    <a:pt x="165" y="141"/>
                    <a:pt x="167" y="142"/>
                    <a:pt x="167" y="142"/>
                  </a:cubicBezTo>
                  <a:cubicBezTo>
                    <a:pt x="168" y="143"/>
                    <a:pt x="167" y="144"/>
                    <a:pt x="168" y="145"/>
                  </a:cubicBezTo>
                  <a:cubicBezTo>
                    <a:pt x="168" y="145"/>
                    <a:pt x="169" y="144"/>
                    <a:pt x="170" y="144"/>
                  </a:cubicBezTo>
                  <a:cubicBezTo>
                    <a:pt x="171" y="143"/>
                    <a:pt x="171" y="142"/>
                    <a:pt x="172" y="141"/>
                  </a:cubicBezTo>
                  <a:cubicBezTo>
                    <a:pt x="173" y="140"/>
                    <a:pt x="173" y="138"/>
                    <a:pt x="174" y="138"/>
                  </a:cubicBezTo>
                  <a:cubicBezTo>
                    <a:pt x="175" y="137"/>
                    <a:pt x="176" y="138"/>
                    <a:pt x="177" y="138"/>
                  </a:cubicBezTo>
                  <a:cubicBezTo>
                    <a:pt x="178" y="138"/>
                    <a:pt x="180" y="137"/>
                    <a:pt x="181" y="136"/>
                  </a:cubicBezTo>
                  <a:cubicBezTo>
                    <a:pt x="182" y="136"/>
                    <a:pt x="183" y="133"/>
                    <a:pt x="184" y="132"/>
                  </a:cubicBezTo>
                  <a:cubicBezTo>
                    <a:pt x="184" y="132"/>
                    <a:pt x="186" y="132"/>
                    <a:pt x="186" y="131"/>
                  </a:cubicBezTo>
                  <a:cubicBezTo>
                    <a:pt x="187" y="131"/>
                    <a:pt x="189" y="131"/>
                    <a:pt x="190" y="131"/>
                  </a:cubicBezTo>
                  <a:cubicBezTo>
                    <a:pt x="190" y="130"/>
                    <a:pt x="189" y="128"/>
                    <a:pt x="189" y="127"/>
                  </a:cubicBezTo>
                  <a:cubicBezTo>
                    <a:pt x="189" y="127"/>
                    <a:pt x="190" y="125"/>
                    <a:pt x="191" y="125"/>
                  </a:cubicBezTo>
                  <a:cubicBezTo>
                    <a:pt x="192" y="125"/>
                    <a:pt x="193" y="125"/>
                    <a:pt x="193" y="125"/>
                  </a:cubicBezTo>
                  <a:cubicBezTo>
                    <a:pt x="194" y="126"/>
                    <a:pt x="194" y="127"/>
                    <a:pt x="195" y="127"/>
                  </a:cubicBezTo>
                  <a:cubicBezTo>
                    <a:pt x="196" y="128"/>
                    <a:pt x="198" y="128"/>
                    <a:pt x="199" y="128"/>
                  </a:cubicBezTo>
                  <a:cubicBezTo>
                    <a:pt x="200" y="127"/>
                    <a:pt x="201" y="127"/>
                    <a:pt x="201" y="126"/>
                  </a:cubicBezTo>
                  <a:cubicBezTo>
                    <a:pt x="202" y="126"/>
                    <a:pt x="202" y="123"/>
                    <a:pt x="203" y="123"/>
                  </a:cubicBezTo>
                  <a:cubicBezTo>
                    <a:pt x="204" y="122"/>
                    <a:pt x="206" y="120"/>
                    <a:pt x="207" y="120"/>
                  </a:cubicBezTo>
                  <a:cubicBezTo>
                    <a:pt x="208" y="119"/>
                    <a:pt x="211" y="120"/>
                    <a:pt x="212" y="120"/>
                  </a:cubicBezTo>
                  <a:cubicBezTo>
                    <a:pt x="213" y="120"/>
                    <a:pt x="214" y="118"/>
                    <a:pt x="215" y="118"/>
                  </a:cubicBezTo>
                  <a:cubicBezTo>
                    <a:pt x="216" y="117"/>
                    <a:pt x="219" y="115"/>
                    <a:pt x="220" y="114"/>
                  </a:cubicBezTo>
                  <a:cubicBezTo>
                    <a:pt x="221" y="114"/>
                    <a:pt x="223" y="113"/>
                    <a:pt x="224" y="113"/>
                  </a:cubicBezTo>
                  <a:cubicBezTo>
                    <a:pt x="225" y="113"/>
                    <a:pt x="226" y="113"/>
                    <a:pt x="226" y="114"/>
                  </a:cubicBezTo>
                  <a:cubicBezTo>
                    <a:pt x="229" y="109"/>
                    <a:pt x="229" y="109"/>
                    <a:pt x="229" y="109"/>
                  </a:cubicBezTo>
                  <a:cubicBezTo>
                    <a:pt x="229" y="106"/>
                    <a:pt x="229" y="106"/>
                    <a:pt x="229" y="106"/>
                  </a:cubicBezTo>
                  <a:cubicBezTo>
                    <a:pt x="221" y="98"/>
                    <a:pt x="221" y="98"/>
                    <a:pt x="221" y="98"/>
                  </a:cubicBezTo>
                  <a:cubicBezTo>
                    <a:pt x="228" y="91"/>
                    <a:pt x="228" y="91"/>
                    <a:pt x="228" y="91"/>
                  </a:cubicBezTo>
                  <a:cubicBezTo>
                    <a:pt x="215" y="45"/>
                    <a:pt x="215" y="45"/>
                    <a:pt x="215" y="45"/>
                  </a:cubicBezTo>
                  <a:cubicBezTo>
                    <a:pt x="199" y="1"/>
                    <a:pt x="199" y="1"/>
                    <a:pt x="199" y="1"/>
                  </a:cubicBezTo>
                  <a:cubicBezTo>
                    <a:pt x="199" y="0"/>
                    <a:pt x="199" y="0"/>
                    <a:pt x="199" y="0"/>
                  </a:cubicBezTo>
                  <a:cubicBezTo>
                    <a:pt x="107" y="27"/>
                    <a:pt x="107" y="27"/>
                    <a:pt x="107" y="27"/>
                  </a:cubicBezTo>
                  <a:cubicBezTo>
                    <a:pt x="90" y="30"/>
                    <a:pt x="90" y="30"/>
                    <a:pt x="90" y="30"/>
                  </a:cubicBezTo>
                  <a:cubicBezTo>
                    <a:pt x="90" y="36"/>
                    <a:pt x="90" y="36"/>
                    <a:pt x="90" y="36"/>
                  </a:cubicBezTo>
                  <a:cubicBezTo>
                    <a:pt x="75" y="43"/>
                    <a:pt x="75" y="43"/>
                    <a:pt x="75" y="43"/>
                  </a:cubicBezTo>
                  <a:cubicBezTo>
                    <a:pt x="72" y="34"/>
                    <a:pt x="72" y="34"/>
                    <a:pt x="72" y="34"/>
                  </a:cubicBezTo>
                  <a:cubicBezTo>
                    <a:pt x="0" y="55"/>
                    <a:pt x="0" y="55"/>
                    <a:pt x="0" y="55"/>
                  </a:cubicBezTo>
                  <a:lnTo>
                    <a:pt x="26" y="176"/>
                  </a:ln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4" name="Freeform 77">
              <a:extLst>
                <a:ext uri="{FF2B5EF4-FFF2-40B4-BE49-F238E27FC236}">
                  <a16:creationId xmlns:a16="http://schemas.microsoft.com/office/drawing/2014/main" id="{F3A49A87-3980-42A5-B2DC-5E1C01661D22}"/>
                </a:ext>
              </a:extLst>
            </p:cNvPr>
            <p:cNvSpPr>
              <a:spLocks/>
            </p:cNvSpPr>
            <p:nvPr/>
          </p:nvSpPr>
          <p:spPr bwMode="auto">
            <a:xfrm>
              <a:off x="5888037" y="2178050"/>
              <a:ext cx="195262" cy="369888"/>
            </a:xfrm>
            <a:custGeom>
              <a:avLst/>
              <a:gdLst>
                <a:gd name="T0" fmla="*/ 2 w 231"/>
                <a:gd name="T1" fmla="*/ 71 h 438"/>
                <a:gd name="T2" fmla="*/ 5 w 231"/>
                <a:gd name="T3" fmla="*/ 81 h 438"/>
                <a:gd name="T4" fmla="*/ 3 w 231"/>
                <a:gd name="T5" fmla="*/ 92 h 438"/>
                <a:gd name="T6" fmla="*/ 12 w 231"/>
                <a:gd name="T7" fmla="*/ 102 h 438"/>
                <a:gd name="T8" fmla="*/ 12 w 231"/>
                <a:gd name="T9" fmla="*/ 113 h 438"/>
                <a:gd name="T10" fmla="*/ 14 w 231"/>
                <a:gd name="T11" fmla="*/ 128 h 438"/>
                <a:gd name="T12" fmla="*/ 18 w 231"/>
                <a:gd name="T13" fmla="*/ 136 h 438"/>
                <a:gd name="T14" fmla="*/ 27 w 231"/>
                <a:gd name="T15" fmla="*/ 144 h 438"/>
                <a:gd name="T16" fmla="*/ 30 w 231"/>
                <a:gd name="T17" fmla="*/ 150 h 438"/>
                <a:gd name="T18" fmla="*/ 34 w 231"/>
                <a:gd name="T19" fmla="*/ 170 h 438"/>
                <a:gd name="T20" fmla="*/ 34 w 231"/>
                <a:gd name="T21" fmla="*/ 180 h 438"/>
                <a:gd name="T22" fmla="*/ 40 w 231"/>
                <a:gd name="T23" fmla="*/ 187 h 438"/>
                <a:gd name="T24" fmla="*/ 34 w 231"/>
                <a:gd name="T25" fmla="*/ 202 h 438"/>
                <a:gd name="T26" fmla="*/ 34 w 231"/>
                <a:gd name="T27" fmla="*/ 214 h 438"/>
                <a:gd name="T28" fmla="*/ 36 w 231"/>
                <a:gd name="T29" fmla="*/ 221 h 438"/>
                <a:gd name="T30" fmla="*/ 35 w 231"/>
                <a:gd name="T31" fmla="*/ 228 h 438"/>
                <a:gd name="T32" fmla="*/ 43 w 231"/>
                <a:gd name="T33" fmla="*/ 241 h 438"/>
                <a:gd name="T34" fmla="*/ 44 w 231"/>
                <a:gd name="T35" fmla="*/ 248 h 438"/>
                <a:gd name="T36" fmla="*/ 50 w 231"/>
                <a:gd name="T37" fmla="*/ 253 h 438"/>
                <a:gd name="T38" fmla="*/ 53 w 231"/>
                <a:gd name="T39" fmla="*/ 266 h 438"/>
                <a:gd name="T40" fmla="*/ 60 w 231"/>
                <a:gd name="T41" fmla="*/ 284 h 438"/>
                <a:gd name="T42" fmla="*/ 57 w 231"/>
                <a:gd name="T43" fmla="*/ 296 h 438"/>
                <a:gd name="T44" fmla="*/ 68 w 231"/>
                <a:gd name="T45" fmla="*/ 293 h 438"/>
                <a:gd name="T46" fmla="*/ 77 w 231"/>
                <a:gd name="T47" fmla="*/ 299 h 438"/>
                <a:gd name="T48" fmla="*/ 112 w 231"/>
                <a:gd name="T49" fmla="*/ 421 h 438"/>
                <a:gd name="T50" fmla="*/ 210 w 231"/>
                <a:gd name="T51" fmla="*/ 413 h 438"/>
                <a:gd name="T52" fmla="*/ 201 w 231"/>
                <a:gd name="T53" fmla="*/ 407 h 438"/>
                <a:gd name="T54" fmla="*/ 195 w 231"/>
                <a:gd name="T55" fmla="*/ 397 h 438"/>
                <a:gd name="T56" fmla="*/ 195 w 231"/>
                <a:gd name="T57" fmla="*/ 384 h 438"/>
                <a:gd name="T58" fmla="*/ 202 w 231"/>
                <a:gd name="T59" fmla="*/ 370 h 438"/>
                <a:gd name="T60" fmla="*/ 200 w 231"/>
                <a:gd name="T61" fmla="*/ 359 h 438"/>
                <a:gd name="T62" fmla="*/ 194 w 231"/>
                <a:gd name="T63" fmla="*/ 346 h 438"/>
                <a:gd name="T64" fmla="*/ 190 w 231"/>
                <a:gd name="T65" fmla="*/ 328 h 438"/>
                <a:gd name="T66" fmla="*/ 191 w 231"/>
                <a:gd name="T67" fmla="*/ 315 h 438"/>
                <a:gd name="T68" fmla="*/ 188 w 231"/>
                <a:gd name="T69" fmla="*/ 303 h 438"/>
                <a:gd name="T70" fmla="*/ 186 w 231"/>
                <a:gd name="T71" fmla="*/ 287 h 438"/>
                <a:gd name="T72" fmla="*/ 181 w 231"/>
                <a:gd name="T73" fmla="*/ 274 h 438"/>
                <a:gd name="T74" fmla="*/ 187 w 231"/>
                <a:gd name="T75" fmla="*/ 258 h 438"/>
                <a:gd name="T76" fmla="*/ 187 w 231"/>
                <a:gd name="T77" fmla="*/ 242 h 438"/>
                <a:gd name="T78" fmla="*/ 194 w 231"/>
                <a:gd name="T79" fmla="*/ 225 h 438"/>
                <a:gd name="T80" fmla="*/ 193 w 231"/>
                <a:gd name="T81" fmla="*/ 208 h 438"/>
                <a:gd name="T82" fmla="*/ 197 w 231"/>
                <a:gd name="T83" fmla="*/ 197 h 438"/>
                <a:gd name="T84" fmla="*/ 194 w 231"/>
                <a:gd name="T85" fmla="*/ 182 h 438"/>
                <a:gd name="T86" fmla="*/ 194 w 231"/>
                <a:gd name="T87" fmla="*/ 170 h 438"/>
                <a:gd name="T88" fmla="*/ 188 w 231"/>
                <a:gd name="T89" fmla="*/ 155 h 438"/>
                <a:gd name="T90" fmla="*/ 183 w 231"/>
                <a:gd name="T91" fmla="*/ 142 h 438"/>
                <a:gd name="T92" fmla="*/ 192 w 231"/>
                <a:gd name="T93" fmla="*/ 131 h 438"/>
                <a:gd name="T94" fmla="*/ 204 w 231"/>
                <a:gd name="T95" fmla="*/ 127 h 438"/>
                <a:gd name="T96" fmla="*/ 210 w 231"/>
                <a:gd name="T97" fmla="*/ 114 h 438"/>
                <a:gd name="T98" fmla="*/ 219 w 231"/>
                <a:gd name="T99" fmla="*/ 108 h 438"/>
                <a:gd name="T100" fmla="*/ 225 w 231"/>
                <a:gd name="T101" fmla="*/ 94 h 438"/>
                <a:gd name="T102" fmla="*/ 230 w 231"/>
                <a:gd name="T103" fmla="*/ 84 h 438"/>
                <a:gd name="T104" fmla="*/ 230 w 231"/>
                <a:gd name="T105" fmla="*/ 76 h 438"/>
                <a:gd name="T106" fmla="*/ 220 w 231"/>
                <a:gd name="T107" fmla="*/ 60 h 438"/>
                <a:gd name="T108" fmla="*/ 212 w 231"/>
                <a:gd name="T109" fmla="*/ 49 h 438"/>
                <a:gd name="T110" fmla="*/ 216 w 231"/>
                <a:gd name="T111" fmla="*/ 35 h 438"/>
                <a:gd name="T112" fmla="*/ 219 w 231"/>
                <a:gd name="T113" fmla="*/ 15 h 438"/>
                <a:gd name="T114" fmla="*/ 210 w 231"/>
                <a:gd name="T115" fmla="*/ 5 h 438"/>
                <a:gd name="T116" fmla="*/ 90 w 231"/>
                <a:gd name="T117" fmla="*/ 3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1" h="438">
                  <a:moveTo>
                    <a:pt x="0" y="64"/>
                  </a:moveTo>
                  <a:cubicBezTo>
                    <a:pt x="0" y="67"/>
                    <a:pt x="1" y="69"/>
                    <a:pt x="1" y="70"/>
                  </a:cubicBezTo>
                  <a:cubicBezTo>
                    <a:pt x="1" y="70"/>
                    <a:pt x="2" y="70"/>
                    <a:pt x="2" y="71"/>
                  </a:cubicBezTo>
                  <a:cubicBezTo>
                    <a:pt x="2" y="71"/>
                    <a:pt x="3" y="72"/>
                    <a:pt x="3" y="73"/>
                  </a:cubicBezTo>
                  <a:cubicBezTo>
                    <a:pt x="3" y="73"/>
                    <a:pt x="3" y="73"/>
                    <a:pt x="3" y="73"/>
                  </a:cubicBezTo>
                  <a:cubicBezTo>
                    <a:pt x="4" y="76"/>
                    <a:pt x="6" y="79"/>
                    <a:pt x="5" y="81"/>
                  </a:cubicBezTo>
                  <a:cubicBezTo>
                    <a:pt x="5" y="83"/>
                    <a:pt x="4" y="85"/>
                    <a:pt x="3" y="86"/>
                  </a:cubicBezTo>
                  <a:cubicBezTo>
                    <a:pt x="3" y="86"/>
                    <a:pt x="3" y="86"/>
                    <a:pt x="3" y="86"/>
                  </a:cubicBezTo>
                  <a:cubicBezTo>
                    <a:pt x="3" y="88"/>
                    <a:pt x="3" y="90"/>
                    <a:pt x="3" y="92"/>
                  </a:cubicBezTo>
                  <a:cubicBezTo>
                    <a:pt x="3" y="92"/>
                    <a:pt x="3" y="93"/>
                    <a:pt x="3" y="93"/>
                  </a:cubicBezTo>
                  <a:cubicBezTo>
                    <a:pt x="5" y="93"/>
                    <a:pt x="6" y="94"/>
                    <a:pt x="8" y="95"/>
                  </a:cubicBezTo>
                  <a:cubicBezTo>
                    <a:pt x="10" y="96"/>
                    <a:pt x="12" y="99"/>
                    <a:pt x="12" y="102"/>
                  </a:cubicBezTo>
                  <a:cubicBezTo>
                    <a:pt x="12" y="104"/>
                    <a:pt x="11" y="106"/>
                    <a:pt x="11" y="108"/>
                  </a:cubicBezTo>
                  <a:cubicBezTo>
                    <a:pt x="11" y="108"/>
                    <a:pt x="10" y="108"/>
                    <a:pt x="10" y="108"/>
                  </a:cubicBezTo>
                  <a:cubicBezTo>
                    <a:pt x="11" y="109"/>
                    <a:pt x="11" y="111"/>
                    <a:pt x="12" y="113"/>
                  </a:cubicBezTo>
                  <a:cubicBezTo>
                    <a:pt x="12" y="113"/>
                    <a:pt x="12" y="114"/>
                    <a:pt x="13" y="114"/>
                  </a:cubicBezTo>
                  <a:cubicBezTo>
                    <a:pt x="14" y="116"/>
                    <a:pt x="15" y="118"/>
                    <a:pt x="15" y="120"/>
                  </a:cubicBezTo>
                  <a:cubicBezTo>
                    <a:pt x="15" y="122"/>
                    <a:pt x="15" y="125"/>
                    <a:pt x="14" y="128"/>
                  </a:cubicBezTo>
                  <a:cubicBezTo>
                    <a:pt x="14" y="129"/>
                    <a:pt x="13" y="131"/>
                    <a:pt x="13" y="132"/>
                  </a:cubicBezTo>
                  <a:cubicBezTo>
                    <a:pt x="14" y="132"/>
                    <a:pt x="14" y="133"/>
                    <a:pt x="15" y="134"/>
                  </a:cubicBezTo>
                  <a:cubicBezTo>
                    <a:pt x="15" y="134"/>
                    <a:pt x="17" y="135"/>
                    <a:pt x="18" y="136"/>
                  </a:cubicBezTo>
                  <a:cubicBezTo>
                    <a:pt x="18" y="137"/>
                    <a:pt x="19" y="137"/>
                    <a:pt x="19" y="137"/>
                  </a:cubicBezTo>
                  <a:cubicBezTo>
                    <a:pt x="21" y="138"/>
                    <a:pt x="22" y="139"/>
                    <a:pt x="24" y="140"/>
                  </a:cubicBezTo>
                  <a:cubicBezTo>
                    <a:pt x="25" y="141"/>
                    <a:pt x="26" y="142"/>
                    <a:pt x="27" y="144"/>
                  </a:cubicBezTo>
                  <a:cubicBezTo>
                    <a:pt x="27" y="145"/>
                    <a:pt x="27" y="145"/>
                    <a:pt x="27" y="145"/>
                  </a:cubicBezTo>
                  <a:cubicBezTo>
                    <a:pt x="28" y="146"/>
                    <a:pt x="28" y="147"/>
                    <a:pt x="29" y="148"/>
                  </a:cubicBezTo>
                  <a:cubicBezTo>
                    <a:pt x="29" y="149"/>
                    <a:pt x="29" y="150"/>
                    <a:pt x="30" y="150"/>
                  </a:cubicBezTo>
                  <a:cubicBezTo>
                    <a:pt x="30" y="150"/>
                    <a:pt x="30" y="151"/>
                    <a:pt x="31" y="151"/>
                  </a:cubicBezTo>
                  <a:cubicBezTo>
                    <a:pt x="32" y="152"/>
                    <a:pt x="33" y="154"/>
                    <a:pt x="33" y="156"/>
                  </a:cubicBezTo>
                  <a:cubicBezTo>
                    <a:pt x="35" y="160"/>
                    <a:pt x="35" y="167"/>
                    <a:pt x="34" y="170"/>
                  </a:cubicBezTo>
                  <a:cubicBezTo>
                    <a:pt x="34" y="171"/>
                    <a:pt x="34" y="172"/>
                    <a:pt x="33" y="173"/>
                  </a:cubicBezTo>
                  <a:cubicBezTo>
                    <a:pt x="34" y="173"/>
                    <a:pt x="34" y="174"/>
                    <a:pt x="34" y="175"/>
                  </a:cubicBezTo>
                  <a:cubicBezTo>
                    <a:pt x="35" y="177"/>
                    <a:pt x="35" y="179"/>
                    <a:pt x="34" y="180"/>
                  </a:cubicBezTo>
                  <a:cubicBezTo>
                    <a:pt x="34" y="180"/>
                    <a:pt x="34" y="181"/>
                    <a:pt x="34" y="181"/>
                  </a:cubicBezTo>
                  <a:cubicBezTo>
                    <a:pt x="35" y="181"/>
                    <a:pt x="35" y="181"/>
                    <a:pt x="35" y="181"/>
                  </a:cubicBezTo>
                  <a:cubicBezTo>
                    <a:pt x="37" y="183"/>
                    <a:pt x="39" y="185"/>
                    <a:pt x="40" y="187"/>
                  </a:cubicBezTo>
                  <a:cubicBezTo>
                    <a:pt x="41" y="191"/>
                    <a:pt x="39" y="196"/>
                    <a:pt x="38" y="197"/>
                  </a:cubicBezTo>
                  <a:cubicBezTo>
                    <a:pt x="38" y="199"/>
                    <a:pt x="36" y="200"/>
                    <a:pt x="35" y="201"/>
                  </a:cubicBezTo>
                  <a:cubicBezTo>
                    <a:pt x="35" y="202"/>
                    <a:pt x="35" y="202"/>
                    <a:pt x="34" y="202"/>
                  </a:cubicBezTo>
                  <a:cubicBezTo>
                    <a:pt x="34" y="203"/>
                    <a:pt x="35" y="204"/>
                    <a:pt x="35" y="205"/>
                  </a:cubicBezTo>
                  <a:cubicBezTo>
                    <a:pt x="35" y="207"/>
                    <a:pt x="35" y="209"/>
                    <a:pt x="35" y="210"/>
                  </a:cubicBezTo>
                  <a:cubicBezTo>
                    <a:pt x="35" y="211"/>
                    <a:pt x="34" y="213"/>
                    <a:pt x="34" y="214"/>
                  </a:cubicBezTo>
                  <a:cubicBezTo>
                    <a:pt x="34" y="215"/>
                    <a:pt x="34" y="215"/>
                    <a:pt x="33" y="216"/>
                  </a:cubicBezTo>
                  <a:cubicBezTo>
                    <a:pt x="34" y="216"/>
                    <a:pt x="34" y="216"/>
                    <a:pt x="34" y="216"/>
                  </a:cubicBezTo>
                  <a:cubicBezTo>
                    <a:pt x="35" y="217"/>
                    <a:pt x="36" y="219"/>
                    <a:pt x="36" y="221"/>
                  </a:cubicBezTo>
                  <a:cubicBezTo>
                    <a:pt x="36" y="222"/>
                    <a:pt x="36" y="224"/>
                    <a:pt x="35" y="226"/>
                  </a:cubicBezTo>
                  <a:cubicBezTo>
                    <a:pt x="35" y="226"/>
                    <a:pt x="35" y="226"/>
                    <a:pt x="35" y="226"/>
                  </a:cubicBezTo>
                  <a:cubicBezTo>
                    <a:pt x="35" y="227"/>
                    <a:pt x="35" y="227"/>
                    <a:pt x="35" y="228"/>
                  </a:cubicBezTo>
                  <a:cubicBezTo>
                    <a:pt x="36" y="228"/>
                    <a:pt x="36" y="228"/>
                    <a:pt x="37" y="229"/>
                  </a:cubicBezTo>
                  <a:cubicBezTo>
                    <a:pt x="39" y="230"/>
                    <a:pt x="40" y="232"/>
                    <a:pt x="41" y="233"/>
                  </a:cubicBezTo>
                  <a:cubicBezTo>
                    <a:pt x="42" y="235"/>
                    <a:pt x="42" y="238"/>
                    <a:pt x="43" y="241"/>
                  </a:cubicBezTo>
                  <a:cubicBezTo>
                    <a:pt x="43" y="242"/>
                    <a:pt x="43" y="243"/>
                    <a:pt x="43" y="243"/>
                  </a:cubicBezTo>
                  <a:cubicBezTo>
                    <a:pt x="43" y="244"/>
                    <a:pt x="44" y="245"/>
                    <a:pt x="44" y="245"/>
                  </a:cubicBezTo>
                  <a:cubicBezTo>
                    <a:pt x="44" y="246"/>
                    <a:pt x="44" y="247"/>
                    <a:pt x="44" y="248"/>
                  </a:cubicBezTo>
                  <a:cubicBezTo>
                    <a:pt x="44" y="248"/>
                    <a:pt x="44" y="249"/>
                    <a:pt x="45" y="249"/>
                  </a:cubicBezTo>
                  <a:cubicBezTo>
                    <a:pt x="45" y="249"/>
                    <a:pt x="45" y="249"/>
                    <a:pt x="46" y="250"/>
                  </a:cubicBezTo>
                  <a:cubicBezTo>
                    <a:pt x="47" y="250"/>
                    <a:pt x="48" y="251"/>
                    <a:pt x="50" y="253"/>
                  </a:cubicBezTo>
                  <a:cubicBezTo>
                    <a:pt x="50" y="254"/>
                    <a:pt x="53" y="257"/>
                    <a:pt x="53" y="260"/>
                  </a:cubicBezTo>
                  <a:cubicBezTo>
                    <a:pt x="53" y="262"/>
                    <a:pt x="52" y="264"/>
                    <a:pt x="52" y="265"/>
                  </a:cubicBezTo>
                  <a:cubicBezTo>
                    <a:pt x="52" y="265"/>
                    <a:pt x="53" y="266"/>
                    <a:pt x="53" y="266"/>
                  </a:cubicBezTo>
                  <a:cubicBezTo>
                    <a:pt x="54" y="266"/>
                    <a:pt x="55" y="267"/>
                    <a:pt x="56" y="268"/>
                  </a:cubicBezTo>
                  <a:cubicBezTo>
                    <a:pt x="58" y="269"/>
                    <a:pt x="59" y="272"/>
                    <a:pt x="60" y="274"/>
                  </a:cubicBezTo>
                  <a:cubicBezTo>
                    <a:pt x="61" y="276"/>
                    <a:pt x="61" y="281"/>
                    <a:pt x="60" y="284"/>
                  </a:cubicBezTo>
                  <a:cubicBezTo>
                    <a:pt x="59" y="285"/>
                    <a:pt x="58" y="287"/>
                    <a:pt x="57" y="288"/>
                  </a:cubicBezTo>
                  <a:cubicBezTo>
                    <a:pt x="57" y="288"/>
                    <a:pt x="57" y="289"/>
                    <a:pt x="57" y="289"/>
                  </a:cubicBezTo>
                  <a:cubicBezTo>
                    <a:pt x="56" y="290"/>
                    <a:pt x="56" y="292"/>
                    <a:pt x="57" y="296"/>
                  </a:cubicBezTo>
                  <a:cubicBezTo>
                    <a:pt x="58" y="295"/>
                    <a:pt x="59" y="294"/>
                    <a:pt x="60" y="294"/>
                  </a:cubicBezTo>
                  <a:cubicBezTo>
                    <a:pt x="61" y="293"/>
                    <a:pt x="64" y="292"/>
                    <a:pt x="66" y="292"/>
                  </a:cubicBezTo>
                  <a:cubicBezTo>
                    <a:pt x="66" y="292"/>
                    <a:pt x="67" y="292"/>
                    <a:pt x="68" y="293"/>
                  </a:cubicBezTo>
                  <a:cubicBezTo>
                    <a:pt x="69" y="293"/>
                    <a:pt x="71" y="293"/>
                    <a:pt x="73" y="297"/>
                  </a:cubicBezTo>
                  <a:cubicBezTo>
                    <a:pt x="73" y="297"/>
                    <a:pt x="74" y="298"/>
                    <a:pt x="74" y="299"/>
                  </a:cubicBezTo>
                  <a:cubicBezTo>
                    <a:pt x="75" y="299"/>
                    <a:pt x="76" y="299"/>
                    <a:pt x="77" y="299"/>
                  </a:cubicBezTo>
                  <a:cubicBezTo>
                    <a:pt x="79" y="300"/>
                    <a:pt x="81" y="302"/>
                    <a:pt x="83" y="305"/>
                  </a:cubicBezTo>
                  <a:cubicBezTo>
                    <a:pt x="84" y="306"/>
                    <a:pt x="84" y="306"/>
                    <a:pt x="84" y="306"/>
                  </a:cubicBezTo>
                  <a:cubicBezTo>
                    <a:pt x="112" y="421"/>
                    <a:pt x="112" y="421"/>
                    <a:pt x="112" y="421"/>
                  </a:cubicBezTo>
                  <a:cubicBezTo>
                    <a:pt x="112" y="432"/>
                    <a:pt x="112" y="432"/>
                    <a:pt x="112" y="432"/>
                  </a:cubicBezTo>
                  <a:cubicBezTo>
                    <a:pt x="117" y="438"/>
                    <a:pt x="117" y="438"/>
                    <a:pt x="117" y="438"/>
                  </a:cubicBezTo>
                  <a:cubicBezTo>
                    <a:pt x="210" y="413"/>
                    <a:pt x="210" y="413"/>
                    <a:pt x="210" y="413"/>
                  </a:cubicBezTo>
                  <a:cubicBezTo>
                    <a:pt x="209" y="413"/>
                    <a:pt x="208" y="413"/>
                    <a:pt x="207" y="412"/>
                  </a:cubicBezTo>
                  <a:cubicBezTo>
                    <a:pt x="206" y="411"/>
                    <a:pt x="206" y="409"/>
                    <a:pt x="205" y="408"/>
                  </a:cubicBezTo>
                  <a:cubicBezTo>
                    <a:pt x="204" y="408"/>
                    <a:pt x="201" y="408"/>
                    <a:pt x="201" y="407"/>
                  </a:cubicBezTo>
                  <a:cubicBezTo>
                    <a:pt x="200" y="406"/>
                    <a:pt x="200" y="404"/>
                    <a:pt x="199" y="403"/>
                  </a:cubicBezTo>
                  <a:cubicBezTo>
                    <a:pt x="199" y="402"/>
                    <a:pt x="197" y="401"/>
                    <a:pt x="197" y="401"/>
                  </a:cubicBezTo>
                  <a:cubicBezTo>
                    <a:pt x="196" y="400"/>
                    <a:pt x="195" y="398"/>
                    <a:pt x="195" y="397"/>
                  </a:cubicBezTo>
                  <a:cubicBezTo>
                    <a:pt x="195" y="395"/>
                    <a:pt x="197" y="393"/>
                    <a:pt x="197" y="391"/>
                  </a:cubicBezTo>
                  <a:cubicBezTo>
                    <a:pt x="198" y="390"/>
                    <a:pt x="198" y="388"/>
                    <a:pt x="197" y="387"/>
                  </a:cubicBezTo>
                  <a:cubicBezTo>
                    <a:pt x="197" y="386"/>
                    <a:pt x="195" y="385"/>
                    <a:pt x="195" y="384"/>
                  </a:cubicBezTo>
                  <a:cubicBezTo>
                    <a:pt x="195" y="383"/>
                    <a:pt x="195" y="380"/>
                    <a:pt x="196" y="380"/>
                  </a:cubicBezTo>
                  <a:cubicBezTo>
                    <a:pt x="197" y="378"/>
                    <a:pt x="200" y="378"/>
                    <a:pt x="201" y="376"/>
                  </a:cubicBezTo>
                  <a:cubicBezTo>
                    <a:pt x="202" y="375"/>
                    <a:pt x="203" y="371"/>
                    <a:pt x="202" y="370"/>
                  </a:cubicBezTo>
                  <a:cubicBezTo>
                    <a:pt x="202" y="369"/>
                    <a:pt x="199" y="368"/>
                    <a:pt x="199" y="367"/>
                  </a:cubicBezTo>
                  <a:cubicBezTo>
                    <a:pt x="198" y="366"/>
                    <a:pt x="197" y="364"/>
                    <a:pt x="197" y="363"/>
                  </a:cubicBezTo>
                  <a:cubicBezTo>
                    <a:pt x="197" y="362"/>
                    <a:pt x="199" y="360"/>
                    <a:pt x="200" y="359"/>
                  </a:cubicBezTo>
                  <a:cubicBezTo>
                    <a:pt x="200" y="358"/>
                    <a:pt x="200" y="356"/>
                    <a:pt x="200" y="355"/>
                  </a:cubicBezTo>
                  <a:cubicBezTo>
                    <a:pt x="199" y="353"/>
                    <a:pt x="198" y="351"/>
                    <a:pt x="197" y="349"/>
                  </a:cubicBezTo>
                  <a:cubicBezTo>
                    <a:pt x="196" y="349"/>
                    <a:pt x="194" y="347"/>
                    <a:pt x="194" y="346"/>
                  </a:cubicBezTo>
                  <a:cubicBezTo>
                    <a:pt x="194" y="345"/>
                    <a:pt x="194" y="343"/>
                    <a:pt x="194" y="342"/>
                  </a:cubicBezTo>
                  <a:cubicBezTo>
                    <a:pt x="193" y="339"/>
                    <a:pt x="193" y="334"/>
                    <a:pt x="192" y="332"/>
                  </a:cubicBezTo>
                  <a:cubicBezTo>
                    <a:pt x="192" y="331"/>
                    <a:pt x="190" y="329"/>
                    <a:pt x="190" y="328"/>
                  </a:cubicBezTo>
                  <a:cubicBezTo>
                    <a:pt x="190" y="327"/>
                    <a:pt x="192" y="326"/>
                    <a:pt x="192" y="325"/>
                  </a:cubicBezTo>
                  <a:cubicBezTo>
                    <a:pt x="193" y="324"/>
                    <a:pt x="193" y="320"/>
                    <a:pt x="193" y="319"/>
                  </a:cubicBezTo>
                  <a:cubicBezTo>
                    <a:pt x="193" y="318"/>
                    <a:pt x="191" y="316"/>
                    <a:pt x="191" y="315"/>
                  </a:cubicBezTo>
                  <a:cubicBezTo>
                    <a:pt x="190" y="314"/>
                    <a:pt x="191" y="311"/>
                    <a:pt x="190" y="310"/>
                  </a:cubicBezTo>
                  <a:cubicBezTo>
                    <a:pt x="190" y="309"/>
                    <a:pt x="188" y="309"/>
                    <a:pt x="188" y="308"/>
                  </a:cubicBezTo>
                  <a:cubicBezTo>
                    <a:pt x="187" y="307"/>
                    <a:pt x="189" y="304"/>
                    <a:pt x="188" y="303"/>
                  </a:cubicBezTo>
                  <a:cubicBezTo>
                    <a:pt x="188" y="302"/>
                    <a:pt x="186" y="301"/>
                    <a:pt x="186" y="300"/>
                  </a:cubicBezTo>
                  <a:cubicBezTo>
                    <a:pt x="185" y="298"/>
                    <a:pt x="187" y="294"/>
                    <a:pt x="187" y="292"/>
                  </a:cubicBezTo>
                  <a:cubicBezTo>
                    <a:pt x="187" y="291"/>
                    <a:pt x="186" y="288"/>
                    <a:pt x="186" y="287"/>
                  </a:cubicBezTo>
                  <a:cubicBezTo>
                    <a:pt x="185" y="286"/>
                    <a:pt x="184" y="285"/>
                    <a:pt x="184" y="284"/>
                  </a:cubicBezTo>
                  <a:cubicBezTo>
                    <a:pt x="183" y="283"/>
                    <a:pt x="184" y="280"/>
                    <a:pt x="183" y="278"/>
                  </a:cubicBezTo>
                  <a:cubicBezTo>
                    <a:pt x="183" y="277"/>
                    <a:pt x="181" y="275"/>
                    <a:pt x="181" y="274"/>
                  </a:cubicBezTo>
                  <a:cubicBezTo>
                    <a:pt x="181" y="272"/>
                    <a:pt x="184" y="270"/>
                    <a:pt x="185" y="268"/>
                  </a:cubicBezTo>
                  <a:cubicBezTo>
                    <a:pt x="185" y="267"/>
                    <a:pt x="185" y="264"/>
                    <a:pt x="185" y="262"/>
                  </a:cubicBezTo>
                  <a:cubicBezTo>
                    <a:pt x="186" y="261"/>
                    <a:pt x="187" y="259"/>
                    <a:pt x="187" y="258"/>
                  </a:cubicBezTo>
                  <a:cubicBezTo>
                    <a:pt x="187" y="256"/>
                    <a:pt x="185" y="253"/>
                    <a:pt x="185" y="252"/>
                  </a:cubicBezTo>
                  <a:cubicBezTo>
                    <a:pt x="185" y="250"/>
                    <a:pt x="184" y="247"/>
                    <a:pt x="185" y="245"/>
                  </a:cubicBezTo>
                  <a:cubicBezTo>
                    <a:pt x="185" y="244"/>
                    <a:pt x="187" y="243"/>
                    <a:pt x="187" y="242"/>
                  </a:cubicBezTo>
                  <a:cubicBezTo>
                    <a:pt x="188" y="241"/>
                    <a:pt x="191" y="239"/>
                    <a:pt x="191" y="238"/>
                  </a:cubicBezTo>
                  <a:cubicBezTo>
                    <a:pt x="192" y="236"/>
                    <a:pt x="192" y="233"/>
                    <a:pt x="192" y="231"/>
                  </a:cubicBezTo>
                  <a:cubicBezTo>
                    <a:pt x="193" y="229"/>
                    <a:pt x="194" y="226"/>
                    <a:pt x="194" y="225"/>
                  </a:cubicBezTo>
                  <a:cubicBezTo>
                    <a:pt x="193" y="223"/>
                    <a:pt x="191" y="221"/>
                    <a:pt x="191" y="219"/>
                  </a:cubicBezTo>
                  <a:cubicBezTo>
                    <a:pt x="191" y="218"/>
                    <a:pt x="192" y="214"/>
                    <a:pt x="192" y="213"/>
                  </a:cubicBezTo>
                  <a:cubicBezTo>
                    <a:pt x="192" y="212"/>
                    <a:pt x="193" y="209"/>
                    <a:pt x="193" y="208"/>
                  </a:cubicBezTo>
                  <a:cubicBezTo>
                    <a:pt x="194" y="207"/>
                    <a:pt x="196" y="207"/>
                    <a:pt x="196" y="206"/>
                  </a:cubicBezTo>
                  <a:cubicBezTo>
                    <a:pt x="196" y="205"/>
                    <a:pt x="195" y="202"/>
                    <a:pt x="195" y="201"/>
                  </a:cubicBezTo>
                  <a:cubicBezTo>
                    <a:pt x="195" y="200"/>
                    <a:pt x="197" y="198"/>
                    <a:pt x="197" y="197"/>
                  </a:cubicBezTo>
                  <a:cubicBezTo>
                    <a:pt x="196" y="196"/>
                    <a:pt x="194" y="194"/>
                    <a:pt x="194" y="193"/>
                  </a:cubicBezTo>
                  <a:cubicBezTo>
                    <a:pt x="193" y="192"/>
                    <a:pt x="194" y="190"/>
                    <a:pt x="194" y="189"/>
                  </a:cubicBezTo>
                  <a:cubicBezTo>
                    <a:pt x="194" y="187"/>
                    <a:pt x="194" y="184"/>
                    <a:pt x="194" y="182"/>
                  </a:cubicBezTo>
                  <a:cubicBezTo>
                    <a:pt x="195" y="181"/>
                    <a:pt x="197" y="179"/>
                    <a:pt x="197" y="177"/>
                  </a:cubicBezTo>
                  <a:cubicBezTo>
                    <a:pt x="197" y="176"/>
                    <a:pt x="197" y="174"/>
                    <a:pt x="197" y="173"/>
                  </a:cubicBezTo>
                  <a:cubicBezTo>
                    <a:pt x="196" y="172"/>
                    <a:pt x="194" y="171"/>
                    <a:pt x="194" y="170"/>
                  </a:cubicBezTo>
                  <a:cubicBezTo>
                    <a:pt x="193" y="169"/>
                    <a:pt x="194" y="166"/>
                    <a:pt x="194" y="165"/>
                  </a:cubicBezTo>
                  <a:cubicBezTo>
                    <a:pt x="193" y="163"/>
                    <a:pt x="190" y="161"/>
                    <a:pt x="189" y="159"/>
                  </a:cubicBezTo>
                  <a:cubicBezTo>
                    <a:pt x="189" y="158"/>
                    <a:pt x="188" y="156"/>
                    <a:pt x="188" y="155"/>
                  </a:cubicBezTo>
                  <a:cubicBezTo>
                    <a:pt x="187" y="154"/>
                    <a:pt x="189" y="151"/>
                    <a:pt x="188" y="149"/>
                  </a:cubicBezTo>
                  <a:cubicBezTo>
                    <a:pt x="188" y="148"/>
                    <a:pt x="185" y="147"/>
                    <a:pt x="185" y="146"/>
                  </a:cubicBezTo>
                  <a:cubicBezTo>
                    <a:pt x="184" y="145"/>
                    <a:pt x="183" y="143"/>
                    <a:pt x="183" y="142"/>
                  </a:cubicBezTo>
                  <a:cubicBezTo>
                    <a:pt x="184" y="141"/>
                    <a:pt x="186" y="140"/>
                    <a:pt x="187" y="139"/>
                  </a:cubicBezTo>
                  <a:cubicBezTo>
                    <a:pt x="188" y="138"/>
                    <a:pt x="187" y="135"/>
                    <a:pt x="188" y="133"/>
                  </a:cubicBezTo>
                  <a:cubicBezTo>
                    <a:pt x="189" y="132"/>
                    <a:pt x="191" y="131"/>
                    <a:pt x="192" y="131"/>
                  </a:cubicBezTo>
                  <a:cubicBezTo>
                    <a:pt x="193" y="130"/>
                    <a:pt x="195" y="130"/>
                    <a:pt x="196" y="129"/>
                  </a:cubicBezTo>
                  <a:cubicBezTo>
                    <a:pt x="197" y="129"/>
                    <a:pt x="198" y="127"/>
                    <a:pt x="199" y="126"/>
                  </a:cubicBezTo>
                  <a:cubicBezTo>
                    <a:pt x="200" y="126"/>
                    <a:pt x="203" y="128"/>
                    <a:pt x="204" y="127"/>
                  </a:cubicBezTo>
                  <a:cubicBezTo>
                    <a:pt x="205" y="127"/>
                    <a:pt x="207" y="124"/>
                    <a:pt x="207" y="123"/>
                  </a:cubicBezTo>
                  <a:cubicBezTo>
                    <a:pt x="208" y="122"/>
                    <a:pt x="209" y="120"/>
                    <a:pt x="210" y="119"/>
                  </a:cubicBezTo>
                  <a:cubicBezTo>
                    <a:pt x="210" y="118"/>
                    <a:pt x="209" y="115"/>
                    <a:pt x="210" y="114"/>
                  </a:cubicBezTo>
                  <a:cubicBezTo>
                    <a:pt x="210" y="113"/>
                    <a:pt x="211" y="112"/>
                    <a:pt x="212" y="112"/>
                  </a:cubicBezTo>
                  <a:cubicBezTo>
                    <a:pt x="213" y="111"/>
                    <a:pt x="215" y="111"/>
                    <a:pt x="216" y="110"/>
                  </a:cubicBezTo>
                  <a:cubicBezTo>
                    <a:pt x="217" y="110"/>
                    <a:pt x="219" y="108"/>
                    <a:pt x="219" y="108"/>
                  </a:cubicBezTo>
                  <a:cubicBezTo>
                    <a:pt x="220" y="107"/>
                    <a:pt x="222" y="105"/>
                    <a:pt x="222" y="104"/>
                  </a:cubicBezTo>
                  <a:cubicBezTo>
                    <a:pt x="223" y="103"/>
                    <a:pt x="224" y="101"/>
                    <a:pt x="225" y="99"/>
                  </a:cubicBezTo>
                  <a:cubicBezTo>
                    <a:pt x="225" y="98"/>
                    <a:pt x="225" y="95"/>
                    <a:pt x="225" y="94"/>
                  </a:cubicBezTo>
                  <a:cubicBezTo>
                    <a:pt x="226" y="94"/>
                    <a:pt x="227" y="93"/>
                    <a:pt x="227" y="92"/>
                  </a:cubicBezTo>
                  <a:cubicBezTo>
                    <a:pt x="228" y="92"/>
                    <a:pt x="229" y="90"/>
                    <a:pt x="229" y="90"/>
                  </a:cubicBezTo>
                  <a:cubicBezTo>
                    <a:pt x="230" y="88"/>
                    <a:pt x="231" y="85"/>
                    <a:pt x="230" y="84"/>
                  </a:cubicBezTo>
                  <a:cubicBezTo>
                    <a:pt x="230" y="83"/>
                    <a:pt x="228" y="82"/>
                    <a:pt x="227" y="81"/>
                  </a:cubicBezTo>
                  <a:cubicBezTo>
                    <a:pt x="227" y="81"/>
                    <a:pt x="226" y="79"/>
                    <a:pt x="226" y="78"/>
                  </a:cubicBezTo>
                  <a:cubicBezTo>
                    <a:pt x="226" y="77"/>
                    <a:pt x="229" y="77"/>
                    <a:pt x="230" y="76"/>
                  </a:cubicBezTo>
                  <a:cubicBezTo>
                    <a:pt x="230" y="74"/>
                    <a:pt x="230" y="71"/>
                    <a:pt x="230" y="70"/>
                  </a:cubicBezTo>
                  <a:cubicBezTo>
                    <a:pt x="229" y="68"/>
                    <a:pt x="228" y="65"/>
                    <a:pt x="227" y="64"/>
                  </a:cubicBezTo>
                  <a:cubicBezTo>
                    <a:pt x="226" y="63"/>
                    <a:pt x="222" y="62"/>
                    <a:pt x="220" y="60"/>
                  </a:cubicBezTo>
                  <a:cubicBezTo>
                    <a:pt x="220" y="59"/>
                    <a:pt x="219" y="56"/>
                    <a:pt x="218" y="55"/>
                  </a:cubicBezTo>
                  <a:cubicBezTo>
                    <a:pt x="218" y="54"/>
                    <a:pt x="215" y="53"/>
                    <a:pt x="215" y="53"/>
                  </a:cubicBezTo>
                  <a:cubicBezTo>
                    <a:pt x="214" y="52"/>
                    <a:pt x="213" y="50"/>
                    <a:pt x="212" y="49"/>
                  </a:cubicBezTo>
                  <a:cubicBezTo>
                    <a:pt x="212" y="48"/>
                    <a:pt x="212" y="45"/>
                    <a:pt x="213" y="44"/>
                  </a:cubicBezTo>
                  <a:cubicBezTo>
                    <a:pt x="214" y="43"/>
                    <a:pt x="217" y="42"/>
                    <a:pt x="217" y="41"/>
                  </a:cubicBezTo>
                  <a:cubicBezTo>
                    <a:pt x="217" y="39"/>
                    <a:pt x="216" y="37"/>
                    <a:pt x="216" y="35"/>
                  </a:cubicBezTo>
                  <a:cubicBezTo>
                    <a:pt x="216" y="33"/>
                    <a:pt x="216" y="27"/>
                    <a:pt x="216" y="25"/>
                  </a:cubicBezTo>
                  <a:cubicBezTo>
                    <a:pt x="217" y="24"/>
                    <a:pt x="218" y="22"/>
                    <a:pt x="219" y="20"/>
                  </a:cubicBezTo>
                  <a:cubicBezTo>
                    <a:pt x="219" y="19"/>
                    <a:pt x="219" y="16"/>
                    <a:pt x="219" y="15"/>
                  </a:cubicBezTo>
                  <a:cubicBezTo>
                    <a:pt x="218" y="14"/>
                    <a:pt x="216" y="13"/>
                    <a:pt x="216" y="13"/>
                  </a:cubicBezTo>
                  <a:cubicBezTo>
                    <a:pt x="215" y="12"/>
                    <a:pt x="215" y="9"/>
                    <a:pt x="214" y="9"/>
                  </a:cubicBezTo>
                  <a:cubicBezTo>
                    <a:pt x="213" y="7"/>
                    <a:pt x="211" y="6"/>
                    <a:pt x="210" y="5"/>
                  </a:cubicBezTo>
                  <a:cubicBezTo>
                    <a:pt x="210" y="4"/>
                    <a:pt x="211" y="0"/>
                    <a:pt x="211" y="0"/>
                  </a:cubicBezTo>
                  <a:cubicBezTo>
                    <a:pt x="198" y="3"/>
                    <a:pt x="198" y="3"/>
                    <a:pt x="198" y="3"/>
                  </a:cubicBezTo>
                  <a:cubicBezTo>
                    <a:pt x="90" y="38"/>
                    <a:pt x="90" y="38"/>
                    <a:pt x="90" y="38"/>
                  </a:cubicBezTo>
                  <a:cubicBezTo>
                    <a:pt x="81" y="39"/>
                    <a:pt x="81" y="39"/>
                    <a:pt x="81" y="39"/>
                  </a:cubicBezTo>
                  <a:cubicBezTo>
                    <a:pt x="0" y="64"/>
                    <a:pt x="0" y="64"/>
                    <a:pt x="0" y="64"/>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5" name="Freeform 78">
              <a:extLst>
                <a:ext uri="{FF2B5EF4-FFF2-40B4-BE49-F238E27FC236}">
                  <a16:creationId xmlns:a16="http://schemas.microsoft.com/office/drawing/2014/main" id="{4418BAC4-22D7-4198-A406-8CFFFC8179FF}"/>
                </a:ext>
              </a:extLst>
            </p:cNvPr>
            <p:cNvSpPr>
              <a:spLocks/>
            </p:cNvSpPr>
            <p:nvPr/>
          </p:nvSpPr>
          <p:spPr bwMode="auto">
            <a:xfrm>
              <a:off x="6045199" y="2127250"/>
              <a:ext cx="188912" cy="396875"/>
            </a:xfrm>
            <a:custGeom>
              <a:avLst/>
              <a:gdLst>
                <a:gd name="T0" fmla="*/ 193 w 224"/>
                <a:gd name="T1" fmla="*/ 328 h 471"/>
                <a:gd name="T2" fmla="*/ 175 w 224"/>
                <a:gd name="T3" fmla="*/ 316 h 471"/>
                <a:gd name="T4" fmla="*/ 169 w 224"/>
                <a:gd name="T5" fmla="*/ 290 h 471"/>
                <a:gd name="T6" fmla="*/ 93 w 224"/>
                <a:gd name="T7" fmla="*/ 83 h 471"/>
                <a:gd name="T8" fmla="*/ 56 w 224"/>
                <a:gd name="T9" fmla="*/ 11 h 471"/>
                <a:gd name="T10" fmla="*/ 41 w 224"/>
                <a:gd name="T11" fmla="*/ 6 h 471"/>
                <a:gd name="T12" fmla="*/ 32 w 224"/>
                <a:gd name="T13" fmla="*/ 12 h 471"/>
                <a:gd name="T14" fmla="*/ 21 w 224"/>
                <a:gd name="T15" fmla="*/ 20 h 471"/>
                <a:gd name="T16" fmla="*/ 28 w 224"/>
                <a:gd name="T17" fmla="*/ 33 h 471"/>
                <a:gd name="T18" fmla="*/ 23 w 224"/>
                <a:gd name="T19" fmla="*/ 51 h 471"/>
                <a:gd name="T20" fmla="*/ 29 w 224"/>
                <a:gd name="T21" fmla="*/ 63 h 471"/>
                <a:gd name="T22" fmla="*/ 33 w 224"/>
                <a:gd name="T23" fmla="*/ 70 h 471"/>
                <a:gd name="T24" fmla="*/ 35 w 224"/>
                <a:gd name="T25" fmla="*/ 86 h 471"/>
                <a:gd name="T26" fmla="*/ 35 w 224"/>
                <a:gd name="T27" fmla="*/ 103 h 471"/>
                <a:gd name="T28" fmla="*/ 31 w 224"/>
                <a:gd name="T29" fmla="*/ 110 h 471"/>
                <a:gd name="T30" fmla="*/ 37 w 224"/>
                <a:gd name="T31" fmla="*/ 118 h 471"/>
                <a:gd name="T32" fmla="*/ 47 w 224"/>
                <a:gd name="T33" fmla="*/ 139 h 471"/>
                <a:gd name="T34" fmla="*/ 44 w 224"/>
                <a:gd name="T35" fmla="*/ 157 h 471"/>
                <a:gd name="T36" fmla="*/ 43 w 224"/>
                <a:gd name="T37" fmla="*/ 162 h 471"/>
                <a:gd name="T38" fmla="*/ 28 w 224"/>
                <a:gd name="T39" fmla="*/ 177 h 471"/>
                <a:gd name="T40" fmla="*/ 25 w 224"/>
                <a:gd name="T41" fmla="*/ 187 h 471"/>
                <a:gd name="T42" fmla="*/ 14 w 224"/>
                <a:gd name="T43" fmla="*/ 193 h 471"/>
                <a:gd name="T44" fmla="*/ 6 w 224"/>
                <a:gd name="T45" fmla="*/ 197 h 471"/>
                <a:gd name="T46" fmla="*/ 6 w 224"/>
                <a:gd name="T47" fmla="*/ 208 h 471"/>
                <a:gd name="T48" fmla="*/ 8 w 224"/>
                <a:gd name="T49" fmla="*/ 219 h 471"/>
                <a:gd name="T50" fmla="*/ 15 w 224"/>
                <a:gd name="T51" fmla="*/ 240 h 471"/>
                <a:gd name="T52" fmla="*/ 12 w 224"/>
                <a:gd name="T53" fmla="*/ 251 h 471"/>
                <a:gd name="T54" fmla="*/ 14 w 224"/>
                <a:gd name="T55" fmla="*/ 268 h 471"/>
                <a:gd name="T56" fmla="*/ 10 w 224"/>
                <a:gd name="T57" fmla="*/ 277 h 471"/>
                <a:gd name="T58" fmla="*/ 11 w 224"/>
                <a:gd name="T59" fmla="*/ 291 h 471"/>
                <a:gd name="T60" fmla="*/ 5 w 224"/>
                <a:gd name="T61" fmla="*/ 305 h 471"/>
                <a:gd name="T62" fmla="*/ 3 w 224"/>
                <a:gd name="T63" fmla="*/ 312 h 471"/>
                <a:gd name="T64" fmla="*/ 4 w 224"/>
                <a:gd name="T65" fmla="*/ 325 h 471"/>
                <a:gd name="T66" fmla="*/ 0 w 224"/>
                <a:gd name="T67" fmla="*/ 335 h 471"/>
                <a:gd name="T68" fmla="*/ 3 w 224"/>
                <a:gd name="T69" fmla="*/ 345 h 471"/>
                <a:gd name="T70" fmla="*/ 6 w 224"/>
                <a:gd name="T71" fmla="*/ 363 h 471"/>
                <a:gd name="T72" fmla="*/ 9 w 224"/>
                <a:gd name="T73" fmla="*/ 374 h 471"/>
                <a:gd name="T74" fmla="*/ 9 w 224"/>
                <a:gd name="T75" fmla="*/ 390 h 471"/>
                <a:gd name="T76" fmla="*/ 12 w 224"/>
                <a:gd name="T77" fmla="*/ 404 h 471"/>
                <a:gd name="T78" fmla="*/ 14 w 224"/>
                <a:gd name="T79" fmla="*/ 408 h 471"/>
                <a:gd name="T80" fmla="*/ 16 w 224"/>
                <a:gd name="T81" fmla="*/ 425 h 471"/>
                <a:gd name="T82" fmla="*/ 14 w 224"/>
                <a:gd name="T83" fmla="*/ 444 h 471"/>
                <a:gd name="T84" fmla="*/ 13 w 224"/>
                <a:gd name="T85" fmla="*/ 458 h 471"/>
                <a:gd name="T86" fmla="*/ 18 w 224"/>
                <a:gd name="T87" fmla="*/ 464 h 471"/>
                <a:gd name="T88" fmla="*/ 33 w 224"/>
                <a:gd name="T89" fmla="*/ 471 h 471"/>
                <a:gd name="T90" fmla="*/ 176 w 224"/>
                <a:gd name="T91" fmla="*/ 425 h 471"/>
                <a:gd name="T92" fmla="*/ 187 w 224"/>
                <a:gd name="T93" fmla="*/ 409 h 471"/>
                <a:gd name="T94" fmla="*/ 190 w 224"/>
                <a:gd name="T95" fmla="*/ 402 h 471"/>
                <a:gd name="T96" fmla="*/ 200 w 224"/>
                <a:gd name="T97" fmla="*/ 395 h 471"/>
                <a:gd name="T98" fmla="*/ 214 w 224"/>
                <a:gd name="T99" fmla="*/ 390 h 471"/>
                <a:gd name="T100" fmla="*/ 221 w 224"/>
                <a:gd name="T101" fmla="*/ 378 h 471"/>
                <a:gd name="T102" fmla="*/ 224 w 224"/>
                <a:gd name="T103" fmla="*/ 35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4" h="471">
                  <a:moveTo>
                    <a:pt x="216" y="355"/>
                  </a:moveTo>
                  <a:cubicBezTo>
                    <a:pt x="204" y="349"/>
                    <a:pt x="204" y="349"/>
                    <a:pt x="204" y="349"/>
                  </a:cubicBezTo>
                  <a:cubicBezTo>
                    <a:pt x="202" y="330"/>
                    <a:pt x="202" y="330"/>
                    <a:pt x="202" y="330"/>
                  </a:cubicBezTo>
                  <a:cubicBezTo>
                    <a:pt x="202" y="330"/>
                    <a:pt x="195" y="329"/>
                    <a:pt x="193" y="328"/>
                  </a:cubicBezTo>
                  <a:cubicBezTo>
                    <a:pt x="192" y="327"/>
                    <a:pt x="189" y="326"/>
                    <a:pt x="187" y="325"/>
                  </a:cubicBezTo>
                  <a:cubicBezTo>
                    <a:pt x="186" y="324"/>
                    <a:pt x="185" y="320"/>
                    <a:pt x="183" y="319"/>
                  </a:cubicBezTo>
                  <a:cubicBezTo>
                    <a:pt x="182" y="319"/>
                    <a:pt x="180" y="319"/>
                    <a:pt x="179" y="319"/>
                  </a:cubicBezTo>
                  <a:cubicBezTo>
                    <a:pt x="178" y="319"/>
                    <a:pt x="176" y="317"/>
                    <a:pt x="175" y="316"/>
                  </a:cubicBezTo>
                  <a:cubicBezTo>
                    <a:pt x="174" y="315"/>
                    <a:pt x="172" y="311"/>
                    <a:pt x="172" y="310"/>
                  </a:cubicBezTo>
                  <a:cubicBezTo>
                    <a:pt x="171" y="308"/>
                    <a:pt x="171" y="305"/>
                    <a:pt x="171" y="303"/>
                  </a:cubicBezTo>
                  <a:cubicBezTo>
                    <a:pt x="171" y="301"/>
                    <a:pt x="171" y="298"/>
                    <a:pt x="171" y="296"/>
                  </a:cubicBezTo>
                  <a:cubicBezTo>
                    <a:pt x="171" y="295"/>
                    <a:pt x="169" y="291"/>
                    <a:pt x="169" y="290"/>
                  </a:cubicBezTo>
                  <a:cubicBezTo>
                    <a:pt x="169" y="288"/>
                    <a:pt x="168" y="285"/>
                    <a:pt x="168" y="284"/>
                  </a:cubicBezTo>
                  <a:cubicBezTo>
                    <a:pt x="167" y="283"/>
                    <a:pt x="164" y="281"/>
                    <a:pt x="164" y="281"/>
                  </a:cubicBezTo>
                  <a:cubicBezTo>
                    <a:pt x="154" y="255"/>
                    <a:pt x="154" y="255"/>
                    <a:pt x="154" y="255"/>
                  </a:cubicBezTo>
                  <a:cubicBezTo>
                    <a:pt x="93" y="83"/>
                    <a:pt x="93" y="83"/>
                    <a:pt x="93" y="83"/>
                  </a:cubicBezTo>
                  <a:cubicBezTo>
                    <a:pt x="60" y="0"/>
                    <a:pt x="60" y="0"/>
                    <a:pt x="60" y="0"/>
                  </a:cubicBezTo>
                  <a:cubicBezTo>
                    <a:pt x="60" y="0"/>
                    <a:pt x="59" y="1"/>
                    <a:pt x="58" y="2"/>
                  </a:cubicBezTo>
                  <a:cubicBezTo>
                    <a:pt x="58" y="3"/>
                    <a:pt x="59" y="7"/>
                    <a:pt x="58" y="8"/>
                  </a:cubicBezTo>
                  <a:cubicBezTo>
                    <a:pt x="58" y="9"/>
                    <a:pt x="56" y="10"/>
                    <a:pt x="56" y="11"/>
                  </a:cubicBezTo>
                  <a:cubicBezTo>
                    <a:pt x="55" y="11"/>
                    <a:pt x="53" y="10"/>
                    <a:pt x="52" y="10"/>
                  </a:cubicBezTo>
                  <a:cubicBezTo>
                    <a:pt x="51" y="10"/>
                    <a:pt x="48" y="12"/>
                    <a:pt x="47" y="12"/>
                  </a:cubicBezTo>
                  <a:cubicBezTo>
                    <a:pt x="46" y="12"/>
                    <a:pt x="44" y="11"/>
                    <a:pt x="43" y="10"/>
                  </a:cubicBezTo>
                  <a:cubicBezTo>
                    <a:pt x="42" y="9"/>
                    <a:pt x="41" y="7"/>
                    <a:pt x="41" y="6"/>
                  </a:cubicBezTo>
                  <a:cubicBezTo>
                    <a:pt x="40" y="5"/>
                    <a:pt x="38" y="3"/>
                    <a:pt x="37" y="3"/>
                  </a:cubicBezTo>
                  <a:cubicBezTo>
                    <a:pt x="36" y="3"/>
                    <a:pt x="35" y="5"/>
                    <a:pt x="35" y="5"/>
                  </a:cubicBezTo>
                  <a:cubicBezTo>
                    <a:pt x="34" y="6"/>
                    <a:pt x="33" y="7"/>
                    <a:pt x="33" y="8"/>
                  </a:cubicBezTo>
                  <a:cubicBezTo>
                    <a:pt x="32" y="9"/>
                    <a:pt x="32" y="11"/>
                    <a:pt x="32" y="12"/>
                  </a:cubicBezTo>
                  <a:cubicBezTo>
                    <a:pt x="31" y="12"/>
                    <a:pt x="30" y="14"/>
                    <a:pt x="29" y="15"/>
                  </a:cubicBezTo>
                  <a:cubicBezTo>
                    <a:pt x="28" y="16"/>
                    <a:pt x="27" y="17"/>
                    <a:pt x="25" y="18"/>
                  </a:cubicBezTo>
                  <a:cubicBezTo>
                    <a:pt x="24" y="18"/>
                    <a:pt x="22" y="17"/>
                    <a:pt x="21" y="18"/>
                  </a:cubicBezTo>
                  <a:cubicBezTo>
                    <a:pt x="21" y="19"/>
                    <a:pt x="21" y="20"/>
                    <a:pt x="21" y="20"/>
                  </a:cubicBezTo>
                  <a:cubicBezTo>
                    <a:pt x="22" y="21"/>
                    <a:pt x="22" y="22"/>
                    <a:pt x="23" y="23"/>
                  </a:cubicBezTo>
                  <a:cubicBezTo>
                    <a:pt x="24" y="24"/>
                    <a:pt x="27" y="23"/>
                    <a:pt x="28" y="24"/>
                  </a:cubicBezTo>
                  <a:cubicBezTo>
                    <a:pt x="28" y="25"/>
                    <a:pt x="28" y="27"/>
                    <a:pt x="28" y="28"/>
                  </a:cubicBezTo>
                  <a:cubicBezTo>
                    <a:pt x="28" y="29"/>
                    <a:pt x="27" y="32"/>
                    <a:pt x="28" y="33"/>
                  </a:cubicBezTo>
                  <a:cubicBezTo>
                    <a:pt x="28" y="34"/>
                    <a:pt x="29" y="37"/>
                    <a:pt x="29" y="37"/>
                  </a:cubicBezTo>
                  <a:cubicBezTo>
                    <a:pt x="29" y="37"/>
                    <a:pt x="29" y="41"/>
                    <a:pt x="28" y="42"/>
                  </a:cubicBezTo>
                  <a:cubicBezTo>
                    <a:pt x="27" y="43"/>
                    <a:pt x="25" y="45"/>
                    <a:pt x="25" y="46"/>
                  </a:cubicBezTo>
                  <a:cubicBezTo>
                    <a:pt x="24" y="47"/>
                    <a:pt x="23" y="50"/>
                    <a:pt x="23" y="51"/>
                  </a:cubicBezTo>
                  <a:cubicBezTo>
                    <a:pt x="23" y="52"/>
                    <a:pt x="24" y="54"/>
                    <a:pt x="24" y="55"/>
                  </a:cubicBezTo>
                  <a:cubicBezTo>
                    <a:pt x="24" y="55"/>
                    <a:pt x="24" y="55"/>
                    <a:pt x="25" y="56"/>
                  </a:cubicBezTo>
                  <a:cubicBezTo>
                    <a:pt x="31" y="54"/>
                    <a:pt x="31" y="54"/>
                    <a:pt x="31" y="54"/>
                  </a:cubicBezTo>
                  <a:cubicBezTo>
                    <a:pt x="29" y="63"/>
                    <a:pt x="29" y="63"/>
                    <a:pt x="29" y="63"/>
                  </a:cubicBezTo>
                  <a:cubicBezTo>
                    <a:pt x="29" y="63"/>
                    <a:pt x="28" y="63"/>
                    <a:pt x="28" y="64"/>
                  </a:cubicBezTo>
                  <a:cubicBezTo>
                    <a:pt x="29" y="65"/>
                    <a:pt x="31" y="65"/>
                    <a:pt x="31" y="67"/>
                  </a:cubicBezTo>
                  <a:cubicBezTo>
                    <a:pt x="32" y="68"/>
                    <a:pt x="33" y="69"/>
                    <a:pt x="33" y="70"/>
                  </a:cubicBezTo>
                  <a:cubicBezTo>
                    <a:pt x="33" y="70"/>
                    <a:pt x="33" y="70"/>
                    <a:pt x="33" y="70"/>
                  </a:cubicBezTo>
                  <a:cubicBezTo>
                    <a:pt x="33" y="70"/>
                    <a:pt x="33" y="70"/>
                    <a:pt x="33" y="70"/>
                  </a:cubicBezTo>
                  <a:cubicBezTo>
                    <a:pt x="34" y="71"/>
                    <a:pt x="36" y="72"/>
                    <a:pt x="36" y="74"/>
                  </a:cubicBezTo>
                  <a:cubicBezTo>
                    <a:pt x="38" y="77"/>
                    <a:pt x="37" y="82"/>
                    <a:pt x="37" y="83"/>
                  </a:cubicBezTo>
                  <a:cubicBezTo>
                    <a:pt x="36" y="84"/>
                    <a:pt x="35" y="85"/>
                    <a:pt x="35" y="86"/>
                  </a:cubicBezTo>
                  <a:cubicBezTo>
                    <a:pt x="35" y="87"/>
                    <a:pt x="34" y="87"/>
                    <a:pt x="34" y="87"/>
                  </a:cubicBezTo>
                  <a:cubicBezTo>
                    <a:pt x="34" y="89"/>
                    <a:pt x="34" y="93"/>
                    <a:pt x="34" y="96"/>
                  </a:cubicBezTo>
                  <a:cubicBezTo>
                    <a:pt x="34" y="96"/>
                    <a:pt x="34" y="96"/>
                    <a:pt x="34" y="97"/>
                  </a:cubicBezTo>
                  <a:cubicBezTo>
                    <a:pt x="35" y="99"/>
                    <a:pt x="36" y="101"/>
                    <a:pt x="35" y="103"/>
                  </a:cubicBezTo>
                  <a:cubicBezTo>
                    <a:pt x="34" y="106"/>
                    <a:pt x="32" y="107"/>
                    <a:pt x="31" y="108"/>
                  </a:cubicBezTo>
                  <a:cubicBezTo>
                    <a:pt x="31" y="108"/>
                    <a:pt x="31" y="108"/>
                    <a:pt x="31" y="108"/>
                  </a:cubicBezTo>
                  <a:cubicBezTo>
                    <a:pt x="30" y="108"/>
                    <a:pt x="30" y="109"/>
                    <a:pt x="30" y="109"/>
                  </a:cubicBezTo>
                  <a:cubicBezTo>
                    <a:pt x="31" y="109"/>
                    <a:pt x="31" y="110"/>
                    <a:pt x="31" y="110"/>
                  </a:cubicBezTo>
                  <a:cubicBezTo>
                    <a:pt x="31" y="110"/>
                    <a:pt x="32" y="110"/>
                    <a:pt x="32" y="110"/>
                  </a:cubicBezTo>
                  <a:cubicBezTo>
                    <a:pt x="33" y="111"/>
                    <a:pt x="34" y="112"/>
                    <a:pt x="35" y="113"/>
                  </a:cubicBezTo>
                  <a:cubicBezTo>
                    <a:pt x="36" y="114"/>
                    <a:pt x="37" y="116"/>
                    <a:pt x="37" y="117"/>
                  </a:cubicBezTo>
                  <a:cubicBezTo>
                    <a:pt x="37" y="117"/>
                    <a:pt x="37" y="118"/>
                    <a:pt x="37" y="118"/>
                  </a:cubicBezTo>
                  <a:cubicBezTo>
                    <a:pt x="38" y="118"/>
                    <a:pt x="38" y="118"/>
                    <a:pt x="39" y="118"/>
                  </a:cubicBezTo>
                  <a:cubicBezTo>
                    <a:pt x="41" y="119"/>
                    <a:pt x="43" y="120"/>
                    <a:pt x="44" y="122"/>
                  </a:cubicBezTo>
                  <a:cubicBezTo>
                    <a:pt x="47" y="124"/>
                    <a:pt x="48" y="129"/>
                    <a:pt x="48" y="130"/>
                  </a:cubicBezTo>
                  <a:cubicBezTo>
                    <a:pt x="48" y="132"/>
                    <a:pt x="49" y="136"/>
                    <a:pt x="47" y="139"/>
                  </a:cubicBezTo>
                  <a:cubicBezTo>
                    <a:pt x="47" y="139"/>
                    <a:pt x="47" y="140"/>
                    <a:pt x="46" y="140"/>
                  </a:cubicBezTo>
                  <a:cubicBezTo>
                    <a:pt x="47" y="141"/>
                    <a:pt x="48" y="142"/>
                    <a:pt x="48" y="143"/>
                  </a:cubicBezTo>
                  <a:cubicBezTo>
                    <a:pt x="50" y="147"/>
                    <a:pt x="47" y="153"/>
                    <a:pt x="47" y="153"/>
                  </a:cubicBezTo>
                  <a:cubicBezTo>
                    <a:pt x="47" y="154"/>
                    <a:pt x="45" y="155"/>
                    <a:pt x="44" y="157"/>
                  </a:cubicBezTo>
                  <a:cubicBezTo>
                    <a:pt x="44" y="157"/>
                    <a:pt x="44" y="157"/>
                    <a:pt x="44" y="157"/>
                  </a:cubicBezTo>
                  <a:cubicBezTo>
                    <a:pt x="44" y="157"/>
                    <a:pt x="43" y="157"/>
                    <a:pt x="43" y="158"/>
                  </a:cubicBezTo>
                  <a:cubicBezTo>
                    <a:pt x="43" y="158"/>
                    <a:pt x="43" y="158"/>
                    <a:pt x="43" y="158"/>
                  </a:cubicBezTo>
                  <a:cubicBezTo>
                    <a:pt x="43" y="159"/>
                    <a:pt x="43" y="161"/>
                    <a:pt x="43" y="162"/>
                  </a:cubicBezTo>
                  <a:cubicBezTo>
                    <a:pt x="42" y="164"/>
                    <a:pt x="40" y="167"/>
                    <a:pt x="40" y="168"/>
                  </a:cubicBezTo>
                  <a:cubicBezTo>
                    <a:pt x="38" y="170"/>
                    <a:pt x="36" y="172"/>
                    <a:pt x="36" y="172"/>
                  </a:cubicBezTo>
                  <a:cubicBezTo>
                    <a:pt x="34" y="175"/>
                    <a:pt x="32" y="175"/>
                    <a:pt x="32" y="176"/>
                  </a:cubicBezTo>
                  <a:cubicBezTo>
                    <a:pt x="30" y="176"/>
                    <a:pt x="29" y="177"/>
                    <a:pt x="28" y="177"/>
                  </a:cubicBezTo>
                  <a:cubicBezTo>
                    <a:pt x="28" y="177"/>
                    <a:pt x="28" y="177"/>
                    <a:pt x="28" y="177"/>
                  </a:cubicBezTo>
                  <a:cubicBezTo>
                    <a:pt x="28" y="177"/>
                    <a:pt x="28" y="177"/>
                    <a:pt x="28" y="177"/>
                  </a:cubicBezTo>
                  <a:cubicBezTo>
                    <a:pt x="28" y="179"/>
                    <a:pt x="28" y="180"/>
                    <a:pt x="28" y="181"/>
                  </a:cubicBezTo>
                  <a:cubicBezTo>
                    <a:pt x="27" y="184"/>
                    <a:pt x="25" y="187"/>
                    <a:pt x="25" y="187"/>
                  </a:cubicBezTo>
                  <a:cubicBezTo>
                    <a:pt x="24" y="188"/>
                    <a:pt x="24" y="188"/>
                    <a:pt x="24" y="188"/>
                  </a:cubicBezTo>
                  <a:cubicBezTo>
                    <a:pt x="23" y="190"/>
                    <a:pt x="21" y="192"/>
                    <a:pt x="19" y="193"/>
                  </a:cubicBezTo>
                  <a:cubicBezTo>
                    <a:pt x="18" y="193"/>
                    <a:pt x="17" y="193"/>
                    <a:pt x="16" y="193"/>
                  </a:cubicBezTo>
                  <a:cubicBezTo>
                    <a:pt x="15" y="193"/>
                    <a:pt x="14" y="193"/>
                    <a:pt x="14" y="193"/>
                  </a:cubicBezTo>
                  <a:cubicBezTo>
                    <a:pt x="13" y="193"/>
                    <a:pt x="13" y="194"/>
                    <a:pt x="12" y="194"/>
                  </a:cubicBezTo>
                  <a:cubicBezTo>
                    <a:pt x="11" y="195"/>
                    <a:pt x="9" y="195"/>
                    <a:pt x="8" y="196"/>
                  </a:cubicBezTo>
                  <a:cubicBezTo>
                    <a:pt x="8" y="196"/>
                    <a:pt x="7" y="196"/>
                    <a:pt x="7" y="196"/>
                  </a:cubicBezTo>
                  <a:cubicBezTo>
                    <a:pt x="6" y="197"/>
                    <a:pt x="6" y="197"/>
                    <a:pt x="6" y="197"/>
                  </a:cubicBezTo>
                  <a:cubicBezTo>
                    <a:pt x="6" y="197"/>
                    <a:pt x="6" y="198"/>
                    <a:pt x="6" y="198"/>
                  </a:cubicBezTo>
                  <a:cubicBezTo>
                    <a:pt x="5" y="199"/>
                    <a:pt x="5" y="201"/>
                    <a:pt x="4" y="203"/>
                  </a:cubicBezTo>
                  <a:cubicBezTo>
                    <a:pt x="4" y="204"/>
                    <a:pt x="3" y="204"/>
                    <a:pt x="3" y="205"/>
                  </a:cubicBezTo>
                  <a:cubicBezTo>
                    <a:pt x="4" y="205"/>
                    <a:pt x="5" y="207"/>
                    <a:pt x="6" y="208"/>
                  </a:cubicBezTo>
                  <a:cubicBezTo>
                    <a:pt x="7" y="210"/>
                    <a:pt x="6" y="213"/>
                    <a:pt x="6" y="214"/>
                  </a:cubicBezTo>
                  <a:cubicBezTo>
                    <a:pt x="6" y="215"/>
                    <a:pt x="6" y="215"/>
                    <a:pt x="6" y="215"/>
                  </a:cubicBezTo>
                  <a:cubicBezTo>
                    <a:pt x="6" y="216"/>
                    <a:pt x="6" y="217"/>
                    <a:pt x="7" y="218"/>
                  </a:cubicBezTo>
                  <a:cubicBezTo>
                    <a:pt x="7" y="218"/>
                    <a:pt x="8" y="219"/>
                    <a:pt x="8" y="219"/>
                  </a:cubicBezTo>
                  <a:cubicBezTo>
                    <a:pt x="10" y="221"/>
                    <a:pt x="11" y="223"/>
                    <a:pt x="12" y="225"/>
                  </a:cubicBezTo>
                  <a:cubicBezTo>
                    <a:pt x="12" y="226"/>
                    <a:pt x="12" y="228"/>
                    <a:pt x="12" y="229"/>
                  </a:cubicBezTo>
                  <a:cubicBezTo>
                    <a:pt x="13" y="229"/>
                    <a:pt x="14" y="230"/>
                    <a:pt x="14" y="232"/>
                  </a:cubicBezTo>
                  <a:cubicBezTo>
                    <a:pt x="15" y="234"/>
                    <a:pt x="16" y="237"/>
                    <a:pt x="15" y="240"/>
                  </a:cubicBezTo>
                  <a:cubicBezTo>
                    <a:pt x="15" y="241"/>
                    <a:pt x="14" y="243"/>
                    <a:pt x="13" y="244"/>
                  </a:cubicBezTo>
                  <a:cubicBezTo>
                    <a:pt x="13" y="244"/>
                    <a:pt x="12" y="244"/>
                    <a:pt x="12" y="245"/>
                  </a:cubicBezTo>
                  <a:cubicBezTo>
                    <a:pt x="12" y="245"/>
                    <a:pt x="12" y="246"/>
                    <a:pt x="12" y="247"/>
                  </a:cubicBezTo>
                  <a:cubicBezTo>
                    <a:pt x="12" y="248"/>
                    <a:pt x="12" y="249"/>
                    <a:pt x="12" y="251"/>
                  </a:cubicBezTo>
                  <a:cubicBezTo>
                    <a:pt x="12" y="251"/>
                    <a:pt x="12" y="252"/>
                    <a:pt x="12" y="253"/>
                  </a:cubicBezTo>
                  <a:cubicBezTo>
                    <a:pt x="13" y="254"/>
                    <a:pt x="14" y="255"/>
                    <a:pt x="15" y="257"/>
                  </a:cubicBezTo>
                  <a:cubicBezTo>
                    <a:pt x="15" y="259"/>
                    <a:pt x="14" y="261"/>
                    <a:pt x="13" y="262"/>
                  </a:cubicBezTo>
                  <a:cubicBezTo>
                    <a:pt x="14" y="264"/>
                    <a:pt x="15" y="266"/>
                    <a:pt x="14" y="268"/>
                  </a:cubicBezTo>
                  <a:cubicBezTo>
                    <a:pt x="13" y="270"/>
                    <a:pt x="12" y="272"/>
                    <a:pt x="11" y="272"/>
                  </a:cubicBezTo>
                  <a:cubicBezTo>
                    <a:pt x="10" y="273"/>
                    <a:pt x="10" y="273"/>
                    <a:pt x="10" y="274"/>
                  </a:cubicBezTo>
                  <a:cubicBezTo>
                    <a:pt x="10" y="274"/>
                    <a:pt x="10" y="275"/>
                    <a:pt x="10" y="275"/>
                  </a:cubicBezTo>
                  <a:cubicBezTo>
                    <a:pt x="10" y="275"/>
                    <a:pt x="10" y="276"/>
                    <a:pt x="10" y="277"/>
                  </a:cubicBezTo>
                  <a:cubicBezTo>
                    <a:pt x="9" y="277"/>
                    <a:pt x="9" y="279"/>
                    <a:pt x="9" y="279"/>
                  </a:cubicBezTo>
                  <a:cubicBezTo>
                    <a:pt x="9" y="280"/>
                    <a:pt x="9" y="280"/>
                    <a:pt x="10" y="280"/>
                  </a:cubicBezTo>
                  <a:cubicBezTo>
                    <a:pt x="10" y="282"/>
                    <a:pt x="11" y="283"/>
                    <a:pt x="12" y="285"/>
                  </a:cubicBezTo>
                  <a:cubicBezTo>
                    <a:pt x="12" y="287"/>
                    <a:pt x="11" y="289"/>
                    <a:pt x="11" y="291"/>
                  </a:cubicBezTo>
                  <a:cubicBezTo>
                    <a:pt x="11" y="292"/>
                    <a:pt x="10" y="292"/>
                    <a:pt x="10" y="293"/>
                  </a:cubicBezTo>
                  <a:cubicBezTo>
                    <a:pt x="10" y="293"/>
                    <a:pt x="10" y="294"/>
                    <a:pt x="10" y="294"/>
                  </a:cubicBezTo>
                  <a:cubicBezTo>
                    <a:pt x="10" y="297"/>
                    <a:pt x="10" y="299"/>
                    <a:pt x="9" y="301"/>
                  </a:cubicBezTo>
                  <a:cubicBezTo>
                    <a:pt x="8" y="303"/>
                    <a:pt x="7" y="304"/>
                    <a:pt x="5" y="305"/>
                  </a:cubicBezTo>
                  <a:cubicBezTo>
                    <a:pt x="5" y="306"/>
                    <a:pt x="4" y="306"/>
                    <a:pt x="4" y="306"/>
                  </a:cubicBezTo>
                  <a:cubicBezTo>
                    <a:pt x="4" y="307"/>
                    <a:pt x="4" y="307"/>
                    <a:pt x="4" y="307"/>
                  </a:cubicBezTo>
                  <a:cubicBezTo>
                    <a:pt x="4" y="307"/>
                    <a:pt x="3" y="308"/>
                    <a:pt x="3" y="308"/>
                  </a:cubicBezTo>
                  <a:cubicBezTo>
                    <a:pt x="3" y="309"/>
                    <a:pt x="3" y="311"/>
                    <a:pt x="3" y="312"/>
                  </a:cubicBezTo>
                  <a:cubicBezTo>
                    <a:pt x="3" y="312"/>
                    <a:pt x="3" y="313"/>
                    <a:pt x="3" y="314"/>
                  </a:cubicBezTo>
                  <a:cubicBezTo>
                    <a:pt x="4" y="315"/>
                    <a:pt x="5" y="317"/>
                    <a:pt x="5" y="319"/>
                  </a:cubicBezTo>
                  <a:cubicBezTo>
                    <a:pt x="5" y="321"/>
                    <a:pt x="4" y="322"/>
                    <a:pt x="4" y="324"/>
                  </a:cubicBezTo>
                  <a:cubicBezTo>
                    <a:pt x="4" y="324"/>
                    <a:pt x="4" y="324"/>
                    <a:pt x="4" y="325"/>
                  </a:cubicBezTo>
                  <a:cubicBezTo>
                    <a:pt x="3" y="325"/>
                    <a:pt x="3" y="326"/>
                    <a:pt x="3" y="326"/>
                  </a:cubicBezTo>
                  <a:cubicBezTo>
                    <a:pt x="3" y="328"/>
                    <a:pt x="3" y="329"/>
                    <a:pt x="3" y="331"/>
                  </a:cubicBezTo>
                  <a:cubicBezTo>
                    <a:pt x="2" y="332"/>
                    <a:pt x="1" y="334"/>
                    <a:pt x="0" y="335"/>
                  </a:cubicBezTo>
                  <a:cubicBezTo>
                    <a:pt x="0" y="335"/>
                    <a:pt x="0" y="335"/>
                    <a:pt x="0" y="335"/>
                  </a:cubicBezTo>
                  <a:cubicBezTo>
                    <a:pt x="0" y="336"/>
                    <a:pt x="1" y="337"/>
                    <a:pt x="1" y="338"/>
                  </a:cubicBezTo>
                  <a:cubicBezTo>
                    <a:pt x="2" y="339"/>
                    <a:pt x="2" y="341"/>
                    <a:pt x="2" y="342"/>
                  </a:cubicBezTo>
                  <a:cubicBezTo>
                    <a:pt x="2" y="342"/>
                    <a:pt x="2" y="343"/>
                    <a:pt x="2" y="343"/>
                  </a:cubicBezTo>
                  <a:cubicBezTo>
                    <a:pt x="2" y="344"/>
                    <a:pt x="3" y="344"/>
                    <a:pt x="3" y="345"/>
                  </a:cubicBezTo>
                  <a:cubicBezTo>
                    <a:pt x="4" y="347"/>
                    <a:pt x="5" y="351"/>
                    <a:pt x="5" y="353"/>
                  </a:cubicBezTo>
                  <a:cubicBezTo>
                    <a:pt x="5" y="355"/>
                    <a:pt x="5" y="357"/>
                    <a:pt x="4" y="358"/>
                  </a:cubicBezTo>
                  <a:cubicBezTo>
                    <a:pt x="4" y="358"/>
                    <a:pt x="4" y="359"/>
                    <a:pt x="4" y="359"/>
                  </a:cubicBezTo>
                  <a:cubicBezTo>
                    <a:pt x="5" y="360"/>
                    <a:pt x="6" y="361"/>
                    <a:pt x="6" y="363"/>
                  </a:cubicBezTo>
                  <a:cubicBezTo>
                    <a:pt x="7" y="364"/>
                    <a:pt x="7" y="366"/>
                    <a:pt x="6" y="367"/>
                  </a:cubicBezTo>
                  <a:cubicBezTo>
                    <a:pt x="7" y="367"/>
                    <a:pt x="8" y="368"/>
                    <a:pt x="8" y="369"/>
                  </a:cubicBezTo>
                  <a:cubicBezTo>
                    <a:pt x="9" y="371"/>
                    <a:pt x="9" y="372"/>
                    <a:pt x="9" y="374"/>
                  </a:cubicBezTo>
                  <a:cubicBezTo>
                    <a:pt x="9" y="374"/>
                    <a:pt x="9" y="374"/>
                    <a:pt x="9" y="374"/>
                  </a:cubicBezTo>
                  <a:cubicBezTo>
                    <a:pt x="9" y="375"/>
                    <a:pt x="9" y="375"/>
                    <a:pt x="9" y="375"/>
                  </a:cubicBezTo>
                  <a:cubicBezTo>
                    <a:pt x="10" y="376"/>
                    <a:pt x="11" y="377"/>
                    <a:pt x="11" y="379"/>
                  </a:cubicBezTo>
                  <a:cubicBezTo>
                    <a:pt x="11" y="382"/>
                    <a:pt x="11" y="386"/>
                    <a:pt x="10" y="388"/>
                  </a:cubicBezTo>
                  <a:cubicBezTo>
                    <a:pt x="10" y="388"/>
                    <a:pt x="9" y="389"/>
                    <a:pt x="9" y="390"/>
                  </a:cubicBezTo>
                  <a:cubicBezTo>
                    <a:pt x="9" y="390"/>
                    <a:pt x="10" y="391"/>
                    <a:pt x="10" y="392"/>
                  </a:cubicBezTo>
                  <a:cubicBezTo>
                    <a:pt x="11" y="394"/>
                    <a:pt x="11" y="398"/>
                    <a:pt x="12" y="402"/>
                  </a:cubicBezTo>
                  <a:cubicBezTo>
                    <a:pt x="12" y="402"/>
                    <a:pt x="12" y="402"/>
                    <a:pt x="12" y="402"/>
                  </a:cubicBezTo>
                  <a:cubicBezTo>
                    <a:pt x="12" y="403"/>
                    <a:pt x="12" y="404"/>
                    <a:pt x="12" y="404"/>
                  </a:cubicBezTo>
                  <a:cubicBezTo>
                    <a:pt x="12" y="404"/>
                    <a:pt x="12" y="405"/>
                    <a:pt x="12" y="405"/>
                  </a:cubicBezTo>
                  <a:cubicBezTo>
                    <a:pt x="12" y="405"/>
                    <a:pt x="12" y="406"/>
                    <a:pt x="12" y="406"/>
                  </a:cubicBezTo>
                  <a:cubicBezTo>
                    <a:pt x="13" y="406"/>
                    <a:pt x="13" y="407"/>
                    <a:pt x="14" y="408"/>
                  </a:cubicBezTo>
                  <a:cubicBezTo>
                    <a:pt x="14" y="408"/>
                    <a:pt x="14" y="408"/>
                    <a:pt x="14" y="408"/>
                  </a:cubicBezTo>
                  <a:cubicBezTo>
                    <a:pt x="16" y="410"/>
                    <a:pt x="17" y="412"/>
                    <a:pt x="18" y="414"/>
                  </a:cubicBezTo>
                  <a:cubicBezTo>
                    <a:pt x="18" y="416"/>
                    <a:pt x="18" y="419"/>
                    <a:pt x="18" y="422"/>
                  </a:cubicBezTo>
                  <a:cubicBezTo>
                    <a:pt x="17" y="423"/>
                    <a:pt x="17" y="424"/>
                    <a:pt x="16" y="425"/>
                  </a:cubicBezTo>
                  <a:cubicBezTo>
                    <a:pt x="16" y="425"/>
                    <a:pt x="16" y="425"/>
                    <a:pt x="16" y="425"/>
                  </a:cubicBezTo>
                  <a:cubicBezTo>
                    <a:pt x="18" y="426"/>
                    <a:pt x="19" y="427"/>
                    <a:pt x="20" y="429"/>
                  </a:cubicBezTo>
                  <a:cubicBezTo>
                    <a:pt x="21" y="432"/>
                    <a:pt x="20" y="437"/>
                    <a:pt x="19" y="440"/>
                  </a:cubicBezTo>
                  <a:cubicBezTo>
                    <a:pt x="17" y="442"/>
                    <a:pt x="15" y="443"/>
                    <a:pt x="14" y="444"/>
                  </a:cubicBezTo>
                  <a:cubicBezTo>
                    <a:pt x="14" y="444"/>
                    <a:pt x="14" y="444"/>
                    <a:pt x="14" y="444"/>
                  </a:cubicBezTo>
                  <a:cubicBezTo>
                    <a:pt x="14" y="444"/>
                    <a:pt x="15" y="445"/>
                    <a:pt x="15" y="446"/>
                  </a:cubicBezTo>
                  <a:cubicBezTo>
                    <a:pt x="16" y="449"/>
                    <a:pt x="15" y="453"/>
                    <a:pt x="15" y="453"/>
                  </a:cubicBezTo>
                  <a:cubicBezTo>
                    <a:pt x="15" y="455"/>
                    <a:pt x="14" y="456"/>
                    <a:pt x="14" y="457"/>
                  </a:cubicBezTo>
                  <a:cubicBezTo>
                    <a:pt x="14" y="457"/>
                    <a:pt x="13" y="458"/>
                    <a:pt x="13" y="458"/>
                  </a:cubicBezTo>
                  <a:cubicBezTo>
                    <a:pt x="13" y="458"/>
                    <a:pt x="14" y="458"/>
                    <a:pt x="14" y="458"/>
                  </a:cubicBezTo>
                  <a:cubicBezTo>
                    <a:pt x="14" y="459"/>
                    <a:pt x="14" y="459"/>
                    <a:pt x="14" y="459"/>
                  </a:cubicBezTo>
                  <a:cubicBezTo>
                    <a:pt x="15" y="459"/>
                    <a:pt x="16" y="460"/>
                    <a:pt x="16" y="461"/>
                  </a:cubicBezTo>
                  <a:cubicBezTo>
                    <a:pt x="17" y="462"/>
                    <a:pt x="17" y="463"/>
                    <a:pt x="18" y="464"/>
                  </a:cubicBezTo>
                  <a:cubicBezTo>
                    <a:pt x="19" y="464"/>
                    <a:pt x="20" y="465"/>
                    <a:pt x="21" y="465"/>
                  </a:cubicBezTo>
                  <a:cubicBezTo>
                    <a:pt x="22" y="466"/>
                    <a:pt x="23" y="468"/>
                    <a:pt x="23" y="469"/>
                  </a:cubicBezTo>
                  <a:cubicBezTo>
                    <a:pt x="24" y="469"/>
                    <a:pt x="24" y="469"/>
                    <a:pt x="24" y="469"/>
                  </a:cubicBezTo>
                  <a:cubicBezTo>
                    <a:pt x="33" y="471"/>
                    <a:pt x="33" y="471"/>
                    <a:pt x="33" y="471"/>
                  </a:cubicBezTo>
                  <a:cubicBezTo>
                    <a:pt x="168" y="435"/>
                    <a:pt x="168" y="435"/>
                    <a:pt x="168" y="435"/>
                  </a:cubicBezTo>
                  <a:cubicBezTo>
                    <a:pt x="169" y="435"/>
                    <a:pt x="169" y="434"/>
                    <a:pt x="170" y="434"/>
                  </a:cubicBezTo>
                  <a:cubicBezTo>
                    <a:pt x="169" y="432"/>
                    <a:pt x="169" y="430"/>
                    <a:pt x="171" y="428"/>
                  </a:cubicBezTo>
                  <a:cubicBezTo>
                    <a:pt x="172" y="426"/>
                    <a:pt x="174" y="425"/>
                    <a:pt x="176" y="425"/>
                  </a:cubicBezTo>
                  <a:cubicBezTo>
                    <a:pt x="176" y="425"/>
                    <a:pt x="176" y="425"/>
                    <a:pt x="175" y="424"/>
                  </a:cubicBezTo>
                  <a:cubicBezTo>
                    <a:pt x="175" y="422"/>
                    <a:pt x="175" y="419"/>
                    <a:pt x="176" y="417"/>
                  </a:cubicBezTo>
                  <a:cubicBezTo>
                    <a:pt x="177" y="415"/>
                    <a:pt x="179" y="412"/>
                    <a:pt x="182" y="410"/>
                  </a:cubicBezTo>
                  <a:cubicBezTo>
                    <a:pt x="183" y="409"/>
                    <a:pt x="186" y="409"/>
                    <a:pt x="187" y="409"/>
                  </a:cubicBezTo>
                  <a:cubicBezTo>
                    <a:pt x="188" y="409"/>
                    <a:pt x="188" y="409"/>
                    <a:pt x="189" y="409"/>
                  </a:cubicBezTo>
                  <a:cubicBezTo>
                    <a:pt x="189" y="409"/>
                    <a:pt x="189" y="409"/>
                    <a:pt x="189" y="409"/>
                  </a:cubicBezTo>
                  <a:cubicBezTo>
                    <a:pt x="189" y="409"/>
                    <a:pt x="189" y="409"/>
                    <a:pt x="189" y="409"/>
                  </a:cubicBezTo>
                  <a:cubicBezTo>
                    <a:pt x="189" y="407"/>
                    <a:pt x="188" y="405"/>
                    <a:pt x="190" y="402"/>
                  </a:cubicBezTo>
                  <a:cubicBezTo>
                    <a:pt x="191" y="400"/>
                    <a:pt x="193" y="399"/>
                    <a:pt x="195" y="398"/>
                  </a:cubicBezTo>
                  <a:cubicBezTo>
                    <a:pt x="195" y="398"/>
                    <a:pt x="196" y="398"/>
                    <a:pt x="196" y="398"/>
                  </a:cubicBezTo>
                  <a:cubicBezTo>
                    <a:pt x="196" y="398"/>
                    <a:pt x="197" y="397"/>
                    <a:pt x="198" y="397"/>
                  </a:cubicBezTo>
                  <a:cubicBezTo>
                    <a:pt x="198" y="396"/>
                    <a:pt x="199" y="396"/>
                    <a:pt x="200" y="395"/>
                  </a:cubicBezTo>
                  <a:cubicBezTo>
                    <a:pt x="200" y="394"/>
                    <a:pt x="201" y="392"/>
                    <a:pt x="202" y="391"/>
                  </a:cubicBezTo>
                  <a:cubicBezTo>
                    <a:pt x="204" y="389"/>
                    <a:pt x="206" y="389"/>
                    <a:pt x="209" y="389"/>
                  </a:cubicBezTo>
                  <a:cubicBezTo>
                    <a:pt x="210" y="389"/>
                    <a:pt x="210" y="389"/>
                    <a:pt x="211" y="389"/>
                  </a:cubicBezTo>
                  <a:cubicBezTo>
                    <a:pt x="212" y="389"/>
                    <a:pt x="213" y="389"/>
                    <a:pt x="214" y="390"/>
                  </a:cubicBezTo>
                  <a:cubicBezTo>
                    <a:pt x="215" y="390"/>
                    <a:pt x="215" y="390"/>
                    <a:pt x="215" y="390"/>
                  </a:cubicBezTo>
                  <a:cubicBezTo>
                    <a:pt x="218" y="387"/>
                    <a:pt x="218" y="387"/>
                    <a:pt x="218" y="387"/>
                  </a:cubicBezTo>
                  <a:cubicBezTo>
                    <a:pt x="218" y="386"/>
                    <a:pt x="217" y="385"/>
                    <a:pt x="218" y="385"/>
                  </a:cubicBezTo>
                  <a:cubicBezTo>
                    <a:pt x="218" y="383"/>
                    <a:pt x="221" y="380"/>
                    <a:pt x="221" y="378"/>
                  </a:cubicBezTo>
                  <a:cubicBezTo>
                    <a:pt x="222" y="377"/>
                    <a:pt x="222" y="374"/>
                    <a:pt x="222" y="372"/>
                  </a:cubicBezTo>
                  <a:cubicBezTo>
                    <a:pt x="222" y="370"/>
                    <a:pt x="222" y="366"/>
                    <a:pt x="222" y="364"/>
                  </a:cubicBezTo>
                  <a:cubicBezTo>
                    <a:pt x="223" y="364"/>
                    <a:pt x="223" y="363"/>
                    <a:pt x="224" y="362"/>
                  </a:cubicBezTo>
                  <a:cubicBezTo>
                    <a:pt x="224" y="355"/>
                    <a:pt x="224" y="355"/>
                    <a:pt x="224" y="355"/>
                  </a:cubicBezTo>
                  <a:lnTo>
                    <a:pt x="216" y="355"/>
                  </a:ln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6" name="Freeform 79">
              <a:extLst>
                <a:ext uri="{FF2B5EF4-FFF2-40B4-BE49-F238E27FC236}">
                  <a16:creationId xmlns:a16="http://schemas.microsoft.com/office/drawing/2014/main" id="{CEE4271C-D56F-4633-98B7-7F4CF76CD0E2}"/>
                </a:ext>
              </a:extLst>
            </p:cNvPr>
            <p:cNvSpPr>
              <a:spLocks/>
            </p:cNvSpPr>
            <p:nvPr/>
          </p:nvSpPr>
          <p:spPr bwMode="auto">
            <a:xfrm>
              <a:off x="6392862" y="2170113"/>
              <a:ext cx="7937" cy="9525"/>
            </a:xfrm>
            <a:custGeom>
              <a:avLst/>
              <a:gdLst>
                <a:gd name="T0" fmla="*/ 8 w 10"/>
                <a:gd name="T1" fmla="*/ 6 h 11"/>
                <a:gd name="T2" fmla="*/ 5 w 10"/>
                <a:gd name="T3" fmla="*/ 6 h 11"/>
                <a:gd name="T4" fmla="*/ 3 w 10"/>
                <a:gd name="T5" fmla="*/ 2 h 11"/>
                <a:gd name="T6" fmla="*/ 1 w 10"/>
                <a:gd name="T7" fmla="*/ 1 h 11"/>
                <a:gd name="T8" fmla="*/ 1 w 10"/>
                <a:gd name="T9" fmla="*/ 5 h 11"/>
                <a:gd name="T10" fmla="*/ 2 w 10"/>
                <a:gd name="T11" fmla="*/ 8 h 11"/>
                <a:gd name="T12" fmla="*/ 6 w 10"/>
                <a:gd name="T13" fmla="*/ 9 h 11"/>
                <a:gd name="T14" fmla="*/ 8 w 10"/>
                <a:gd name="T15" fmla="*/ 11 h 11"/>
                <a:gd name="T16" fmla="*/ 10 w 10"/>
                <a:gd name="T17" fmla="*/ 9 h 11"/>
                <a:gd name="T18" fmla="*/ 8 w 10"/>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1">
                  <a:moveTo>
                    <a:pt x="8" y="6"/>
                  </a:moveTo>
                  <a:cubicBezTo>
                    <a:pt x="7" y="6"/>
                    <a:pt x="6" y="6"/>
                    <a:pt x="5" y="6"/>
                  </a:cubicBezTo>
                  <a:cubicBezTo>
                    <a:pt x="4" y="5"/>
                    <a:pt x="4" y="2"/>
                    <a:pt x="3" y="2"/>
                  </a:cubicBezTo>
                  <a:cubicBezTo>
                    <a:pt x="3" y="1"/>
                    <a:pt x="1" y="0"/>
                    <a:pt x="1" y="1"/>
                  </a:cubicBezTo>
                  <a:cubicBezTo>
                    <a:pt x="0" y="1"/>
                    <a:pt x="1" y="4"/>
                    <a:pt x="1" y="5"/>
                  </a:cubicBezTo>
                  <a:cubicBezTo>
                    <a:pt x="1" y="6"/>
                    <a:pt x="2" y="8"/>
                    <a:pt x="2" y="8"/>
                  </a:cubicBezTo>
                  <a:cubicBezTo>
                    <a:pt x="3" y="9"/>
                    <a:pt x="5" y="8"/>
                    <a:pt x="6" y="9"/>
                  </a:cubicBezTo>
                  <a:cubicBezTo>
                    <a:pt x="6" y="9"/>
                    <a:pt x="7" y="11"/>
                    <a:pt x="8" y="11"/>
                  </a:cubicBezTo>
                  <a:cubicBezTo>
                    <a:pt x="8" y="11"/>
                    <a:pt x="9" y="10"/>
                    <a:pt x="10" y="9"/>
                  </a:cubicBezTo>
                  <a:cubicBezTo>
                    <a:pt x="10" y="8"/>
                    <a:pt x="8" y="6"/>
                    <a:pt x="8" y="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7" name="Freeform 80">
              <a:extLst>
                <a:ext uri="{FF2B5EF4-FFF2-40B4-BE49-F238E27FC236}">
                  <a16:creationId xmlns:a16="http://schemas.microsoft.com/office/drawing/2014/main" id="{5F957D41-03DF-42B2-9393-F7B205CA00EB}"/>
                </a:ext>
              </a:extLst>
            </p:cNvPr>
            <p:cNvSpPr>
              <a:spLocks/>
            </p:cNvSpPr>
            <p:nvPr/>
          </p:nvSpPr>
          <p:spPr bwMode="auto">
            <a:xfrm>
              <a:off x="6403974" y="2187575"/>
              <a:ext cx="4762" cy="4763"/>
            </a:xfrm>
            <a:custGeom>
              <a:avLst/>
              <a:gdLst>
                <a:gd name="T0" fmla="*/ 2 w 6"/>
                <a:gd name="T1" fmla="*/ 1 h 6"/>
                <a:gd name="T2" fmla="*/ 0 w 6"/>
                <a:gd name="T3" fmla="*/ 4 h 6"/>
                <a:gd name="T4" fmla="*/ 3 w 6"/>
                <a:gd name="T5" fmla="*/ 6 h 6"/>
                <a:gd name="T6" fmla="*/ 5 w 6"/>
                <a:gd name="T7" fmla="*/ 4 h 6"/>
                <a:gd name="T8" fmla="*/ 6 w 6"/>
                <a:gd name="T9" fmla="*/ 1 h 6"/>
                <a:gd name="T10" fmla="*/ 2 w 6"/>
                <a:gd name="T11" fmla="*/ 1 h 6"/>
              </a:gdLst>
              <a:ahLst/>
              <a:cxnLst>
                <a:cxn ang="0">
                  <a:pos x="T0" y="T1"/>
                </a:cxn>
                <a:cxn ang="0">
                  <a:pos x="T2" y="T3"/>
                </a:cxn>
                <a:cxn ang="0">
                  <a:pos x="T4" y="T5"/>
                </a:cxn>
                <a:cxn ang="0">
                  <a:pos x="T6" y="T7"/>
                </a:cxn>
                <a:cxn ang="0">
                  <a:pos x="T8" y="T9"/>
                </a:cxn>
                <a:cxn ang="0">
                  <a:pos x="T10" y="T11"/>
                </a:cxn>
              </a:cxnLst>
              <a:rect l="0" t="0" r="r" b="b"/>
              <a:pathLst>
                <a:path w="6" h="6">
                  <a:moveTo>
                    <a:pt x="2" y="1"/>
                  </a:moveTo>
                  <a:cubicBezTo>
                    <a:pt x="1" y="1"/>
                    <a:pt x="0" y="3"/>
                    <a:pt x="0" y="4"/>
                  </a:cubicBezTo>
                  <a:cubicBezTo>
                    <a:pt x="0" y="5"/>
                    <a:pt x="2" y="6"/>
                    <a:pt x="3" y="6"/>
                  </a:cubicBezTo>
                  <a:cubicBezTo>
                    <a:pt x="3" y="6"/>
                    <a:pt x="4" y="5"/>
                    <a:pt x="5" y="4"/>
                  </a:cubicBezTo>
                  <a:cubicBezTo>
                    <a:pt x="5" y="3"/>
                    <a:pt x="6" y="2"/>
                    <a:pt x="6" y="1"/>
                  </a:cubicBezTo>
                  <a:cubicBezTo>
                    <a:pt x="5" y="0"/>
                    <a:pt x="3" y="0"/>
                    <a:pt x="2" y="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8" name="Freeform 81">
              <a:extLst>
                <a:ext uri="{FF2B5EF4-FFF2-40B4-BE49-F238E27FC236}">
                  <a16:creationId xmlns:a16="http://schemas.microsoft.com/office/drawing/2014/main" id="{4A1C77C8-C31B-4E05-844E-6B8DD2362E18}"/>
                </a:ext>
              </a:extLst>
            </p:cNvPr>
            <p:cNvSpPr>
              <a:spLocks/>
            </p:cNvSpPr>
            <p:nvPr/>
          </p:nvSpPr>
          <p:spPr bwMode="auto">
            <a:xfrm>
              <a:off x="6424612" y="2173288"/>
              <a:ext cx="6350" cy="9525"/>
            </a:xfrm>
            <a:custGeom>
              <a:avLst/>
              <a:gdLst>
                <a:gd name="T0" fmla="*/ 6 w 8"/>
                <a:gd name="T1" fmla="*/ 1 h 10"/>
                <a:gd name="T2" fmla="*/ 0 w 8"/>
                <a:gd name="T3" fmla="*/ 4 h 10"/>
                <a:gd name="T4" fmla="*/ 2 w 8"/>
                <a:gd name="T5" fmla="*/ 9 h 10"/>
                <a:gd name="T6" fmla="*/ 6 w 8"/>
                <a:gd name="T7" fmla="*/ 10 h 10"/>
                <a:gd name="T8" fmla="*/ 6 w 8"/>
                <a:gd name="T9" fmla="*/ 5 h 10"/>
                <a:gd name="T10" fmla="*/ 8 w 8"/>
                <a:gd name="T11" fmla="*/ 3 h 10"/>
                <a:gd name="T12" fmla="*/ 6 w 8"/>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6" y="1"/>
                  </a:moveTo>
                  <a:cubicBezTo>
                    <a:pt x="4" y="0"/>
                    <a:pt x="1" y="2"/>
                    <a:pt x="0" y="4"/>
                  </a:cubicBezTo>
                  <a:cubicBezTo>
                    <a:pt x="0" y="5"/>
                    <a:pt x="1" y="8"/>
                    <a:pt x="2" y="9"/>
                  </a:cubicBezTo>
                  <a:cubicBezTo>
                    <a:pt x="3" y="10"/>
                    <a:pt x="6" y="10"/>
                    <a:pt x="6" y="10"/>
                  </a:cubicBezTo>
                  <a:cubicBezTo>
                    <a:pt x="7" y="9"/>
                    <a:pt x="6" y="6"/>
                    <a:pt x="6" y="5"/>
                  </a:cubicBezTo>
                  <a:cubicBezTo>
                    <a:pt x="6" y="5"/>
                    <a:pt x="8" y="4"/>
                    <a:pt x="8" y="3"/>
                  </a:cubicBezTo>
                  <a:cubicBezTo>
                    <a:pt x="8" y="2"/>
                    <a:pt x="6" y="1"/>
                    <a:pt x="6" y="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9" name="Freeform 82">
              <a:extLst>
                <a:ext uri="{FF2B5EF4-FFF2-40B4-BE49-F238E27FC236}">
                  <a16:creationId xmlns:a16="http://schemas.microsoft.com/office/drawing/2014/main" id="{E4A5E1C8-0595-47C2-9569-AF2982A843F5}"/>
                </a:ext>
              </a:extLst>
            </p:cNvPr>
            <p:cNvSpPr>
              <a:spLocks/>
            </p:cNvSpPr>
            <p:nvPr/>
          </p:nvSpPr>
          <p:spPr bwMode="auto">
            <a:xfrm>
              <a:off x="6099175" y="1746250"/>
              <a:ext cx="427037" cy="676275"/>
            </a:xfrm>
            <a:custGeom>
              <a:avLst/>
              <a:gdLst>
                <a:gd name="T0" fmla="*/ 456 w 506"/>
                <a:gd name="T1" fmla="*/ 320 h 801"/>
                <a:gd name="T2" fmla="*/ 435 w 506"/>
                <a:gd name="T3" fmla="*/ 328 h 801"/>
                <a:gd name="T4" fmla="*/ 419 w 506"/>
                <a:gd name="T5" fmla="*/ 290 h 801"/>
                <a:gd name="T6" fmla="*/ 409 w 506"/>
                <a:gd name="T7" fmla="*/ 262 h 801"/>
                <a:gd name="T8" fmla="*/ 372 w 506"/>
                <a:gd name="T9" fmla="*/ 257 h 801"/>
                <a:gd name="T10" fmla="*/ 351 w 506"/>
                <a:gd name="T11" fmla="*/ 241 h 801"/>
                <a:gd name="T12" fmla="*/ 345 w 506"/>
                <a:gd name="T13" fmla="*/ 212 h 801"/>
                <a:gd name="T14" fmla="*/ 243 w 506"/>
                <a:gd name="T15" fmla="*/ 11 h 801"/>
                <a:gd name="T16" fmla="*/ 198 w 506"/>
                <a:gd name="T17" fmla="*/ 8 h 801"/>
                <a:gd name="T18" fmla="*/ 176 w 506"/>
                <a:gd name="T19" fmla="*/ 29 h 801"/>
                <a:gd name="T20" fmla="*/ 141 w 506"/>
                <a:gd name="T21" fmla="*/ 52 h 801"/>
                <a:gd name="T22" fmla="*/ 114 w 506"/>
                <a:gd name="T23" fmla="*/ 22 h 801"/>
                <a:gd name="T24" fmla="*/ 56 w 506"/>
                <a:gd name="T25" fmla="*/ 209 h 801"/>
                <a:gd name="T26" fmla="*/ 46 w 506"/>
                <a:gd name="T27" fmla="*/ 248 h 801"/>
                <a:gd name="T28" fmla="*/ 52 w 506"/>
                <a:gd name="T29" fmla="*/ 282 h 801"/>
                <a:gd name="T30" fmla="*/ 56 w 506"/>
                <a:gd name="T31" fmla="*/ 308 h 801"/>
                <a:gd name="T32" fmla="*/ 56 w 506"/>
                <a:gd name="T33" fmla="*/ 348 h 801"/>
                <a:gd name="T34" fmla="*/ 29 w 506"/>
                <a:gd name="T35" fmla="*/ 396 h 801"/>
                <a:gd name="T36" fmla="*/ 37 w 506"/>
                <a:gd name="T37" fmla="*/ 420 h 801"/>
                <a:gd name="T38" fmla="*/ 30 w 506"/>
                <a:gd name="T39" fmla="*/ 437 h 801"/>
                <a:gd name="T40" fmla="*/ 13 w 506"/>
                <a:gd name="T41" fmla="*/ 437 h 801"/>
                <a:gd name="T42" fmla="*/ 105 w 506"/>
                <a:gd name="T43" fmla="*/ 729 h 801"/>
                <a:gd name="T44" fmla="*/ 114 w 506"/>
                <a:gd name="T45" fmla="*/ 759 h 801"/>
                <a:gd name="T46" fmla="*/ 140 w 506"/>
                <a:gd name="T47" fmla="*/ 776 h 801"/>
                <a:gd name="T48" fmla="*/ 165 w 506"/>
                <a:gd name="T49" fmla="*/ 767 h 801"/>
                <a:gd name="T50" fmla="*/ 177 w 506"/>
                <a:gd name="T51" fmla="*/ 723 h 801"/>
                <a:gd name="T52" fmla="*/ 189 w 506"/>
                <a:gd name="T53" fmla="*/ 695 h 801"/>
                <a:gd name="T54" fmla="*/ 192 w 506"/>
                <a:gd name="T55" fmla="*/ 660 h 801"/>
                <a:gd name="T56" fmla="*/ 206 w 506"/>
                <a:gd name="T57" fmla="*/ 662 h 801"/>
                <a:gd name="T58" fmla="*/ 223 w 506"/>
                <a:gd name="T59" fmla="*/ 658 h 801"/>
                <a:gd name="T60" fmla="*/ 239 w 506"/>
                <a:gd name="T61" fmla="*/ 644 h 801"/>
                <a:gd name="T62" fmla="*/ 251 w 506"/>
                <a:gd name="T63" fmla="*/ 637 h 801"/>
                <a:gd name="T64" fmla="*/ 260 w 506"/>
                <a:gd name="T65" fmla="*/ 627 h 801"/>
                <a:gd name="T66" fmla="*/ 269 w 506"/>
                <a:gd name="T67" fmla="*/ 606 h 801"/>
                <a:gd name="T68" fmla="*/ 286 w 506"/>
                <a:gd name="T69" fmla="*/ 606 h 801"/>
                <a:gd name="T70" fmla="*/ 299 w 506"/>
                <a:gd name="T71" fmla="*/ 588 h 801"/>
                <a:gd name="T72" fmla="*/ 295 w 506"/>
                <a:gd name="T73" fmla="*/ 564 h 801"/>
                <a:gd name="T74" fmla="*/ 297 w 506"/>
                <a:gd name="T75" fmla="*/ 521 h 801"/>
                <a:gd name="T76" fmla="*/ 306 w 506"/>
                <a:gd name="T77" fmla="*/ 504 h 801"/>
                <a:gd name="T78" fmla="*/ 322 w 506"/>
                <a:gd name="T79" fmla="*/ 519 h 801"/>
                <a:gd name="T80" fmla="*/ 353 w 506"/>
                <a:gd name="T81" fmla="*/ 518 h 801"/>
                <a:gd name="T82" fmla="*/ 352 w 506"/>
                <a:gd name="T83" fmla="*/ 493 h 801"/>
                <a:gd name="T84" fmla="*/ 356 w 506"/>
                <a:gd name="T85" fmla="*/ 488 h 801"/>
                <a:gd name="T86" fmla="*/ 364 w 506"/>
                <a:gd name="T87" fmla="*/ 502 h 801"/>
                <a:gd name="T88" fmla="*/ 383 w 506"/>
                <a:gd name="T89" fmla="*/ 507 h 801"/>
                <a:gd name="T90" fmla="*/ 373 w 506"/>
                <a:gd name="T91" fmla="*/ 484 h 801"/>
                <a:gd name="T92" fmla="*/ 384 w 506"/>
                <a:gd name="T93" fmla="*/ 474 h 801"/>
                <a:gd name="T94" fmla="*/ 408 w 506"/>
                <a:gd name="T95" fmla="*/ 491 h 801"/>
                <a:gd name="T96" fmla="*/ 416 w 506"/>
                <a:gd name="T97" fmla="*/ 469 h 801"/>
                <a:gd name="T98" fmla="*/ 422 w 506"/>
                <a:gd name="T99" fmla="*/ 458 h 801"/>
                <a:gd name="T100" fmla="*/ 428 w 506"/>
                <a:gd name="T101" fmla="*/ 443 h 801"/>
                <a:gd name="T102" fmla="*/ 445 w 506"/>
                <a:gd name="T103" fmla="*/ 443 h 801"/>
                <a:gd name="T104" fmla="*/ 450 w 506"/>
                <a:gd name="T105" fmla="*/ 439 h 801"/>
                <a:gd name="T106" fmla="*/ 462 w 506"/>
                <a:gd name="T107" fmla="*/ 424 h 801"/>
                <a:gd name="T108" fmla="*/ 471 w 506"/>
                <a:gd name="T109" fmla="*/ 401 h 801"/>
                <a:gd name="T110" fmla="*/ 483 w 506"/>
                <a:gd name="T111" fmla="*/ 415 h 801"/>
                <a:gd name="T112" fmla="*/ 498 w 506"/>
                <a:gd name="T113" fmla="*/ 379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6" h="801">
                  <a:moveTo>
                    <a:pt x="505" y="364"/>
                  </a:moveTo>
                  <a:cubicBezTo>
                    <a:pt x="505" y="363"/>
                    <a:pt x="503" y="362"/>
                    <a:pt x="503" y="362"/>
                  </a:cubicBezTo>
                  <a:cubicBezTo>
                    <a:pt x="502" y="361"/>
                    <a:pt x="502" y="358"/>
                    <a:pt x="501" y="357"/>
                  </a:cubicBezTo>
                  <a:cubicBezTo>
                    <a:pt x="501" y="356"/>
                    <a:pt x="501" y="353"/>
                    <a:pt x="500" y="352"/>
                  </a:cubicBezTo>
                  <a:cubicBezTo>
                    <a:pt x="499" y="351"/>
                    <a:pt x="497" y="351"/>
                    <a:pt x="496" y="350"/>
                  </a:cubicBezTo>
                  <a:cubicBezTo>
                    <a:pt x="495" y="349"/>
                    <a:pt x="494" y="348"/>
                    <a:pt x="493" y="348"/>
                  </a:cubicBezTo>
                  <a:cubicBezTo>
                    <a:pt x="485" y="341"/>
                    <a:pt x="473" y="321"/>
                    <a:pt x="463" y="317"/>
                  </a:cubicBezTo>
                  <a:cubicBezTo>
                    <a:pt x="462" y="317"/>
                    <a:pt x="459" y="317"/>
                    <a:pt x="458" y="317"/>
                  </a:cubicBezTo>
                  <a:cubicBezTo>
                    <a:pt x="457" y="318"/>
                    <a:pt x="457" y="320"/>
                    <a:pt x="456" y="320"/>
                  </a:cubicBezTo>
                  <a:cubicBezTo>
                    <a:pt x="456" y="320"/>
                    <a:pt x="454" y="320"/>
                    <a:pt x="453" y="320"/>
                  </a:cubicBezTo>
                  <a:cubicBezTo>
                    <a:pt x="453" y="319"/>
                    <a:pt x="452" y="318"/>
                    <a:pt x="451" y="317"/>
                  </a:cubicBezTo>
                  <a:cubicBezTo>
                    <a:pt x="450" y="317"/>
                    <a:pt x="448" y="317"/>
                    <a:pt x="448" y="318"/>
                  </a:cubicBezTo>
                  <a:cubicBezTo>
                    <a:pt x="447" y="318"/>
                    <a:pt x="446" y="320"/>
                    <a:pt x="447" y="321"/>
                  </a:cubicBezTo>
                  <a:cubicBezTo>
                    <a:pt x="447" y="322"/>
                    <a:pt x="448" y="323"/>
                    <a:pt x="448" y="324"/>
                  </a:cubicBezTo>
                  <a:cubicBezTo>
                    <a:pt x="448" y="325"/>
                    <a:pt x="447" y="327"/>
                    <a:pt x="447" y="328"/>
                  </a:cubicBezTo>
                  <a:cubicBezTo>
                    <a:pt x="447" y="329"/>
                    <a:pt x="445" y="331"/>
                    <a:pt x="444" y="332"/>
                  </a:cubicBezTo>
                  <a:cubicBezTo>
                    <a:pt x="443" y="332"/>
                    <a:pt x="441" y="331"/>
                    <a:pt x="440" y="331"/>
                  </a:cubicBezTo>
                  <a:cubicBezTo>
                    <a:pt x="439" y="330"/>
                    <a:pt x="436" y="329"/>
                    <a:pt x="435" y="328"/>
                  </a:cubicBezTo>
                  <a:cubicBezTo>
                    <a:pt x="434" y="327"/>
                    <a:pt x="433" y="325"/>
                    <a:pt x="433" y="324"/>
                  </a:cubicBezTo>
                  <a:cubicBezTo>
                    <a:pt x="432" y="322"/>
                    <a:pt x="429" y="320"/>
                    <a:pt x="428" y="319"/>
                  </a:cubicBezTo>
                  <a:cubicBezTo>
                    <a:pt x="427" y="318"/>
                    <a:pt x="425" y="317"/>
                    <a:pt x="424" y="316"/>
                  </a:cubicBezTo>
                  <a:cubicBezTo>
                    <a:pt x="423" y="315"/>
                    <a:pt x="420" y="314"/>
                    <a:pt x="420" y="313"/>
                  </a:cubicBezTo>
                  <a:cubicBezTo>
                    <a:pt x="419" y="312"/>
                    <a:pt x="421" y="310"/>
                    <a:pt x="421" y="309"/>
                  </a:cubicBezTo>
                  <a:cubicBezTo>
                    <a:pt x="421" y="308"/>
                    <a:pt x="420" y="306"/>
                    <a:pt x="420" y="305"/>
                  </a:cubicBezTo>
                  <a:cubicBezTo>
                    <a:pt x="420" y="304"/>
                    <a:pt x="421" y="302"/>
                    <a:pt x="421" y="301"/>
                  </a:cubicBezTo>
                  <a:cubicBezTo>
                    <a:pt x="421" y="299"/>
                    <a:pt x="422" y="296"/>
                    <a:pt x="422" y="294"/>
                  </a:cubicBezTo>
                  <a:cubicBezTo>
                    <a:pt x="421" y="293"/>
                    <a:pt x="420" y="291"/>
                    <a:pt x="419" y="290"/>
                  </a:cubicBezTo>
                  <a:cubicBezTo>
                    <a:pt x="417" y="289"/>
                    <a:pt x="413" y="289"/>
                    <a:pt x="412" y="288"/>
                  </a:cubicBezTo>
                  <a:cubicBezTo>
                    <a:pt x="410" y="287"/>
                    <a:pt x="408" y="284"/>
                    <a:pt x="407" y="282"/>
                  </a:cubicBezTo>
                  <a:cubicBezTo>
                    <a:pt x="406" y="281"/>
                    <a:pt x="405" y="279"/>
                    <a:pt x="405" y="278"/>
                  </a:cubicBezTo>
                  <a:cubicBezTo>
                    <a:pt x="405" y="277"/>
                    <a:pt x="406" y="275"/>
                    <a:pt x="407" y="274"/>
                  </a:cubicBezTo>
                  <a:cubicBezTo>
                    <a:pt x="408" y="274"/>
                    <a:pt x="410" y="274"/>
                    <a:pt x="411" y="273"/>
                  </a:cubicBezTo>
                  <a:cubicBezTo>
                    <a:pt x="412" y="273"/>
                    <a:pt x="413" y="272"/>
                    <a:pt x="413" y="271"/>
                  </a:cubicBezTo>
                  <a:cubicBezTo>
                    <a:pt x="413" y="270"/>
                    <a:pt x="412" y="269"/>
                    <a:pt x="412" y="269"/>
                  </a:cubicBezTo>
                  <a:cubicBezTo>
                    <a:pt x="411" y="268"/>
                    <a:pt x="411" y="266"/>
                    <a:pt x="410" y="265"/>
                  </a:cubicBezTo>
                  <a:cubicBezTo>
                    <a:pt x="410" y="264"/>
                    <a:pt x="409" y="262"/>
                    <a:pt x="409" y="262"/>
                  </a:cubicBezTo>
                  <a:cubicBezTo>
                    <a:pt x="408" y="261"/>
                    <a:pt x="408" y="259"/>
                    <a:pt x="407" y="259"/>
                  </a:cubicBezTo>
                  <a:cubicBezTo>
                    <a:pt x="406" y="258"/>
                    <a:pt x="404" y="257"/>
                    <a:pt x="403" y="257"/>
                  </a:cubicBezTo>
                  <a:cubicBezTo>
                    <a:pt x="402" y="257"/>
                    <a:pt x="401" y="258"/>
                    <a:pt x="400" y="259"/>
                  </a:cubicBezTo>
                  <a:cubicBezTo>
                    <a:pt x="399" y="259"/>
                    <a:pt x="398" y="261"/>
                    <a:pt x="397" y="262"/>
                  </a:cubicBezTo>
                  <a:cubicBezTo>
                    <a:pt x="395" y="263"/>
                    <a:pt x="392" y="264"/>
                    <a:pt x="390" y="264"/>
                  </a:cubicBezTo>
                  <a:cubicBezTo>
                    <a:pt x="389" y="264"/>
                    <a:pt x="386" y="261"/>
                    <a:pt x="384" y="261"/>
                  </a:cubicBezTo>
                  <a:cubicBezTo>
                    <a:pt x="382" y="261"/>
                    <a:pt x="379" y="263"/>
                    <a:pt x="378" y="263"/>
                  </a:cubicBezTo>
                  <a:cubicBezTo>
                    <a:pt x="377" y="263"/>
                    <a:pt x="375" y="262"/>
                    <a:pt x="374" y="261"/>
                  </a:cubicBezTo>
                  <a:cubicBezTo>
                    <a:pt x="373" y="260"/>
                    <a:pt x="373" y="258"/>
                    <a:pt x="372" y="257"/>
                  </a:cubicBezTo>
                  <a:cubicBezTo>
                    <a:pt x="372" y="256"/>
                    <a:pt x="370" y="255"/>
                    <a:pt x="369" y="255"/>
                  </a:cubicBezTo>
                  <a:cubicBezTo>
                    <a:pt x="368" y="256"/>
                    <a:pt x="367" y="259"/>
                    <a:pt x="366" y="260"/>
                  </a:cubicBezTo>
                  <a:cubicBezTo>
                    <a:pt x="364" y="261"/>
                    <a:pt x="361" y="260"/>
                    <a:pt x="360" y="259"/>
                  </a:cubicBezTo>
                  <a:cubicBezTo>
                    <a:pt x="359" y="259"/>
                    <a:pt x="357" y="257"/>
                    <a:pt x="356" y="256"/>
                  </a:cubicBezTo>
                  <a:cubicBezTo>
                    <a:pt x="356" y="255"/>
                    <a:pt x="356" y="254"/>
                    <a:pt x="356" y="253"/>
                  </a:cubicBezTo>
                  <a:cubicBezTo>
                    <a:pt x="356" y="251"/>
                    <a:pt x="358" y="249"/>
                    <a:pt x="358" y="248"/>
                  </a:cubicBezTo>
                  <a:cubicBezTo>
                    <a:pt x="358" y="247"/>
                    <a:pt x="357" y="246"/>
                    <a:pt x="356" y="246"/>
                  </a:cubicBezTo>
                  <a:cubicBezTo>
                    <a:pt x="356" y="245"/>
                    <a:pt x="355" y="244"/>
                    <a:pt x="354" y="244"/>
                  </a:cubicBezTo>
                  <a:cubicBezTo>
                    <a:pt x="353" y="243"/>
                    <a:pt x="351" y="242"/>
                    <a:pt x="351" y="241"/>
                  </a:cubicBezTo>
                  <a:cubicBezTo>
                    <a:pt x="351" y="240"/>
                    <a:pt x="353" y="238"/>
                    <a:pt x="353" y="237"/>
                  </a:cubicBezTo>
                  <a:cubicBezTo>
                    <a:pt x="354" y="236"/>
                    <a:pt x="355" y="235"/>
                    <a:pt x="355" y="235"/>
                  </a:cubicBezTo>
                  <a:cubicBezTo>
                    <a:pt x="356" y="234"/>
                    <a:pt x="354" y="232"/>
                    <a:pt x="353" y="231"/>
                  </a:cubicBezTo>
                  <a:cubicBezTo>
                    <a:pt x="353" y="230"/>
                    <a:pt x="350" y="230"/>
                    <a:pt x="350" y="229"/>
                  </a:cubicBezTo>
                  <a:cubicBezTo>
                    <a:pt x="349" y="229"/>
                    <a:pt x="348" y="227"/>
                    <a:pt x="347" y="226"/>
                  </a:cubicBezTo>
                  <a:cubicBezTo>
                    <a:pt x="347" y="225"/>
                    <a:pt x="348" y="223"/>
                    <a:pt x="349" y="222"/>
                  </a:cubicBezTo>
                  <a:cubicBezTo>
                    <a:pt x="349" y="221"/>
                    <a:pt x="351" y="220"/>
                    <a:pt x="351" y="218"/>
                  </a:cubicBezTo>
                  <a:cubicBezTo>
                    <a:pt x="351" y="217"/>
                    <a:pt x="349" y="215"/>
                    <a:pt x="348" y="214"/>
                  </a:cubicBezTo>
                  <a:cubicBezTo>
                    <a:pt x="347" y="213"/>
                    <a:pt x="345" y="212"/>
                    <a:pt x="345" y="212"/>
                  </a:cubicBezTo>
                  <a:cubicBezTo>
                    <a:pt x="344" y="210"/>
                    <a:pt x="342" y="205"/>
                    <a:pt x="342" y="205"/>
                  </a:cubicBezTo>
                  <a:cubicBezTo>
                    <a:pt x="280" y="30"/>
                    <a:pt x="280" y="30"/>
                    <a:pt x="280" y="30"/>
                  </a:cubicBezTo>
                  <a:cubicBezTo>
                    <a:pt x="280" y="30"/>
                    <a:pt x="272" y="29"/>
                    <a:pt x="269" y="28"/>
                  </a:cubicBezTo>
                  <a:cubicBezTo>
                    <a:pt x="268" y="28"/>
                    <a:pt x="266" y="27"/>
                    <a:pt x="265" y="26"/>
                  </a:cubicBezTo>
                  <a:cubicBezTo>
                    <a:pt x="264" y="25"/>
                    <a:pt x="263" y="22"/>
                    <a:pt x="262" y="21"/>
                  </a:cubicBezTo>
                  <a:cubicBezTo>
                    <a:pt x="261" y="21"/>
                    <a:pt x="258" y="20"/>
                    <a:pt x="257" y="20"/>
                  </a:cubicBezTo>
                  <a:cubicBezTo>
                    <a:pt x="256" y="19"/>
                    <a:pt x="254" y="17"/>
                    <a:pt x="253" y="16"/>
                  </a:cubicBezTo>
                  <a:cubicBezTo>
                    <a:pt x="252" y="16"/>
                    <a:pt x="250" y="15"/>
                    <a:pt x="249" y="15"/>
                  </a:cubicBezTo>
                  <a:cubicBezTo>
                    <a:pt x="247" y="14"/>
                    <a:pt x="245" y="11"/>
                    <a:pt x="243" y="11"/>
                  </a:cubicBezTo>
                  <a:cubicBezTo>
                    <a:pt x="242" y="10"/>
                    <a:pt x="240" y="11"/>
                    <a:pt x="238" y="11"/>
                  </a:cubicBezTo>
                  <a:cubicBezTo>
                    <a:pt x="237" y="10"/>
                    <a:pt x="234" y="9"/>
                    <a:pt x="232" y="9"/>
                  </a:cubicBezTo>
                  <a:cubicBezTo>
                    <a:pt x="231" y="8"/>
                    <a:pt x="228" y="7"/>
                    <a:pt x="227" y="6"/>
                  </a:cubicBezTo>
                  <a:cubicBezTo>
                    <a:pt x="226" y="5"/>
                    <a:pt x="223" y="4"/>
                    <a:pt x="222" y="3"/>
                  </a:cubicBezTo>
                  <a:cubicBezTo>
                    <a:pt x="221" y="2"/>
                    <a:pt x="219" y="1"/>
                    <a:pt x="217" y="0"/>
                  </a:cubicBezTo>
                  <a:cubicBezTo>
                    <a:pt x="216" y="0"/>
                    <a:pt x="213" y="1"/>
                    <a:pt x="211" y="1"/>
                  </a:cubicBezTo>
                  <a:cubicBezTo>
                    <a:pt x="210" y="1"/>
                    <a:pt x="207" y="1"/>
                    <a:pt x="205" y="2"/>
                  </a:cubicBezTo>
                  <a:cubicBezTo>
                    <a:pt x="204" y="2"/>
                    <a:pt x="201" y="3"/>
                    <a:pt x="200" y="5"/>
                  </a:cubicBezTo>
                  <a:cubicBezTo>
                    <a:pt x="199" y="5"/>
                    <a:pt x="198" y="7"/>
                    <a:pt x="198" y="8"/>
                  </a:cubicBezTo>
                  <a:cubicBezTo>
                    <a:pt x="198" y="9"/>
                    <a:pt x="199" y="12"/>
                    <a:pt x="199" y="13"/>
                  </a:cubicBezTo>
                  <a:cubicBezTo>
                    <a:pt x="200" y="13"/>
                    <a:pt x="201" y="14"/>
                    <a:pt x="201" y="15"/>
                  </a:cubicBezTo>
                  <a:cubicBezTo>
                    <a:pt x="201" y="16"/>
                    <a:pt x="199" y="18"/>
                    <a:pt x="199" y="18"/>
                  </a:cubicBezTo>
                  <a:cubicBezTo>
                    <a:pt x="198" y="19"/>
                    <a:pt x="196" y="22"/>
                    <a:pt x="194" y="22"/>
                  </a:cubicBezTo>
                  <a:cubicBezTo>
                    <a:pt x="193" y="22"/>
                    <a:pt x="191" y="19"/>
                    <a:pt x="190" y="19"/>
                  </a:cubicBezTo>
                  <a:cubicBezTo>
                    <a:pt x="189" y="19"/>
                    <a:pt x="185" y="20"/>
                    <a:pt x="184" y="21"/>
                  </a:cubicBezTo>
                  <a:cubicBezTo>
                    <a:pt x="183" y="21"/>
                    <a:pt x="182" y="24"/>
                    <a:pt x="181" y="25"/>
                  </a:cubicBezTo>
                  <a:cubicBezTo>
                    <a:pt x="180" y="25"/>
                    <a:pt x="178" y="25"/>
                    <a:pt x="177" y="25"/>
                  </a:cubicBezTo>
                  <a:cubicBezTo>
                    <a:pt x="176" y="26"/>
                    <a:pt x="176" y="28"/>
                    <a:pt x="176" y="29"/>
                  </a:cubicBezTo>
                  <a:cubicBezTo>
                    <a:pt x="176" y="30"/>
                    <a:pt x="176" y="32"/>
                    <a:pt x="175" y="34"/>
                  </a:cubicBezTo>
                  <a:cubicBezTo>
                    <a:pt x="175" y="35"/>
                    <a:pt x="173" y="36"/>
                    <a:pt x="173" y="37"/>
                  </a:cubicBezTo>
                  <a:cubicBezTo>
                    <a:pt x="171" y="37"/>
                    <a:pt x="167" y="37"/>
                    <a:pt x="165" y="38"/>
                  </a:cubicBezTo>
                  <a:cubicBezTo>
                    <a:pt x="164" y="39"/>
                    <a:pt x="161" y="41"/>
                    <a:pt x="160" y="43"/>
                  </a:cubicBezTo>
                  <a:cubicBezTo>
                    <a:pt x="159" y="44"/>
                    <a:pt x="157" y="45"/>
                    <a:pt x="156" y="46"/>
                  </a:cubicBezTo>
                  <a:cubicBezTo>
                    <a:pt x="155" y="47"/>
                    <a:pt x="154" y="49"/>
                    <a:pt x="153" y="50"/>
                  </a:cubicBezTo>
                  <a:cubicBezTo>
                    <a:pt x="152" y="51"/>
                    <a:pt x="150" y="54"/>
                    <a:pt x="149" y="55"/>
                  </a:cubicBezTo>
                  <a:cubicBezTo>
                    <a:pt x="148" y="55"/>
                    <a:pt x="146" y="55"/>
                    <a:pt x="146" y="55"/>
                  </a:cubicBezTo>
                  <a:cubicBezTo>
                    <a:pt x="144" y="55"/>
                    <a:pt x="143" y="53"/>
                    <a:pt x="141" y="52"/>
                  </a:cubicBezTo>
                  <a:cubicBezTo>
                    <a:pt x="140" y="52"/>
                    <a:pt x="139" y="53"/>
                    <a:pt x="138" y="53"/>
                  </a:cubicBezTo>
                  <a:cubicBezTo>
                    <a:pt x="136" y="53"/>
                    <a:pt x="132" y="50"/>
                    <a:pt x="130" y="49"/>
                  </a:cubicBezTo>
                  <a:cubicBezTo>
                    <a:pt x="129" y="49"/>
                    <a:pt x="127" y="48"/>
                    <a:pt x="127" y="47"/>
                  </a:cubicBezTo>
                  <a:cubicBezTo>
                    <a:pt x="125" y="45"/>
                    <a:pt x="124" y="41"/>
                    <a:pt x="123" y="39"/>
                  </a:cubicBezTo>
                  <a:cubicBezTo>
                    <a:pt x="122" y="37"/>
                    <a:pt x="121" y="33"/>
                    <a:pt x="121" y="33"/>
                  </a:cubicBezTo>
                  <a:cubicBezTo>
                    <a:pt x="120" y="32"/>
                    <a:pt x="121" y="28"/>
                    <a:pt x="121" y="27"/>
                  </a:cubicBezTo>
                  <a:cubicBezTo>
                    <a:pt x="121" y="26"/>
                    <a:pt x="121" y="23"/>
                    <a:pt x="120" y="22"/>
                  </a:cubicBezTo>
                  <a:cubicBezTo>
                    <a:pt x="120" y="21"/>
                    <a:pt x="118" y="19"/>
                    <a:pt x="117" y="19"/>
                  </a:cubicBezTo>
                  <a:cubicBezTo>
                    <a:pt x="116" y="19"/>
                    <a:pt x="115" y="22"/>
                    <a:pt x="114" y="22"/>
                  </a:cubicBezTo>
                  <a:cubicBezTo>
                    <a:pt x="113" y="22"/>
                    <a:pt x="112" y="21"/>
                    <a:pt x="111" y="21"/>
                  </a:cubicBezTo>
                  <a:cubicBezTo>
                    <a:pt x="109" y="20"/>
                    <a:pt x="105" y="20"/>
                    <a:pt x="103" y="20"/>
                  </a:cubicBezTo>
                  <a:cubicBezTo>
                    <a:pt x="102" y="20"/>
                    <a:pt x="98" y="21"/>
                    <a:pt x="96" y="22"/>
                  </a:cubicBezTo>
                  <a:cubicBezTo>
                    <a:pt x="95" y="23"/>
                    <a:pt x="94" y="26"/>
                    <a:pt x="93" y="27"/>
                  </a:cubicBezTo>
                  <a:cubicBezTo>
                    <a:pt x="93" y="29"/>
                    <a:pt x="90" y="35"/>
                    <a:pt x="90" y="35"/>
                  </a:cubicBezTo>
                  <a:cubicBezTo>
                    <a:pt x="50" y="174"/>
                    <a:pt x="50" y="174"/>
                    <a:pt x="50" y="174"/>
                  </a:cubicBezTo>
                  <a:cubicBezTo>
                    <a:pt x="50" y="174"/>
                    <a:pt x="49" y="179"/>
                    <a:pt x="49" y="181"/>
                  </a:cubicBezTo>
                  <a:cubicBezTo>
                    <a:pt x="50" y="185"/>
                    <a:pt x="51" y="192"/>
                    <a:pt x="52" y="196"/>
                  </a:cubicBezTo>
                  <a:cubicBezTo>
                    <a:pt x="53" y="199"/>
                    <a:pt x="55" y="206"/>
                    <a:pt x="56" y="209"/>
                  </a:cubicBezTo>
                  <a:cubicBezTo>
                    <a:pt x="56" y="211"/>
                    <a:pt x="57" y="216"/>
                    <a:pt x="57" y="218"/>
                  </a:cubicBezTo>
                  <a:cubicBezTo>
                    <a:pt x="57" y="220"/>
                    <a:pt x="57" y="224"/>
                    <a:pt x="56" y="226"/>
                  </a:cubicBezTo>
                  <a:cubicBezTo>
                    <a:pt x="55" y="227"/>
                    <a:pt x="54" y="227"/>
                    <a:pt x="53" y="228"/>
                  </a:cubicBezTo>
                  <a:cubicBezTo>
                    <a:pt x="53" y="229"/>
                    <a:pt x="53" y="232"/>
                    <a:pt x="52" y="233"/>
                  </a:cubicBezTo>
                  <a:cubicBezTo>
                    <a:pt x="52" y="234"/>
                    <a:pt x="51" y="237"/>
                    <a:pt x="50" y="238"/>
                  </a:cubicBezTo>
                  <a:cubicBezTo>
                    <a:pt x="49" y="239"/>
                    <a:pt x="47" y="238"/>
                    <a:pt x="46" y="238"/>
                  </a:cubicBezTo>
                  <a:cubicBezTo>
                    <a:pt x="46" y="239"/>
                    <a:pt x="45" y="241"/>
                    <a:pt x="45" y="243"/>
                  </a:cubicBezTo>
                  <a:cubicBezTo>
                    <a:pt x="45" y="243"/>
                    <a:pt x="45" y="245"/>
                    <a:pt x="45" y="245"/>
                  </a:cubicBezTo>
                  <a:cubicBezTo>
                    <a:pt x="45" y="246"/>
                    <a:pt x="46" y="247"/>
                    <a:pt x="46" y="248"/>
                  </a:cubicBezTo>
                  <a:cubicBezTo>
                    <a:pt x="47" y="249"/>
                    <a:pt x="47" y="250"/>
                    <a:pt x="46" y="251"/>
                  </a:cubicBezTo>
                  <a:cubicBezTo>
                    <a:pt x="46" y="252"/>
                    <a:pt x="44" y="253"/>
                    <a:pt x="43" y="254"/>
                  </a:cubicBezTo>
                  <a:cubicBezTo>
                    <a:pt x="42" y="255"/>
                    <a:pt x="41" y="258"/>
                    <a:pt x="41" y="260"/>
                  </a:cubicBezTo>
                  <a:cubicBezTo>
                    <a:pt x="41" y="261"/>
                    <a:pt x="43" y="263"/>
                    <a:pt x="43" y="265"/>
                  </a:cubicBezTo>
                  <a:cubicBezTo>
                    <a:pt x="43" y="266"/>
                    <a:pt x="41" y="268"/>
                    <a:pt x="41" y="269"/>
                  </a:cubicBezTo>
                  <a:cubicBezTo>
                    <a:pt x="42" y="270"/>
                    <a:pt x="42" y="272"/>
                    <a:pt x="43" y="273"/>
                  </a:cubicBezTo>
                  <a:cubicBezTo>
                    <a:pt x="44" y="273"/>
                    <a:pt x="47" y="273"/>
                    <a:pt x="48" y="273"/>
                  </a:cubicBezTo>
                  <a:cubicBezTo>
                    <a:pt x="49" y="274"/>
                    <a:pt x="51" y="275"/>
                    <a:pt x="52" y="277"/>
                  </a:cubicBezTo>
                  <a:cubicBezTo>
                    <a:pt x="53" y="278"/>
                    <a:pt x="53" y="281"/>
                    <a:pt x="52" y="282"/>
                  </a:cubicBezTo>
                  <a:cubicBezTo>
                    <a:pt x="52" y="283"/>
                    <a:pt x="49" y="284"/>
                    <a:pt x="48" y="285"/>
                  </a:cubicBezTo>
                  <a:cubicBezTo>
                    <a:pt x="48" y="287"/>
                    <a:pt x="47" y="289"/>
                    <a:pt x="47" y="290"/>
                  </a:cubicBezTo>
                  <a:cubicBezTo>
                    <a:pt x="48" y="292"/>
                    <a:pt x="52" y="291"/>
                    <a:pt x="52" y="293"/>
                  </a:cubicBezTo>
                  <a:cubicBezTo>
                    <a:pt x="53" y="293"/>
                    <a:pt x="51" y="295"/>
                    <a:pt x="51" y="296"/>
                  </a:cubicBezTo>
                  <a:cubicBezTo>
                    <a:pt x="50" y="297"/>
                    <a:pt x="47" y="299"/>
                    <a:pt x="47" y="301"/>
                  </a:cubicBezTo>
                  <a:cubicBezTo>
                    <a:pt x="47" y="302"/>
                    <a:pt x="49" y="303"/>
                    <a:pt x="49" y="303"/>
                  </a:cubicBezTo>
                  <a:cubicBezTo>
                    <a:pt x="50" y="303"/>
                    <a:pt x="53" y="303"/>
                    <a:pt x="54" y="304"/>
                  </a:cubicBezTo>
                  <a:cubicBezTo>
                    <a:pt x="54" y="305"/>
                    <a:pt x="51" y="309"/>
                    <a:pt x="52" y="310"/>
                  </a:cubicBezTo>
                  <a:cubicBezTo>
                    <a:pt x="53" y="311"/>
                    <a:pt x="55" y="309"/>
                    <a:pt x="56" y="308"/>
                  </a:cubicBezTo>
                  <a:cubicBezTo>
                    <a:pt x="58" y="308"/>
                    <a:pt x="60" y="308"/>
                    <a:pt x="61" y="309"/>
                  </a:cubicBezTo>
                  <a:cubicBezTo>
                    <a:pt x="62" y="310"/>
                    <a:pt x="60" y="312"/>
                    <a:pt x="60" y="313"/>
                  </a:cubicBezTo>
                  <a:cubicBezTo>
                    <a:pt x="60" y="314"/>
                    <a:pt x="62" y="315"/>
                    <a:pt x="62" y="316"/>
                  </a:cubicBezTo>
                  <a:cubicBezTo>
                    <a:pt x="62" y="318"/>
                    <a:pt x="61" y="323"/>
                    <a:pt x="59" y="325"/>
                  </a:cubicBezTo>
                  <a:cubicBezTo>
                    <a:pt x="58" y="326"/>
                    <a:pt x="55" y="329"/>
                    <a:pt x="54" y="331"/>
                  </a:cubicBezTo>
                  <a:cubicBezTo>
                    <a:pt x="53" y="332"/>
                    <a:pt x="52" y="335"/>
                    <a:pt x="51" y="336"/>
                  </a:cubicBezTo>
                  <a:cubicBezTo>
                    <a:pt x="50" y="338"/>
                    <a:pt x="49" y="340"/>
                    <a:pt x="49" y="342"/>
                  </a:cubicBezTo>
                  <a:cubicBezTo>
                    <a:pt x="50" y="343"/>
                    <a:pt x="51" y="344"/>
                    <a:pt x="52" y="344"/>
                  </a:cubicBezTo>
                  <a:cubicBezTo>
                    <a:pt x="53" y="345"/>
                    <a:pt x="55" y="347"/>
                    <a:pt x="56" y="348"/>
                  </a:cubicBezTo>
                  <a:cubicBezTo>
                    <a:pt x="56" y="350"/>
                    <a:pt x="56" y="352"/>
                    <a:pt x="55" y="353"/>
                  </a:cubicBezTo>
                  <a:cubicBezTo>
                    <a:pt x="54" y="355"/>
                    <a:pt x="51" y="357"/>
                    <a:pt x="50" y="358"/>
                  </a:cubicBezTo>
                  <a:cubicBezTo>
                    <a:pt x="48" y="360"/>
                    <a:pt x="44" y="365"/>
                    <a:pt x="42" y="367"/>
                  </a:cubicBezTo>
                  <a:cubicBezTo>
                    <a:pt x="42" y="367"/>
                    <a:pt x="40" y="368"/>
                    <a:pt x="40" y="369"/>
                  </a:cubicBezTo>
                  <a:cubicBezTo>
                    <a:pt x="39" y="370"/>
                    <a:pt x="38" y="373"/>
                    <a:pt x="37" y="375"/>
                  </a:cubicBezTo>
                  <a:cubicBezTo>
                    <a:pt x="37" y="376"/>
                    <a:pt x="35" y="378"/>
                    <a:pt x="34" y="379"/>
                  </a:cubicBezTo>
                  <a:cubicBezTo>
                    <a:pt x="33" y="380"/>
                    <a:pt x="32" y="383"/>
                    <a:pt x="31" y="385"/>
                  </a:cubicBezTo>
                  <a:cubicBezTo>
                    <a:pt x="31" y="386"/>
                    <a:pt x="31" y="390"/>
                    <a:pt x="30" y="392"/>
                  </a:cubicBezTo>
                  <a:cubicBezTo>
                    <a:pt x="30" y="393"/>
                    <a:pt x="29" y="395"/>
                    <a:pt x="29" y="396"/>
                  </a:cubicBezTo>
                  <a:cubicBezTo>
                    <a:pt x="29" y="397"/>
                    <a:pt x="29" y="400"/>
                    <a:pt x="30" y="402"/>
                  </a:cubicBezTo>
                  <a:cubicBezTo>
                    <a:pt x="30" y="402"/>
                    <a:pt x="32" y="403"/>
                    <a:pt x="32" y="404"/>
                  </a:cubicBezTo>
                  <a:cubicBezTo>
                    <a:pt x="33" y="405"/>
                    <a:pt x="36" y="405"/>
                    <a:pt x="37" y="406"/>
                  </a:cubicBezTo>
                  <a:cubicBezTo>
                    <a:pt x="39" y="406"/>
                    <a:pt x="43" y="407"/>
                    <a:pt x="45" y="408"/>
                  </a:cubicBezTo>
                  <a:cubicBezTo>
                    <a:pt x="46" y="409"/>
                    <a:pt x="47" y="412"/>
                    <a:pt x="48" y="413"/>
                  </a:cubicBezTo>
                  <a:cubicBezTo>
                    <a:pt x="48" y="415"/>
                    <a:pt x="48" y="419"/>
                    <a:pt x="46" y="420"/>
                  </a:cubicBezTo>
                  <a:cubicBezTo>
                    <a:pt x="46" y="421"/>
                    <a:pt x="43" y="421"/>
                    <a:pt x="43" y="421"/>
                  </a:cubicBezTo>
                  <a:cubicBezTo>
                    <a:pt x="42" y="420"/>
                    <a:pt x="41" y="419"/>
                    <a:pt x="40" y="419"/>
                  </a:cubicBezTo>
                  <a:cubicBezTo>
                    <a:pt x="39" y="419"/>
                    <a:pt x="38" y="420"/>
                    <a:pt x="37" y="420"/>
                  </a:cubicBezTo>
                  <a:cubicBezTo>
                    <a:pt x="35" y="421"/>
                    <a:pt x="33" y="420"/>
                    <a:pt x="32" y="419"/>
                  </a:cubicBezTo>
                  <a:cubicBezTo>
                    <a:pt x="31" y="418"/>
                    <a:pt x="30" y="416"/>
                    <a:pt x="29" y="415"/>
                  </a:cubicBezTo>
                  <a:cubicBezTo>
                    <a:pt x="29" y="415"/>
                    <a:pt x="26" y="416"/>
                    <a:pt x="26" y="416"/>
                  </a:cubicBezTo>
                  <a:cubicBezTo>
                    <a:pt x="25" y="417"/>
                    <a:pt x="23" y="419"/>
                    <a:pt x="23" y="421"/>
                  </a:cubicBezTo>
                  <a:cubicBezTo>
                    <a:pt x="23" y="421"/>
                    <a:pt x="24" y="423"/>
                    <a:pt x="24" y="424"/>
                  </a:cubicBezTo>
                  <a:cubicBezTo>
                    <a:pt x="24" y="425"/>
                    <a:pt x="26" y="425"/>
                    <a:pt x="26" y="426"/>
                  </a:cubicBezTo>
                  <a:cubicBezTo>
                    <a:pt x="27" y="427"/>
                    <a:pt x="26" y="430"/>
                    <a:pt x="26" y="431"/>
                  </a:cubicBezTo>
                  <a:cubicBezTo>
                    <a:pt x="27" y="432"/>
                    <a:pt x="30" y="432"/>
                    <a:pt x="31" y="433"/>
                  </a:cubicBezTo>
                  <a:cubicBezTo>
                    <a:pt x="31" y="434"/>
                    <a:pt x="31" y="436"/>
                    <a:pt x="30" y="437"/>
                  </a:cubicBezTo>
                  <a:cubicBezTo>
                    <a:pt x="30" y="437"/>
                    <a:pt x="28" y="438"/>
                    <a:pt x="28" y="439"/>
                  </a:cubicBezTo>
                  <a:cubicBezTo>
                    <a:pt x="28" y="440"/>
                    <a:pt x="29" y="442"/>
                    <a:pt x="29" y="443"/>
                  </a:cubicBezTo>
                  <a:cubicBezTo>
                    <a:pt x="29" y="443"/>
                    <a:pt x="29" y="447"/>
                    <a:pt x="29" y="448"/>
                  </a:cubicBezTo>
                  <a:cubicBezTo>
                    <a:pt x="29" y="449"/>
                    <a:pt x="27" y="451"/>
                    <a:pt x="26" y="452"/>
                  </a:cubicBezTo>
                  <a:cubicBezTo>
                    <a:pt x="26" y="452"/>
                    <a:pt x="24" y="453"/>
                    <a:pt x="24" y="452"/>
                  </a:cubicBezTo>
                  <a:cubicBezTo>
                    <a:pt x="22" y="452"/>
                    <a:pt x="22" y="449"/>
                    <a:pt x="21" y="448"/>
                  </a:cubicBezTo>
                  <a:cubicBezTo>
                    <a:pt x="20" y="447"/>
                    <a:pt x="17" y="446"/>
                    <a:pt x="17" y="445"/>
                  </a:cubicBezTo>
                  <a:cubicBezTo>
                    <a:pt x="16" y="444"/>
                    <a:pt x="17" y="441"/>
                    <a:pt x="16" y="440"/>
                  </a:cubicBezTo>
                  <a:cubicBezTo>
                    <a:pt x="16" y="439"/>
                    <a:pt x="14" y="438"/>
                    <a:pt x="13" y="437"/>
                  </a:cubicBezTo>
                  <a:cubicBezTo>
                    <a:pt x="12" y="437"/>
                    <a:pt x="10" y="438"/>
                    <a:pt x="9" y="438"/>
                  </a:cubicBezTo>
                  <a:cubicBezTo>
                    <a:pt x="7" y="438"/>
                    <a:pt x="4" y="435"/>
                    <a:pt x="3" y="436"/>
                  </a:cubicBezTo>
                  <a:cubicBezTo>
                    <a:pt x="3" y="437"/>
                    <a:pt x="4" y="439"/>
                    <a:pt x="4" y="440"/>
                  </a:cubicBezTo>
                  <a:cubicBezTo>
                    <a:pt x="3" y="441"/>
                    <a:pt x="3" y="443"/>
                    <a:pt x="2" y="443"/>
                  </a:cubicBezTo>
                  <a:cubicBezTo>
                    <a:pt x="1" y="444"/>
                    <a:pt x="1" y="444"/>
                    <a:pt x="0" y="444"/>
                  </a:cubicBezTo>
                  <a:cubicBezTo>
                    <a:pt x="2" y="449"/>
                    <a:pt x="2" y="449"/>
                    <a:pt x="2" y="449"/>
                  </a:cubicBezTo>
                  <a:cubicBezTo>
                    <a:pt x="35" y="532"/>
                    <a:pt x="35" y="532"/>
                    <a:pt x="35" y="532"/>
                  </a:cubicBezTo>
                  <a:cubicBezTo>
                    <a:pt x="96" y="704"/>
                    <a:pt x="96" y="704"/>
                    <a:pt x="96" y="704"/>
                  </a:cubicBezTo>
                  <a:cubicBezTo>
                    <a:pt x="105" y="729"/>
                    <a:pt x="105" y="729"/>
                    <a:pt x="105" y="729"/>
                  </a:cubicBezTo>
                  <a:cubicBezTo>
                    <a:pt x="108" y="730"/>
                    <a:pt x="109" y="731"/>
                    <a:pt x="109" y="732"/>
                  </a:cubicBezTo>
                  <a:cubicBezTo>
                    <a:pt x="110" y="734"/>
                    <a:pt x="110" y="736"/>
                    <a:pt x="111" y="738"/>
                  </a:cubicBezTo>
                  <a:cubicBezTo>
                    <a:pt x="111" y="738"/>
                    <a:pt x="111" y="739"/>
                    <a:pt x="111" y="739"/>
                  </a:cubicBezTo>
                  <a:cubicBezTo>
                    <a:pt x="111" y="740"/>
                    <a:pt x="111" y="740"/>
                    <a:pt x="112" y="741"/>
                  </a:cubicBezTo>
                  <a:cubicBezTo>
                    <a:pt x="112" y="743"/>
                    <a:pt x="113" y="745"/>
                    <a:pt x="113" y="747"/>
                  </a:cubicBezTo>
                  <a:cubicBezTo>
                    <a:pt x="113" y="748"/>
                    <a:pt x="113" y="750"/>
                    <a:pt x="113" y="751"/>
                  </a:cubicBezTo>
                  <a:cubicBezTo>
                    <a:pt x="113" y="752"/>
                    <a:pt x="113" y="753"/>
                    <a:pt x="113" y="753"/>
                  </a:cubicBezTo>
                  <a:cubicBezTo>
                    <a:pt x="113" y="754"/>
                    <a:pt x="113" y="754"/>
                    <a:pt x="113" y="754"/>
                  </a:cubicBezTo>
                  <a:cubicBezTo>
                    <a:pt x="113" y="755"/>
                    <a:pt x="113" y="758"/>
                    <a:pt x="114" y="759"/>
                  </a:cubicBezTo>
                  <a:cubicBezTo>
                    <a:pt x="114" y="761"/>
                    <a:pt x="115" y="763"/>
                    <a:pt x="116" y="764"/>
                  </a:cubicBezTo>
                  <a:cubicBezTo>
                    <a:pt x="116" y="764"/>
                    <a:pt x="117" y="765"/>
                    <a:pt x="117" y="765"/>
                  </a:cubicBezTo>
                  <a:cubicBezTo>
                    <a:pt x="117" y="765"/>
                    <a:pt x="117" y="765"/>
                    <a:pt x="117" y="765"/>
                  </a:cubicBezTo>
                  <a:cubicBezTo>
                    <a:pt x="118" y="765"/>
                    <a:pt x="118" y="765"/>
                    <a:pt x="119" y="765"/>
                  </a:cubicBezTo>
                  <a:cubicBezTo>
                    <a:pt x="120" y="765"/>
                    <a:pt x="122" y="765"/>
                    <a:pt x="123" y="766"/>
                  </a:cubicBezTo>
                  <a:cubicBezTo>
                    <a:pt x="125" y="767"/>
                    <a:pt x="126" y="769"/>
                    <a:pt x="127" y="771"/>
                  </a:cubicBezTo>
                  <a:cubicBezTo>
                    <a:pt x="127" y="771"/>
                    <a:pt x="128" y="772"/>
                    <a:pt x="128" y="772"/>
                  </a:cubicBezTo>
                  <a:cubicBezTo>
                    <a:pt x="128" y="773"/>
                    <a:pt x="130" y="774"/>
                    <a:pt x="132" y="774"/>
                  </a:cubicBezTo>
                  <a:cubicBezTo>
                    <a:pt x="133" y="775"/>
                    <a:pt x="137" y="776"/>
                    <a:pt x="140" y="776"/>
                  </a:cubicBezTo>
                  <a:cubicBezTo>
                    <a:pt x="143" y="777"/>
                    <a:pt x="143" y="777"/>
                    <a:pt x="143" y="777"/>
                  </a:cubicBezTo>
                  <a:cubicBezTo>
                    <a:pt x="146" y="797"/>
                    <a:pt x="146" y="797"/>
                    <a:pt x="146" y="797"/>
                  </a:cubicBezTo>
                  <a:cubicBezTo>
                    <a:pt x="154" y="801"/>
                    <a:pt x="154" y="801"/>
                    <a:pt x="154" y="801"/>
                  </a:cubicBezTo>
                  <a:cubicBezTo>
                    <a:pt x="164" y="801"/>
                    <a:pt x="164" y="801"/>
                    <a:pt x="164" y="801"/>
                  </a:cubicBezTo>
                  <a:cubicBezTo>
                    <a:pt x="164" y="800"/>
                    <a:pt x="164" y="799"/>
                    <a:pt x="164" y="798"/>
                  </a:cubicBezTo>
                  <a:cubicBezTo>
                    <a:pt x="165" y="797"/>
                    <a:pt x="164" y="793"/>
                    <a:pt x="165" y="792"/>
                  </a:cubicBezTo>
                  <a:cubicBezTo>
                    <a:pt x="165" y="789"/>
                    <a:pt x="168" y="784"/>
                    <a:pt x="168" y="781"/>
                  </a:cubicBezTo>
                  <a:cubicBezTo>
                    <a:pt x="168" y="780"/>
                    <a:pt x="167" y="778"/>
                    <a:pt x="166" y="776"/>
                  </a:cubicBezTo>
                  <a:cubicBezTo>
                    <a:pt x="166" y="774"/>
                    <a:pt x="165" y="769"/>
                    <a:pt x="165" y="767"/>
                  </a:cubicBezTo>
                  <a:cubicBezTo>
                    <a:pt x="165" y="765"/>
                    <a:pt x="163" y="760"/>
                    <a:pt x="164" y="758"/>
                  </a:cubicBezTo>
                  <a:cubicBezTo>
                    <a:pt x="165" y="756"/>
                    <a:pt x="168" y="755"/>
                    <a:pt x="169" y="754"/>
                  </a:cubicBezTo>
                  <a:cubicBezTo>
                    <a:pt x="170" y="753"/>
                    <a:pt x="174" y="752"/>
                    <a:pt x="175" y="751"/>
                  </a:cubicBezTo>
                  <a:cubicBezTo>
                    <a:pt x="176" y="750"/>
                    <a:pt x="177" y="747"/>
                    <a:pt x="178" y="746"/>
                  </a:cubicBezTo>
                  <a:cubicBezTo>
                    <a:pt x="178" y="745"/>
                    <a:pt x="177" y="742"/>
                    <a:pt x="177" y="741"/>
                  </a:cubicBezTo>
                  <a:cubicBezTo>
                    <a:pt x="178" y="740"/>
                    <a:pt x="180" y="739"/>
                    <a:pt x="181" y="738"/>
                  </a:cubicBezTo>
                  <a:cubicBezTo>
                    <a:pt x="182" y="737"/>
                    <a:pt x="182" y="734"/>
                    <a:pt x="182" y="732"/>
                  </a:cubicBezTo>
                  <a:cubicBezTo>
                    <a:pt x="181" y="731"/>
                    <a:pt x="180" y="730"/>
                    <a:pt x="179" y="729"/>
                  </a:cubicBezTo>
                  <a:cubicBezTo>
                    <a:pt x="179" y="727"/>
                    <a:pt x="178" y="725"/>
                    <a:pt x="177" y="723"/>
                  </a:cubicBezTo>
                  <a:cubicBezTo>
                    <a:pt x="177" y="723"/>
                    <a:pt x="177" y="721"/>
                    <a:pt x="177" y="720"/>
                  </a:cubicBezTo>
                  <a:cubicBezTo>
                    <a:pt x="177" y="718"/>
                    <a:pt x="178" y="715"/>
                    <a:pt x="179" y="714"/>
                  </a:cubicBezTo>
                  <a:cubicBezTo>
                    <a:pt x="180" y="713"/>
                    <a:pt x="182" y="713"/>
                    <a:pt x="183" y="712"/>
                  </a:cubicBezTo>
                  <a:cubicBezTo>
                    <a:pt x="184" y="711"/>
                    <a:pt x="185" y="709"/>
                    <a:pt x="186" y="709"/>
                  </a:cubicBezTo>
                  <a:cubicBezTo>
                    <a:pt x="187" y="708"/>
                    <a:pt x="189" y="709"/>
                    <a:pt x="190" y="709"/>
                  </a:cubicBezTo>
                  <a:cubicBezTo>
                    <a:pt x="191" y="708"/>
                    <a:pt x="194" y="708"/>
                    <a:pt x="194" y="707"/>
                  </a:cubicBezTo>
                  <a:cubicBezTo>
                    <a:pt x="195" y="706"/>
                    <a:pt x="194" y="704"/>
                    <a:pt x="194" y="703"/>
                  </a:cubicBezTo>
                  <a:cubicBezTo>
                    <a:pt x="194" y="702"/>
                    <a:pt x="193" y="700"/>
                    <a:pt x="192" y="699"/>
                  </a:cubicBezTo>
                  <a:cubicBezTo>
                    <a:pt x="192" y="698"/>
                    <a:pt x="190" y="696"/>
                    <a:pt x="189" y="695"/>
                  </a:cubicBezTo>
                  <a:cubicBezTo>
                    <a:pt x="188" y="694"/>
                    <a:pt x="187" y="693"/>
                    <a:pt x="186" y="692"/>
                  </a:cubicBezTo>
                  <a:cubicBezTo>
                    <a:pt x="186" y="691"/>
                    <a:pt x="184" y="690"/>
                    <a:pt x="184" y="690"/>
                  </a:cubicBezTo>
                  <a:cubicBezTo>
                    <a:pt x="183" y="689"/>
                    <a:pt x="183" y="687"/>
                    <a:pt x="183" y="687"/>
                  </a:cubicBezTo>
                  <a:cubicBezTo>
                    <a:pt x="183" y="686"/>
                    <a:pt x="185" y="684"/>
                    <a:pt x="185" y="683"/>
                  </a:cubicBezTo>
                  <a:cubicBezTo>
                    <a:pt x="185" y="682"/>
                    <a:pt x="185" y="678"/>
                    <a:pt x="185" y="677"/>
                  </a:cubicBezTo>
                  <a:cubicBezTo>
                    <a:pt x="185" y="675"/>
                    <a:pt x="184" y="673"/>
                    <a:pt x="184" y="672"/>
                  </a:cubicBezTo>
                  <a:cubicBezTo>
                    <a:pt x="185" y="671"/>
                    <a:pt x="187" y="670"/>
                    <a:pt x="188" y="669"/>
                  </a:cubicBezTo>
                  <a:cubicBezTo>
                    <a:pt x="188" y="668"/>
                    <a:pt x="188" y="665"/>
                    <a:pt x="188" y="664"/>
                  </a:cubicBezTo>
                  <a:cubicBezTo>
                    <a:pt x="189" y="663"/>
                    <a:pt x="191" y="661"/>
                    <a:pt x="192" y="660"/>
                  </a:cubicBezTo>
                  <a:cubicBezTo>
                    <a:pt x="193" y="659"/>
                    <a:pt x="195" y="658"/>
                    <a:pt x="196" y="657"/>
                  </a:cubicBezTo>
                  <a:cubicBezTo>
                    <a:pt x="196" y="656"/>
                    <a:pt x="197" y="655"/>
                    <a:pt x="197" y="654"/>
                  </a:cubicBezTo>
                  <a:cubicBezTo>
                    <a:pt x="198" y="653"/>
                    <a:pt x="198" y="651"/>
                    <a:pt x="198" y="650"/>
                  </a:cubicBezTo>
                  <a:cubicBezTo>
                    <a:pt x="199" y="649"/>
                    <a:pt x="200" y="648"/>
                    <a:pt x="200" y="648"/>
                  </a:cubicBezTo>
                  <a:cubicBezTo>
                    <a:pt x="201" y="647"/>
                    <a:pt x="203" y="648"/>
                    <a:pt x="203" y="649"/>
                  </a:cubicBezTo>
                  <a:cubicBezTo>
                    <a:pt x="204" y="650"/>
                    <a:pt x="202" y="652"/>
                    <a:pt x="202" y="653"/>
                  </a:cubicBezTo>
                  <a:cubicBezTo>
                    <a:pt x="202" y="654"/>
                    <a:pt x="203" y="654"/>
                    <a:pt x="204" y="655"/>
                  </a:cubicBezTo>
                  <a:cubicBezTo>
                    <a:pt x="204" y="655"/>
                    <a:pt x="207" y="656"/>
                    <a:pt x="207" y="657"/>
                  </a:cubicBezTo>
                  <a:cubicBezTo>
                    <a:pt x="208" y="658"/>
                    <a:pt x="207" y="661"/>
                    <a:pt x="206" y="662"/>
                  </a:cubicBezTo>
                  <a:cubicBezTo>
                    <a:pt x="206" y="663"/>
                    <a:pt x="204" y="663"/>
                    <a:pt x="203" y="663"/>
                  </a:cubicBezTo>
                  <a:cubicBezTo>
                    <a:pt x="203" y="664"/>
                    <a:pt x="203" y="666"/>
                    <a:pt x="203" y="667"/>
                  </a:cubicBezTo>
                  <a:cubicBezTo>
                    <a:pt x="204" y="668"/>
                    <a:pt x="205" y="669"/>
                    <a:pt x="205" y="669"/>
                  </a:cubicBezTo>
                  <a:cubicBezTo>
                    <a:pt x="206" y="670"/>
                    <a:pt x="208" y="670"/>
                    <a:pt x="209" y="669"/>
                  </a:cubicBezTo>
                  <a:cubicBezTo>
                    <a:pt x="210" y="669"/>
                    <a:pt x="211" y="667"/>
                    <a:pt x="211" y="666"/>
                  </a:cubicBezTo>
                  <a:cubicBezTo>
                    <a:pt x="211" y="666"/>
                    <a:pt x="211" y="664"/>
                    <a:pt x="211" y="664"/>
                  </a:cubicBezTo>
                  <a:cubicBezTo>
                    <a:pt x="212" y="662"/>
                    <a:pt x="214" y="660"/>
                    <a:pt x="215" y="659"/>
                  </a:cubicBezTo>
                  <a:cubicBezTo>
                    <a:pt x="216" y="658"/>
                    <a:pt x="219" y="656"/>
                    <a:pt x="220" y="656"/>
                  </a:cubicBezTo>
                  <a:cubicBezTo>
                    <a:pt x="221" y="656"/>
                    <a:pt x="223" y="657"/>
                    <a:pt x="223" y="658"/>
                  </a:cubicBezTo>
                  <a:cubicBezTo>
                    <a:pt x="224" y="658"/>
                    <a:pt x="224" y="661"/>
                    <a:pt x="224" y="662"/>
                  </a:cubicBezTo>
                  <a:cubicBezTo>
                    <a:pt x="225" y="663"/>
                    <a:pt x="226" y="666"/>
                    <a:pt x="227" y="667"/>
                  </a:cubicBezTo>
                  <a:cubicBezTo>
                    <a:pt x="228" y="667"/>
                    <a:pt x="229" y="668"/>
                    <a:pt x="230" y="668"/>
                  </a:cubicBezTo>
                  <a:cubicBezTo>
                    <a:pt x="231" y="668"/>
                    <a:pt x="232" y="665"/>
                    <a:pt x="233" y="664"/>
                  </a:cubicBezTo>
                  <a:cubicBezTo>
                    <a:pt x="233" y="663"/>
                    <a:pt x="234" y="660"/>
                    <a:pt x="234" y="659"/>
                  </a:cubicBezTo>
                  <a:cubicBezTo>
                    <a:pt x="235" y="658"/>
                    <a:pt x="237" y="657"/>
                    <a:pt x="237" y="656"/>
                  </a:cubicBezTo>
                  <a:cubicBezTo>
                    <a:pt x="238" y="655"/>
                    <a:pt x="239" y="653"/>
                    <a:pt x="240" y="652"/>
                  </a:cubicBezTo>
                  <a:cubicBezTo>
                    <a:pt x="240" y="651"/>
                    <a:pt x="240" y="648"/>
                    <a:pt x="240" y="647"/>
                  </a:cubicBezTo>
                  <a:cubicBezTo>
                    <a:pt x="240" y="646"/>
                    <a:pt x="239" y="645"/>
                    <a:pt x="239" y="644"/>
                  </a:cubicBezTo>
                  <a:cubicBezTo>
                    <a:pt x="239" y="643"/>
                    <a:pt x="241" y="642"/>
                    <a:pt x="242" y="642"/>
                  </a:cubicBezTo>
                  <a:cubicBezTo>
                    <a:pt x="242" y="642"/>
                    <a:pt x="244" y="644"/>
                    <a:pt x="244" y="644"/>
                  </a:cubicBezTo>
                  <a:cubicBezTo>
                    <a:pt x="244" y="645"/>
                    <a:pt x="244" y="647"/>
                    <a:pt x="245" y="648"/>
                  </a:cubicBezTo>
                  <a:cubicBezTo>
                    <a:pt x="246" y="648"/>
                    <a:pt x="247" y="648"/>
                    <a:pt x="248" y="647"/>
                  </a:cubicBezTo>
                  <a:cubicBezTo>
                    <a:pt x="249" y="646"/>
                    <a:pt x="248" y="644"/>
                    <a:pt x="248" y="643"/>
                  </a:cubicBezTo>
                  <a:cubicBezTo>
                    <a:pt x="248" y="642"/>
                    <a:pt x="246" y="641"/>
                    <a:pt x="246" y="640"/>
                  </a:cubicBezTo>
                  <a:cubicBezTo>
                    <a:pt x="246" y="639"/>
                    <a:pt x="246" y="637"/>
                    <a:pt x="247" y="637"/>
                  </a:cubicBezTo>
                  <a:cubicBezTo>
                    <a:pt x="247" y="636"/>
                    <a:pt x="249" y="636"/>
                    <a:pt x="249" y="636"/>
                  </a:cubicBezTo>
                  <a:cubicBezTo>
                    <a:pt x="250" y="636"/>
                    <a:pt x="251" y="637"/>
                    <a:pt x="251" y="637"/>
                  </a:cubicBezTo>
                  <a:cubicBezTo>
                    <a:pt x="252" y="638"/>
                    <a:pt x="251" y="639"/>
                    <a:pt x="252" y="640"/>
                  </a:cubicBezTo>
                  <a:cubicBezTo>
                    <a:pt x="252" y="640"/>
                    <a:pt x="254" y="641"/>
                    <a:pt x="254" y="640"/>
                  </a:cubicBezTo>
                  <a:cubicBezTo>
                    <a:pt x="255" y="640"/>
                    <a:pt x="255" y="639"/>
                    <a:pt x="256" y="638"/>
                  </a:cubicBezTo>
                  <a:cubicBezTo>
                    <a:pt x="256" y="637"/>
                    <a:pt x="256" y="635"/>
                    <a:pt x="256" y="634"/>
                  </a:cubicBezTo>
                  <a:cubicBezTo>
                    <a:pt x="256" y="634"/>
                    <a:pt x="257" y="632"/>
                    <a:pt x="257" y="631"/>
                  </a:cubicBezTo>
                  <a:cubicBezTo>
                    <a:pt x="257" y="631"/>
                    <a:pt x="256" y="629"/>
                    <a:pt x="256" y="629"/>
                  </a:cubicBezTo>
                  <a:cubicBezTo>
                    <a:pt x="256" y="628"/>
                    <a:pt x="254" y="626"/>
                    <a:pt x="255" y="625"/>
                  </a:cubicBezTo>
                  <a:cubicBezTo>
                    <a:pt x="255" y="624"/>
                    <a:pt x="257" y="625"/>
                    <a:pt x="258" y="625"/>
                  </a:cubicBezTo>
                  <a:cubicBezTo>
                    <a:pt x="258" y="625"/>
                    <a:pt x="260" y="626"/>
                    <a:pt x="260" y="627"/>
                  </a:cubicBezTo>
                  <a:cubicBezTo>
                    <a:pt x="260" y="627"/>
                    <a:pt x="259" y="629"/>
                    <a:pt x="260" y="630"/>
                  </a:cubicBezTo>
                  <a:cubicBezTo>
                    <a:pt x="260" y="631"/>
                    <a:pt x="261" y="634"/>
                    <a:pt x="262" y="634"/>
                  </a:cubicBezTo>
                  <a:cubicBezTo>
                    <a:pt x="263" y="634"/>
                    <a:pt x="264" y="631"/>
                    <a:pt x="264" y="630"/>
                  </a:cubicBezTo>
                  <a:cubicBezTo>
                    <a:pt x="265" y="629"/>
                    <a:pt x="265" y="625"/>
                    <a:pt x="265" y="624"/>
                  </a:cubicBezTo>
                  <a:cubicBezTo>
                    <a:pt x="265" y="623"/>
                    <a:pt x="263" y="621"/>
                    <a:pt x="263" y="620"/>
                  </a:cubicBezTo>
                  <a:cubicBezTo>
                    <a:pt x="263" y="619"/>
                    <a:pt x="265" y="617"/>
                    <a:pt x="265" y="616"/>
                  </a:cubicBezTo>
                  <a:cubicBezTo>
                    <a:pt x="265" y="615"/>
                    <a:pt x="264" y="612"/>
                    <a:pt x="264" y="611"/>
                  </a:cubicBezTo>
                  <a:cubicBezTo>
                    <a:pt x="264" y="610"/>
                    <a:pt x="265" y="608"/>
                    <a:pt x="266" y="607"/>
                  </a:cubicBezTo>
                  <a:cubicBezTo>
                    <a:pt x="266" y="606"/>
                    <a:pt x="269" y="606"/>
                    <a:pt x="269" y="606"/>
                  </a:cubicBezTo>
                  <a:cubicBezTo>
                    <a:pt x="270" y="605"/>
                    <a:pt x="271" y="604"/>
                    <a:pt x="272" y="603"/>
                  </a:cubicBezTo>
                  <a:cubicBezTo>
                    <a:pt x="273" y="603"/>
                    <a:pt x="275" y="602"/>
                    <a:pt x="276" y="602"/>
                  </a:cubicBezTo>
                  <a:cubicBezTo>
                    <a:pt x="277" y="602"/>
                    <a:pt x="278" y="603"/>
                    <a:pt x="278" y="603"/>
                  </a:cubicBezTo>
                  <a:cubicBezTo>
                    <a:pt x="279" y="604"/>
                    <a:pt x="278" y="605"/>
                    <a:pt x="278" y="606"/>
                  </a:cubicBezTo>
                  <a:cubicBezTo>
                    <a:pt x="278" y="607"/>
                    <a:pt x="279" y="609"/>
                    <a:pt x="280" y="609"/>
                  </a:cubicBezTo>
                  <a:cubicBezTo>
                    <a:pt x="281" y="609"/>
                    <a:pt x="281" y="608"/>
                    <a:pt x="281" y="607"/>
                  </a:cubicBezTo>
                  <a:cubicBezTo>
                    <a:pt x="282" y="606"/>
                    <a:pt x="281" y="605"/>
                    <a:pt x="281" y="604"/>
                  </a:cubicBezTo>
                  <a:cubicBezTo>
                    <a:pt x="282" y="604"/>
                    <a:pt x="282" y="604"/>
                    <a:pt x="283" y="604"/>
                  </a:cubicBezTo>
                  <a:cubicBezTo>
                    <a:pt x="284" y="604"/>
                    <a:pt x="285" y="605"/>
                    <a:pt x="286" y="606"/>
                  </a:cubicBezTo>
                  <a:cubicBezTo>
                    <a:pt x="286" y="606"/>
                    <a:pt x="285" y="609"/>
                    <a:pt x="286" y="609"/>
                  </a:cubicBezTo>
                  <a:cubicBezTo>
                    <a:pt x="286" y="610"/>
                    <a:pt x="288" y="609"/>
                    <a:pt x="289" y="609"/>
                  </a:cubicBezTo>
                  <a:cubicBezTo>
                    <a:pt x="290" y="608"/>
                    <a:pt x="291" y="607"/>
                    <a:pt x="291" y="606"/>
                  </a:cubicBezTo>
                  <a:cubicBezTo>
                    <a:pt x="292" y="606"/>
                    <a:pt x="293" y="604"/>
                    <a:pt x="293" y="604"/>
                  </a:cubicBezTo>
                  <a:cubicBezTo>
                    <a:pt x="293" y="603"/>
                    <a:pt x="293" y="601"/>
                    <a:pt x="293" y="600"/>
                  </a:cubicBezTo>
                  <a:cubicBezTo>
                    <a:pt x="293" y="600"/>
                    <a:pt x="292" y="599"/>
                    <a:pt x="292" y="598"/>
                  </a:cubicBezTo>
                  <a:cubicBezTo>
                    <a:pt x="292" y="597"/>
                    <a:pt x="293" y="594"/>
                    <a:pt x="294" y="593"/>
                  </a:cubicBezTo>
                  <a:cubicBezTo>
                    <a:pt x="295" y="593"/>
                    <a:pt x="297" y="592"/>
                    <a:pt x="297" y="591"/>
                  </a:cubicBezTo>
                  <a:cubicBezTo>
                    <a:pt x="298" y="590"/>
                    <a:pt x="298" y="588"/>
                    <a:pt x="299" y="588"/>
                  </a:cubicBezTo>
                  <a:cubicBezTo>
                    <a:pt x="299" y="586"/>
                    <a:pt x="300" y="583"/>
                    <a:pt x="301" y="582"/>
                  </a:cubicBezTo>
                  <a:cubicBezTo>
                    <a:pt x="302" y="581"/>
                    <a:pt x="303" y="580"/>
                    <a:pt x="304" y="580"/>
                  </a:cubicBezTo>
                  <a:cubicBezTo>
                    <a:pt x="305" y="579"/>
                    <a:pt x="307" y="577"/>
                    <a:pt x="307" y="575"/>
                  </a:cubicBezTo>
                  <a:cubicBezTo>
                    <a:pt x="307" y="574"/>
                    <a:pt x="306" y="573"/>
                    <a:pt x="305" y="572"/>
                  </a:cubicBezTo>
                  <a:cubicBezTo>
                    <a:pt x="305" y="571"/>
                    <a:pt x="303" y="571"/>
                    <a:pt x="303" y="571"/>
                  </a:cubicBezTo>
                  <a:cubicBezTo>
                    <a:pt x="302" y="571"/>
                    <a:pt x="301" y="574"/>
                    <a:pt x="300" y="574"/>
                  </a:cubicBezTo>
                  <a:cubicBezTo>
                    <a:pt x="299" y="575"/>
                    <a:pt x="296" y="573"/>
                    <a:pt x="295" y="572"/>
                  </a:cubicBezTo>
                  <a:cubicBezTo>
                    <a:pt x="295" y="570"/>
                    <a:pt x="297" y="568"/>
                    <a:pt x="297" y="567"/>
                  </a:cubicBezTo>
                  <a:cubicBezTo>
                    <a:pt x="297" y="566"/>
                    <a:pt x="296" y="565"/>
                    <a:pt x="295" y="564"/>
                  </a:cubicBezTo>
                  <a:cubicBezTo>
                    <a:pt x="295" y="563"/>
                    <a:pt x="297" y="561"/>
                    <a:pt x="297" y="560"/>
                  </a:cubicBezTo>
                  <a:cubicBezTo>
                    <a:pt x="297" y="559"/>
                    <a:pt x="298" y="556"/>
                    <a:pt x="298" y="555"/>
                  </a:cubicBezTo>
                  <a:cubicBezTo>
                    <a:pt x="298" y="553"/>
                    <a:pt x="297" y="550"/>
                    <a:pt x="297" y="548"/>
                  </a:cubicBezTo>
                  <a:cubicBezTo>
                    <a:pt x="297" y="547"/>
                    <a:pt x="297" y="545"/>
                    <a:pt x="297" y="544"/>
                  </a:cubicBezTo>
                  <a:cubicBezTo>
                    <a:pt x="297" y="542"/>
                    <a:pt x="296" y="538"/>
                    <a:pt x="297" y="536"/>
                  </a:cubicBezTo>
                  <a:cubicBezTo>
                    <a:pt x="297" y="535"/>
                    <a:pt x="299" y="535"/>
                    <a:pt x="299" y="535"/>
                  </a:cubicBezTo>
                  <a:cubicBezTo>
                    <a:pt x="300" y="534"/>
                    <a:pt x="301" y="532"/>
                    <a:pt x="301" y="530"/>
                  </a:cubicBezTo>
                  <a:cubicBezTo>
                    <a:pt x="301" y="529"/>
                    <a:pt x="300" y="526"/>
                    <a:pt x="299" y="525"/>
                  </a:cubicBezTo>
                  <a:cubicBezTo>
                    <a:pt x="299" y="524"/>
                    <a:pt x="298" y="522"/>
                    <a:pt x="297" y="521"/>
                  </a:cubicBezTo>
                  <a:cubicBezTo>
                    <a:pt x="296" y="521"/>
                    <a:pt x="295" y="520"/>
                    <a:pt x="294" y="519"/>
                  </a:cubicBezTo>
                  <a:cubicBezTo>
                    <a:pt x="293" y="518"/>
                    <a:pt x="292" y="517"/>
                    <a:pt x="291" y="516"/>
                  </a:cubicBezTo>
                  <a:cubicBezTo>
                    <a:pt x="291" y="515"/>
                    <a:pt x="292" y="513"/>
                    <a:pt x="293" y="512"/>
                  </a:cubicBezTo>
                  <a:cubicBezTo>
                    <a:pt x="293" y="512"/>
                    <a:pt x="295" y="512"/>
                    <a:pt x="296" y="511"/>
                  </a:cubicBezTo>
                  <a:cubicBezTo>
                    <a:pt x="297" y="510"/>
                    <a:pt x="297" y="508"/>
                    <a:pt x="298" y="507"/>
                  </a:cubicBezTo>
                  <a:cubicBezTo>
                    <a:pt x="298" y="506"/>
                    <a:pt x="299" y="506"/>
                    <a:pt x="300" y="506"/>
                  </a:cubicBezTo>
                  <a:cubicBezTo>
                    <a:pt x="301" y="506"/>
                    <a:pt x="302" y="509"/>
                    <a:pt x="303" y="509"/>
                  </a:cubicBezTo>
                  <a:cubicBezTo>
                    <a:pt x="303" y="509"/>
                    <a:pt x="304" y="508"/>
                    <a:pt x="304" y="507"/>
                  </a:cubicBezTo>
                  <a:cubicBezTo>
                    <a:pt x="305" y="507"/>
                    <a:pt x="306" y="505"/>
                    <a:pt x="306" y="504"/>
                  </a:cubicBezTo>
                  <a:cubicBezTo>
                    <a:pt x="307" y="503"/>
                    <a:pt x="308" y="501"/>
                    <a:pt x="309" y="500"/>
                  </a:cubicBezTo>
                  <a:cubicBezTo>
                    <a:pt x="310" y="500"/>
                    <a:pt x="311" y="499"/>
                    <a:pt x="311" y="499"/>
                  </a:cubicBezTo>
                  <a:cubicBezTo>
                    <a:pt x="313" y="500"/>
                    <a:pt x="312" y="504"/>
                    <a:pt x="312" y="505"/>
                  </a:cubicBezTo>
                  <a:cubicBezTo>
                    <a:pt x="313" y="507"/>
                    <a:pt x="313" y="510"/>
                    <a:pt x="313" y="511"/>
                  </a:cubicBezTo>
                  <a:cubicBezTo>
                    <a:pt x="313" y="512"/>
                    <a:pt x="315" y="515"/>
                    <a:pt x="315" y="516"/>
                  </a:cubicBezTo>
                  <a:cubicBezTo>
                    <a:pt x="315" y="517"/>
                    <a:pt x="316" y="521"/>
                    <a:pt x="316" y="522"/>
                  </a:cubicBezTo>
                  <a:cubicBezTo>
                    <a:pt x="316" y="523"/>
                    <a:pt x="317" y="526"/>
                    <a:pt x="318" y="526"/>
                  </a:cubicBezTo>
                  <a:cubicBezTo>
                    <a:pt x="319" y="527"/>
                    <a:pt x="321" y="526"/>
                    <a:pt x="322" y="525"/>
                  </a:cubicBezTo>
                  <a:cubicBezTo>
                    <a:pt x="323" y="524"/>
                    <a:pt x="321" y="520"/>
                    <a:pt x="322" y="519"/>
                  </a:cubicBezTo>
                  <a:cubicBezTo>
                    <a:pt x="323" y="519"/>
                    <a:pt x="325" y="518"/>
                    <a:pt x="326" y="519"/>
                  </a:cubicBezTo>
                  <a:cubicBezTo>
                    <a:pt x="327" y="519"/>
                    <a:pt x="328" y="521"/>
                    <a:pt x="329" y="521"/>
                  </a:cubicBezTo>
                  <a:cubicBezTo>
                    <a:pt x="331" y="522"/>
                    <a:pt x="335" y="522"/>
                    <a:pt x="338" y="522"/>
                  </a:cubicBezTo>
                  <a:cubicBezTo>
                    <a:pt x="338" y="522"/>
                    <a:pt x="340" y="521"/>
                    <a:pt x="341" y="521"/>
                  </a:cubicBezTo>
                  <a:cubicBezTo>
                    <a:pt x="342" y="521"/>
                    <a:pt x="344" y="522"/>
                    <a:pt x="345" y="523"/>
                  </a:cubicBezTo>
                  <a:cubicBezTo>
                    <a:pt x="346" y="523"/>
                    <a:pt x="349" y="526"/>
                    <a:pt x="350" y="527"/>
                  </a:cubicBezTo>
                  <a:cubicBezTo>
                    <a:pt x="351" y="527"/>
                    <a:pt x="354" y="528"/>
                    <a:pt x="355" y="528"/>
                  </a:cubicBezTo>
                  <a:cubicBezTo>
                    <a:pt x="356" y="527"/>
                    <a:pt x="356" y="525"/>
                    <a:pt x="356" y="524"/>
                  </a:cubicBezTo>
                  <a:cubicBezTo>
                    <a:pt x="355" y="523"/>
                    <a:pt x="355" y="519"/>
                    <a:pt x="353" y="518"/>
                  </a:cubicBezTo>
                  <a:cubicBezTo>
                    <a:pt x="353" y="517"/>
                    <a:pt x="350" y="517"/>
                    <a:pt x="349" y="517"/>
                  </a:cubicBezTo>
                  <a:cubicBezTo>
                    <a:pt x="348" y="516"/>
                    <a:pt x="347" y="515"/>
                    <a:pt x="347" y="514"/>
                  </a:cubicBezTo>
                  <a:cubicBezTo>
                    <a:pt x="346" y="513"/>
                    <a:pt x="347" y="511"/>
                    <a:pt x="347" y="510"/>
                  </a:cubicBezTo>
                  <a:cubicBezTo>
                    <a:pt x="347" y="508"/>
                    <a:pt x="345" y="506"/>
                    <a:pt x="344" y="505"/>
                  </a:cubicBezTo>
                  <a:cubicBezTo>
                    <a:pt x="344" y="504"/>
                    <a:pt x="342" y="503"/>
                    <a:pt x="342" y="502"/>
                  </a:cubicBezTo>
                  <a:cubicBezTo>
                    <a:pt x="343" y="500"/>
                    <a:pt x="346" y="500"/>
                    <a:pt x="347" y="499"/>
                  </a:cubicBezTo>
                  <a:cubicBezTo>
                    <a:pt x="347" y="498"/>
                    <a:pt x="348" y="497"/>
                    <a:pt x="349" y="496"/>
                  </a:cubicBezTo>
                  <a:cubicBezTo>
                    <a:pt x="349" y="495"/>
                    <a:pt x="349" y="493"/>
                    <a:pt x="349" y="493"/>
                  </a:cubicBezTo>
                  <a:cubicBezTo>
                    <a:pt x="350" y="492"/>
                    <a:pt x="351" y="493"/>
                    <a:pt x="352" y="493"/>
                  </a:cubicBezTo>
                  <a:cubicBezTo>
                    <a:pt x="352" y="493"/>
                    <a:pt x="353" y="495"/>
                    <a:pt x="353" y="496"/>
                  </a:cubicBezTo>
                  <a:cubicBezTo>
                    <a:pt x="354" y="497"/>
                    <a:pt x="353" y="499"/>
                    <a:pt x="353" y="500"/>
                  </a:cubicBezTo>
                  <a:cubicBezTo>
                    <a:pt x="353" y="500"/>
                    <a:pt x="354" y="502"/>
                    <a:pt x="355" y="502"/>
                  </a:cubicBezTo>
                  <a:cubicBezTo>
                    <a:pt x="355" y="502"/>
                    <a:pt x="356" y="500"/>
                    <a:pt x="356" y="500"/>
                  </a:cubicBezTo>
                  <a:cubicBezTo>
                    <a:pt x="356" y="499"/>
                    <a:pt x="356" y="497"/>
                    <a:pt x="356" y="496"/>
                  </a:cubicBezTo>
                  <a:cubicBezTo>
                    <a:pt x="355" y="495"/>
                    <a:pt x="354" y="494"/>
                    <a:pt x="354" y="493"/>
                  </a:cubicBezTo>
                  <a:cubicBezTo>
                    <a:pt x="353" y="492"/>
                    <a:pt x="352" y="490"/>
                    <a:pt x="352" y="489"/>
                  </a:cubicBezTo>
                  <a:cubicBezTo>
                    <a:pt x="353" y="488"/>
                    <a:pt x="353" y="488"/>
                    <a:pt x="354" y="487"/>
                  </a:cubicBezTo>
                  <a:cubicBezTo>
                    <a:pt x="355" y="487"/>
                    <a:pt x="356" y="488"/>
                    <a:pt x="356" y="488"/>
                  </a:cubicBezTo>
                  <a:cubicBezTo>
                    <a:pt x="357" y="489"/>
                    <a:pt x="357" y="491"/>
                    <a:pt x="358" y="492"/>
                  </a:cubicBezTo>
                  <a:cubicBezTo>
                    <a:pt x="358" y="493"/>
                    <a:pt x="358" y="495"/>
                    <a:pt x="359" y="495"/>
                  </a:cubicBezTo>
                  <a:cubicBezTo>
                    <a:pt x="360" y="495"/>
                    <a:pt x="360" y="494"/>
                    <a:pt x="360" y="494"/>
                  </a:cubicBezTo>
                  <a:cubicBezTo>
                    <a:pt x="361" y="493"/>
                    <a:pt x="360" y="491"/>
                    <a:pt x="361" y="490"/>
                  </a:cubicBezTo>
                  <a:cubicBezTo>
                    <a:pt x="361" y="489"/>
                    <a:pt x="362" y="488"/>
                    <a:pt x="363" y="488"/>
                  </a:cubicBezTo>
                  <a:cubicBezTo>
                    <a:pt x="363" y="488"/>
                    <a:pt x="365" y="489"/>
                    <a:pt x="365" y="490"/>
                  </a:cubicBezTo>
                  <a:cubicBezTo>
                    <a:pt x="366" y="491"/>
                    <a:pt x="367" y="493"/>
                    <a:pt x="367" y="494"/>
                  </a:cubicBezTo>
                  <a:cubicBezTo>
                    <a:pt x="366" y="495"/>
                    <a:pt x="365" y="496"/>
                    <a:pt x="365" y="497"/>
                  </a:cubicBezTo>
                  <a:cubicBezTo>
                    <a:pt x="364" y="499"/>
                    <a:pt x="364" y="501"/>
                    <a:pt x="364" y="502"/>
                  </a:cubicBezTo>
                  <a:cubicBezTo>
                    <a:pt x="364" y="504"/>
                    <a:pt x="364" y="506"/>
                    <a:pt x="365" y="508"/>
                  </a:cubicBezTo>
                  <a:cubicBezTo>
                    <a:pt x="365" y="509"/>
                    <a:pt x="366" y="513"/>
                    <a:pt x="367" y="514"/>
                  </a:cubicBezTo>
                  <a:cubicBezTo>
                    <a:pt x="368" y="516"/>
                    <a:pt x="370" y="519"/>
                    <a:pt x="371" y="519"/>
                  </a:cubicBezTo>
                  <a:cubicBezTo>
                    <a:pt x="372" y="520"/>
                    <a:pt x="374" y="518"/>
                    <a:pt x="375" y="518"/>
                  </a:cubicBezTo>
                  <a:cubicBezTo>
                    <a:pt x="376" y="518"/>
                    <a:pt x="378" y="520"/>
                    <a:pt x="379" y="520"/>
                  </a:cubicBezTo>
                  <a:cubicBezTo>
                    <a:pt x="380" y="520"/>
                    <a:pt x="382" y="518"/>
                    <a:pt x="382" y="518"/>
                  </a:cubicBezTo>
                  <a:cubicBezTo>
                    <a:pt x="383" y="517"/>
                    <a:pt x="383" y="515"/>
                    <a:pt x="383" y="514"/>
                  </a:cubicBezTo>
                  <a:cubicBezTo>
                    <a:pt x="383" y="513"/>
                    <a:pt x="381" y="512"/>
                    <a:pt x="381" y="511"/>
                  </a:cubicBezTo>
                  <a:cubicBezTo>
                    <a:pt x="381" y="510"/>
                    <a:pt x="382" y="508"/>
                    <a:pt x="383" y="507"/>
                  </a:cubicBezTo>
                  <a:cubicBezTo>
                    <a:pt x="384" y="506"/>
                    <a:pt x="387" y="506"/>
                    <a:pt x="389" y="505"/>
                  </a:cubicBezTo>
                  <a:cubicBezTo>
                    <a:pt x="390" y="504"/>
                    <a:pt x="393" y="501"/>
                    <a:pt x="394" y="499"/>
                  </a:cubicBezTo>
                  <a:cubicBezTo>
                    <a:pt x="394" y="498"/>
                    <a:pt x="393" y="495"/>
                    <a:pt x="393" y="494"/>
                  </a:cubicBezTo>
                  <a:cubicBezTo>
                    <a:pt x="393" y="493"/>
                    <a:pt x="391" y="491"/>
                    <a:pt x="390" y="490"/>
                  </a:cubicBezTo>
                  <a:cubicBezTo>
                    <a:pt x="390" y="489"/>
                    <a:pt x="388" y="488"/>
                    <a:pt x="388" y="488"/>
                  </a:cubicBezTo>
                  <a:cubicBezTo>
                    <a:pt x="387" y="487"/>
                    <a:pt x="384" y="487"/>
                    <a:pt x="382" y="487"/>
                  </a:cubicBezTo>
                  <a:cubicBezTo>
                    <a:pt x="381" y="486"/>
                    <a:pt x="380" y="485"/>
                    <a:pt x="379" y="484"/>
                  </a:cubicBezTo>
                  <a:cubicBezTo>
                    <a:pt x="378" y="484"/>
                    <a:pt x="377" y="483"/>
                    <a:pt x="376" y="483"/>
                  </a:cubicBezTo>
                  <a:cubicBezTo>
                    <a:pt x="375" y="483"/>
                    <a:pt x="374" y="484"/>
                    <a:pt x="373" y="484"/>
                  </a:cubicBezTo>
                  <a:cubicBezTo>
                    <a:pt x="372" y="484"/>
                    <a:pt x="372" y="482"/>
                    <a:pt x="372" y="481"/>
                  </a:cubicBezTo>
                  <a:cubicBezTo>
                    <a:pt x="372" y="480"/>
                    <a:pt x="373" y="478"/>
                    <a:pt x="374" y="478"/>
                  </a:cubicBezTo>
                  <a:cubicBezTo>
                    <a:pt x="374" y="477"/>
                    <a:pt x="373" y="474"/>
                    <a:pt x="374" y="474"/>
                  </a:cubicBezTo>
                  <a:cubicBezTo>
                    <a:pt x="374" y="473"/>
                    <a:pt x="376" y="473"/>
                    <a:pt x="376" y="474"/>
                  </a:cubicBezTo>
                  <a:cubicBezTo>
                    <a:pt x="377" y="474"/>
                    <a:pt x="377" y="477"/>
                    <a:pt x="378" y="477"/>
                  </a:cubicBezTo>
                  <a:cubicBezTo>
                    <a:pt x="378" y="477"/>
                    <a:pt x="379" y="476"/>
                    <a:pt x="379" y="475"/>
                  </a:cubicBezTo>
                  <a:cubicBezTo>
                    <a:pt x="379" y="474"/>
                    <a:pt x="379" y="472"/>
                    <a:pt x="379" y="471"/>
                  </a:cubicBezTo>
                  <a:cubicBezTo>
                    <a:pt x="380" y="471"/>
                    <a:pt x="381" y="471"/>
                    <a:pt x="382" y="471"/>
                  </a:cubicBezTo>
                  <a:cubicBezTo>
                    <a:pt x="383" y="472"/>
                    <a:pt x="383" y="474"/>
                    <a:pt x="384" y="474"/>
                  </a:cubicBezTo>
                  <a:cubicBezTo>
                    <a:pt x="384" y="474"/>
                    <a:pt x="385" y="473"/>
                    <a:pt x="386" y="473"/>
                  </a:cubicBezTo>
                  <a:cubicBezTo>
                    <a:pt x="386" y="472"/>
                    <a:pt x="387" y="470"/>
                    <a:pt x="387" y="470"/>
                  </a:cubicBezTo>
                  <a:cubicBezTo>
                    <a:pt x="388" y="469"/>
                    <a:pt x="391" y="470"/>
                    <a:pt x="391" y="471"/>
                  </a:cubicBezTo>
                  <a:cubicBezTo>
                    <a:pt x="392" y="471"/>
                    <a:pt x="393" y="473"/>
                    <a:pt x="394" y="474"/>
                  </a:cubicBezTo>
                  <a:cubicBezTo>
                    <a:pt x="395" y="476"/>
                    <a:pt x="395" y="479"/>
                    <a:pt x="396" y="480"/>
                  </a:cubicBezTo>
                  <a:cubicBezTo>
                    <a:pt x="396" y="482"/>
                    <a:pt x="397" y="484"/>
                    <a:pt x="397" y="485"/>
                  </a:cubicBezTo>
                  <a:cubicBezTo>
                    <a:pt x="399" y="486"/>
                    <a:pt x="402" y="486"/>
                    <a:pt x="404" y="487"/>
                  </a:cubicBezTo>
                  <a:cubicBezTo>
                    <a:pt x="404" y="488"/>
                    <a:pt x="404" y="490"/>
                    <a:pt x="405" y="491"/>
                  </a:cubicBezTo>
                  <a:cubicBezTo>
                    <a:pt x="406" y="491"/>
                    <a:pt x="408" y="491"/>
                    <a:pt x="408" y="491"/>
                  </a:cubicBezTo>
                  <a:cubicBezTo>
                    <a:pt x="409" y="490"/>
                    <a:pt x="409" y="488"/>
                    <a:pt x="409" y="487"/>
                  </a:cubicBezTo>
                  <a:cubicBezTo>
                    <a:pt x="408" y="486"/>
                    <a:pt x="407" y="483"/>
                    <a:pt x="407" y="482"/>
                  </a:cubicBezTo>
                  <a:cubicBezTo>
                    <a:pt x="407" y="480"/>
                    <a:pt x="407" y="477"/>
                    <a:pt x="408" y="477"/>
                  </a:cubicBezTo>
                  <a:cubicBezTo>
                    <a:pt x="409" y="476"/>
                    <a:pt x="410" y="477"/>
                    <a:pt x="411" y="478"/>
                  </a:cubicBezTo>
                  <a:cubicBezTo>
                    <a:pt x="411" y="478"/>
                    <a:pt x="411" y="481"/>
                    <a:pt x="412" y="481"/>
                  </a:cubicBezTo>
                  <a:cubicBezTo>
                    <a:pt x="413" y="481"/>
                    <a:pt x="413" y="479"/>
                    <a:pt x="414" y="479"/>
                  </a:cubicBezTo>
                  <a:cubicBezTo>
                    <a:pt x="414" y="477"/>
                    <a:pt x="412" y="475"/>
                    <a:pt x="412" y="474"/>
                  </a:cubicBezTo>
                  <a:cubicBezTo>
                    <a:pt x="413" y="473"/>
                    <a:pt x="414" y="473"/>
                    <a:pt x="415" y="472"/>
                  </a:cubicBezTo>
                  <a:cubicBezTo>
                    <a:pt x="415" y="471"/>
                    <a:pt x="416" y="470"/>
                    <a:pt x="416" y="469"/>
                  </a:cubicBezTo>
                  <a:cubicBezTo>
                    <a:pt x="417" y="469"/>
                    <a:pt x="419" y="468"/>
                    <a:pt x="420" y="469"/>
                  </a:cubicBezTo>
                  <a:cubicBezTo>
                    <a:pt x="420" y="470"/>
                    <a:pt x="419" y="471"/>
                    <a:pt x="419" y="472"/>
                  </a:cubicBezTo>
                  <a:cubicBezTo>
                    <a:pt x="419" y="474"/>
                    <a:pt x="419" y="477"/>
                    <a:pt x="420" y="477"/>
                  </a:cubicBezTo>
                  <a:cubicBezTo>
                    <a:pt x="421" y="477"/>
                    <a:pt x="422" y="475"/>
                    <a:pt x="422" y="475"/>
                  </a:cubicBezTo>
                  <a:cubicBezTo>
                    <a:pt x="423" y="474"/>
                    <a:pt x="422" y="472"/>
                    <a:pt x="422" y="471"/>
                  </a:cubicBezTo>
                  <a:cubicBezTo>
                    <a:pt x="423" y="470"/>
                    <a:pt x="425" y="470"/>
                    <a:pt x="425" y="469"/>
                  </a:cubicBezTo>
                  <a:cubicBezTo>
                    <a:pt x="426" y="468"/>
                    <a:pt x="425" y="466"/>
                    <a:pt x="425" y="465"/>
                  </a:cubicBezTo>
                  <a:cubicBezTo>
                    <a:pt x="424" y="464"/>
                    <a:pt x="423" y="463"/>
                    <a:pt x="422" y="463"/>
                  </a:cubicBezTo>
                  <a:cubicBezTo>
                    <a:pt x="422" y="462"/>
                    <a:pt x="422" y="459"/>
                    <a:pt x="422" y="458"/>
                  </a:cubicBezTo>
                  <a:cubicBezTo>
                    <a:pt x="422" y="457"/>
                    <a:pt x="422" y="454"/>
                    <a:pt x="421" y="453"/>
                  </a:cubicBezTo>
                  <a:cubicBezTo>
                    <a:pt x="421" y="453"/>
                    <a:pt x="420" y="451"/>
                    <a:pt x="419" y="451"/>
                  </a:cubicBezTo>
                  <a:cubicBezTo>
                    <a:pt x="419" y="450"/>
                    <a:pt x="418" y="448"/>
                    <a:pt x="418" y="447"/>
                  </a:cubicBezTo>
                  <a:cubicBezTo>
                    <a:pt x="418" y="446"/>
                    <a:pt x="419" y="445"/>
                    <a:pt x="419" y="445"/>
                  </a:cubicBezTo>
                  <a:cubicBezTo>
                    <a:pt x="420" y="444"/>
                    <a:pt x="422" y="444"/>
                    <a:pt x="422" y="444"/>
                  </a:cubicBezTo>
                  <a:cubicBezTo>
                    <a:pt x="423" y="445"/>
                    <a:pt x="423" y="447"/>
                    <a:pt x="423" y="448"/>
                  </a:cubicBezTo>
                  <a:cubicBezTo>
                    <a:pt x="424" y="448"/>
                    <a:pt x="425" y="448"/>
                    <a:pt x="425" y="448"/>
                  </a:cubicBezTo>
                  <a:cubicBezTo>
                    <a:pt x="426" y="448"/>
                    <a:pt x="426" y="446"/>
                    <a:pt x="426" y="446"/>
                  </a:cubicBezTo>
                  <a:cubicBezTo>
                    <a:pt x="426" y="445"/>
                    <a:pt x="427" y="443"/>
                    <a:pt x="428" y="443"/>
                  </a:cubicBezTo>
                  <a:cubicBezTo>
                    <a:pt x="428" y="443"/>
                    <a:pt x="430" y="443"/>
                    <a:pt x="430" y="443"/>
                  </a:cubicBezTo>
                  <a:cubicBezTo>
                    <a:pt x="431" y="444"/>
                    <a:pt x="433" y="446"/>
                    <a:pt x="433" y="447"/>
                  </a:cubicBezTo>
                  <a:cubicBezTo>
                    <a:pt x="434" y="448"/>
                    <a:pt x="433" y="450"/>
                    <a:pt x="434" y="451"/>
                  </a:cubicBezTo>
                  <a:cubicBezTo>
                    <a:pt x="434" y="451"/>
                    <a:pt x="436" y="451"/>
                    <a:pt x="436" y="451"/>
                  </a:cubicBezTo>
                  <a:cubicBezTo>
                    <a:pt x="437" y="451"/>
                    <a:pt x="438" y="449"/>
                    <a:pt x="439" y="448"/>
                  </a:cubicBezTo>
                  <a:cubicBezTo>
                    <a:pt x="439" y="447"/>
                    <a:pt x="438" y="446"/>
                    <a:pt x="438" y="445"/>
                  </a:cubicBezTo>
                  <a:cubicBezTo>
                    <a:pt x="438" y="444"/>
                    <a:pt x="437" y="441"/>
                    <a:pt x="438" y="440"/>
                  </a:cubicBezTo>
                  <a:cubicBezTo>
                    <a:pt x="438" y="439"/>
                    <a:pt x="441" y="440"/>
                    <a:pt x="442" y="441"/>
                  </a:cubicBezTo>
                  <a:cubicBezTo>
                    <a:pt x="443" y="441"/>
                    <a:pt x="444" y="443"/>
                    <a:pt x="445" y="443"/>
                  </a:cubicBezTo>
                  <a:cubicBezTo>
                    <a:pt x="446" y="443"/>
                    <a:pt x="447" y="444"/>
                    <a:pt x="448" y="444"/>
                  </a:cubicBezTo>
                  <a:cubicBezTo>
                    <a:pt x="449" y="445"/>
                    <a:pt x="450" y="446"/>
                    <a:pt x="451" y="447"/>
                  </a:cubicBezTo>
                  <a:cubicBezTo>
                    <a:pt x="451" y="448"/>
                    <a:pt x="451" y="451"/>
                    <a:pt x="452" y="452"/>
                  </a:cubicBezTo>
                  <a:cubicBezTo>
                    <a:pt x="452" y="452"/>
                    <a:pt x="453" y="455"/>
                    <a:pt x="454" y="455"/>
                  </a:cubicBezTo>
                  <a:cubicBezTo>
                    <a:pt x="456" y="455"/>
                    <a:pt x="458" y="453"/>
                    <a:pt x="458" y="452"/>
                  </a:cubicBezTo>
                  <a:cubicBezTo>
                    <a:pt x="459" y="450"/>
                    <a:pt x="458" y="448"/>
                    <a:pt x="458" y="447"/>
                  </a:cubicBezTo>
                  <a:cubicBezTo>
                    <a:pt x="457" y="446"/>
                    <a:pt x="455" y="445"/>
                    <a:pt x="454" y="444"/>
                  </a:cubicBezTo>
                  <a:cubicBezTo>
                    <a:pt x="453" y="443"/>
                    <a:pt x="451" y="443"/>
                    <a:pt x="450" y="442"/>
                  </a:cubicBezTo>
                  <a:cubicBezTo>
                    <a:pt x="450" y="441"/>
                    <a:pt x="450" y="440"/>
                    <a:pt x="450" y="439"/>
                  </a:cubicBezTo>
                  <a:cubicBezTo>
                    <a:pt x="450" y="438"/>
                    <a:pt x="452" y="437"/>
                    <a:pt x="452" y="436"/>
                  </a:cubicBezTo>
                  <a:cubicBezTo>
                    <a:pt x="452" y="435"/>
                    <a:pt x="450" y="434"/>
                    <a:pt x="450" y="433"/>
                  </a:cubicBezTo>
                  <a:cubicBezTo>
                    <a:pt x="450" y="432"/>
                    <a:pt x="450" y="429"/>
                    <a:pt x="450" y="428"/>
                  </a:cubicBezTo>
                  <a:cubicBezTo>
                    <a:pt x="450" y="427"/>
                    <a:pt x="448" y="425"/>
                    <a:pt x="448" y="424"/>
                  </a:cubicBezTo>
                  <a:cubicBezTo>
                    <a:pt x="448" y="423"/>
                    <a:pt x="450" y="422"/>
                    <a:pt x="450" y="422"/>
                  </a:cubicBezTo>
                  <a:cubicBezTo>
                    <a:pt x="451" y="421"/>
                    <a:pt x="452" y="419"/>
                    <a:pt x="453" y="419"/>
                  </a:cubicBezTo>
                  <a:cubicBezTo>
                    <a:pt x="454" y="418"/>
                    <a:pt x="456" y="419"/>
                    <a:pt x="457" y="419"/>
                  </a:cubicBezTo>
                  <a:cubicBezTo>
                    <a:pt x="458" y="420"/>
                    <a:pt x="458" y="423"/>
                    <a:pt x="458" y="424"/>
                  </a:cubicBezTo>
                  <a:cubicBezTo>
                    <a:pt x="459" y="424"/>
                    <a:pt x="461" y="424"/>
                    <a:pt x="462" y="424"/>
                  </a:cubicBezTo>
                  <a:cubicBezTo>
                    <a:pt x="463" y="424"/>
                    <a:pt x="463" y="421"/>
                    <a:pt x="464" y="421"/>
                  </a:cubicBezTo>
                  <a:cubicBezTo>
                    <a:pt x="464" y="420"/>
                    <a:pt x="466" y="422"/>
                    <a:pt x="467" y="422"/>
                  </a:cubicBezTo>
                  <a:cubicBezTo>
                    <a:pt x="467" y="421"/>
                    <a:pt x="468" y="420"/>
                    <a:pt x="468" y="419"/>
                  </a:cubicBezTo>
                  <a:cubicBezTo>
                    <a:pt x="469" y="418"/>
                    <a:pt x="467" y="416"/>
                    <a:pt x="468" y="415"/>
                  </a:cubicBezTo>
                  <a:cubicBezTo>
                    <a:pt x="468" y="414"/>
                    <a:pt x="470" y="414"/>
                    <a:pt x="471" y="413"/>
                  </a:cubicBezTo>
                  <a:cubicBezTo>
                    <a:pt x="471" y="412"/>
                    <a:pt x="470" y="408"/>
                    <a:pt x="469" y="407"/>
                  </a:cubicBezTo>
                  <a:cubicBezTo>
                    <a:pt x="469" y="407"/>
                    <a:pt x="466" y="407"/>
                    <a:pt x="466" y="406"/>
                  </a:cubicBezTo>
                  <a:cubicBezTo>
                    <a:pt x="465" y="406"/>
                    <a:pt x="466" y="403"/>
                    <a:pt x="467" y="403"/>
                  </a:cubicBezTo>
                  <a:cubicBezTo>
                    <a:pt x="467" y="402"/>
                    <a:pt x="470" y="402"/>
                    <a:pt x="471" y="401"/>
                  </a:cubicBezTo>
                  <a:cubicBezTo>
                    <a:pt x="472" y="401"/>
                    <a:pt x="472" y="398"/>
                    <a:pt x="473" y="398"/>
                  </a:cubicBezTo>
                  <a:cubicBezTo>
                    <a:pt x="474" y="398"/>
                    <a:pt x="474" y="400"/>
                    <a:pt x="474" y="401"/>
                  </a:cubicBezTo>
                  <a:cubicBezTo>
                    <a:pt x="474" y="402"/>
                    <a:pt x="474" y="403"/>
                    <a:pt x="474" y="404"/>
                  </a:cubicBezTo>
                  <a:cubicBezTo>
                    <a:pt x="474" y="405"/>
                    <a:pt x="476" y="406"/>
                    <a:pt x="476" y="407"/>
                  </a:cubicBezTo>
                  <a:cubicBezTo>
                    <a:pt x="477" y="407"/>
                    <a:pt x="478" y="409"/>
                    <a:pt x="478" y="410"/>
                  </a:cubicBezTo>
                  <a:cubicBezTo>
                    <a:pt x="478" y="411"/>
                    <a:pt x="475" y="412"/>
                    <a:pt x="475" y="413"/>
                  </a:cubicBezTo>
                  <a:cubicBezTo>
                    <a:pt x="475" y="415"/>
                    <a:pt x="476" y="418"/>
                    <a:pt x="477" y="419"/>
                  </a:cubicBezTo>
                  <a:cubicBezTo>
                    <a:pt x="477" y="419"/>
                    <a:pt x="479" y="419"/>
                    <a:pt x="479" y="419"/>
                  </a:cubicBezTo>
                  <a:cubicBezTo>
                    <a:pt x="480" y="418"/>
                    <a:pt x="482" y="416"/>
                    <a:pt x="483" y="415"/>
                  </a:cubicBezTo>
                  <a:cubicBezTo>
                    <a:pt x="483" y="415"/>
                    <a:pt x="484" y="414"/>
                    <a:pt x="484" y="413"/>
                  </a:cubicBezTo>
                  <a:cubicBezTo>
                    <a:pt x="484" y="412"/>
                    <a:pt x="483" y="410"/>
                    <a:pt x="483" y="409"/>
                  </a:cubicBezTo>
                  <a:cubicBezTo>
                    <a:pt x="483" y="408"/>
                    <a:pt x="484" y="407"/>
                    <a:pt x="485" y="406"/>
                  </a:cubicBezTo>
                  <a:cubicBezTo>
                    <a:pt x="486" y="406"/>
                    <a:pt x="489" y="405"/>
                    <a:pt x="490" y="405"/>
                  </a:cubicBezTo>
                  <a:cubicBezTo>
                    <a:pt x="491" y="404"/>
                    <a:pt x="493" y="400"/>
                    <a:pt x="494" y="399"/>
                  </a:cubicBezTo>
                  <a:cubicBezTo>
                    <a:pt x="495" y="397"/>
                    <a:pt x="496" y="392"/>
                    <a:pt x="496" y="392"/>
                  </a:cubicBezTo>
                  <a:cubicBezTo>
                    <a:pt x="496" y="392"/>
                    <a:pt x="495" y="387"/>
                    <a:pt x="495" y="386"/>
                  </a:cubicBezTo>
                  <a:cubicBezTo>
                    <a:pt x="495" y="385"/>
                    <a:pt x="496" y="383"/>
                    <a:pt x="496" y="383"/>
                  </a:cubicBezTo>
                  <a:cubicBezTo>
                    <a:pt x="497" y="381"/>
                    <a:pt x="498" y="379"/>
                    <a:pt x="498" y="379"/>
                  </a:cubicBezTo>
                  <a:cubicBezTo>
                    <a:pt x="499" y="378"/>
                    <a:pt x="502" y="377"/>
                    <a:pt x="503" y="376"/>
                  </a:cubicBezTo>
                  <a:cubicBezTo>
                    <a:pt x="504" y="375"/>
                    <a:pt x="505" y="372"/>
                    <a:pt x="505" y="371"/>
                  </a:cubicBezTo>
                  <a:cubicBezTo>
                    <a:pt x="505" y="370"/>
                    <a:pt x="506" y="369"/>
                    <a:pt x="506" y="368"/>
                  </a:cubicBezTo>
                  <a:cubicBezTo>
                    <a:pt x="506" y="367"/>
                    <a:pt x="506" y="365"/>
                    <a:pt x="505" y="364"/>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grpSp>
      <p:graphicFrame>
        <p:nvGraphicFramePr>
          <p:cNvPr id="122" name="Chart 121">
            <a:extLst>
              <a:ext uri="{FF2B5EF4-FFF2-40B4-BE49-F238E27FC236}">
                <a16:creationId xmlns:a16="http://schemas.microsoft.com/office/drawing/2014/main" id="{94C9A667-D356-4E8F-B4AB-815AE353986E}"/>
              </a:ext>
            </a:extLst>
          </p:cNvPr>
          <p:cNvGraphicFramePr/>
          <p:nvPr>
            <p:extLst>
              <p:ext uri="{D42A27DB-BD31-4B8C-83A1-F6EECF244321}">
                <p14:modId xmlns:p14="http://schemas.microsoft.com/office/powerpoint/2010/main" val="2835597674"/>
              </p:ext>
            </p:extLst>
          </p:nvPr>
        </p:nvGraphicFramePr>
        <p:xfrm>
          <a:off x="643494" y="4303570"/>
          <a:ext cx="4155494" cy="164562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a:extLst>
              <a:ext uri="{FF2B5EF4-FFF2-40B4-BE49-F238E27FC236}">
                <a16:creationId xmlns:a16="http://schemas.microsoft.com/office/drawing/2014/main" id="{E14555DF-DA8F-496C-AC2D-EFC8A487B246}"/>
              </a:ext>
            </a:extLst>
          </p:cNvPr>
          <p:cNvSpPr txBox="1"/>
          <p:nvPr/>
        </p:nvSpPr>
        <p:spPr>
          <a:xfrm>
            <a:off x="731838" y="3517597"/>
            <a:ext cx="3408730"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tincidunt quo alias ducimus possimus auctor consequatur dolor quos distinctio excepturi rerum</a:t>
            </a:r>
            <a:endParaRPr lang="en-ID">
              <a:solidFill>
                <a:schemeClr val="tx1"/>
              </a:solidFill>
            </a:endParaRPr>
          </a:p>
        </p:txBody>
      </p:sp>
      <p:sp>
        <p:nvSpPr>
          <p:cNvPr id="5" name="TextBox">
            <a:extLst>
              <a:ext uri="{FF2B5EF4-FFF2-40B4-BE49-F238E27FC236}">
                <a16:creationId xmlns:a16="http://schemas.microsoft.com/office/drawing/2014/main" id="{FB29BB9D-7CC6-4FF1-8066-7183FF0FA2BC}"/>
              </a:ext>
            </a:extLst>
          </p:cNvPr>
          <p:cNvSpPr txBox="1"/>
          <p:nvPr/>
        </p:nvSpPr>
        <p:spPr>
          <a:xfrm>
            <a:off x="731838" y="2856160"/>
            <a:ext cx="2138869" cy="761747"/>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3600">
                <a:solidFill>
                  <a:schemeClr val="accent1"/>
                </a:solidFill>
                <a:latin typeface="+mj-lt"/>
              </a:rPr>
              <a:t>1,254,890</a:t>
            </a:r>
          </a:p>
        </p:txBody>
      </p:sp>
      <p:sp>
        <p:nvSpPr>
          <p:cNvPr id="6" name="TextBox">
            <a:extLst>
              <a:ext uri="{FF2B5EF4-FFF2-40B4-BE49-F238E27FC236}">
                <a16:creationId xmlns:a16="http://schemas.microsoft.com/office/drawing/2014/main" id="{F57B46F7-FC05-4DA0-8C96-7489144732AB}"/>
              </a:ext>
            </a:extLst>
          </p:cNvPr>
          <p:cNvSpPr txBox="1"/>
          <p:nvPr/>
        </p:nvSpPr>
        <p:spPr>
          <a:xfrm>
            <a:off x="731839" y="2635796"/>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9" name="Speech Bubble: Rectangle with Corners Rounded 8">
            <a:extLst>
              <a:ext uri="{FF2B5EF4-FFF2-40B4-BE49-F238E27FC236}">
                <a16:creationId xmlns:a16="http://schemas.microsoft.com/office/drawing/2014/main" id="{3E90848E-BAD3-4D23-9292-C460ECEFBF12}"/>
              </a:ext>
            </a:extLst>
          </p:cNvPr>
          <p:cNvSpPr/>
          <p:nvPr/>
        </p:nvSpPr>
        <p:spPr>
          <a:xfrm>
            <a:off x="5654634" y="1148980"/>
            <a:ext cx="1664985" cy="1133029"/>
          </a:xfrm>
          <a:prstGeom prst="wedgeRoundRectCallout">
            <a:avLst>
              <a:gd name="adj1" fmla="val 38304"/>
              <a:gd name="adj2" fmla="val 88337"/>
              <a:gd name="adj3" fmla="val 16667"/>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aphicFrame>
        <p:nvGraphicFramePr>
          <p:cNvPr id="7" name="Chart 6">
            <a:extLst>
              <a:ext uri="{FF2B5EF4-FFF2-40B4-BE49-F238E27FC236}">
                <a16:creationId xmlns:a16="http://schemas.microsoft.com/office/drawing/2014/main" id="{1291541E-52BB-4200-AA56-8B28192F67D9}"/>
              </a:ext>
            </a:extLst>
          </p:cNvPr>
          <p:cNvGraphicFramePr/>
          <p:nvPr>
            <p:extLst>
              <p:ext uri="{D42A27DB-BD31-4B8C-83A1-F6EECF244321}">
                <p14:modId xmlns:p14="http://schemas.microsoft.com/office/powerpoint/2010/main" val="3997310881"/>
              </p:ext>
            </p:extLst>
          </p:nvPr>
        </p:nvGraphicFramePr>
        <p:xfrm>
          <a:off x="5634024" y="1136939"/>
          <a:ext cx="1706205" cy="113747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a:extLst>
              <a:ext uri="{FF2B5EF4-FFF2-40B4-BE49-F238E27FC236}">
                <a16:creationId xmlns:a16="http://schemas.microsoft.com/office/drawing/2014/main" id="{15E3BE3B-1309-48E6-AA4B-8071F1829E5E}"/>
              </a:ext>
            </a:extLst>
          </p:cNvPr>
          <p:cNvSpPr txBox="1"/>
          <p:nvPr/>
        </p:nvSpPr>
        <p:spPr>
          <a:xfrm>
            <a:off x="6103402" y="1499821"/>
            <a:ext cx="767450"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90%</a:t>
            </a:r>
          </a:p>
        </p:txBody>
      </p:sp>
      <p:sp>
        <p:nvSpPr>
          <p:cNvPr id="128" name="Speech Bubble: Rectangle with Corners Rounded 127">
            <a:extLst>
              <a:ext uri="{FF2B5EF4-FFF2-40B4-BE49-F238E27FC236}">
                <a16:creationId xmlns:a16="http://schemas.microsoft.com/office/drawing/2014/main" id="{3CB5ACEC-D07D-481D-BC0B-9F5287C4B220}"/>
              </a:ext>
            </a:extLst>
          </p:cNvPr>
          <p:cNvSpPr/>
          <p:nvPr/>
        </p:nvSpPr>
        <p:spPr>
          <a:xfrm>
            <a:off x="9110899" y="1991077"/>
            <a:ext cx="1664985" cy="1133029"/>
          </a:xfrm>
          <a:prstGeom prst="wedgeRoundRectCallout">
            <a:avLst>
              <a:gd name="adj1" fmla="val -36936"/>
              <a:gd name="adj2" fmla="val 93986"/>
              <a:gd name="adj3" fmla="val 16667"/>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aphicFrame>
        <p:nvGraphicFramePr>
          <p:cNvPr id="129" name="Chart 128">
            <a:extLst>
              <a:ext uri="{FF2B5EF4-FFF2-40B4-BE49-F238E27FC236}">
                <a16:creationId xmlns:a16="http://schemas.microsoft.com/office/drawing/2014/main" id="{33B220D8-67CB-45E6-93F1-5CBB946CB792}"/>
              </a:ext>
            </a:extLst>
          </p:cNvPr>
          <p:cNvGraphicFramePr/>
          <p:nvPr>
            <p:extLst>
              <p:ext uri="{D42A27DB-BD31-4B8C-83A1-F6EECF244321}">
                <p14:modId xmlns:p14="http://schemas.microsoft.com/office/powerpoint/2010/main" val="2367941258"/>
              </p:ext>
            </p:extLst>
          </p:nvPr>
        </p:nvGraphicFramePr>
        <p:xfrm>
          <a:off x="9090289" y="1979036"/>
          <a:ext cx="1706205" cy="1137470"/>
        </p:xfrm>
        <a:graphic>
          <a:graphicData uri="http://schemas.openxmlformats.org/drawingml/2006/chart">
            <c:chart xmlns:c="http://schemas.openxmlformats.org/drawingml/2006/chart" xmlns:r="http://schemas.openxmlformats.org/officeDocument/2006/relationships" r:id="rId4"/>
          </a:graphicData>
        </a:graphic>
      </p:graphicFrame>
      <p:sp>
        <p:nvSpPr>
          <p:cNvPr id="130" name="TextBox">
            <a:extLst>
              <a:ext uri="{FF2B5EF4-FFF2-40B4-BE49-F238E27FC236}">
                <a16:creationId xmlns:a16="http://schemas.microsoft.com/office/drawing/2014/main" id="{9394473D-ED67-4FD6-A4CE-D7B3A01B3E1A}"/>
              </a:ext>
            </a:extLst>
          </p:cNvPr>
          <p:cNvSpPr txBox="1"/>
          <p:nvPr/>
        </p:nvSpPr>
        <p:spPr>
          <a:xfrm>
            <a:off x="9559667" y="2341918"/>
            <a:ext cx="767450"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80%</a:t>
            </a:r>
          </a:p>
        </p:txBody>
      </p:sp>
      <p:sp>
        <p:nvSpPr>
          <p:cNvPr id="131" name="Speech Bubble: Rectangle with Corners Rounded 130">
            <a:extLst>
              <a:ext uri="{FF2B5EF4-FFF2-40B4-BE49-F238E27FC236}">
                <a16:creationId xmlns:a16="http://schemas.microsoft.com/office/drawing/2014/main" id="{F28F4CC0-A776-47A1-B645-B371EDDC9813}"/>
              </a:ext>
            </a:extLst>
          </p:cNvPr>
          <p:cNvSpPr/>
          <p:nvPr/>
        </p:nvSpPr>
        <p:spPr>
          <a:xfrm>
            <a:off x="7081487" y="3370179"/>
            <a:ext cx="1664985" cy="1133029"/>
          </a:xfrm>
          <a:prstGeom prst="wedgeRoundRectCallout">
            <a:avLst>
              <a:gd name="adj1" fmla="val 38304"/>
              <a:gd name="adj2" fmla="val 88337"/>
              <a:gd name="adj3" fmla="val 16667"/>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aphicFrame>
        <p:nvGraphicFramePr>
          <p:cNvPr id="132" name="Chart 131">
            <a:extLst>
              <a:ext uri="{FF2B5EF4-FFF2-40B4-BE49-F238E27FC236}">
                <a16:creationId xmlns:a16="http://schemas.microsoft.com/office/drawing/2014/main" id="{0FD6E234-F509-41C6-9D97-A07AF886AE50}"/>
              </a:ext>
            </a:extLst>
          </p:cNvPr>
          <p:cNvGraphicFramePr/>
          <p:nvPr>
            <p:extLst>
              <p:ext uri="{D42A27DB-BD31-4B8C-83A1-F6EECF244321}">
                <p14:modId xmlns:p14="http://schemas.microsoft.com/office/powerpoint/2010/main" val="580186452"/>
              </p:ext>
            </p:extLst>
          </p:nvPr>
        </p:nvGraphicFramePr>
        <p:xfrm>
          <a:off x="7060877" y="3358138"/>
          <a:ext cx="1706205" cy="1137470"/>
        </p:xfrm>
        <a:graphic>
          <a:graphicData uri="http://schemas.openxmlformats.org/drawingml/2006/chart">
            <c:chart xmlns:c="http://schemas.openxmlformats.org/drawingml/2006/chart" xmlns:r="http://schemas.openxmlformats.org/officeDocument/2006/relationships" r:id="rId5"/>
          </a:graphicData>
        </a:graphic>
      </p:graphicFrame>
      <p:sp>
        <p:nvSpPr>
          <p:cNvPr id="133" name="TextBox">
            <a:extLst>
              <a:ext uri="{FF2B5EF4-FFF2-40B4-BE49-F238E27FC236}">
                <a16:creationId xmlns:a16="http://schemas.microsoft.com/office/drawing/2014/main" id="{7D45A415-7786-4F72-B939-320849A4F6A1}"/>
              </a:ext>
            </a:extLst>
          </p:cNvPr>
          <p:cNvSpPr txBox="1"/>
          <p:nvPr/>
        </p:nvSpPr>
        <p:spPr>
          <a:xfrm>
            <a:off x="7530255" y="3721020"/>
            <a:ext cx="767450"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70%</a:t>
            </a:r>
          </a:p>
        </p:txBody>
      </p:sp>
      <p:sp>
        <p:nvSpPr>
          <p:cNvPr id="11" name="Title 10">
            <a:extLst>
              <a:ext uri="{FF2B5EF4-FFF2-40B4-BE49-F238E27FC236}">
                <a16:creationId xmlns:a16="http://schemas.microsoft.com/office/drawing/2014/main" id="{BE1784C2-E008-468B-9ACA-DAF442C420DC}"/>
              </a:ext>
            </a:extLst>
          </p:cNvPr>
          <p:cNvSpPr>
            <a:spLocks noGrp="1"/>
          </p:cNvSpPr>
          <p:nvPr>
            <p:ph type="title"/>
          </p:nvPr>
        </p:nvSpPr>
        <p:spPr/>
        <p:txBody>
          <a:bodyPr/>
          <a:lstStyle/>
          <a:p>
            <a:r>
              <a:rPr lang="en-ID" sz="4400">
                <a:solidFill>
                  <a:schemeClr val="tx1"/>
                </a:solidFill>
                <a:latin typeface="+mj-lt"/>
              </a:rPr>
              <a:t>USA </a:t>
            </a:r>
            <a:r>
              <a:rPr lang="en-ID" sz="4400">
                <a:solidFill>
                  <a:schemeClr val="accent1"/>
                </a:solidFill>
                <a:latin typeface="+mj-lt"/>
              </a:rPr>
              <a:t>Map</a:t>
            </a:r>
            <a:endParaRPr lang="en-ID"/>
          </a:p>
        </p:txBody>
      </p:sp>
      <p:sp>
        <p:nvSpPr>
          <p:cNvPr id="12" name="Subtitle 11">
            <a:extLst>
              <a:ext uri="{FF2B5EF4-FFF2-40B4-BE49-F238E27FC236}">
                <a16:creationId xmlns:a16="http://schemas.microsoft.com/office/drawing/2014/main" id="{724ABC80-3C8F-4662-8D1C-A963DA43D6D7}"/>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14" name="Rectangle: Rounded Corners 13">
            <a:extLst>
              <a:ext uri="{FF2B5EF4-FFF2-40B4-BE49-F238E27FC236}">
                <a16:creationId xmlns:a16="http://schemas.microsoft.com/office/drawing/2014/main" id="{073579EB-65EC-425A-B02B-C53D99E0FD42}"/>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TextBox">
            <a:extLst>
              <a:ext uri="{FF2B5EF4-FFF2-40B4-BE49-F238E27FC236}">
                <a16:creationId xmlns:a16="http://schemas.microsoft.com/office/drawing/2014/main" id="{60821A50-1955-40A0-9F93-B6A4C577E9D3}"/>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6" name="Graphic 13">
            <a:extLst>
              <a:ext uri="{FF2B5EF4-FFF2-40B4-BE49-F238E27FC236}">
                <a16:creationId xmlns:a16="http://schemas.microsoft.com/office/drawing/2014/main" id="{E1FC1B48-2C64-4E46-874F-BBF4882EFC18}"/>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0C687541-D238-473C-9012-2C5A8352B656}"/>
              </a:ext>
            </a:extLst>
          </p:cNvPr>
          <p:cNvSpPr>
            <a:spLocks noGrp="1"/>
          </p:cNvSpPr>
          <p:nvPr>
            <p:ph type="sldNum" sz="quarter" idx="10"/>
          </p:nvPr>
        </p:nvSpPr>
        <p:spPr/>
        <p:txBody>
          <a:bodyPr/>
          <a:lstStyle/>
          <a:p>
            <a:fld id="{950356F5-5040-45F3-9DFE-AA818FBF1AB1}" type="slidenum">
              <a:rPr lang="en-ID" smtClean="0"/>
              <a:pPr/>
              <a:t>26</a:t>
            </a:fld>
            <a:endParaRPr lang="en-ID"/>
          </a:p>
        </p:txBody>
      </p:sp>
    </p:spTree>
    <p:extLst>
      <p:ext uri="{BB962C8B-B14F-4D97-AF65-F5344CB8AC3E}">
        <p14:creationId xmlns:p14="http://schemas.microsoft.com/office/powerpoint/2010/main" val="88632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par>
                          <p:cTn id="20" fill="hold">
                            <p:stCondLst>
                              <p:cond delay="1000"/>
                            </p:stCondLst>
                            <p:childTnLst>
                              <p:par>
                                <p:cTn id="21" presetID="22" presetClass="entr" presetSubtype="4"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750"/>
                                        <p:tgtEl>
                                          <p:spTgt spid="9"/>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31"/>
                                        </p:tgtEl>
                                        <p:attrNameLst>
                                          <p:attrName>style.visibility</p:attrName>
                                        </p:attrNameLst>
                                      </p:cBhvr>
                                      <p:to>
                                        <p:strVal val="visible"/>
                                      </p:to>
                                    </p:set>
                                    <p:animEffect transition="in" filter="wipe(down)">
                                      <p:cBhvr>
                                        <p:cTn id="26" dur="750"/>
                                        <p:tgtEl>
                                          <p:spTgt spid="131"/>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28"/>
                                        </p:tgtEl>
                                        <p:attrNameLst>
                                          <p:attrName>style.visibility</p:attrName>
                                        </p:attrNameLst>
                                      </p:cBhvr>
                                      <p:to>
                                        <p:strVal val="visible"/>
                                      </p:to>
                                    </p:set>
                                    <p:animEffect transition="in" filter="wipe(down)">
                                      <p:cBhvr>
                                        <p:cTn id="29" dur="750"/>
                                        <p:tgtEl>
                                          <p:spTgt spid="128"/>
                                        </p:tgtEl>
                                      </p:cBhvr>
                                    </p:animEffect>
                                  </p:childTnLst>
                                </p:cTn>
                              </p:par>
                            </p:childTnLst>
                          </p:cTn>
                        </p:par>
                        <p:par>
                          <p:cTn id="30" fill="hold">
                            <p:stCondLst>
                              <p:cond delay="1750"/>
                            </p:stCondLst>
                            <p:childTnLst>
                              <p:par>
                                <p:cTn id="31" presetID="53" presetClass="entr" presetSubtype="16"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750" fill="hold"/>
                                        <p:tgtEl>
                                          <p:spTgt spid="7"/>
                                        </p:tgtEl>
                                        <p:attrNameLst>
                                          <p:attrName>ppt_w</p:attrName>
                                        </p:attrNameLst>
                                      </p:cBhvr>
                                      <p:tavLst>
                                        <p:tav tm="0">
                                          <p:val>
                                            <p:fltVal val="0"/>
                                          </p:val>
                                        </p:tav>
                                        <p:tav tm="100000">
                                          <p:val>
                                            <p:strVal val="#ppt_w"/>
                                          </p:val>
                                        </p:tav>
                                      </p:tavLst>
                                    </p:anim>
                                    <p:anim calcmode="lin" valueType="num">
                                      <p:cBhvr>
                                        <p:cTn id="34" dur="750" fill="hold"/>
                                        <p:tgtEl>
                                          <p:spTgt spid="7"/>
                                        </p:tgtEl>
                                        <p:attrNameLst>
                                          <p:attrName>ppt_h</p:attrName>
                                        </p:attrNameLst>
                                      </p:cBhvr>
                                      <p:tavLst>
                                        <p:tav tm="0">
                                          <p:val>
                                            <p:fltVal val="0"/>
                                          </p:val>
                                        </p:tav>
                                        <p:tav tm="100000">
                                          <p:val>
                                            <p:strVal val="#ppt_h"/>
                                          </p:val>
                                        </p:tav>
                                      </p:tavLst>
                                    </p:anim>
                                    <p:animEffect transition="in" filter="fade">
                                      <p:cBhvr>
                                        <p:cTn id="35" dur="750"/>
                                        <p:tgtEl>
                                          <p:spTgt spid="7"/>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750" fill="hold"/>
                                        <p:tgtEl>
                                          <p:spTgt spid="8"/>
                                        </p:tgtEl>
                                        <p:attrNameLst>
                                          <p:attrName>ppt_w</p:attrName>
                                        </p:attrNameLst>
                                      </p:cBhvr>
                                      <p:tavLst>
                                        <p:tav tm="0">
                                          <p:val>
                                            <p:fltVal val="0"/>
                                          </p:val>
                                        </p:tav>
                                        <p:tav tm="100000">
                                          <p:val>
                                            <p:strVal val="#ppt_w"/>
                                          </p:val>
                                        </p:tav>
                                      </p:tavLst>
                                    </p:anim>
                                    <p:anim calcmode="lin" valueType="num">
                                      <p:cBhvr>
                                        <p:cTn id="39" dur="750" fill="hold"/>
                                        <p:tgtEl>
                                          <p:spTgt spid="8"/>
                                        </p:tgtEl>
                                        <p:attrNameLst>
                                          <p:attrName>ppt_h</p:attrName>
                                        </p:attrNameLst>
                                      </p:cBhvr>
                                      <p:tavLst>
                                        <p:tav tm="0">
                                          <p:val>
                                            <p:fltVal val="0"/>
                                          </p:val>
                                        </p:tav>
                                        <p:tav tm="100000">
                                          <p:val>
                                            <p:strVal val="#ppt_h"/>
                                          </p:val>
                                        </p:tav>
                                      </p:tavLst>
                                    </p:anim>
                                    <p:animEffect transition="in" filter="fade">
                                      <p:cBhvr>
                                        <p:cTn id="40" dur="750"/>
                                        <p:tgtEl>
                                          <p:spTgt spid="8"/>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32"/>
                                        </p:tgtEl>
                                        <p:attrNameLst>
                                          <p:attrName>style.visibility</p:attrName>
                                        </p:attrNameLst>
                                      </p:cBhvr>
                                      <p:to>
                                        <p:strVal val="visible"/>
                                      </p:to>
                                    </p:set>
                                    <p:anim calcmode="lin" valueType="num">
                                      <p:cBhvr>
                                        <p:cTn id="43" dur="750" fill="hold"/>
                                        <p:tgtEl>
                                          <p:spTgt spid="132"/>
                                        </p:tgtEl>
                                        <p:attrNameLst>
                                          <p:attrName>ppt_w</p:attrName>
                                        </p:attrNameLst>
                                      </p:cBhvr>
                                      <p:tavLst>
                                        <p:tav tm="0">
                                          <p:val>
                                            <p:fltVal val="0"/>
                                          </p:val>
                                        </p:tav>
                                        <p:tav tm="100000">
                                          <p:val>
                                            <p:strVal val="#ppt_w"/>
                                          </p:val>
                                        </p:tav>
                                      </p:tavLst>
                                    </p:anim>
                                    <p:anim calcmode="lin" valueType="num">
                                      <p:cBhvr>
                                        <p:cTn id="44" dur="750" fill="hold"/>
                                        <p:tgtEl>
                                          <p:spTgt spid="132"/>
                                        </p:tgtEl>
                                        <p:attrNameLst>
                                          <p:attrName>ppt_h</p:attrName>
                                        </p:attrNameLst>
                                      </p:cBhvr>
                                      <p:tavLst>
                                        <p:tav tm="0">
                                          <p:val>
                                            <p:fltVal val="0"/>
                                          </p:val>
                                        </p:tav>
                                        <p:tav tm="100000">
                                          <p:val>
                                            <p:strVal val="#ppt_h"/>
                                          </p:val>
                                        </p:tav>
                                      </p:tavLst>
                                    </p:anim>
                                    <p:animEffect transition="in" filter="fade">
                                      <p:cBhvr>
                                        <p:cTn id="45" dur="750"/>
                                        <p:tgtEl>
                                          <p:spTgt spid="132"/>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33"/>
                                        </p:tgtEl>
                                        <p:attrNameLst>
                                          <p:attrName>style.visibility</p:attrName>
                                        </p:attrNameLst>
                                      </p:cBhvr>
                                      <p:to>
                                        <p:strVal val="visible"/>
                                      </p:to>
                                    </p:set>
                                    <p:anim calcmode="lin" valueType="num">
                                      <p:cBhvr>
                                        <p:cTn id="48" dur="750" fill="hold"/>
                                        <p:tgtEl>
                                          <p:spTgt spid="133"/>
                                        </p:tgtEl>
                                        <p:attrNameLst>
                                          <p:attrName>ppt_w</p:attrName>
                                        </p:attrNameLst>
                                      </p:cBhvr>
                                      <p:tavLst>
                                        <p:tav tm="0">
                                          <p:val>
                                            <p:fltVal val="0"/>
                                          </p:val>
                                        </p:tav>
                                        <p:tav tm="100000">
                                          <p:val>
                                            <p:strVal val="#ppt_w"/>
                                          </p:val>
                                        </p:tav>
                                      </p:tavLst>
                                    </p:anim>
                                    <p:anim calcmode="lin" valueType="num">
                                      <p:cBhvr>
                                        <p:cTn id="49" dur="750" fill="hold"/>
                                        <p:tgtEl>
                                          <p:spTgt spid="133"/>
                                        </p:tgtEl>
                                        <p:attrNameLst>
                                          <p:attrName>ppt_h</p:attrName>
                                        </p:attrNameLst>
                                      </p:cBhvr>
                                      <p:tavLst>
                                        <p:tav tm="0">
                                          <p:val>
                                            <p:fltVal val="0"/>
                                          </p:val>
                                        </p:tav>
                                        <p:tav tm="100000">
                                          <p:val>
                                            <p:strVal val="#ppt_h"/>
                                          </p:val>
                                        </p:tav>
                                      </p:tavLst>
                                    </p:anim>
                                    <p:animEffect transition="in" filter="fade">
                                      <p:cBhvr>
                                        <p:cTn id="50" dur="750"/>
                                        <p:tgtEl>
                                          <p:spTgt spid="133"/>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29"/>
                                        </p:tgtEl>
                                        <p:attrNameLst>
                                          <p:attrName>style.visibility</p:attrName>
                                        </p:attrNameLst>
                                      </p:cBhvr>
                                      <p:to>
                                        <p:strVal val="visible"/>
                                      </p:to>
                                    </p:set>
                                    <p:anim calcmode="lin" valueType="num">
                                      <p:cBhvr>
                                        <p:cTn id="53" dur="750" fill="hold"/>
                                        <p:tgtEl>
                                          <p:spTgt spid="129"/>
                                        </p:tgtEl>
                                        <p:attrNameLst>
                                          <p:attrName>ppt_w</p:attrName>
                                        </p:attrNameLst>
                                      </p:cBhvr>
                                      <p:tavLst>
                                        <p:tav tm="0">
                                          <p:val>
                                            <p:fltVal val="0"/>
                                          </p:val>
                                        </p:tav>
                                        <p:tav tm="100000">
                                          <p:val>
                                            <p:strVal val="#ppt_w"/>
                                          </p:val>
                                        </p:tav>
                                      </p:tavLst>
                                    </p:anim>
                                    <p:anim calcmode="lin" valueType="num">
                                      <p:cBhvr>
                                        <p:cTn id="54" dur="750" fill="hold"/>
                                        <p:tgtEl>
                                          <p:spTgt spid="129"/>
                                        </p:tgtEl>
                                        <p:attrNameLst>
                                          <p:attrName>ppt_h</p:attrName>
                                        </p:attrNameLst>
                                      </p:cBhvr>
                                      <p:tavLst>
                                        <p:tav tm="0">
                                          <p:val>
                                            <p:fltVal val="0"/>
                                          </p:val>
                                        </p:tav>
                                        <p:tav tm="100000">
                                          <p:val>
                                            <p:strVal val="#ppt_h"/>
                                          </p:val>
                                        </p:tav>
                                      </p:tavLst>
                                    </p:anim>
                                    <p:animEffect transition="in" filter="fade">
                                      <p:cBhvr>
                                        <p:cTn id="55" dur="750"/>
                                        <p:tgtEl>
                                          <p:spTgt spid="12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30"/>
                                        </p:tgtEl>
                                        <p:attrNameLst>
                                          <p:attrName>style.visibility</p:attrName>
                                        </p:attrNameLst>
                                      </p:cBhvr>
                                      <p:to>
                                        <p:strVal val="visible"/>
                                      </p:to>
                                    </p:set>
                                    <p:anim calcmode="lin" valueType="num">
                                      <p:cBhvr>
                                        <p:cTn id="58" dur="750" fill="hold"/>
                                        <p:tgtEl>
                                          <p:spTgt spid="130"/>
                                        </p:tgtEl>
                                        <p:attrNameLst>
                                          <p:attrName>ppt_w</p:attrName>
                                        </p:attrNameLst>
                                      </p:cBhvr>
                                      <p:tavLst>
                                        <p:tav tm="0">
                                          <p:val>
                                            <p:fltVal val="0"/>
                                          </p:val>
                                        </p:tav>
                                        <p:tav tm="100000">
                                          <p:val>
                                            <p:strVal val="#ppt_w"/>
                                          </p:val>
                                        </p:tav>
                                      </p:tavLst>
                                    </p:anim>
                                    <p:anim calcmode="lin" valueType="num">
                                      <p:cBhvr>
                                        <p:cTn id="59" dur="750" fill="hold"/>
                                        <p:tgtEl>
                                          <p:spTgt spid="130"/>
                                        </p:tgtEl>
                                        <p:attrNameLst>
                                          <p:attrName>ppt_h</p:attrName>
                                        </p:attrNameLst>
                                      </p:cBhvr>
                                      <p:tavLst>
                                        <p:tav tm="0">
                                          <p:val>
                                            <p:fltVal val="0"/>
                                          </p:val>
                                        </p:tav>
                                        <p:tav tm="100000">
                                          <p:val>
                                            <p:strVal val="#ppt_h"/>
                                          </p:val>
                                        </p:tav>
                                      </p:tavLst>
                                    </p:anim>
                                    <p:animEffect transition="in" filter="fade">
                                      <p:cBhvr>
                                        <p:cTn id="60" dur="750"/>
                                        <p:tgtEl>
                                          <p:spTgt spid="130"/>
                                        </p:tgtEl>
                                      </p:cBhvr>
                                    </p:animEffect>
                                  </p:childTnLst>
                                </p:cTn>
                              </p:par>
                            </p:childTnLst>
                          </p:cTn>
                        </p:par>
                        <p:par>
                          <p:cTn id="61" fill="hold">
                            <p:stCondLst>
                              <p:cond delay="2500"/>
                            </p:stCondLst>
                            <p:childTnLst>
                              <p:par>
                                <p:cTn id="62" presetID="22" presetClass="entr" presetSubtype="8" fill="hold" grpId="0" nodeType="afterEffect">
                                  <p:stCondLst>
                                    <p:cond delay="0"/>
                                  </p:stCondLst>
                                  <p:childTnLst>
                                    <p:set>
                                      <p:cBhvr>
                                        <p:cTn id="63" dur="1" fill="hold">
                                          <p:stCondLst>
                                            <p:cond delay="0"/>
                                          </p:stCondLst>
                                        </p:cTn>
                                        <p:tgtEl>
                                          <p:spTgt spid="12">
                                            <p:txEl>
                                              <p:pRg st="0" end="0"/>
                                            </p:txEl>
                                          </p:spTgt>
                                        </p:tgtEl>
                                        <p:attrNameLst>
                                          <p:attrName>style.visibility</p:attrName>
                                        </p:attrNameLst>
                                      </p:cBhvr>
                                      <p:to>
                                        <p:strVal val="visible"/>
                                      </p:to>
                                    </p:set>
                                    <p:animEffect transition="in" filter="wipe(left)">
                                      <p:cBhvr>
                                        <p:cTn id="64" dur="750"/>
                                        <p:tgtEl>
                                          <p:spTgt spid="12">
                                            <p:txEl>
                                              <p:pRg st="0" end="0"/>
                                            </p:txEl>
                                          </p:spTgt>
                                        </p:tgtEl>
                                      </p:cBhvr>
                                    </p:animEffect>
                                  </p:childTnLst>
                                </p:cTn>
                              </p:par>
                            </p:childTnLst>
                          </p:cTn>
                        </p:par>
                        <p:par>
                          <p:cTn id="65" fill="hold">
                            <p:stCondLst>
                              <p:cond delay="325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750"/>
                                        <p:tgtEl>
                                          <p:spTgt spid="11"/>
                                        </p:tgtEl>
                                      </p:cBhvr>
                                    </p:animEffect>
                                  </p:childTnLst>
                                </p:cTn>
                              </p:par>
                            </p:childTnLst>
                          </p:cTn>
                        </p:par>
                        <p:par>
                          <p:cTn id="69" fill="hold">
                            <p:stCondLst>
                              <p:cond delay="4000"/>
                            </p:stCondLst>
                            <p:childTnLst>
                              <p:par>
                                <p:cTn id="70" presetID="10" presetClass="entr" presetSubtype="0" fill="hold" grpId="0" nodeType="after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fade">
                                      <p:cBhvr>
                                        <p:cTn id="72" dur="500"/>
                                        <p:tgtEl>
                                          <p:spTgt spid="6"/>
                                        </p:tgtEl>
                                      </p:cBhvr>
                                    </p:animEffect>
                                  </p:childTnLst>
                                </p:cTn>
                              </p:par>
                            </p:childTnLst>
                          </p:cTn>
                        </p:par>
                        <p:par>
                          <p:cTn id="73" fill="hold">
                            <p:stCondLst>
                              <p:cond delay="450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750" fill="hold"/>
                                        <p:tgtEl>
                                          <p:spTgt spid="5"/>
                                        </p:tgtEl>
                                        <p:attrNameLst>
                                          <p:attrName>ppt_w</p:attrName>
                                        </p:attrNameLst>
                                      </p:cBhvr>
                                      <p:tavLst>
                                        <p:tav tm="0">
                                          <p:val>
                                            <p:fltVal val="0"/>
                                          </p:val>
                                        </p:tav>
                                        <p:tav tm="100000">
                                          <p:val>
                                            <p:strVal val="#ppt_w"/>
                                          </p:val>
                                        </p:tav>
                                      </p:tavLst>
                                    </p:anim>
                                    <p:anim calcmode="lin" valueType="num">
                                      <p:cBhvr>
                                        <p:cTn id="77" dur="750" fill="hold"/>
                                        <p:tgtEl>
                                          <p:spTgt spid="5"/>
                                        </p:tgtEl>
                                        <p:attrNameLst>
                                          <p:attrName>ppt_h</p:attrName>
                                        </p:attrNameLst>
                                      </p:cBhvr>
                                      <p:tavLst>
                                        <p:tav tm="0">
                                          <p:val>
                                            <p:fltVal val="0"/>
                                          </p:val>
                                        </p:tav>
                                        <p:tav tm="100000">
                                          <p:val>
                                            <p:strVal val="#ppt_h"/>
                                          </p:val>
                                        </p:tav>
                                      </p:tavLst>
                                    </p:anim>
                                    <p:animEffect transition="in" filter="fade">
                                      <p:cBhvr>
                                        <p:cTn id="78" dur="750"/>
                                        <p:tgtEl>
                                          <p:spTgt spid="5"/>
                                        </p:tgtEl>
                                      </p:cBhvr>
                                    </p:animEffect>
                                  </p:childTnLst>
                                </p:cTn>
                              </p:par>
                            </p:childTnLst>
                          </p:cTn>
                        </p:par>
                        <p:par>
                          <p:cTn id="79" fill="hold">
                            <p:stCondLst>
                              <p:cond delay="5250"/>
                            </p:stCondLst>
                            <p:childTnLst>
                              <p:par>
                                <p:cTn id="80" presetID="22" presetClass="entr" presetSubtype="1" fill="hold" grpId="0" nodeType="afterEffect">
                                  <p:stCondLst>
                                    <p:cond delay="0"/>
                                  </p:stCondLst>
                                  <p:childTnLst>
                                    <p:set>
                                      <p:cBhvr>
                                        <p:cTn id="81" dur="1" fill="hold">
                                          <p:stCondLst>
                                            <p:cond delay="0"/>
                                          </p:stCondLst>
                                        </p:cTn>
                                        <p:tgtEl>
                                          <p:spTgt spid="4"/>
                                        </p:tgtEl>
                                        <p:attrNameLst>
                                          <p:attrName>style.visibility</p:attrName>
                                        </p:attrNameLst>
                                      </p:cBhvr>
                                      <p:to>
                                        <p:strVal val="visible"/>
                                      </p:to>
                                    </p:set>
                                    <p:animEffect transition="in" filter="wipe(up)">
                                      <p:cBhvr>
                                        <p:cTn id="82" dur="750"/>
                                        <p:tgtEl>
                                          <p:spTgt spid="4"/>
                                        </p:tgtEl>
                                      </p:cBhvr>
                                    </p:animEffect>
                                  </p:childTnLst>
                                </p:cTn>
                              </p:par>
                            </p:childTnLst>
                          </p:cTn>
                        </p:par>
                        <p:par>
                          <p:cTn id="83" fill="hold">
                            <p:stCondLst>
                              <p:cond delay="6000"/>
                            </p:stCondLst>
                            <p:childTnLst>
                              <p:par>
                                <p:cTn id="84" presetID="22" presetClass="entr" presetSubtype="4" fill="hold" grpId="0" nodeType="afterEffect">
                                  <p:stCondLst>
                                    <p:cond delay="0"/>
                                  </p:stCondLst>
                                  <p:childTnLst>
                                    <p:set>
                                      <p:cBhvr>
                                        <p:cTn id="85" dur="1" fill="hold">
                                          <p:stCondLst>
                                            <p:cond delay="0"/>
                                          </p:stCondLst>
                                        </p:cTn>
                                        <p:tgtEl>
                                          <p:spTgt spid="122">
                                            <p:graphicEl>
                                              <a:chart seriesIdx="-3" categoryIdx="-3" bldStep="gridLegend"/>
                                            </p:graphicEl>
                                          </p:spTgt>
                                        </p:tgtEl>
                                        <p:attrNameLst>
                                          <p:attrName>style.visibility</p:attrName>
                                        </p:attrNameLst>
                                      </p:cBhvr>
                                      <p:to>
                                        <p:strVal val="visible"/>
                                      </p:to>
                                    </p:set>
                                    <p:animEffect transition="in" filter="wipe(down)">
                                      <p:cBhvr>
                                        <p:cTn id="86" dur="500"/>
                                        <p:tgtEl>
                                          <p:spTgt spid="122">
                                            <p:graphicEl>
                                              <a:chart seriesIdx="-3" categoryIdx="-3" bldStep="gridLegend"/>
                                            </p:graphicEl>
                                          </p:spTgt>
                                        </p:tgtEl>
                                      </p:cBhvr>
                                    </p:animEffect>
                                  </p:childTnLst>
                                </p:cTn>
                              </p:par>
                            </p:childTnLst>
                          </p:cTn>
                        </p:par>
                        <p:par>
                          <p:cTn id="87" fill="hold">
                            <p:stCondLst>
                              <p:cond delay="6500"/>
                            </p:stCondLst>
                            <p:childTnLst>
                              <p:par>
                                <p:cTn id="88" presetID="22" presetClass="entr" presetSubtype="4" fill="hold" grpId="0" nodeType="afterEffect">
                                  <p:stCondLst>
                                    <p:cond delay="0"/>
                                  </p:stCondLst>
                                  <p:childTnLst>
                                    <p:set>
                                      <p:cBhvr>
                                        <p:cTn id="89" dur="1" fill="hold">
                                          <p:stCondLst>
                                            <p:cond delay="0"/>
                                          </p:stCondLst>
                                        </p:cTn>
                                        <p:tgtEl>
                                          <p:spTgt spid="122">
                                            <p:graphicEl>
                                              <a:chart seriesIdx="0" categoryIdx="-4" bldStep="series"/>
                                            </p:graphicEl>
                                          </p:spTgt>
                                        </p:tgtEl>
                                        <p:attrNameLst>
                                          <p:attrName>style.visibility</p:attrName>
                                        </p:attrNameLst>
                                      </p:cBhvr>
                                      <p:to>
                                        <p:strVal val="visible"/>
                                      </p:to>
                                    </p:set>
                                    <p:animEffect transition="in" filter="wipe(down)">
                                      <p:cBhvr>
                                        <p:cTn id="90" dur="500"/>
                                        <p:tgtEl>
                                          <p:spTgt spid="122">
                                            <p:graphicEl>
                                              <a:chart seriesIdx="0" categoryIdx="-4" bldStep="series"/>
                                            </p:graphicEl>
                                          </p:spTgt>
                                        </p:tgtEl>
                                      </p:cBhvr>
                                    </p:animEffect>
                                  </p:childTnLst>
                                </p:cTn>
                              </p:par>
                            </p:childTnLst>
                          </p:cTn>
                        </p:par>
                        <p:par>
                          <p:cTn id="91" fill="hold">
                            <p:stCondLst>
                              <p:cond delay="7000"/>
                            </p:stCondLst>
                            <p:childTnLst>
                              <p:par>
                                <p:cTn id="92" presetID="22" presetClass="entr" presetSubtype="4" fill="hold" grpId="0" nodeType="afterEffect">
                                  <p:stCondLst>
                                    <p:cond delay="0"/>
                                  </p:stCondLst>
                                  <p:childTnLst>
                                    <p:set>
                                      <p:cBhvr>
                                        <p:cTn id="93" dur="1" fill="hold">
                                          <p:stCondLst>
                                            <p:cond delay="0"/>
                                          </p:stCondLst>
                                        </p:cTn>
                                        <p:tgtEl>
                                          <p:spTgt spid="122">
                                            <p:graphicEl>
                                              <a:chart seriesIdx="1" categoryIdx="-4" bldStep="series"/>
                                            </p:graphicEl>
                                          </p:spTgt>
                                        </p:tgtEl>
                                        <p:attrNameLst>
                                          <p:attrName>style.visibility</p:attrName>
                                        </p:attrNameLst>
                                      </p:cBhvr>
                                      <p:to>
                                        <p:strVal val="visible"/>
                                      </p:to>
                                    </p:set>
                                    <p:animEffect transition="in" filter="wipe(down)">
                                      <p:cBhvr>
                                        <p:cTn id="94" dur="500"/>
                                        <p:tgtEl>
                                          <p:spTgt spid="122">
                                            <p:graphicEl>
                                              <a:chart seriesIdx="1" categoryIdx="-4" bldStep="series"/>
                                            </p:graphicEl>
                                          </p:spTgt>
                                        </p:tgtEl>
                                      </p:cBhvr>
                                    </p:animEffect>
                                  </p:childTnLst>
                                </p:cTn>
                              </p:par>
                            </p:childTnLst>
                          </p:cTn>
                        </p:par>
                        <p:par>
                          <p:cTn id="95" fill="hold">
                            <p:stCondLst>
                              <p:cond delay="7500"/>
                            </p:stCondLst>
                            <p:childTnLst>
                              <p:par>
                                <p:cTn id="96" presetID="22" presetClass="entr" presetSubtype="4" fill="hold" grpId="0" nodeType="afterEffect">
                                  <p:stCondLst>
                                    <p:cond delay="0"/>
                                  </p:stCondLst>
                                  <p:childTnLst>
                                    <p:set>
                                      <p:cBhvr>
                                        <p:cTn id="97" dur="1" fill="hold">
                                          <p:stCondLst>
                                            <p:cond delay="0"/>
                                          </p:stCondLst>
                                        </p:cTn>
                                        <p:tgtEl>
                                          <p:spTgt spid="122">
                                            <p:graphicEl>
                                              <a:chart seriesIdx="2" categoryIdx="-4" bldStep="series"/>
                                            </p:graphicEl>
                                          </p:spTgt>
                                        </p:tgtEl>
                                        <p:attrNameLst>
                                          <p:attrName>style.visibility</p:attrName>
                                        </p:attrNameLst>
                                      </p:cBhvr>
                                      <p:to>
                                        <p:strVal val="visible"/>
                                      </p:to>
                                    </p:set>
                                    <p:animEffect transition="in" filter="wipe(down)">
                                      <p:cBhvr>
                                        <p:cTn id="98" dur="500"/>
                                        <p:tgtEl>
                                          <p:spTgt spid="122">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2" grpId="0">
        <p:bldSub>
          <a:bldChart bld="series"/>
        </p:bldSub>
      </p:bldGraphic>
      <p:bldP spid="4" grpId="0"/>
      <p:bldP spid="5" grpId="0"/>
      <p:bldP spid="6" grpId="0"/>
      <p:bldP spid="9" grpId="0" animBg="1"/>
      <p:bldGraphic spid="7" grpId="0">
        <p:bldAsOne/>
      </p:bldGraphic>
      <p:bldP spid="8" grpId="0"/>
      <p:bldP spid="128" grpId="0" animBg="1"/>
      <p:bldGraphic spid="129" grpId="0">
        <p:bldAsOne/>
      </p:bldGraphic>
      <p:bldP spid="130" grpId="0"/>
      <p:bldP spid="131" grpId="0" animBg="1"/>
      <p:bldGraphic spid="132" grpId="0">
        <p:bldAsOne/>
      </p:bldGraphic>
      <p:bldP spid="133" grpId="0"/>
      <p:bldP spid="11" grpId="0"/>
      <p:bldP spid="12" grpId="0" build="p"/>
      <p:bldP spid="14" grpId="0" animBg="1"/>
      <p:bldP spid="15" grpId="0"/>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8BB9EC20-A176-4975-B811-D937D7A96AAA}"/>
              </a:ext>
            </a:extLst>
          </p:cNvPr>
          <p:cNvSpPr/>
          <p:nvPr/>
        </p:nvSpPr>
        <p:spPr>
          <a:xfrm>
            <a:off x="4449794" y="1370836"/>
            <a:ext cx="91440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Rectangle: Top Corners Rounded 4">
            <a:extLst>
              <a:ext uri="{FF2B5EF4-FFF2-40B4-BE49-F238E27FC236}">
                <a16:creationId xmlns:a16="http://schemas.microsoft.com/office/drawing/2014/main" id="{755D2D7F-102D-4618-AA9D-9E89FAE2924F}"/>
              </a:ext>
            </a:extLst>
          </p:cNvPr>
          <p:cNvSpPr/>
          <p:nvPr/>
        </p:nvSpPr>
        <p:spPr>
          <a:xfrm rot="16200000">
            <a:off x="6639383" y="-377485"/>
            <a:ext cx="3572707" cy="7535703"/>
          </a:xfrm>
          <a:prstGeom prst="round2SameRect">
            <a:avLst>
              <a:gd name="adj1" fmla="val 6269"/>
              <a:gd name="adj2" fmla="val 0"/>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 name="Rectangle: Rounded Corners 26">
            <a:extLst>
              <a:ext uri="{FF2B5EF4-FFF2-40B4-BE49-F238E27FC236}">
                <a16:creationId xmlns:a16="http://schemas.microsoft.com/office/drawing/2014/main" id="{18894322-1369-45E4-92F7-B8DF70E04329}"/>
              </a:ext>
            </a:extLst>
          </p:cNvPr>
          <p:cNvSpPr/>
          <p:nvPr/>
        </p:nvSpPr>
        <p:spPr>
          <a:xfrm>
            <a:off x="9289902" y="1189566"/>
            <a:ext cx="2419658" cy="4401609"/>
          </a:xfrm>
          <a:prstGeom prst="roundRect">
            <a:avLst>
              <a:gd name="adj" fmla="val 9551"/>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cxnSp>
        <p:nvCxnSpPr>
          <p:cNvPr id="9" name="Straight Connector 8">
            <a:extLst>
              <a:ext uri="{FF2B5EF4-FFF2-40B4-BE49-F238E27FC236}">
                <a16:creationId xmlns:a16="http://schemas.microsoft.com/office/drawing/2014/main" id="{82FA1358-31E6-4267-A6F7-B87A81AB268F}"/>
              </a:ext>
            </a:extLst>
          </p:cNvPr>
          <p:cNvCxnSpPr/>
          <p:nvPr/>
        </p:nvCxnSpPr>
        <p:spPr>
          <a:xfrm>
            <a:off x="6947063" y="1966354"/>
            <a:ext cx="0" cy="2848029"/>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42" name="TextBox">
            <a:extLst>
              <a:ext uri="{FF2B5EF4-FFF2-40B4-BE49-F238E27FC236}">
                <a16:creationId xmlns:a16="http://schemas.microsoft.com/office/drawing/2014/main" id="{C67FE015-68F2-4C38-B3A1-DFE1FB7EB102}"/>
              </a:ext>
            </a:extLst>
          </p:cNvPr>
          <p:cNvSpPr txBox="1"/>
          <p:nvPr/>
        </p:nvSpPr>
        <p:spPr>
          <a:xfrm>
            <a:off x="9580242" y="1704384"/>
            <a:ext cx="1838978" cy="716671"/>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3600">
                <a:solidFill>
                  <a:schemeClr val="bg2"/>
                </a:solidFill>
                <a:latin typeface="+mj-lt"/>
              </a:rPr>
              <a:t>$69,00</a:t>
            </a:r>
          </a:p>
        </p:txBody>
      </p:sp>
      <p:sp>
        <p:nvSpPr>
          <p:cNvPr id="43" name="TextBox">
            <a:extLst>
              <a:ext uri="{FF2B5EF4-FFF2-40B4-BE49-F238E27FC236}">
                <a16:creationId xmlns:a16="http://schemas.microsoft.com/office/drawing/2014/main" id="{B390B0EC-89EB-4B11-B4CD-A6D5A263A6D3}"/>
              </a:ext>
            </a:extLst>
          </p:cNvPr>
          <p:cNvSpPr txBox="1"/>
          <p:nvPr/>
        </p:nvSpPr>
        <p:spPr>
          <a:xfrm>
            <a:off x="9710208" y="1503070"/>
            <a:ext cx="1579046"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PREMIUM</a:t>
            </a:r>
          </a:p>
        </p:txBody>
      </p:sp>
      <p:sp>
        <p:nvSpPr>
          <p:cNvPr id="6" name="TextBox">
            <a:extLst>
              <a:ext uri="{FF2B5EF4-FFF2-40B4-BE49-F238E27FC236}">
                <a16:creationId xmlns:a16="http://schemas.microsoft.com/office/drawing/2014/main" id="{2068AD9E-60E5-4FE3-A63B-62799E46A06D}"/>
              </a:ext>
            </a:extLst>
          </p:cNvPr>
          <p:cNvSpPr txBox="1"/>
          <p:nvPr/>
        </p:nvSpPr>
        <p:spPr>
          <a:xfrm>
            <a:off x="4799854" y="2126987"/>
            <a:ext cx="1978036" cy="716671"/>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3600">
                <a:solidFill>
                  <a:schemeClr val="accent1"/>
                </a:solidFill>
                <a:latin typeface="+mj-lt"/>
              </a:rPr>
              <a:t>$59,00</a:t>
            </a:r>
          </a:p>
        </p:txBody>
      </p:sp>
      <p:sp>
        <p:nvSpPr>
          <p:cNvPr id="7" name="TextBox">
            <a:extLst>
              <a:ext uri="{FF2B5EF4-FFF2-40B4-BE49-F238E27FC236}">
                <a16:creationId xmlns:a16="http://schemas.microsoft.com/office/drawing/2014/main" id="{713FCD36-E263-4853-9E1E-AC96927922AF}"/>
              </a:ext>
            </a:extLst>
          </p:cNvPr>
          <p:cNvSpPr txBox="1"/>
          <p:nvPr/>
        </p:nvSpPr>
        <p:spPr>
          <a:xfrm>
            <a:off x="4998672" y="1925673"/>
            <a:ext cx="1580400"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BASIC</a:t>
            </a:r>
          </a:p>
        </p:txBody>
      </p:sp>
      <p:sp>
        <p:nvSpPr>
          <p:cNvPr id="10" name="TextBox">
            <a:extLst>
              <a:ext uri="{FF2B5EF4-FFF2-40B4-BE49-F238E27FC236}">
                <a16:creationId xmlns:a16="http://schemas.microsoft.com/office/drawing/2014/main" id="{375EE412-419E-47D5-9829-77AC2918446F}"/>
              </a:ext>
            </a:extLst>
          </p:cNvPr>
          <p:cNvSpPr txBox="1"/>
          <p:nvPr/>
        </p:nvSpPr>
        <p:spPr>
          <a:xfrm>
            <a:off x="4809830" y="3037025"/>
            <a:ext cx="1958084" cy="93230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tx1"/>
                </a:solidFill>
              </a:rPr>
              <a:t>laborum lacus vel elementum in quas saepe dictum eveniet assumenda</a:t>
            </a:r>
            <a:endParaRPr lang="en-ID">
              <a:solidFill>
                <a:schemeClr val="tx1"/>
              </a:solidFill>
            </a:endParaRPr>
          </a:p>
        </p:txBody>
      </p:sp>
      <p:sp>
        <p:nvSpPr>
          <p:cNvPr id="11" name="Rectangle: Rounded Corners 10">
            <a:extLst>
              <a:ext uri="{FF2B5EF4-FFF2-40B4-BE49-F238E27FC236}">
                <a16:creationId xmlns:a16="http://schemas.microsoft.com/office/drawing/2014/main" id="{FB42DC73-F6C0-40B9-B4CE-CCC055FCC74B}"/>
              </a:ext>
            </a:extLst>
          </p:cNvPr>
          <p:cNvSpPr/>
          <p:nvPr/>
        </p:nvSpPr>
        <p:spPr>
          <a:xfrm>
            <a:off x="4884672" y="4268283"/>
            <a:ext cx="1808400" cy="546100"/>
          </a:xfrm>
          <a:prstGeom prst="roundRect">
            <a:avLst>
              <a:gd name="adj" fmla="val 2189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 name="TextBox">
            <a:extLst>
              <a:ext uri="{FF2B5EF4-FFF2-40B4-BE49-F238E27FC236}">
                <a16:creationId xmlns:a16="http://schemas.microsoft.com/office/drawing/2014/main" id="{38448109-8EB1-4BB4-955C-C5DF7BB8BF25}"/>
              </a:ext>
            </a:extLst>
          </p:cNvPr>
          <p:cNvSpPr txBox="1"/>
          <p:nvPr/>
        </p:nvSpPr>
        <p:spPr>
          <a:xfrm>
            <a:off x="4935432" y="4331267"/>
            <a:ext cx="1706880" cy="38087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800">
                <a:solidFill>
                  <a:schemeClr val="bg2"/>
                </a:solidFill>
                <a:latin typeface="+mj-lt"/>
              </a:rPr>
              <a:t>Get Started</a:t>
            </a:r>
          </a:p>
        </p:txBody>
      </p:sp>
      <p:sp>
        <p:nvSpPr>
          <p:cNvPr id="38" name="TextBox">
            <a:extLst>
              <a:ext uri="{FF2B5EF4-FFF2-40B4-BE49-F238E27FC236}">
                <a16:creationId xmlns:a16="http://schemas.microsoft.com/office/drawing/2014/main" id="{6ADDEB12-91FC-4273-B7E3-EB6BC7A40088}"/>
              </a:ext>
            </a:extLst>
          </p:cNvPr>
          <p:cNvSpPr txBox="1"/>
          <p:nvPr/>
        </p:nvSpPr>
        <p:spPr>
          <a:xfrm>
            <a:off x="7116238" y="2126987"/>
            <a:ext cx="1978036" cy="716671"/>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3600">
                <a:solidFill>
                  <a:schemeClr val="accent1"/>
                </a:solidFill>
                <a:latin typeface="+mj-lt"/>
              </a:rPr>
              <a:t>$69,00</a:t>
            </a:r>
          </a:p>
        </p:txBody>
      </p:sp>
      <p:sp>
        <p:nvSpPr>
          <p:cNvPr id="39" name="TextBox">
            <a:extLst>
              <a:ext uri="{FF2B5EF4-FFF2-40B4-BE49-F238E27FC236}">
                <a16:creationId xmlns:a16="http://schemas.microsoft.com/office/drawing/2014/main" id="{99084C0E-F561-4773-A2AA-8E003CD738E2}"/>
              </a:ext>
            </a:extLst>
          </p:cNvPr>
          <p:cNvSpPr txBox="1"/>
          <p:nvPr/>
        </p:nvSpPr>
        <p:spPr>
          <a:xfrm>
            <a:off x="7315733" y="1925673"/>
            <a:ext cx="1579046"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STANDARD</a:t>
            </a:r>
          </a:p>
        </p:txBody>
      </p:sp>
      <p:sp>
        <p:nvSpPr>
          <p:cNvPr id="50" name="TextBox">
            <a:extLst>
              <a:ext uri="{FF2B5EF4-FFF2-40B4-BE49-F238E27FC236}">
                <a16:creationId xmlns:a16="http://schemas.microsoft.com/office/drawing/2014/main" id="{E49297D1-35DD-4E42-8986-176A46A1749B}"/>
              </a:ext>
            </a:extLst>
          </p:cNvPr>
          <p:cNvSpPr txBox="1"/>
          <p:nvPr/>
        </p:nvSpPr>
        <p:spPr>
          <a:xfrm>
            <a:off x="7126213" y="3037025"/>
            <a:ext cx="1958084" cy="93230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tx1"/>
                </a:solidFill>
              </a:rPr>
              <a:t>laborum lacus vel elementum in quas saepe dictum eveniet assumenda</a:t>
            </a:r>
            <a:endParaRPr lang="en-ID">
              <a:solidFill>
                <a:schemeClr val="tx1"/>
              </a:solidFill>
            </a:endParaRPr>
          </a:p>
        </p:txBody>
      </p:sp>
      <p:sp>
        <p:nvSpPr>
          <p:cNvPr id="51" name="Rectangle: Rounded Corners 50">
            <a:extLst>
              <a:ext uri="{FF2B5EF4-FFF2-40B4-BE49-F238E27FC236}">
                <a16:creationId xmlns:a16="http://schemas.microsoft.com/office/drawing/2014/main" id="{D52C678F-58C9-4A3C-8BDD-4A91D67FD0DF}"/>
              </a:ext>
            </a:extLst>
          </p:cNvPr>
          <p:cNvSpPr/>
          <p:nvPr/>
        </p:nvSpPr>
        <p:spPr>
          <a:xfrm>
            <a:off x="7201055" y="4268283"/>
            <a:ext cx="1808400" cy="546100"/>
          </a:xfrm>
          <a:prstGeom prst="roundRect">
            <a:avLst>
              <a:gd name="adj" fmla="val 2189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 name="TextBox">
            <a:extLst>
              <a:ext uri="{FF2B5EF4-FFF2-40B4-BE49-F238E27FC236}">
                <a16:creationId xmlns:a16="http://schemas.microsoft.com/office/drawing/2014/main" id="{E0733858-E0EE-43FF-A0B2-CF3CEEC68B1A}"/>
              </a:ext>
            </a:extLst>
          </p:cNvPr>
          <p:cNvSpPr txBox="1"/>
          <p:nvPr/>
        </p:nvSpPr>
        <p:spPr>
          <a:xfrm>
            <a:off x="7251816" y="4331267"/>
            <a:ext cx="1706880" cy="38087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800">
                <a:solidFill>
                  <a:schemeClr val="bg2"/>
                </a:solidFill>
                <a:latin typeface="+mj-lt"/>
              </a:rPr>
              <a:t>Get Started</a:t>
            </a:r>
          </a:p>
        </p:txBody>
      </p:sp>
      <p:sp>
        <p:nvSpPr>
          <p:cNvPr id="53" name="TextBox">
            <a:extLst>
              <a:ext uri="{FF2B5EF4-FFF2-40B4-BE49-F238E27FC236}">
                <a16:creationId xmlns:a16="http://schemas.microsoft.com/office/drawing/2014/main" id="{E6CDBBBA-33BD-4B70-A395-8FB5E17CBF8A}"/>
              </a:ext>
            </a:extLst>
          </p:cNvPr>
          <p:cNvSpPr txBox="1"/>
          <p:nvPr/>
        </p:nvSpPr>
        <p:spPr>
          <a:xfrm>
            <a:off x="9485531" y="2828551"/>
            <a:ext cx="2028400" cy="125547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bg2"/>
                </a:solidFill>
              </a:rPr>
              <a:t>dolores nullam volutpat mollitia malesuada aliquam quos libero doloribus nulla repellat scelerisque</a:t>
            </a:r>
            <a:endParaRPr lang="en-ID">
              <a:solidFill>
                <a:schemeClr val="bg2"/>
              </a:solidFill>
            </a:endParaRPr>
          </a:p>
        </p:txBody>
      </p:sp>
      <p:sp>
        <p:nvSpPr>
          <p:cNvPr id="54" name="Rectangle: Rounded Corners 53">
            <a:extLst>
              <a:ext uri="{FF2B5EF4-FFF2-40B4-BE49-F238E27FC236}">
                <a16:creationId xmlns:a16="http://schemas.microsoft.com/office/drawing/2014/main" id="{DC0E449C-8589-4096-A1E5-7093A83BE85C}"/>
              </a:ext>
            </a:extLst>
          </p:cNvPr>
          <p:cNvSpPr/>
          <p:nvPr/>
        </p:nvSpPr>
        <p:spPr>
          <a:xfrm>
            <a:off x="9595531" y="4586405"/>
            <a:ext cx="1808400" cy="546100"/>
          </a:xfrm>
          <a:prstGeom prst="roundRect">
            <a:avLst>
              <a:gd name="adj" fmla="val 2189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6" name="TextBox">
            <a:extLst>
              <a:ext uri="{FF2B5EF4-FFF2-40B4-BE49-F238E27FC236}">
                <a16:creationId xmlns:a16="http://schemas.microsoft.com/office/drawing/2014/main" id="{450AEF37-49CE-47CA-AC02-517957940C00}"/>
              </a:ext>
            </a:extLst>
          </p:cNvPr>
          <p:cNvSpPr txBox="1"/>
          <p:nvPr/>
        </p:nvSpPr>
        <p:spPr>
          <a:xfrm>
            <a:off x="9646291" y="4649389"/>
            <a:ext cx="1706880" cy="38087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800">
                <a:solidFill>
                  <a:schemeClr val="accent1"/>
                </a:solidFill>
                <a:latin typeface="+mj-lt"/>
              </a:rPr>
              <a:t>Get Started</a:t>
            </a:r>
          </a:p>
        </p:txBody>
      </p:sp>
      <p:sp>
        <p:nvSpPr>
          <p:cNvPr id="13" name="TextBox">
            <a:extLst>
              <a:ext uri="{FF2B5EF4-FFF2-40B4-BE49-F238E27FC236}">
                <a16:creationId xmlns:a16="http://schemas.microsoft.com/office/drawing/2014/main" id="{9459313B-8E60-40FB-9011-D3EDE8125538}"/>
              </a:ext>
            </a:extLst>
          </p:cNvPr>
          <p:cNvSpPr txBox="1"/>
          <p:nvPr/>
        </p:nvSpPr>
        <p:spPr>
          <a:xfrm>
            <a:off x="731838" y="3058714"/>
            <a:ext cx="3194209" cy="125547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tincidunt quo alias ducimus possimus auctor consequatur dolor quos distinctio excepturi rerum eligendi blanditiis tristique praesentium sapiente antes turpis officia facilis cum</a:t>
            </a:r>
            <a:endParaRPr lang="en-ID">
              <a:solidFill>
                <a:schemeClr val="tx1"/>
              </a:solidFill>
            </a:endParaRPr>
          </a:p>
        </p:txBody>
      </p:sp>
      <p:sp>
        <p:nvSpPr>
          <p:cNvPr id="14" name="TextBox">
            <a:extLst>
              <a:ext uri="{FF2B5EF4-FFF2-40B4-BE49-F238E27FC236}">
                <a16:creationId xmlns:a16="http://schemas.microsoft.com/office/drawing/2014/main" id="{73DC9499-F4F6-4BA3-9584-BC2EC2B761D9}"/>
              </a:ext>
            </a:extLst>
          </p:cNvPr>
          <p:cNvSpPr txBox="1"/>
          <p:nvPr/>
        </p:nvSpPr>
        <p:spPr>
          <a:xfrm>
            <a:off x="731838" y="4495145"/>
            <a:ext cx="3194209"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tincidunt quo alias ducimus possimus auctor consequatur dolor quos distinctio excepturi</a:t>
            </a:r>
            <a:endParaRPr lang="en-ID">
              <a:solidFill>
                <a:schemeClr val="tx1"/>
              </a:solidFill>
            </a:endParaRPr>
          </a:p>
        </p:txBody>
      </p:sp>
      <p:sp>
        <p:nvSpPr>
          <p:cNvPr id="19" name="Title 18">
            <a:extLst>
              <a:ext uri="{FF2B5EF4-FFF2-40B4-BE49-F238E27FC236}">
                <a16:creationId xmlns:a16="http://schemas.microsoft.com/office/drawing/2014/main" id="{3BA20010-AE73-49E7-99A0-1A30F48E0E06}"/>
              </a:ext>
            </a:extLst>
          </p:cNvPr>
          <p:cNvSpPr>
            <a:spLocks noGrp="1"/>
          </p:cNvSpPr>
          <p:nvPr>
            <p:ph type="title"/>
          </p:nvPr>
        </p:nvSpPr>
        <p:spPr/>
        <p:txBody>
          <a:bodyPr/>
          <a:lstStyle/>
          <a:p>
            <a:r>
              <a:rPr lang="en-ID" sz="4400">
                <a:solidFill>
                  <a:schemeClr val="tx1"/>
                </a:solidFill>
                <a:latin typeface="+mj-lt"/>
              </a:rPr>
              <a:t>Our </a:t>
            </a:r>
            <a:r>
              <a:rPr lang="en-ID" sz="4400">
                <a:solidFill>
                  <a:schemeClr val="accent1"/>
                </a:solidFill>
                <a:latin typeface="+mj-lt"/>
              </a:rPr>
              <a:t>Pricelist</a:t>
            </a:r>
            <a:endParaRPr lang="en-ID"/>
          </a:p>
        </p:txBody>
      </p:sp>
      <p:sp>
        <p:nvSpPr>
          <p:cNvPr id="20" name="Subtitle 19">
            <a:extLst>
              <a:ext uri="{FF2B5EF4-FFF2-40B4-BE49-F238E27FC236}">
                <a16:creationId xmlns:a16="http://schemas.microsoft.com/office/drawing/2014/main" id="{3474EFDD-FF21-4ABC-849B-623C54A4264A}"/>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15" name="Rectangle: Rounded Corners 14">
            <a:extLst>
              <a:ext uri="{FF2B5EF4-FFF2-40B4-BE49-F238E27FC236}">
                <a16:creationId xmlns:a16="http://schemas.microsoft.com/office/drawing/2014/main" id="{3DCAE5A7-3208-48F4-AD5A-9961DB7932DE}"/>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 name="TextBox">
            <a:extLst>
              <a:ext uri="{FF2B5EF4-FFF2-40B4-BE49-F238E27FC236}">
                <a16:creationId xmlns:a16="http://schemas.microsoft.com/office/drawing/2014/main" id="{9D26B42B-6553-476C-A4A8-5F74CC50CC30}"/>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8" name="Graphic 13">
            <a:extLst>
              <a:ext uri="{FF2B5EF4-FFF2-40B4-BE49-F238E27FC236}">
                <a16:creationId xmlns:a16="http://schemas.microsoft.com/office/drawing/2014/main" id="{120E94F9-C0D4-4E32-B4A7-71F4E3038A79}"/>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DD2F2F53-62D8-4D32-B21D-80338872B808}"/>
              </a:ext>
            </a:extLst>
          </p:cNvPr>
          <p:cNvSpPr>
            <a:spLocks noGrp="1"/>
          </p:cNvSpPr>
          <p:nvPr>
            <p:ph type="sldNum" sz="quarter" idx="10"/>
          </p:nvPr>
        </p:nvSpPr>
        <p:spPr/>
        <p:txBody>
          <a:bodyPr/>
          <a:lstStyle/>
          <a:p>
            <a:fld id="{950356F5-5040-45F3-9DFE-AA818FBF1AB1}" type="slidenum">
              <a:rPr lang="en-ID" smtClean="0"/>
              <a:pPr/>
              <a:t>27</a:t>
            </a:fld>
            <a:endParaRPr lang="en-ID"/>
          </a:p>
        </p:txBody>
      </p:sp>
    </p:spTree>
    <p:extLst>
      <p:ext uri="{BB962C8B-B14F-4D97-AF65-F5344CB8AC3E}">
        <p14:creationId xmlns:p14="http://schemas.microsoft.com/office/powerpoint/2010/main" val="182891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Effect transition="in" filter="wipe(left)">
                                      <p:cBhvr>
                                        <p:cTn id="17" dur="750"/>
                                        <p:tgtEl>
                                          <p:spTgt spid="20">
                                            <p:txEl>
                                              <p:pRg st="0" end="0"/>
                                            </p:txEl>
                                          </p:spTgt>
                                        </p:tgtEl>
                                      </p:cBhvr>
                                    </p:animEffect>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750"/>
                                        <p:tgtEl>
                                          <p:spTgt spid="19"/>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750"/>
                                        <p:tgtEl>
                                          <p:spTgt spid="13"/>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1000" fill="hold"/>
                                        <p:tgtEl>
                                          <p:spTgt spid="6"/>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anim calcmode="lin" valueType="num">
                                      <p:cBhvr>
                                        <p:cTn id="54" dur="1000" fill="hold"/>
                                        <p:tgtEl>
                                          <p:spTgt spid="11"/>
                                        </p:tgtEl>
                                        <p:attrNameLst>
                                          <p:attrName>ppt_x</p:attrName>
                                        </p:attrNameLst>
                                      </p:cBhvr>
                                      <p:tavLst>
                                        <p:tav tm="0">
                                          <p:val>
                                            <p:strVal val="#ppt_x"/>
                                          </p:val>
                                        </p:tav>
                                        <p:tav tm="100000">
                                          <p:val>
                                            <p:strVal val="#ppt_x"/>
                                          </p:val>
                                        </p:tav>
                                      </p:tavLst>
                                    </p:anim>
                                    <p:anim calcmode="lin" valueType="num">
                                      <p:cBhvr>
                                        <p:cTn id="55" dur="1000" fill="hold"/>
                                        <p:tgtEl>
                                          <p:spTgt spid="11"/>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1000"/>
                                        <p:tgtEl>
                                          <p:spTgt spid="9"/>
                                        </p:tgtEl>
                                      </p:cBhvr>
                                    </p:animEffect>
                                    <p:anim calcmode="lin" valueType="num">
                                      <p:cBhvr>
                                        <p:cTn id="64" dur="1000" fill="hold"/>
                                        <p:tgtEl>
                                          <p:spTgt spid="9"/>
                                        </p:tgtEl>
                                        <p:attrNameLst>
                                          <p:attrName>ppt_x</p:attrName>
                                        </p:attrNameLst>
                                      </p:cBhvr>
                                      <p:tavLst>
                                        <p:tav tm="0">
                                          <p:val>
                                            <p:strVal val="#ppt_x"/>
                                          </p:val>
                                        </p:tav>
                                        <p:tav tm="100000">
                                          <p:val>
                                            <p:strVal val="#ppt_x"/>
                                          </p:val>
                                        </p:tav>
                                      </p:tavLst>
                                    </p:anim>
                                    <p:anim calcmode="lin" valueType="num">
                                      <p:cBhvr>
                                        <p:cTn id="65" dur="1000" fill="hold"/>
                                        <p:tgtEl>
                                          <p:spTgt spid="9"/>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50"/>
                                        </p:tgtEl>
                                        <p:attrNameLst>
                                          <p:attrName>style.visibility</p:attrName>
                                        </p:attrNameLst>
                                      </p:cBhvr>
                                      <p:to>
                                        <p:strVal val="visible"/>
                                      </p:to>
                                    </p:set>
                                    <p:animEffect transition="in" filter="fade">
                                      <p:cBhvr>
                                        <p:cTn id="78" dur="1000"/>
                                        <p:tgtEl>
                                          <p:spTgt spid="50"/>
                                        </p:tgtEl>
                                      </p:cBhvr>
                                    </p:animEffect>
                                    <p:anim calcmode="lin" valueType="num">
                                      <p:cBhvr>
                                        <p:cTn id="79" dur="1000" fill="hold"/>
                                        <p:tgtEl>
                                          <p:spTgt spid="50"/>
                                        </p:tgtEl>
                                        <p:attrNameLst>
                                          <p:attrName>ppt_x</p:attrName>
                                        </p:attrNameLst>
                                      </p:cBhvr>
                                      <p:tavLst>
                                        <p:tav tm="0">
                                          <p:val>
                                            <p:strVal val="#ppt_x"/>
                                          </p:val>
                                        </p:tav>
                                        <p:tav tm="100000">
                                          <p:val>
                                            <p:strVal val="#ppt_x"/>
                                          </p:val>
                                        </p:tav>
                                      </p:tavLst>
                                    </p:anim>
                                    <p:anim calcmode="lin" valueType="num">
                                      <p:cBhvr>
                                        <p:cTn id="80" dur="1000" fill="hold"/>
                                        <p:tgtEl>
                                          <p:spTgt spid="50"/>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Effect transition="in" filter="fade">
                                      <p:cBhvr>
                                        <p:cTn id="83" dur="1000"/>
                                        <p:tgtEl>
                                          <p:spTgt spid="51"/>
                                        </p:tgtEl>
                                      </p:cBhvr>
                                    </p:animEffect>
                                    <p:anim calcmode="lin" valueType="num">
                                      <p:cBhvr>
                                        <p:cTn id="84" dur="1000" fill="hold"/>
                                        <p:tgtEl>
                                          <p:spTgt spid="51"/>
                                        </p:tgtEl>
                                        <p:attrNameLst>
                                          <p:attrName>ppt_x</p:attrName>
                                        </p:attrNameLst>
                                      </p:cBhvr>
                                      <p:tavLst>
                                        <p:tav tm="0">
                                          <p:val>
                                            <p:strVal val="#ppt_x"/>
                                          </p:val>
                                        </p:tav>
                                        <p:tav tm="100000">
                                          <p:val>
                                            <p:strVal val="#ppt_x"/>
                                          </p:val>
                                        </p:tav>
                                      </p:tavLst>
                                    </p:anim>
                                    <p:anim calcmode="lin" valueType="num">
                                      <p:cBhvr>
                                        <p:cTn id="85" dur="1000" fill="hold"/>
                                        <p:tgtEl>
                                          <p:spTgt spid="5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52"/>
                                        </p:tgtEl>
                                        <p:attrNameLst>
                                          <p:attrName>style.visibility</p:attrName>
                                        </p:attrNameLst>
                                      </p:cBhvr>
                                      <p:to>
                                        <p:strVal val="visible"/>
                                      </p:to>
                                    </p:set>
                                    <p:animEffect transition="in" filter="fade">
                                      <p:cBhvr>
                                        <p:cTn id="88" dur="1000"/>
                                        <p:tgtEl>
                                          <p:spTgt spid="52"/>
                                        </p:tgtEl>
                                      </p:cBhvr>
                                    </p:animEffect>
                                    <p:anim calcmode="lin" valueType="num">
                                      <p:cBhvr>
                                        <p:cTn id="89" dur="1000" fill="hold"/>
                                        <p:tgtEl>
                                          <p:spTgt spid="52"/>
                                        </p:tgtEl>
                                        <p:attrNameLst>
                                          <p:attrName>ppt_x</p:attrName>
                                        </p:attrNameLst>
                                      </p:cBhvr>
                                      <p:tavLst>
                                        <p:tav tm="0">
                                          <p:val>
                                            <p:strVal val="#ppt_x"/>
                                          </p:val>
                                        </p:tav>
                                        <p:tav tm="100000">
                                          <p:val>
                                            <p:strVal val="#ppt_x"/>
                                          </p:val>
                                        </p:tav>
                                      </p:tavLst>
                                    </p:anim>
                                    <p:anim calcmode="lin" valueType="num">
                                      <p:cBhvr>
                                        <p:cTn id="90" dur="1000" fill="hold"/>
                                        <p:tgtEl>
                                          <p:spTgt spid="52"/>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fade">
                                      <p:cBhvr>
                                        <p:cTn id="93" dur="1000"/>
                                        <p:tgtEl>
                                          <p:spTgt spid="27"/>
                                        </p:tgtEl>
                                      </p:cBhvr>
                                    </p:animEffect>
                                    <p:anim calcmode="lin" valueType="num">
                                      <p:cBhvr>
                                        <p:cTn id="94" dur="1000" fill="hold"/>
                                        <p:tgtEl>
                                          <p:spTgt spid="27"/>
                                        </p:tgtEl>
                                        <p:attrNameLst>
                                          <p:attrName>ppt_x</p:attrName>
                                        </p:attrNameLst>
                                      </p:cBhvr>
                                      <p:tavLst>
                                        <p:tav tm="0">
                                          <p:val>
                                            <p:strVal val="#ppt_x"/>
                                          </p:val>
                                        </p:tav>
                                        <p:tav tm="100000">
                                          <p:val>
                                            <p:strVal val="#ppt_x"/>
                                          </p:val>
                                        </p:tav>
                                      </p:tavLst>
                                    </p:anim>
                                    <p:anim calcmode="lin" valueType="num">
                                      <p:cBhvr>
                                        <p:cTn id="95" dur="1000" fill="hold"/>
                                        <p:tgtEl>
                                          <p:spTgt spid="27"/>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2"/>
                                        </p:tgtEl>
                                        <p:attrNameLst>
                                          <p:attrName>style.visibility</p:attrName>
                                        </p:attrNameLst>
                                      </p:cBhvr>
                                      <p:to>
                                        <p:strVal val="visible"/>
                                      </p:to>
                                    </p:set>
                                    <p:animEffect transition="in" filter="fade">
                                      <p:cBhvr>
                                        <p:cTn id="103" dur="1000"/>
                                        <p:tgtEl>
                                          <p:spTgt spid="42"/>
                                        </p:tgtEl>
                                      </p:cBhvr>
                                    </p:animEffect>
                                    <p:anim calcmode="lin" valueType="num">
                                      <p:cBhvr>
                                        <p:cTn id="104" dur="1000" fill="hold"/>
                                        <p:tgtEl>
                                          <p:spTgt spid="42"/>
                                        </p:tgtEl>
                                        <p:attrNameLst>
                                          <p:attrName>ppt_x</p:attrName>
                                        </p:attrNameLst>
                                      </p:cBhvr>
                                      <p:tavLst>
                                        <p:tav tm="0">
                                          <p:val>
                                            <p:strVal val="#ppt_x"/>
                                          </p:val>
                                        </p:tav>
                                        <p:tav tm="100000">
                                          <p:val>
                                            <p:strVal val="#ppt_x"/>
                                          </p:val>
                                        </p:tav>
                                      </p:tavLst>
                                    </p:anim>
                                    <p:anim calcmode="lin" valueType="num">
                                      <p:cBhvr>
                                        <p:cTn id="105" dur="1000" fill="hold"/>
                                        <p:tgtEl>
                                          <p:spTgt spid="42"/>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3"/>
                                        </p:tgtEl>
                                        <p:attrNameLst>
                                          <p:attrName>style.visibility</p:attrName>
                                        </p:attrNameLst>
                                      </p:cBhvr>
                                      <p:to>
                                        <p:strVal val="visible"/>
                                      </p:to>
                                    </p:set>
                                    <p:animEffect transition="in" filter="fade">
                                      <p:cBhvr>
                                        <p:cTn id="108" dur="1000"/>
                                        <p:tgtEl>
                                          <p:spTgt spid="53"/>
                                        </p:tgtEl>
                                      </p:cBhvr>
                                    </p:animEffect>
                                    <p:anim calcmode="lin" valueType="num">
                                      <p:cBhvr>
                                        <p:cTn id="109" dur="1000" fill="hold"/>
                                        <p:tgtEl>
                                          <p:spTgt spid="53"/>
                                        </p:tgtEl>
                                        <p:attrNameLst>
                                          <p:attrName>ppt_x</p:attrName>
                                        </p:attrNameLst>
                                      </p:cBhvr>
                                      <p:tavLst>
                                        <p:tav tm="0">
                                          <p:val>
                                            <p:strVal val="#ppt_x"/>
                                          </p:val>
                                        </p:tav>
                                        <p:tav tm="100000">
                                          <p:val>
                                            <p:strVal val="#ppt_x"/>
                                          </p:val>
                                        </p:tav>
                                      </p:tavLst>
                                    </p:anim>
                                    <p:anim calcmode="lin" valueType="num">
                                      <p:cBhvr>
                                        <p:cTn id="110" dur="1000" fill="hold"/>
                                        <p:tgtEl>
                                          <p:spTgt spid="53"/>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54"/>
                                        </p:tgtEl>
                                        <p:attrNameLst>
                                          <p:attrName>style.visibility</p:attrName>
                                        </p:attrNameLst>
                                      </p:cBhvr>
                                      <p:to>
                                        <p:strVal val="visible"/>
                                      </p:to>
                                    </p:set>
                                    <p:animEffect transition="in" filter="fade">
                                      <p:cBhvr>
                                        <p:cTn id="113" dur="1000"/>
                                        <p:tgtEl>
                                          <p:spTgt spid="54"/>
                                        </p:tgtEl>
                                      </p:cBhvr>
                                    </p:animEffect>
                                    <p:anim calcmode="lin" valueType="num">
                                      <p:cBhvr>
                                        <p:cTn id="114" dur="1000" fill="hold"/>
                                        <p:tgtEl>
                                          <p:spTgt spid="54"/>
                                        </p:tgtEl>
                                        <p:attrNameLst>
                                          <p:attrName>ppt_x</p:attrName>
                                        </p:attrNameLst>
                                      </p:cBhvr>
                                      <p:tavLst>
                                        <p:tav tm="0">
                                          <p:val>
                                            <p:strVal val="#ppt_x"/>
                                          </p:val>
                                        </p:tav>
                                        <p:tav tm="100000">
                                          <p:val>
                                            <p:strVal val="#ppt_x"/>
                                          </p:val>
                                        </p:tav>
                                      </p:tavLst>
                                    </p:anim>
                                    <p:anim calcmode="lin" valueType="num">
                                      <p:cBhvr>
                                        <p:cTn id="115" dur="1000" fill="hold"/>
                                        <p:tgtEl>
                                          <p:spTgt spid="54"/>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56"/>
                                        </p:tgtEl>
                                        <p:attrNameLst>
                                          <p:attrName>style.visibility</p:attrName>
                                        </p:attrNameLst>
                                      </p:cBhvr>
                                      <p:to>
                                        <p:strVal val="visible"/>
                                      </p:to>
                                    </p:set>
                                    <p:animEffect transition="in" filter="fade">
                                      <p:cBhvr>
                                        <p:cTn id="118" dur="1000"/>
                                        <p:tgtEl>
                                          <p:spTgt spid="56"/>
                                        </p:tgtEl>
                                      </p:cBhvr>
                                    </p:animEffect>
                                    <p:anim calcmode="lin" valueType="num">
                                      <p:cBhvr>
                                        <p:cTn id="119" dur="1000" fill="hold"/>
                                        <p:tgtEl>
                                          <p:spTgt spid="56"/>
                                        </p:tgtEl>
                                        <p:attrNameLst>
                                          <p:attrName>ppt_x</p:attrName>
                                        </p:attrNameLst>
                                      </p:cBhvr>
                                      <p:tavLst>
                                        <p:tav tm="0">
                                          <p:val>
                                            <p:strVal val="#ppt_x"/>
                                          </p:val>
                                        </p:tav>
                                        <p:tav tm="100000">
                                          <p:val>
                                            <p:strVal val="#ppt_x"/>
                                          </p:val>
                                        </p:tav>
                                      </p:tavLst>
                                    </p:anim>
                                    <p:anim calcmode="lin" valueType="num">
                                      <p:cBhvr>
                                        <p:cTn id="120" dur="1000" fill="hold"/>
                                        <p:tgtEl>
                                          <p:spTgt spid="56"/>
                                        </p:tgtEl>
                                        <p:attrNameLst>
                                          <p:attrName>ppt_y</p:attrName>
                                        </p:attrNameLst>
                                      </p:cBhvr>
                                      <p:tavLst>
                                        <p:tav tm="0">
                                          <p:val>
                                            <p:strVal val="#ppt_y+.1"/>
                                          </p:val>
                                        </p:tav>
                                        <p:tav tm="100000">
                                          <p:val>
                                            <p:strVal val="#ppt_y"/>
                                          </p:val>
                                        </p:tav>
                                      </p:tavLst>
                                    </p:anim>
                                  </p:childTnLst>
                                </p:cTn>
                              </p:par>
                            </p:childTnLst>
                          </p:cTn>
                        </p:par>
                        <p:par>
                          <p:cTn id="121" fill="hold">
                            <p:stCondLst>
                              <p:cond delay="4500"/>
                            </p:stCondLst>
                            <p:childTnLst>
                              <p:par>
                                <p:cTn id="122" presetID="10" presetClass="entr" presetSubtype="0" fill="hold" grpId="0" nodeType="afterEffect">
                                  <p:stCondLst>
                                    <p:cond delay="0"/>
                                  </p:stCondLst>
                                  <p:childTnLst>
                                    <p:set>
                                      <p:cBhvr>
                                        <p:cTn id="123" dur="1" fill="hold">
                                          <p:stCondLst>
                                            <p:cond delay="0"/>
                                          </p:stCondLst>
                                        </p:cTn>
                                        <p:tgtEl>
                                          <p:spTgt spid="17"/>
                                        </p:tgtEl>
                                        <p:attrNameLst>
                                          <p:attrName>style.visibility</p:attrName>
                                        </p:attrNameLst>
                                      </p:cBhvr>
                                      <p:to>
                                        <p:strVal val="visible"/>
                                      </p:to>
                                    </p:set>
                                    <p:animEffect transition="in" filter="fade">
                                      <p:cBhvr>
                                        <p:cTn id="1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animBg="1"/>
      <p:bldP spid="27" grpId="0" animBg="1"/>
      <p:bldP spid="42" grpId="0"/>
      <p:bldP spid="43" grpId="0"/>
      <p:bldP spid="6" grpId="0"/>
      <p:bldP spid="7" grpId="0"/>
      <p:bldP spid="10" grpId="0"/>
      <p:bldP spid="11" grpId="0" animBg="1"/>
      <p:bldP spid="12" grpId="0"/>
      <p:bldP spid="38" grpId="0"/>
      <p:bldP spid="39" grpId="0"/>
      <p:bldP spid="50" grpId="0"/>
      <p:bldP spid="51" grpId="0" animBg="1"/>
      <p:bldP spid="52" grpId="0"/>
      <p:bldP spid="53" grpId="0"/>
      <p:bldP spid="54" grpId="0" animBg="1"/>
      <p:bldP spid="56" grpId="0"/>
      <p:bldP spid="13" grpId="0"/>
      <p:bldP spid="14" grpId="0"/>
      <p:bldP spid="19" grpId="0"/>
      <p:bldP spid="20" grpId="0" build="p"/>
      <p:bldP spid="15" grpId="0" animBg="1"/>
      <p:bldP spid="16" grpId="0"/>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ctangle: Rounded Corners 119">
            <a:extLst>
              <a:ext uri="{FF2B5EF4-FFF2-40B4-BE49-F238E27FC236}">
                <a16:creationId xmlns:a16="http://schemas.microsoft.com/office/drawing/2014/main" id="{657A4FF7-9720-4E90-B151-62C737D935B8}"/>
              </a:ext>
            </a:extLst>
          </p:cNvPr>
          <p:cNvSpPr/>
          <p:nvPr/>
        </p:nvSpPr>
        <p:spPr>
          <a:xfrm>
            <a:off x="649018" y="3641125"/>
            <a:ext cx="91440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 name="Rectangle: Rounded Corners 16">
            <a:extLst>
              <a:ext uri="{FF2B5EF4-FFF2-40B4-BE49-F238E27FC236}">
                <a16:creationId xmlns:a16="http://schemas.microsoft.com/office/drawing/2014/main" id="{FE3528E5-1A48-4E51-8BEA-F7CC870ACD4D}"/>
              </a:ext>
            </a:extLst>
          </p:cNvPr>
          <p:cNvSpPr/>
          <p:nvPr/>
        </p:nvSpPr>
        <p:spPr>
          <a:xfrm>
            <a:off x="10649488" y="2173557"/>
            <a:ext cx="91440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Rectangle: Rounded Corners 8">
            <a:extLst>
              <a:ext uri="{FF2B5EF4-FFF2-40B4-BE49-F238E27FC236}">
                <a16:creationId xmlns:a16="http://schemas.microsoft.com/office/drawing/2014/main" id="{AC99ED63-FD09-4733-AF05-136A2522F168}"/>
              </a:ext>
            </a:extLst>
          </p:cNvPr>
          <p:cNvSpPr/>
          <p:nvPr/>
        </p:nvSpPr>
        <p:spPr>
          <a:xfrm>
            <a:off x="855663" y="2392052"/>
            <a:ext cx="5027612" cy="1955729"/>
          </a:xfrm>
          <a:prstGeom prst="roundRect">
            <a:avLst>
              <a:gd name="adj" fmla="val 7434"/>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6" name="Rectangle: Rounded Corners 105">
            <a:extLst>
              <a:ext uri="{FF2B5EF4-FFF2-40B4-BE49-F238E27FC236}">
                <a16:creationId xmlns:a16="http://schemas.microsoft.com/office/drawing/2014/main" id="{65CEC62B-7395-448C-A466-E4557187AA6B}"/>
              </a:ext>
            </a:extLst>
          </p:cNvPr>
          <p:cNvSpPr/>
          <p:nvPr/>
        </p:nvSpPr>
        <p:spPr>
          <a:xfrm>
            <a:off x="6310313" y="2392052"/>
            <a:ext cx="5027612" cy="1955729"/>
          </a:xfrm>
          <a:prstGeom prst="roundRect">
            <a:avLst>
              <a:gd name="adj" fmla="val 7434"/>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TextBox">
            <a:extLst>
              <a:ext uri="{FF2B5EF4-FFF2-40B4-BE49-F238E27FC236}">
                <a16:creationId xmlns:a16="http://schemas.microsoft.com/office/drawing/2014/main" id="{C2E7F051-9914-4CCA-B1B2-E7DD429C8437}"/>
              </a:ext>
            </a:extLst>
          </p:cNvPr>
          <p:cNvSpPr txBox="1"/>
          <p:nvPr/>
        </p:nvSpPr>
        <p:spPr>
          <a:xfrm>
            <a:off x="3130107" y="2499594"/>
            <a:ext cx="2489643" cy="93230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hendrerit maxime tempore praesent ligula officiis delectus odio culpa pellentesque sint repellendus autem</a:t>
            </a:r>
            <a:endParaRPr lang="en-ID">
              <a:solidFill>
                <a:schemeClr val="tx1"/>
              </a:solidFill>
            </a:endParaRPr>
          </a:p>
        </p:txBody>
      </p:sp>
      <p:sp>
        <p:nvSpPr>
          <p:cNvPr id="19" name="PpHolder6">
            <a:extLst>
              <a:ext uri="{FF2B5EF4-FFF2-40B4-BE49-F238E27FC236}">
                <a16:creationId xmlns:a16="http://schemas.microsoft.com/office/drawing/2014/main" id="{B18A4137-6E33-44B3-ABB3-DFDB9AED4177}"/>
              </a:ext>
            </a:extLst>
          </p:cNvPr>
          <p:cNvSpPr>
            <a:spLocks noGrp="1"/>
          </p:cNvSpPr>
          <p:nvPr>
            <p:ph type="pic" sz="quarter" idx="11"/>
          </p:nvPr>
        </p:nvSpPr>
        <p:spPr/>
      </p:sp>
      <p:sp>
        <p:nvSpPr>
          <p:cNvPr id="6" name="PpHolder7">
            <a:extLst>
              <a:ext uri="{FF2B5EF4-FFF2-40B4-BE49-F238E27FC236}">
                <a16:creationId xmlns:a16="http://schemas.microsoft.com/office/drawing/2014/main" id="{6663B27F-D11D-4ADF-A587-4E8D12219195}"/>
              </a:ext>
            </a:extLst>
          </p:cNvPr>
          <p:cNvSpPr>
            <a:spLocks noGrp="1"/>
          </p:cNvSpPr>
          <p:nvPr>
            <p:ph type="pic" sz="quarter" idx="10"/>
          </p:nvPr>
        </p:nvSpPr>
        <p:spPr/>
      </p:sp>
      <p:sp>
        <p:nvSpPr>
          <p:cNvPr id="3" name="Title 2">
            <a:extLst>
              <a:ext uri="{FF2B5EF4-FFF2-40B4-BE49-F238E27FC236}">
                <a16:creationId xmlns:a16="http://schemas.microsoft.com/office/drawing/2014/main" id="{655154A8-9295-4962-BF61-27D74BE6D6A0}"/>
              </a:ext>
            </a:extLst>
          </p:cNvPr>
          <p:cNvSpPr>
            <a:spLocks noGrp="1"/>
          </p:cNvSpPr>
          <p:nvPr>
            <p:ph type="title"/>
          </p:nvPr>
        </p:nvSpPr>
        <p:spPr/>
        <p:txBody>
          <a:bodyPr/>
          <a:lstStyle/>
          <a:p>
            <a:r>
              <a:rPr lang="en-ID" sz="4400">
                <a:solidFill>
                  <a:schemeClr val="tx1"/>
                </a:solidFill>
                <a:latin typeface="+mj-lt"/>
              </a:rPr>
              <a:t>Our </a:t>
            </a:r>
            <a:r>
              <a:rPr lang="en-ID" sz="4400">
                <a:solidFill>
                  <a:schemeClr val="accent1"/>
                </a:solidFill>
                <a:latin typeface="+mj-lt"/>
              </a:rPr>
              <a:t>Testimonial</a:t>
            </a:r>
            <a:endParaRPr lang="en-ID"/>
          </a:p>
        </p:txBody>
      </p:sp>
      <p:sp>
        <p:nvSpPr>
          <p:cNvPr id="4" name="Subtitle 3">
            <a:extLst>
              <a:ext uri="{FF2B5EF4-FFF2-40B4-BE49-F238E27FC236}">
                <a16:creationId xmlns:a16="http://schemas.microsoft.com/office/drawing/2014/main" id="{BB5B124C-6FF6-4E0A-BF12-A011E1389713}"/>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47" name="Freeform: Shape 46">
            <a:extLst>
              <a:ext uri="{FF2B5EF4-FFF2-40B4-BE49-F238E27FC236}">
                <a16:creationId xmlns:a16="http://schemas.microsoft.com/office/drawing/2014/main" id="{17773F37-67BA-43D5-95B2-4E1AAD4DC08C}"/>
              </a:ext>
            </a:extLst>
          </p:cNvPr>
          <p:cNvSpPr/>
          <p:nvPr/>
        </p:nvSpPr>
        <p:spPr>
          <a:xfrm>
            <a:off x="3019252" y="2522266"/>
            <a:ext cx="491699" cy="372012"/>
          </a:xfrm>
          <a:custGeom>
            <a:avLst/>
            <a:gdLst/>
            <a:ahLst/>
            <a:cxnLst/>
            <a:rect l="l" t="t" r="r" b="b"/>
            <a:pathLst>
              <a:path w="77842" h="58894">
                <a:moveTo>
                  <a:pt x="69247" y="0"/>
                </a:moveTo>
                <a:cubicBezTo>
                  <a:pt x="70549" y="0"/>
                  <a:pt x="71363" y="423"/>
                  <a:pt x="71688" y="1269"/>
                </a:cubicBezTo>
                <a:cubicBezTo>
                  <a:pt x="72014" y="2116"/>
                  <a:pt x="72177" y="2897"/>
                  <a:pt x="72177" y="3613"/>
                </a:cubicBezTo>
                <a:cubicBezTo>
                  <a:pt x="72112" y="4460"/>
                  <a:pt x="71835" y="5241"/>
                  <a:pt x="71347" y="5957"/>
                </a:cubicBezTo>
                <a:cubicBezTo>
                  <a:pt x="70858" y="6674"/>
                  <a:pt x="70256" y="7325"/>
                  <a:pt x="69540" y="7911"/>
                </a:cubicBezTo>
                <a:cubicBezTo>
                  <a:pt x="68824" y="8497"/>
                  <a:pt x="68091" y="9066"/>
                  <a:pt x="67342" y="9620"/>
                </a:cubicBezTo>
                <a:cubicBezTo>
                  <a:pt x="66593" y="10173"/>
                  <a:pt x="65926" y="10711"/>
                  <a:pt x="65340" y="11231"/>
                </a:cubicBezTo>
                <a:cubicBezTo>
                  <a:pt x="64428" y="12143"/>
                  <a:pt x="63484" y="13152"/>
                  <a:pt x="62508" y="14259"/>
                </a:cubicBezTo>
                <a:cubicBezTo>
                  <a:pt x="61531" y="15366"/>
                  <a:pt x="60652" y="16538"/>
                  <a:pt x="59871" y="17775"/>
                </a:cubicBezTo>
                <a:cubicBezTo>
                  <a:pt x="59089" y="19012"/>
                  <a:pt x="58438" y="20282"/>
                  <a:pt x="57917" y="21584"/>
                </a:cubicBezTo>
                <a:cubicBezTo>
                  <a:pt x="57396" y="22887"/>
                  <a:pt x="57136" y="24189"/>
                  <a:pt x="57136" y="25491"/>
                </a:cubicBezTo>
                <a:cubicBezTo>
                  <a:pt x="57136" y="26012"/>
                  <a:pt x="57217" y="26565"/>
                  <a:pt x="57380" y="27151"/>
                </a:cubicBezTo>
                <a:cubicBezTo>
                  <a:pt x="57543" y="27737"/>
                  <a:pt x="58178" y="28030"/>
                  <a:pt x="59285" y="28030"/>
                </a:cubicBezTo>
                <a:cubicBezTo>
                  <a:pt x="61368" y="28030"/>
                  <a:pt x="63501" y="28356"/>
                  <a:pt x="65682" y="29007"/>
                </a:cubicBezTo>
                <a:cubicBezTo>
                  <a:pt x="67863" y="29658"/>
                  <a:pt x="69865" y="30635"/>
                  <a:pt x="71688" y="31937"/>
                </a:cubicBezTo>
                <a:cubicBezTo>
                  <a:pt x="73512" y="33239"/>
                  <a:pt x="74993" y="34851"/>
                  <a:pt x="76132" y="36772"/>
                </a:cubicBezTo>
                <a:cubicBezTo>
                  <a:pt x="77272" y="38693"/>
                  <a:pt x="77842" y="40923"/>
                  <a:pt x="77842" y="43462"/>
                </a:cubicBezTo>
                <a:cubicBezTo>
                  <a:pt x="77842" y="45936"/>
                  <a:pt x="77451" y="48134"/>
                  <a:pt x="76670" y="50055"/>
                </a:cubicBezTo>
                <a:cubicBezTo>
                  <a:pt x="75888" y="51976"/>
                  <a:pt x="74781" y="53587"/>
                  <a:pt x="73349" y="54889"/>
                </a:cubicBezTo>
                <a:cubicBezTo>
                  <a:pt x="71916" y="56192"/>
                  <a:pt x="70240" y="57184"/>
                  <a:pt x="68319" y="57868"/>
                </a:cubicBezTo>
                <a:cubicBezTo>
                  <a:pt x="66398" y="58552"/>
                  <a:pt x="64266" y="58894"/>
                  <a:pt x="61922" y="58894"/>
                </a:cubicBezTo>
                <a:cubicBezTo>
                  <a:pt x="57885" y="58894"/>
                  <a:pt x="54613" y="58129"/>
                  <a:pt x="52106" y="56598"/>
                </a:cubicBezTo>
                <a:cubicBezTo>
                  <a:pt x="49599" y="55068"/>
                  <a:pt x="47662" y="53213"/>
                  <a:pt x="46295" y="51031"/>
                </a:cubicBezTo>
                <a:cubicBezTo>
                  <a:pt x="44927" y="48850"/>
                  <a:pt x="44016" y="46571"/>
                  <a:pt x="43560" y="44195"/>
                </a:cubicBezTo>
                <a:cubicBezTo>
                  <a:pt x="43104" y="41818"/>
                  <a:pt x="42876" y="39751"/>
                  <a:pt x="42876" y="37993"/>
                </a:cubicBezTo>
                <a:cubicBezTo>
                  <a:pt x="42876" y="34477"/>
                  <a:pt x="43413" y="31026"/>
                  <a:pt x="44488" y="27640"/>
                </a:cubicBezTo>
                <a:cubicBezTo>
                  <a:pt x="45562" y="24254"/>
                  <a:pt x="47011" y="21063"/>
                  <a:pt x="48834" y="18068"/>
                </a:cubicBezTo>
                <a:cubicBezTo>
                  <a:pt x="50657" y="15073"/>
                  <a:pt x="52741" y="12322"/>
                  <a:pt x="55085" y="9815"/>
                </a:cubicBezTo>
                <a:cubicBezTo>
                  <a:pt x="57429" y="7308"/>
                  <a:pt x="59838" y="5111"/>
                  <a:pt x="62312" y="3223"/>
                </a:cubicBezTo>
                <a:cubicBezTo>
                  <a:pt x="63289" y="2506"/>
                  <a:pt x="64412" y="1790"/>
                  <a:pt x="65682" y="1074"/>
                </a:cubicBezTo>
                <a:cubicBezTo>
                  <a:pt x="66952" y="358"/>
                  <a:pt x="68140" y="0"/>
                  <a:pt x="69247" y="0"/>
                </a:cubicBezTo>
                <a:close/>
                <a:moveTo>
                  <a:pt x="26370" y="0"/>
                </a:moveTo>
                <a:cubicBezTo>
                  <a:pt x="27673" y="0"/>
                  <a:pt x="28486" y="423"/>
                  <a:pt x="28812" y="1269"/>
                </a:cubicBezTo>
                <a:cubicBezTo>
                  <a:pt x="29138" y="2116"/>
                  <a:pt x="29300" y="2897"/>
                  <a:pt x="29300" y="3613"/>
                </a:cubicBezTo>
                <a:cubicBezTo>
                  <a:pt x="29235" y="4460"/>
                  <a:pt x="28959" y="5241"/>
                  <a:pt x="28470" y="5957"/>
                </a:cubicBezTo>
                <a:cubicBezTo>
                  <a:pt x="27982" y="6674"/>
                  <a:pt x="27380" y="7325"/>
                  <a:pt x="26663" y="7911"/>
                </a:cubicBezTo>
                <a:cubicBezTo>
                  <a:pt x="25947" y="8497"/>
                  <a:pt x="25215" y="9066"/>
                  <a:pt x="24466" y="9620"/>
                </a:cubicBezTo>
                <a:cubicBezTo>
                  <a:pt x="23717" y="10173"/>
                  <a:pt x="23050" y="10711"/>
                  <a:pt x="22464" y="11231"/>
                </a:cubicBezTo>
                <a:cubicBezTo>
                  <a:pt x="21552" y="12143"/>
                  <a:pt x="20608" y="13152"/>
                  <a:pt x="19631" y="14259"/>
                </a:cubicBezTo>
                <a:cubicBezTo>
                  <a:pt x="18655" y="15366"/>
                  <a:pt x="17775" y="16538"/>
                  <a:pt x="16994" y="17775"/>
                </a:cubicBezTo>
                <a:cubicBezTo>
                  <a:pt x="16213" y="19012"/>
                  <a:pt x="15562" y="20282"/>
                  <a:pt x="15041" y="21584"/>
                </a:cubicBezTo>
                <a:cubicBezTo>
                  <a:pt x="14520" y="22887"/>
                  <a:pt x="14259" y="24189"/>
                  <a:pt x="14259" y="25491"/>
                </a:cubicBezTo>
                <a:cubicBezTo>
                  <a:pt x="14259" y="26012"/>
                  <a:pt x="14341" y="26565"/>
                  <a:pt x="14504" y="27151"/>
                </a:cubicBezTo>
                <a:cubicBezTo>
                  <a:pt x="14666" y="27737"/>
                  <a:pt x="15301" y="28030"/>
                  <a:pt x="16408" y="28030"/>
                </a:cubicBezTo>
                <a:cubicBezTo>
                  <a:pt x="18492" y="28030"/>
                  <a:pt x="20624" y="28356"/>
                  <a:pt x="22805" y="29007"/>
                </a:cubicBezTo>
                <a:cubicBezTo>
                  <a:pt x="24987" y="29658"/>
                  <a:pt x="26989" y="30635"/>
                  <a:pt x="28812" y="31937"/>
                </a:cubicBezTo>
                <a:cubicBezTo>
                  <a:pt x="30635" y="33239"/>
                  <a:pt x="32116" y="34851"/>
                  <a:pt x="33256" y="36772"/>
                </a:cubicBezTo>
                <a:cubicBezTo>
                  <a:pt x="34395" y="38693"/>
                  <a:pt x="34965" y="40923"/>
                  <a:pt x="34965" y="43462"/>
                </a:cubicBezTo>
                <a:cubicBezTo>
                  <a:pt x="34965" y="45936"/>
                  <a:pt x="34574" y="48134"/>
                  <a:pt x="33793" y="50055"/>
                </a:cubicBezTo>
                <a:cubicBezTo>
                  <a:pt x="33012" y="51976"/>
                  <a:pt x="31905" y="53587"/>
                  <a:pt x="30472" y="54889"/>
                </a:cubicBezTo>
                <a:cubicBezTo>
                  <a:pt x="29040" y="56192"/>
                  <a:pt x="27363" y="57184"/>
                  <a:pt x="25442" y="57868"/>
                </a:cubicBezTo>
                <a:cubicBezTo>
                  <a:pt x="23522" y="58552"/>
                  <a:pt x="21389" y="58894"/>
                  <a:pt x="19045" y="58894"/>
                </a:cubicBezTo>
                <a:cubicBezTo>
                  <a:pt x="15008" y="58894"/>
                  <a:pt x="11736" y="58129"/>
                  <a:pt x="9229" y="56598"/>
                </a:cubicBezTo>
                <a:cubicBezTo>
                  <a:pt x="6723" y="55068"/>
                  <a:pt x="4786" y="53213"/>
                  <a:pt x="3418" y="51031"/>
                </a:cubicBezTo>
                <a:cubicBezTo>
                  <a:pt x="2051" y="48850"/>
                  <a:pt x="1139" y="46571"/>
                  <a:pt x="684" y="44195"/>
                </a:cubicBezTo>
                <a:cubicBezTo>
                  <a:pt x="228" y="41818"/>
                  <a:pt x="0" y="39751"/>
                  <a:pt x="0" y="37993"/>
                </a:cubicBezTo>
                <a:cubicBezTo>
                  <a:pt x="0" y="34477"/>
                  <a:pt x="537" y="31026"/>
                  <a:pt x="1611" y="27640"/>
                </a:cubicBezTo>
                <a:cubicBezTo>
                  <a:pt x="2686" y="24254"/>
                  <a:pt x="4134" y="21063"/>
                  <a:pt x="5958" y="18068"/>
                </a:cubicBezTo>
                <a:cubicBezTo>
                  <a:pt x="7781" y="15073"/>
                  <a:pt x="9864" y="12322"/>
                  <a:pt x="12208" y="9815"/>
                </a:cubicBezTo>
                <a:cubicBezTo>
                  <a:pt x="14552" y="7308"/>
                  <a:pt x="16962" y="5111"/>
                  <a:pt x="19436" y="3223"/>
                </a:cubicBezTo>
                <a:cubicBezTo>
                  <a:pt x="20413" y="2506"/>
                  <a:pt x="21536" y="1790"/>
                  <a:pt x="22805" y="1074"/>
                </a:cubicBezTo>
                <a:cubicBezTo>
                  <a:pt x="24075" y="358"/>
                  <a:pt x="25263" y="0"/>
                  <a:pt x="26370" y="0"/>
                </a:cubicBezTo>
                <a:close/>
              </a:path>
            </a:pathLst>
          </a:cu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13" name="TextBox">
            <a:extLst>
              <a:ext uri="{FF2B5EF4-FFF2-40B4-BE49-F238E27FC236}">
                <a16:creationId xmlns:a16="http://schemas.microsoft.com/office/drawing/2014/main" id="{1579035B-C6B3-46B5-9236-24BAD60447C6}"/>
              </a:ext>
            </a:extLst>
          </p:cNvPr>
          <p:cNvSpPr txBox="1"/>
          <p:nvPr/>
        </p:nvSpPr>
        <p:spPr>
          <a:xfrm>
            <a:off x="3130107" y="3526277"/>
            <a:ext cx="1580400" cy="31854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Emily</a:t>
            </a:r>
          </a:p>
        </p:txBody>
      </p:sp>
      <p:cxnSp>
        <p:nvCxnSpPr>
          <p:cNvPr id="15" name="Straight Connector 14">
            <a:extLst>
              <a:ext uri="{FF2B5EF4-FFF2-40B4-BE49-F238E27FC236}">
                <a16:creationId xmlns:a16="http://schemas.microsoft.com/office/drawing/2014/main" id="{6944C17B-F7C3-4C3C-8E15-4B1DA8CADAA9}"/>
              </a:ext>
            </a:extLst>
          </p:cNvPr>
          <p:cNvCxnSpPr/>
          <p:nvPr/>
        </p:nvCxnSpPr>
        <p:spPr>
          <a:xfrm>
            <a:off x="3138526" y="3907594"/>
            <a:ext cx="1042416"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9" name="TextBox">
            <a:extLst>
              <a:ext uri="{FF2B5EF4-FFF2-40B4-BE49-F238E27FC236}">
                <a16:creationId xmlns:a16="http://schemas.microsoft.com/office/drawing/2014/main" id="{D51EF26D-47C2-449C-8DBF-564A0796236F}"/>
              </a:ext>
            </a:extLst>
          </p:cNvPr>
          <p:cNvSpPr txBox="1"/>
          <p:nvPr/>
        </p:nvSpPr>
        <p:spPr>
          <a:xfrm>
            <a:off x="3130108" y="3930822"/>
            <a:ext cx="1175164" cy="24506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AMERICA</a:t>
            </a:r>
            <a:endParaRPr lang="en-ID" sz="1200">
              <a:solidFill>
                <a:schemeClr val="tx1"/>
              </a:solidFill>
            </a:endParaRPr>
          </a:p>
        </p:txBody>
      </p:sp>
      <p:grpSp>
        <p:nvGrpSpPr>
          <p:cNvPr id="16" name="Group 15">
            <a:extLst>
              <a:ext uri="{FF2B5EF4-FFF2-40B4-BE49-F238E27FC236}">
                <a16:creationId xmlns:a16="http://schemas.microsoft.com/office/drawing/2014/main" id="{81169810-C275-4B33-9148-233472F4E682}"/>
              </a:ext>
            </a:extLst>
          </p:cNvPr>
          <p:cNvGrpSpPr/>
          <p:nvPr/>
        </p:nvGrpSpPr>
        <p:grpSpPr>
          <a:xfrm>
            <a:off x="4427587" y="3982416"/>
            <a:ext cx="1192163" cy="176954"/>
            <a:chOff x="4253912" y="4419900"/>
            <a:chExt cx="1192163" cy="176954"/>
          </a:xfrm>
        </p:grpSpPr>
        <p:sp>
          <p:nvSpPr>
            <p:cNvPr id="59" name="Star: 5 Points 58">
              <a:extLst>
                <a:ext uri="{FF2B5EF4-FFF2-40B4-BE49-F238E27FC236}">
                  <a16:creationId xmlns:a16="http://schemas.microsoft.com/office/drawing/2014/main" id="{F46EDF05-BE6D-44E5-8116-27CD3DFE596A}"/>
                </a:ext>
              </a:extLst>
            </p:cNvPr>
            <p:cNvSpPr/>
            <p:nvPr/>
          </p:nvSpPr>
          <p:spPr>
            <a:xfrm>
              <a:off x="4253912"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Star: 5 Points 59">
              <a:extLst>
                <a:ext uri="{FF2B5EF4-FFF2-40B4-BE49-F238E27FC236}">
                  <a16:creationId xmlns:a16="http://schemas.microsoft.com/office/drawing/2014/main" id="{2E7F8DCD-5ADA-48E3-BA80-D5330EE29DF5}"/>
                </a:ext>
              </a:extLst>
            </p:cNvPr>
            <p:cNvSpPr/>
            <p:nvPr/>
          </p:nvSpPr>
          <p:spPr>
            <a:xfrm>
              <a:off x="4507714"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Star: 5 Points 60">
              <a:extLst>
                <a:ext uri="{FF2B5EF4-FFF2-40B4-BE49-F238E27FC236}">
                  <a16:creationId xmlns:a16="http://schemas.microsoft.com/office/drawing/2014/main" id="{E25E4074-8D31-43BD-932B-2AFFAB623936}"/>
                </a:ext>
              </a:extLst>
            </p:cNvPr>
            <p:cNvSpPr/>
            <p:nvPr/>
          </p:nvSpPr>
          <p:spPr>
            <a:xfrm>
              <a:off x="4761516"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Star: 5 Points 61">
              <a:extLst>
                <a:ext uri="{FF2B5EF4-FFF2-40B4-BE49-F238E27FC236}">
                  <a16:creationId xmlns:a16="http://schemas.microsoft.com/office/drawing/2014/main" id="{32C3DCBC-2493-4E7E-A41F-D15CF0B24D23}"/>
                </a:ext>
              </a:extLst>
            </p:cNvPr>
            <p:cNvSpPr/>
            <p:nvPr/>
          </p:nvSpPr>
          <p:spPr>
            <a:xfrm>
              <a:off x="5015318"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Star: 5 Points 62">
              <a:extLst>
                <a:ext uri="{FF2B5EF4-FFF2-40B4-BE49-F238E27FC236}">
                  <a16:creationId xmlns:a16="http://schemas.microsoft.com/office/drawing/2014/main" id="{14524186-751B-4AD2-BADF-DAACF83F3F66}"/>
                </a:ext>
              </a:extLst>
            </p:cNvPr>
            <p:cNvSpPr/>
            <p:nvPr/>
          </p:nvSpPr>
          <p:spPr>
            <a:xfrm>
              <a:off x="5269121" y="4419900"/>
              <a:ext cx="176954" cy="176954"/>
            </a:xfrm>
            <a:prstGeom prst="star5">
              <a:avLst>
                <a:gd name="adj" fmla="val 24045"/>
                <a:gd name="hf" fmla="val 105146"/>
                <a:gd name="vf" fmla="val 110557"/>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TextBox">
            <a:extLst>
              <a:ext uri="{FF2B5EF4-FFF2-40B4-BE49-F238E27FC236}">
                <a16:creationId xmlns:a16="http://schemas.microsoft.com/office/drawing/2014/main" id="{AA865131-C6EA-47B7-BEF1-9D83D9131643}"/>
              </a:ext>
            </a:extLst>
          </p:cNvPr>
          <p:cNvSpPr txBox="1"/>
          <p:nvPr/>
        </p:nvSpPr>
        <p:spPr>
          <a:xfrm>
            <a:off x="731838" y="4972663"/>
            <a:ext cx="10726737"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tx1"/>
                </a:solidFill>
              </a:rPr>
              <a:t>dapibus elementum voluptates cum aliquam expedita autem iste facere amet dolor ut praesentium sied metus voluptatibus iusto nulla quod dapibus nam maxime est eveniet earum ligula cum eligendi officiis repellat recusandae officia dolor pretium harum molestiae repellendus nam mollis voluptatum atque</a:t>
            </a:r>
            <a:endParaRPr lang="en-ID">
              <a:solidFill>
                <a:schemeClr val="tx1"/>
              </a:solidFill>
            </a:endParaRPr>
          </a:p>
        </p:txBody>
      </p:sp>
      <p:sp>
        <p:nvSpPr>
          <p:cNvPr id="107" name="TextBox">
            <a:extLst>
              <a:ext uri="{FF2B5EF4-FFF2-40B4-BE49-F238E27FC236}">
                <a16:creationId xmlns:a16="http://schemas.microsoft.com/office/drawing/2014/main" id="{F520108B-980F-419C-B792-E2B1AE3A6C2A}"/>
              </a:ext>
            </a:extLst>
          </p:cNvPr>
          <p:cNvSpPr txBox="1"/>
          <p:nvPr/>
        </p:nvSpPr>
        <p:spPr>
          <a:xfrm>
            <a:off x="8584757" y="2499594"/>
            <a:ext cx="2489643" cy="93230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hendrerit maxime tempore praesent ligula officiis delectus odio culpa pellentesque sint repellendus autem</a:t>
            </a:r>
            <a:endParaRPr lang="en-ID">
              <a:solidFill>
                <a:schemeClr val="tx1"/>
              </a:solidFill>
            </a:endParaRPr>
          </a:p>
        </p:txBody>
      </p:sp>
      <p:sp>
        <p:nvSpPr>
          <p:cNvPr id="109" name="Freeform: Shape 108">
            <a:extLst>
              <a:ext uri="{FF2B5EF4-FFF2-40B4-BE49-F238E27FC236}">
                <a16:creationId xmlns:a16="http://schemas.microsoft.com/office/drawing/2014/main" id="{CFDC3D59-D7A7-4CA1-9039-BC965035BE1F}"/>
              </a:ext>
            </a:extLst>
          </p:cNvPr>
          <p:cNvSpPr/>
          <p:nvPr/>
        </p:nvSpPr>
        <p:spPr>
          <a:xfrm>
            <a:off x="8473902" y="2522266"/>
            <a:ext cx="491699" cy="372012"/>
          </a:xfrm>
          <a:custGeom>
            <a:avLst/>
            <a:gdLst/>
            <a:ahLst/>
            <a:cxnLst/>
            <a:rect l="l" t="t" r="r" b="b"/>
            <a:pathLst>
              <a:path w="77842" h="58894">
                <a:moveTo>
                  <a:pt x="69247" y="0"/>
                </a:moveTo>
                <a:cubicBezTo>
                  <a:pt x="70549" y="0"/>
                  <a:pt x="71363" y="423"/>
                  <a:pt x="71688" y="1269"/>
                </a:cubicBezTo>
                <a:cubicBezTo>
                  <a:pt x="72014" y="2116"/>
                  <a:pt x="72177" y="2897"/>
                  <a:pt x="72177" y="3613"/>
                </a:cubicBezTo>
                <a:cubicBezTo>
                  <a:pt x="72112" y="4460"/>
                  <a:pt x="71835" y="5241"/>
                  <a:pt x="71347" y="5957"/>
                </a:cubicBezTo>
                <a:cubicBezTo>
                  <a:pt x="70858" y="6674"/>
                  <a:pt x="70256" y="7325"/>
                  <a:pt x="69540" y="7911"/>
                </a:cubicBezTo>
                <a:cubicBezTo>
                  <a:pt x="68824" y="8497"/>
                  <a:pt x="68091" y="9066"/>
                  <a:pt x="67342" y="9620"/>
                </a:cubicBezTo>
                <a:cubicBezTo>
                  <a:pt x="66593" y="10173"/>
                  <a:pt x="65926" y="10711"/>
                  <a:pt x="65340" y="11231"/>
                </a:cubicBezTo>
                <a:cubicBezTo>
                  <a:pt x="64428" y="12143"/>
                  <a:pt x="63484" y="13152"/>
                  <a:pt x="62508" y="14259"/>
                </a:cubicBezTo>
                <a:cubicBezTo>
                  <a:pt x="61531" y="15366"/>
                  <a:pt x="60652" y="16538"/>
                  <a:pt x="59871" y="17775"/>
                </a:cubicBezTo>
                <a:cubicBezTo>
                  <a:pt x="59089" y="19012"/>
                  <a:pt x="58438" y="20282"/>
                  <a:pt x="57917" y="21584"/>
                </a:cubicBezTo>
                <a:cubicBezTo>
                  <a:pt x="57396" y="22887"/>
                  <a:pt x="57136" y="24189"/>
                  <a:pt x="57136" y="25491"/>
                </a:cubicBezTo>
                <a:cubicBezTo>
                  <a:pt x="57136" y="26012"/>
                  <a:pt x="57217" y="26565"/>
                  <a:pt x="57380" y="27151"/>
                </a:cubicBezTo>
                <a:cubicBezTo>
                  <a:pt x="57543" y="27737"/>
                  <a:pt x="58178" y="28030"/>
                  <a:pt x="59285" y="28030"/>
                </a:cubicBezTo>
                <a:cubicBezTo>
                  <a:pt x="61368" y="28030"/>
                  <a:pt x="63501" y="28356"/>
                  <a:pt x="65682" y="29007"/>
                </a:cubicBezTo>
                <a:cubicBezTo>
                  <a:pt x="67863" y="29658"/>
                  <a:pt x="69865" y="30635"/>
                  <a:pt x="71688" y="31937"/>
                </a:cubicBezTo>
                <a:cubicBezTo>
                  <a:pt x="73512" y="33239"/>
                  <a:pt x="74993" y="34851"/>
                  <a:pt x="76132" y="36772"/>
                </a:cubicBezTo>
                <a:cubicBezTo>
                  <a:pt x="77272" y="38693"/>
                  <a:pt x="77842" y="40923"/>
                  <a:pt x="77842" y="43462"/>
                </a:cubicBezTo>
                <a:cubicBezTo>
                  <a:pt x="77842" y="45936"/>
                  <a:pt x="77451" y="48134"/>
                  <a:pt x="76670" y="50055"/>
                </a:cubicBezTo>
                <a:cubicBezTo>
                  <a:pt x="75888" y="51976"/>
                  <a:pt x="74781" y="53587"/>
                  <a:pt x="73349" y="54889"/>
                </a:cubicBezTo>
                <a:cubicBezTo>
                  <a:pt x="71916" y="56192"/>
                  <a:pt x="70240" y="57184"/>
                  <a:pt x="68319" y="57868"/>
                </a:cubicBezTo>
                <a:cubicBezTo>
                  <a:pt x="66398" y="58552"/>
                  <a:pt x="64266" y="58894"/>
                  <a:pt x="61922" y="58894"/>
                </a:cubicBezTo>
                <a:cubicBezTo>
                  <a:pt x="57885" y="58894"/>
                  <a:pt x="54613" y="58129"/>
                  <a:pt x="52106" y="56598"/>
                </a:cubicBezTo>
                <a:cubicBezTo>
                  <a:pt x="49599" y="55068"/>
                  <a:pt x="47662" y="53213"/>
                  <a:pt x="46295" y="51031"/>
                </a:cubicBezTo>
                <a:cubicBezTo>
                  <a:pt x="44927" y="48850"/>
                  <a:pt x="44016" y="46571"/>
                  <a:pt x="43560" y="44195"/>
                </a:cubicBezTo>
                <a:cubicBezTo>
                  <a:pt x="43104" y="41818"/>
                  <a:pt x="42876" y="39751"/>
                  <a:pt x="42876" y="37993"/>
                </a:cubicBezTo>
                <a:cubicBezTo>
                  <a:pt x="42876" y="34477"/>
                  <a:pt x="43413" y="31026"/>
                  <a:pt x="44488" y="27640"/>
                </a:cubicBezTo>
                <a:cubicBezTo>
                  <a:pt x="45562" y="24254"/>
                  <a:pt x="47011" y="21063"/>
                  <a:pt x="48834" y="18068"/>
                </a:cubicBezTo>
                <a:cubicBezTo>
                  <a:pt x="50657" y="15073"/>
                  <a:pt x="52741" y="12322"/>
                  <a:pt x="55085" y="9815"/>
                </a:cubicBezTo>
                <a:cubicBezTo>
                  <a:pt x="57429" y="7308"/>
                  <a:pt x="59838" y="5111"/>
                  <a:pt x="62312" y="3223"/>
                </a:cubicBezTo>
                <a:cubicBezTo>
                  <a:pt x="63289" y="2506"/>
                  <a:pt x="64412" y="1790"/>
                  <a:pt x="65682" y="1074"/>
                </a:cubicBezTo>
                <a:cubicBezTo>
                  <a:pt x="66952" y="358"/>
                  <a:pt x="68140" y="0"/>
                  <a:pt x="69247" y="0"/>
                </a:cubicBezTo>
                <a:close/>
                <a:moveTo>
                  <a:pt x="26370" y="0"/>
                </a:moveTo>
                <a:cubicBezTo>
                  <a:pt x="27673" y="0"/>
                  <a:pt x="28486" y="423"/>
                  <a:pt x="28812" y="1269"/>
                </a:cubicBezTo>
                <a:cubicBezTo>
                  <a:pt x="29138" y="2116"/>
                  <a:pt x="29300" y="2897"/>
                  <a:pt x="29300" y="3613"/>
                </a:cubicBezTo>
                <a:cubicBezTo>
                  <a:pt x="29235" y="4460"/>
                  <a:pt x="28959" y="5241"/>
                  <a:pt x="28470" y="5957"/>
                </a:cubicBezTo>
                <a:cubicBezTo>
                  <a:pt x="27982" y="6674"/>
                  <a:pt x="27380" y="7325"/>
                  <a:pt x="26663" y="7911"/>
                </a:cubicBezTo>
                <a:cubicBezTo>
                  <a:pt x="25947" y="8497"/>
                  <a:pt x="25215" y="9066"/>
                  <a:pt x="24466" y="9620"/>
                </a:cubicBezTo>
                <a:cubicBezTo>
                  <a:pt x="23717" y="10173"/>
                  <a:pt x="23050" y="10711"/>
                  <a:pt x="22464" y="11231"/>
                </a:cubicBezTo>
                <a:cubicBezTo>
                  <a:pt x="21552" y="12143"/>
                  <a:pt x="20608" y="13152"/>
                  <a:pt x="19631" y="14259"/>
                </a:cubicBezTo>
                <a:cubicBezTo>
                  <a:pt x="18655" y="15366"/>
                  <a:pt x="17775" y="16538"/>
                  <a:pt x="16994" y="17775"/>
                </a:cubicBezTo>
                <a:cubicBezTo>
                  <a:pt x="16213" y="19012"/>
                  <a:pt x="15562" y="20282"/>
                  <a:pt x="15041" y="21584"/>
                </a:cubicBezTo>
                <a:cubicBezTo>
                  <a:pt x="14520" y="22887"/>
                  <a:pt x="14259" y="24189"/>
                  <a:pt x="14259" y="25491"/>
                </a:cubicBezTo>
                <a:cubicBezTo>
                  <a:pt x="14259" y="26012"/>
                  <a:pt x="14341" y="26565"/>
                  <a:pt x="14504" y="27151"/>
                </a:cubicBezTo>
                <a:cubicBezTo>
                  <a:pt x="14666" y="27737"/>
                  <a:pt x="15301" y="28030"/>
                  <a:pt x="16408" y="28030"/>
                </a:cubicBezTo>
                <a:cubicBezTo>
                  <a:pt x="18492" y="28030"/>
                  <a:pt x="20624" y="28356"/>
                  <a:pt x="22805" y="29007"/>
                </a:cubicBezTo>
                <a:cubicBezTo>
                  <a:pt x="24987" y="29658"/>
                  <a:pt x="26989" y="30635"/>
                  <a:pt x="28812" y="31937"/>
                </a:cubicBezTo>
                <a:cubicBezTo>
                  <a:pt x="30635" y="33239"/>
                  <a:pt x="32116" y="34851"/>
                  <a:pt x="33256" y="36772"/>
                </a:cubicBezTo>
                <a:cubicBezTo>
                  <a:pt x="34395" y="38693"/>
                  <a:pt x="34965" y="40923"/>
                  <a:pt x="34965" y="43462"/>
                </a:cubicBezTo>
                <a:cubicBezTo>
                  <a:pt x="34965" y="45936"/>
                  <a:pt x="34574" y="48134"/>
                  <a:pt x="33793" y="50055"/>
                </a:cubicBezTo>
                <a:cubicBezTo>
                  <a:pt x="33012" y="51976"/>
                  <a:pt x="31905" y="53587"/>
                  <a:pt x="30472" y="54889"/>
                </a:cubicBezTo>
                <a:cubicBezTo>
                  <a:pt x="29040" y="56192"/>
                  <a:pt x="27363" y="57184"/>
                  <a:pt x="25442" y="57868"/>
                </a:cubicBezTo>
                <a:cubicBezTo>
                  <a:pt x="23522" y="58552"/>
                  <a:pt x="21389" y="58894"/>
                  <a:pt x="19045" y="58894"/>
                </a:cubicBezTo>
                <a:cubicBezTo>
                  <a:pt x="15008" y="58894"/>
                  <a:pt x="11736" y="58129"/>
                  <a:pt x="9229" y="56598"/>
                </a:cubicBezTo>
                <a:cubicBezTo>
                  <a:pt x="6723" y="55068"/>
                  <a:pt x="4786" y="53213"/>
                  <a:pt x="3418" y="51031"/>
                </a:cubicBezTo>
                <a:cubicBezTo>
                  <a:pt x="2051" y="48850"/>
                  <a:pt x="1139" y="46571"/>
                  <a:pt x="684" y="44195"/>
                </a:cubicBezTo>
                <a:cubicBezTo>
                  <a:pt x="228" y="41818"/>
                  <a:pt x="0" y="39751"/>
                  <a:pt x="0" y="37993"/>
                </a:cubicBezTo>
                <a:cubicBezTo>
                  <a:pt x="0" y="34477"/>
                  <a:pt x="537" y="31026"/>
                  <a:pt x="1611" y="27640"/>
                </a:cubicBezTo>
                <a:cubicBezTo>
                  <a:pt x="2686" y="24254"/>
                  <a:pt x="4134" y="21063"/>
                  <a:pt x="5958" y="18068"/>
                </a:cubicBezTo>
                <a:cubicBezTo>
                  <a:pt x="7781" y="15073"/>
                  <a:pt x="9864" y="12322"/>
                  <a:pt x="12208" y="9815"/>
                </a:cubicBezTo>
                <a:cubicBezTo>
                  <a:pt x="14552" y="7308"/>
                  <a:pt x="16962" y="5111"/>
                  <a:pt x="19436" y="3223"/>
                </a:cubicBezTo>
                <a:cubicBezTo>
                  <a:pt x="20413" y="2506"/>
                  <a:pt x="21536" y="1790"/>
                  <a:pt x="22805" y="1074"/>
                </a:cubicBezTo>
                <a:cubicBezTo>
                  <a:pt x="24075" y="358"/>
                  <a:pt x="25263" y="0"/>
                  <a:pt x="26370" y="0"/>
                </a:cubicBezTo>
                <a:close/>
              </a:path>
            </a:pathLst>
          </a:cu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110" name="TextBox">
            <a:extLst>
              <a:ext uri="{FF2B5EF4-FFF2-40B4-BE49-F238E27FC236}">
                <a16:creationId xmlns:a16="http://schemas.microsoft.com/office/drawing/2014/main" id="{B952FBEC-E060-4D3C-B214-13826D1D3C93}"/>
              </a:ext>
            </a:extLst>
          </p:cNvPr>
          <p:cNvSpPr txBox="1"/>
          <p:nvPr/>
        </p:nvSpPr>
        <p:spPr>
          <a:xfrm>
            <a:off x="8584757" y="3526277"/>
            <a:ext cx="1580400" cy="31854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Martha</a:t>
            </a:r>
          </a:p>
        </p:txBody>
      </p:sp>
      <p:cxnSp>
        <p:nvCxnSpPr>
          <p:cNvPr id="111" name="Straight Connector 110">
            <a:extLst>
              <a:ext uri="{FF2B5EF4-FFF2-40B4-BE49-F238E27FC236}">
                <a16:creationId xmlns:a16="http://schemas.microsoft.com/office/drawing/2014/main" id="{726A236E-893F-4881-9FCD-FF52F6D65D8E}"/>
              </a:ext>
            </a:extLst>
          </p:cNvPr>
          <p:cNvCxnSpPr/>
          <p:nvPr/>
        </p:nvCxnSpPr>
        <p:spPr>
          <a:xfrm>
            <a:off x="8593176" y="3907594"/>
            <a:ext cx="1042416"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12" name="TextBox">
            <a:extLst>
              <a:ext uri="{FF2B5EF4-FFF2-40B4-BE49-F238E27FC236}">
                <a16:creationId xmlns:a16="http://schemas.microsoft.com/office/drawing/2014/main" id="{B72C8412-D2A0-4874-BB12-266D2A2E3BC2}"/>
              </a:ext>
            </a:extLst>
          </p:cNvPr>
          <p:cNvSpPr txBox="1"/>
          <p:nvPr/>
        </p:nvSpPr>
        <p:spPr>
          <a:xfrm>
            <a:off x="8584758" y="3930822"/>
            <a:ext cx="1175164" cy="24506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AMERICA</a:t>
            </a:r>
            <a:endParaRPr lang="en-ID" sz="1200">
              <a:solidFill>
                <a:schemeClr val="tx1"/>
              </a:solidFill>
            </a:endParaRPr>
          </a:p>
        </p:txBody>
      </p:sp>
      <p:grpSp>
        <p:nvGrpSpPr>
          <p:cNvPr id="113" name="Group 112">
            <a:extLst>
              <a:ext uri="{FF2B5EF4-FFF2-40B4-BE49-F238E27FC236}">
                <a16:creationId xmlns:a16="http://schemas.microsoft.com/office/drawing/2014/main" id="{F0333600-A621-49E2-9FEC-BCF8543D13A9}"/>
              </a:ext>
            </a:extLst>
          </p:cNvPr>
          <p:cNvGrpSpPr/>
          <p:nvPr/>
        </p:nvGrpSpPr>
        <p:grpSpPr>
          <a:xfrm>
            <a:off x="9882237" y="3982416"/>
            <a:ext cx="1192163" cy="176954"/>
            <a:chOff x="4253912" y="4419900"/>
            <a:chExt cx="1192163" cy="176954"/>
          </a:xfrm>
        </p:grpSpPr>
        <p:sp>
          <p:nvSpPr>
            <p:cNvPr id="114" name="Star: 5 Points 113">
              <a:extLst>
                <a:ext uri="{FF2B5EF4-FFF2-40B4-BE49-F238E27FC236}">
                  <a16:creationId xmlns:a16="http://schemas.microsoft.com/office/drawing/2014/main" id="{D0E1EE74-17B4-46CC-B558-9AD1B08CA603}"/>
                </a:ext>
              </a:extLst>
            </p:cNvPr>
            <p:cNvSpPr/>
            <p:nvPr/>
          </p:nvSpPr>
          <p:spPr>
            <a:xfrm>
              <a:off x="4253912"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Star: 5 Points 114">
              <a:extLst>
                <a:ext uri="{FF2B5EF4-FFF2-40B4-BE49-F238E27FC236}">
                  <a16:creationId xmlns:a16="http://schemas.microsoft.com/office/drawing/2014/main" id="{EE705C3E-DE9D-4883-8E33-54E28D22795E}"/>
                </a:ext>
              </a:extLst>
            </p:cNvPr>
            <p:cNvSpPr/>
            <p:nvPr/>
          </p:nvSpPr>
          <p:spPr>
            <a:xfrm>
              <a:off x="4507714"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Star: 5 Points 115">
              <a:extLst>
                <a:ext uri="{FF2B5EF4-FFF2-40B4-BE49-F238E27FC236}">
                  <a16:creationId xmlns:a16="http://schemas.microsoft.com/office/drawing/2014/main" id="{80C16B45-28AC-4511-BDB6-ABCEDCF9CAA1}"/>
                </a:ext>
              </a:extLst>
            </p:cNvPr>
            <p:cNvSpPr/>
            <p:nvPr/>
          </p:nvSpPr>
          <p:spPr>
            <a:xfrm>
              <a:off x="4761516"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Star: 5 Points 116">
              <a:extLst>
                <a:ext uri="{FF2B5EF4-FFF2-40B4-BE49-F238E27FC236}">
                  <a16:creationId xmlns:a16="http://schemas.microsoft.com/office/drawing/2014/main" id="{42312395-BDDC-43EB-BEDD-C5A4A5FDA5B3}"/>
                </a:ext>
              </a:extLst>
            </p:cNvPr>
            <p:cNvSpPr/>
            <p:nvPr/>
          </p:nvSpPr>
          <p:spPr>
            <a:xfrm>
              <a:off x="5015318"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Star: 5 Points 117">
              <a:extLst>
                <a:ext uri="{FF2B5EF4-FFF2-40B4-BE49-F238E27FC236}">
                  <a16:creationId xmlns:a16="http://schemas.microsoft.com/office/drawing/2014/main" id="{891D12CC-DB8C-41DE-AB97-B65B9AC2245F}"/>
                </a:ext>
              </a:extLst>
            </p:cNvPr>
            <p:cNvSpPr/>
            <p:nvPr/>
          </p:nvSpPr>
          <p:spPr>
            <a:xfrm>
              <a:off x="5269121"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Rounded Corners 10">
            <a:extLst>
              <a:ext uri="{FF2B5EF4-FFF2-40B4-BE49-F238E27FC236}">
                <a16:creationId xmlns:a16="http://schemas.microsoft.com/office/drawing/2014/main" id="{3BF5E7ED-EB45-4CEB-95F2-997023615E4F}"/>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TextBox">
            <a:extLst>
              <a:ext uri="{FF2B5EF4-FFF2-40B4-BE49-F238E27FC236}">
                <a16:creationId xmlns:a16="http://schemas.microsoft.com/office/drawing/2014/main" id="{8C33B496-A5A4-4B04-98D8-E294782D775F}"/>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8" name="Graphic 13">
            <a:extLst>
              <a:ext uri="{FF2B5EF4-FFF2-40B4-BE49-F238E27FC236}">
                <a16:creationId xmlns:a16="http://schemas.microsoft.com/office/drawing/2014/main" id="{B6348D7F-E852-48B5-B3E3-A83EE926923E}"/>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8437C6BA-356D-4422-B1EC-3C5712860B5B}"/>
              </a:ext>
            </a:extLst>
          </p:cNvPr>
          <p:cNvSpPr>
            <a:spLocks noGrp="1"/>
          </p:cNvSpPr>
          <p:nvPr>
            <p:ph type="sldNum" sz="quarter" idx="12"/>
          </p:nvPr>
        </p:nvSpPr>
        <p:spPr/>
        <p:txBody>
          <a:bodyPr/>
          <a:lstStyle/>
          <a:p>
            <a:fld id="{950356F5-5040-45F3-9DFE-AA818FBF1AB1}" type="slidenum">
              <a:rPr lang="en-ID" smtClean="0"/>
              <a:pPr/>
              <a:t>28</a:t>
            </a:fld>
            <a:endParaRPr lang="en-ID"/>
          </a:p>
        </p:txBody>
      </p:sp>
    </p:spTree>
    <p:extLst>
      <p:ext uri="{BB962C8B-B14F-4D97-AF65-F5344CB8AC3E}">
        <p14:creationId xmlns:p14="http://schemas.microsoft.com/office/powerpoint/2010/main" val="1547311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750"/>
                                        <p:tgtEl>
                                          <p:spTgt spid="4">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750"/>
                                        <p:tgtEl>
                                          <p:spTgt spid="3"/>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1000"/>
                                        <p:tgtEl>
                                          <p:spTgt spid="15"/>
                                        </p:tgtEl>
                                      </p:cBhvr>
                                    </p:animEffect>
                                    <p:anim calcmode="lin" valueType="num">
                                      <p:cBhvr>
                                        <p:cTn id="46" dur="1000" fill="hold"/>
                                        <p:tgtEl>
                                          <p:spTgt spid="15"/>
                                        </p:tgtEl>
                                        <p:attrNameLst>
                                          <p:attrName>ppt_x</p:attrName>
                                        </p:attrNameLst>
                                      </p:cBhvr>
                                      <p:tavLst>
                                        <p:tav tm="0">
                                          <p:val>
                                            <p:strVal val="#ppt_x"/>
                                          </p:val>
                                        </p:tav>
                                        <p:tav tm="100000">
                                          <p:val>
                                            <p:strVal val="#ppt_x"/>
                                          </p:val>
                                        </p:tav>
                                      </p:tavLst>
                                    </p:anim>
                                    <p:anim calcmode="lin" valueType="num">
                                      <p:cBhvr>
                                        <p:cTn id="47" dur="1000" fill="hold"/>
                                        <p:tgtEl>
                                          <p:spTgt spid="15"/>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200"/>
                                  </p:stCondLst>
                                  <p:childTnLst>
                                    <p:set>
                                      <p:cBhvr>
                                        <p:cTn id="59" dur="1" fill="hold">
                                          <p:stCondLst>
                                            <p:cond delay="0"/>
                                          </p:stCondLst>
                                        </p:cTn>
                                        <p:tgtEl>
                                          <p:spTgt spid="106"/>
                                        </p:tgtEl>
                                        <p:attrNameLst>
                                          <p:attrName>style.visibility</p:attrName>
                                        </p:attrNameLst>
                                      </p:cBhvr>
                                      <p:to>
                                        <p:strVal val="visible"/>
                                      </p:to>
                                    </p:set>
                                    <p:animEffect transition="in" filter="fade">
                                      <p:cBhvr>
                                        <p:cTn id="60" dur="1000"/>
                                        <p:tgtEl>
                                          <p:spTgt spid="106"/>
                                        </p:tgtEl>
                                      </p:cBhvr>
                                    </p:animEffect>
                                    <p:anim calcmode="lin" valueType="num">
                                      <p:cBhvr>
                                        <p:cTn id="61" dur="1000" fill="hold"/>
                                        <p:tgtEl>
                                          <p:spTgt spid="106"/>
                                        </p:tgtEl>
                                        <p:attrNameLst>
                                          <p:attrName>ppt_x</p:attrName>
                                        </p:attrNameLst>
                                      </p:cBhvr>
                                      <p:tavLst>
                                        <p:tav tm="0">
                                          <p:val>
                                            <p:strVal val="#ppt_x"/>
                                          </p:val>
                                        </p:tav>
                                        <p:tav tm="100000">
                                          <p:val>
                                            <p:strVal val="#ppt_x"/>
                                          </p:val>
                                        </p:tav>
                                      </p:tavLst>
                                    </p:anim>
                                    <p:anim calcmode="lin" valueType="num">
                                      <p:cBhvr>
                                        <p:cTn id="62" dur="1000" fill="hold"/>
                                        <p:tgtEl>
                                          <p:spTgt spid="106"/>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20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1000"/>
                                        <p:tgtEl>
                                          <p:spTgt spid="109"/>
                                        </p:tgtEl>
                                      </p:cBhvr>
                                    </p:animEffect>
                                    <p:anim calcmode="lin" valueType="num">
                                      <p:cBhvr>
                                        <p:cTn id="66" dur="1000" fill="hold"/>
                                        <p:tgtEl>
                                          <p:spTgt spid="109"/>
                                        </p:tgtEl>
                                        <p:attrNameLst>
                                          <p:attrName>ppt_x</p:attrName>
                                        </p:attrNameLst>
                                      </p:cBhvr>
                                      <p:tavLst>
                                        <p:tav tm="0">
                                          <p:val>
                                            <p:strVal val="#ppt_x"/>
                                          </p:val>
                                        </p:tav>
                                        <p:tav tm="100000">
                                          <p:val>
                                            <p:strVal val="#ppt_x"/>
                                          </p:val>
                                        </p:tav>
                                      </p:tavLst>
                                    </p:anim>
                                    <p:anim calcmode="lin" valueType="num">
                                      <p:cBhvr>
                                        <p:cTn id="67" dur="1000" fill="hold"/>
                                        <p:tgtEl>
                                          <p:spTgt spid="109"/>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200"/>
                                  </p:stCondLst>
                                  <p:childTnLst>
                                    <p:set>
                                      <p:cBhvr>
                                        <p:cTn id="69" dur="1" fill="hold">
                                          <p:stCondLst>
                                            <p:cond delay="0"/>
                                          </p:stCondLst>
                                        </p:cTn>
                                        <p:tgtEl>
                                          <p:spTgt spid="107"/>
                                        </p:tgtEl>
                                        <p:attrNameLst>
                                          <p:attrName>style.visibility</p:attrName>
                                        </p:attrNameLst>
                                      </p:cBhvr>
                                      <p:to>
                                        <p:strVal val="visible"/>
                                      </p:to>
                                    </p:set>
                                    <p:animEffect transition="in" filter="fade">
                                      <p:cBhvr>
                                        <p:cTn id="70" dur="1000"/>
                                        <p:tgtEl>
                                          <p:spTgt spid="107"/>
                                        </p:tgtEl>
                                      </p:cBhvr>
                                    </p:animEffect>
                                    <p:anim calcmode="lin" valueType="num">
                                      <p:cBhvr>
                                        <p:cTn id="71" dur="1000" fill="hold"/>
                                        <p:tgtEl>
                                          <p:spTgt spid="107"/>
                                        </p:tgtEl>
                                        <p:attrNameLst>
                                          <p:attrName>ppt_x</p:attrName>
                                        </p:attrNameLst>
                                      </p:cBhvr>
                                      <p:tavLst>
                                        <p:tav tm="0">
                                          <p:val>
                                            <p:strVal val="#ppt_x"/>
                                          </p:val>
                                        </p:tav>
                                        <p:tav tm="100000">
                                          <p:val>
                                            <p:strVal val="#ppt_x"/>
                                          </p:val>
                                        </p:tav>
                                      </p:tavLst>
                                    </p:anim>
                                    <p:anim calcmode="lin" valueType="num">
                                      <p:cBhvr>
                                        <p:cTn id="72" dur="1000" fill="hold"/>
                                        <p:tgtEl>
                                          <p:spTgt spid="107"/>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200"/>
                                  </p:stCondLst>
                                  <p:childTnLst>
                                    <p:set>
                                      <p:cBhvr>
                                        <p:cTn id="74" dur="1" fill="hold">
                                          <p:stCondLst>
                                            <p:cond delay="0"/>
                                          </p:stCondLst>
                                        </p:cTn>
                                        <p:tgtEl>
                                          <p:spTgt spid="110"/>
                                        </p:tgtEl>
                                        <p:attrNameLst>
                                          <p:attrName>style.visibility</p:attrName>
                                        </p:attrNameLst>
                                      </p:cBhvr>
                                      <p:to>
                                        <p:strVal val="visible"/>
                                      </p:to>
                                    </p:set>
                                    <p:animEffect transition="in" filter="fade">
                                      <p:cBhvr>
                                        <p:cTn id="75" dur="1000"/>
                                        <p:tgtEl>
                                          <p:spTgt spid="110"/>
                                        </p:tgtEl>
                                      </p:cBhvr>
                                    </p:animEffect>
                                    <p:anim calcmode="lin" valueType="num">
                                      <p:cBhvr>
                                        <p:cTn id="76" dur="1000" fill="hold"/>
                                        <p:tgtEl>
                                          <p:spTgt spid="110"/>
                                        </p:tgtEl>
                                        <p:attrNameLst>
                                          <p:attrName>ppt_x</p:attrName>
                                        </p:attrNameLst>
                                      </p:cBhvr>
                                      <p:tavLst>
                                        <p:tav tm="0">
                                          <p:val>
                                            <p:strVal val="#ppt_x"/>
                                          </p:val>
                                        </p:tav>
                                        <p:tav tm="100000">
                                          <p:val>
                                            <p:strVal val="#ppt_x"/>
                                          </p:val>
                                        </p:tav>
                                      </p:tavLst>
                                    </p:anim>
                                    <p:anim calcmode="lin" valueType="num">
                                      <p:cBhvr>
                                        <p:cTn id="77" dur="1000" fill="hold"/>
                                        <p:tgtEl>
                                          <p:spTgt spid="110"/>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200"/>
                                  </p:stCondLst>
                                  <p:childTnLst>
                                    <p:set>
                                      <p:cBhvr>
                                        <p:cTn id="79" dur="1" fill="hold">
                                          <p:stCondLst>
                                            <p:cond delay="0"/>
                                          </p:stCondLst>
                                        </p:cTn>
                                        <p:tgtEl>
                                          <p:spTgt spid="111"/>
                                        </p:tgtEl>
                                        <p:attrNameLst>
                                          <p:attrName>style.visibility</p:attrName>
                                        </p:attrNameLst>
                                      </p:cBhvr>
                                      <p:to>
                                        <p:strVal val="visible"/>
                                      </p:to>
                                    </p:set>
                                    <p:animEffect transition="in" filter="fade">
                                      <p:cBhvr>
                                        <p:cTn id="80" dur="1000"/>
                                        <p:tgtEl>
                                          <p:spTgt spid="111"/>
                                        </p:tgtEl>
                                      </p:cBhvr>
                                    </p:animEffect>
                                    <p:anim calcmode="lin" valueType="num">
                                      <p:cBhvr>
                                        <p:cTn id="81" dur="1000" fill="hold"/>
                                        <p:tgtEl>
                                          <p:spTgt spid="111"/>
                                        </p:tgtEl>
                                        <p:attrNameLst>
                                          <p:attrName>ppt_x</p:attrName>
                                        </p:attrNameLst>
                                      </p:cBhvr>
                                      <p:tavLst>
                                        <p:tav tm="0">
                                          <p:val>
                                            <p:strVal val="#ppt_x"/>
                                          </p:val>
                                        </p:tav>
                                        <p:tav tm="100000">
                                          <p:val>
                                            <p:strVal val="#ppt_x"/>
                                          </p:val>
                                        </p:tav>
                                      </p:tavLst>
                                    </p:anim>
                                    <p:anim calcmode="lin" valueType="num">
                                      <p:cBhvr>
                                        <p:cTn id="82" dur="1000" fill="hold"/>
                                        <p:tgtEl>
                                          <p:spTgt spid="111"/>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200"/>
                                  </p:stCondLst>
                                  <p:childTnLst>
                                    <p:set>
                                      <p:cBhvr>
                                        <p:cTn id="84" dur="1" fill="hold">
                                          <p:stCondLst>
                                            <p:cond delay="0"/>
                                          </p:stCondLst>
                                        </p:cTn>
                                        <p:tgtEl>
                                          <p:spTgt spid="112"/>
                                        </p:tgtEl>
                                        <p:attrNameLst>
                                          <p:attrName>style.visibility</p:attrName>
                                        </p:attrNameLst>
                                      </p:cBhvr>
                                      <p:to>
                                        <p:strVal val="visible"/>
                                      </p:to>
                                    </p:set>
                                    <p:animEffect transition="in" filter="fade">
                                      <p:cBhvr>
                                        <p:cTn id="85" dur="1000"/>
                                        <p:tgtEl>
                                          <p:spTgt spid="112"/>
                                        </p:tgtEl>
                                      </p:cBhvr>
                                    </p:animEffect>
                                    <p:anim calcmode="lin" valueType="num">
                                      <p:cBhvr>
                                        <p:cTn id="86" dur="1000" fill="hold"/>
                                        <p:tgtEl>
                                          <p:spTgt spid="112"/>
                                        </p:tgtEl>
                                        <p:attrNameLst>
                                          <p:attrName>ppt_x</p:attrName>
                                        </p:attrNameLst>
                                      </p:cBhvr>
                                      <p:tavLst>
                                        <p:tav tm="0">
                                          <p:val>
                                            <p:strVal val="#ppt_x"/>
                                          </p:val>
                                        </p:tav>
                                        <p:tav tm="100000">
                                          <p:val>
                                            <p:strVal val="#ppt_x"/>
                                          </p:val>
                                        </p:tav>
                                      </p:tavLst>
                                    </p:anim>
                                    <p:anim calcmode="lin" valueType="num">
                                      <p:cBhvr>
                                        <p:cTn id="87" dur="1000" fill="hold"/>
                                        <p:tgtEl>
                                          <p:spTgt spid="112"/>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200"/>
                                  </p:stCondLst>
                                  <p:childTnLst>
                                    <p:set>
                                      <p:cBhvr>
                                        <p:cTn id="89" dur="1" fill="hold">
                                          <p:stCondLst>
                                            <p:cond delay="0"/>
                                          </p:stCondLst>
                                        </p:cTn>
                                        <p:tgtEl>
                                          <p:spTgt spid="113"/>
                                        </p:tgtEl>
                                        <p:attrNameLst>
                                          <p:attrName>style.visibility</p:attrName>
                                        </p:attrNameLst>
                                      </p:cBhvr>
                                      <p:to>
                                        <p:strVal val="visible"/>
                                      </p:to>
                                    </p:set>
                                    <p:animEffect transition="in" filter="fade">
                                      <p:cBhvr>
                                        <p:cTn id="90" dur="1000"/>
                                        <p:tgtEl>
                                          <p:spTgt spid="113"/>
                                        </p:tgtEl>
                                      </p:cBhvr>
                                    </p:animEffect>
                                    <p:anim calcmode="lin" valueType="num">
                                      <p:cBhvr>
                                        <p:cTn id="91" dur="1000" fill="hold"/>
                                        <p:tgtEl>
                                          <p:spTgt spid="113"/>
                                        </p:tgtEl>
                                        <p:attrNameLst>
                                          <p:attrName>ppt_x</p:attrName>
                                        </p:attrNameLst>
                                      </p:cBhvr>
                                      <p:tavLst>
                                        <p:tav tm="0">
                                          <p:val>
                                            <p:strVal val="#ppt_x"/>
                                          </p:val>
                                        </p:tav>
                                        <p:tav tm="100000">
                                          <p:val>
                                            <p:strVal val="#ppt_x"/>
                                          </p:val>
                                        </p:tav>
                                      </p:tavLst>
                                    </p:anim>
                                    <p:anim calcmode="lin" valueType="num">
                                      <p:cBhvr>
                                        <p:cTn id="92" dur="1000" fill="hold"/>
                                        <p:tgtEl>
                                          <p:spTgt spid="113"/>
                                        </p:tgtEl>
                                        <p:attrNameLst>
                                          <p:attrName>ppt_y</p:attrName>
                                        </p:attrNameLst>
                                      </p:cBhvr>
                                      <p:tavLst>
                                        <p:tav tm="0">
                                          <p:val>
                                            <p:strVal val="#ppt_y+.1"/>
                                          </p:val>
                                        </p:tav>
                                        <p:tav tm="100000">
                                          <p:val>
                                            <p:strVal val="#ppt_y"/>
                                          </p:val>
                                        </p:tav>
                                      </p:tavLst>
                                    </p:anim>
                                  </p:childTnLst>
                                </p:cTn>
                              </p:par>
                            </p:childTnLst>
                          </p:cTn>
                        </p:par>
                        <p:par>
                          <p:cTn id="93" fill="hold">
                            <p:stCondLst>
                              <p:cond delay="3200"/>
                            </p:stCondLst>
                            <p:childTnLst>
                              <p:par>
                                <p:cTn id="94" presetID="10" presetClass="entr" presetSubtype="0" fill="hold" grpId="0" nodeType="afterEffect">
                                  <p:stCondLst>
                                    <p:cond delay="0"/>
                                  </p:stCondLst>
                                  <p:childTnLst>
                                    <p:set>
                                      <p:cBhvr>
                                        <p:cTn id="95" dur="1" fill="hold">
                                          <p:stCondLst>
                                            <p:cond delay="0"/>
                                          </p:stCondLst>
                                        </p:cTn>
                                        <p:tgtEl>
                                          <p:spTgt spid="120"/>
                                        </p:tgtEl>
                                        <p:attrNameLst>
                                          <p:attrName>style.visibility</p:attrName>
                                        </p:attrNameLst>
                                      </p:cBhvr>
                                      <p:to>
                                        <p:strVal val="visible"/>
                                      </p:to>
                                    </p:set>
                                    <p:animEffect transition="in" filter="fade">
                                      <p:cBhvr>
                                        <p:cTn id="96" dur="500"/>
                                        <p:tgtEl>
                                          <p:spTgt spid="120"/>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7"/>
                                        </p:tgtEl>
                                        <p:attrNameLst>
                                          <p:attrName>style.visibility</p:attrName>
                                        </p:attrNameLst>
                                      </p:cBhvr>
                                      <p:to>
                                        <p:strVal val="visible"/>
                                      </p:to>
                                    </p:set>
                                    <p:animEffect transition="in" filter="fade">
                                      <p:cBhvr>
                                        <p:cTn id="99" dur="500"/>
                                        <p:tgtEl>
                                          <p:spTgt spid="17"/>
                                        </p:tgtEl>
                                      </p:cBhvr>
                                    </p:animEffect>
                                  </p:childTnLst>
                                </p:cTn>
                              </p:par>
                            </p:childTnLst>
                          </p:cTn>
                        </p:par>
                        <p:par>
                          <p:cTn id="100" fill="hold">
                            <p:stCondLst>
                              <p:cond delay="3700"/>
                            </p:stCondLst>
                            <p:childTnLst>
                              <p:par>
                                <p:cTn id="101" presetID="22" presetClass="entr" presetSubtype="1"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wipe(up)">
                                      <p:cBhvr>
                                        <p:cTn id="103" dur="75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7" grpId="0" animBg="1"/>
      <p:bldP spid="9" grpId="0" animBg="1"/>
      <p:bldP spid="106" grpId="0" animBg="1"/>
      <p:bldP spid="8" grpId="0"/>
      <p:bldP spid="3" grpId="0"/>
      <p:bldP spid="4" grpId="0" build="p"/>
      <p:bldP spid="47" grpId="0" animBg="1"/>
      <p:bldP spid="13" grpId="0"/>
      <p:bldP spid="49" grpId="0"/>
      <p:bldP spid="105" grpId="0"/>
      <p:bldP spid="107" grpId="0"/>
      <p:bldP spid="109" grpId="0" animBg="1"/>
      <p:bldP spid="110" grpId="0"/>
      <p:bldP spid="112" grpId="0"/>
      <p:bldP spid="11" grpId="0" animBg="1"/>
      <p:bldP spid="14" grpId="0"/>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21779C74-4DEF-4D8D-9457-92C7B6C87D4F}"/>
              </a:ext>
            </a:extLst>
          </p:cNvPr>
          <p:cNvSpPr/>
          <p:nvPr/>
        </p:nvSpPr>
        <p:spPr>
          <a:xfrm>
            <a:off x="919009" y="1225906"/>
            <a:ext cx="91440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28" name="Group 27">
            <a:extLst>
              <a:ext uri="{FF2B5EF4-FFF2-40B4-BE49-F238E27FC236}">
                <a16:creationId xmlns:a16="http://schemas.microsoft.com/office/drawing/2014/main" id="{89526A68-DDA2-49E5-B6DA-891B16E11C73}"/>
              </a:ext>
            </a:extLst>
          </p:cNvPr>
          <p:cNvGrpSpPr>
            <a:grpSpLocks noChangeAspect="1"/>
          </p:cNvGrpSpPr>
          <p:nvPr/>
        </p:nvGrpSpPr>
        <p:grpSpPr>
          <a:xfrm>
            <a:off x="8280242" y="3009074"/>
            <a:ext cx="237744" cy="246801"/>
            <a:chOff x="5792789" y="2322514"/>
            <a:chExt cx="166687" cy="173037"/>
          </a:xfrm>
          <a:solidFill>
            <a:schemeClr val="accent1"/>
          </a:solidFill>
        </p:grpSpPr>
        <p:sp>
          <p:nvSpPr>
            <p:cNvPr id="29" name="Freeform 119">
              <a:extLst>
                <a:ext uri="{FF2B5EF4-FFF2-40B4-BE49-F238E27FC236}">
                  <a16:creationId xmlns:a16="http://schemas.microsoft.com/office/drawing/2014/main" id="{9F93D297-1F38-4882-8E07-B4EB957A72E1}"/>
                </a:ext>
              </a:extLst>
            </p:cNvPr>
            <p:cNvSpPr>
              <a:spLocks/>
            </p:cNvSpPr>
            <p:nvPr/>
          </p:nvSpPr>
          <p:spPr bwMode="auto">
            <a:xfrm>
              <a:off x="5792789" y="2322514"/>
              <a:ext cx="166687" cy="90487"/>
            </a:xfrm>
            <a:custGeom>
              <a:avLst/>
              <a:gdLst>
                <a:gd name="T0" fmla="*/ 262261159 w 104"/>
                <a:gd name="T1" fmla="*/ 75857720 h 55"/>
                <a:gd name="T2" fmla="*/ 223692351 w 104"/>
                <a:gd name="T3" fmla="*/ 40638534 h 55"/>
                <a:gd name="T4" fmla="*/ 223692351 w 104"/>
                <a:gd name="T5" fmla="*/ 40638534 h 55"/>
                <a:gd name="T6" fmla="*/ 203122534 w 104"/>
                <a:gd name="T7" fmla="*/ 21674104 h 55"/>
                <a:gd name="T8" fmla="*/ 182554320 w 104"/>
                <a:gd name="T9" fmla="*/ 10837052 h 55"/>
                <a:gd name="T10" fmla="*/ 159413677 w 104"/>
                <a:gd name="T11" fmla="*/ 2709674 h 55"/>
                <a:gd name="T12" fmla="*/ 133702207 w 104"/>
                <a:gd name="T13" fmla="*/ 0 h 55"/>
                <a:gd name="T14" fmla="*/ 107989135 w 104"/>
                <a:gd name="T15" fmla="*/ 2709674 h 55"/>
                <a:gd name="T16" fmla="*/ 87420920 w 104"/>
                <a:gd name="T17" fmla="*/ 10837052 h 55"/>
                <a:gd name="T18" fmla="*/ 64280277 w 104"/>
                <a:gd name="T19" fmla="*/ 21674104 h 55"/>
                <a:gd name="T20" fmla="*/ 46281287 w 104"/>
                <a:gd name="T21" fmla="*/ 40638534 h 55"/>
                <a:gd name="T22" fmla="*/ 7714082 w 104"/>
                <a:gd name="T23" fmla="*/ 75857720 h 55"/>
                <a:gd name="T24" fmla="*/ 7714082 w 104"/>
                <a:gd name="T25" fmla="*/ 75857720 h 55"/>
                <a:gd name="T26" fmla="*/ 5141653 w 104"/>
                <a:gd name="T27" fmla="*/ 86694772 h 55"/>
                <a:gd name="T28" fmla="*/ 0 w 104"/>
                <a:gd name="T29" fmla="*/ 97531824 h 55"/>
                <a:gd name="T30" fmla="*/ 0 w 104"/>
                <a:gd name="T31" fmla="*/ 97531824 h 55"/>
                <a:gd name="T32" fmla="*/ 5141653 w 104"/>
                <a:gd name="T33" fmla="*/ 105659202 h 55"/>
                <a:gd name="T34" fmla="*/ 7714082 w 104"/>
                <a:gd name="T35" fmla="*/ 113788225 h 55"/>
                <a:gd name="T36" fmla="*/ 35996378 w 104"/>
                <a:gd name="T37" fmla="*/ 143589707 h 55"/>
                <a:gd name="T38" fmla="*/ 35996378 w 104"/>
                <a:gd name="T39" fmla="*/ 143589707 h 55"/>
                <a:gd name="T40" fmla="*/ 43710460 w 104"/>
                <a:gd name="T41" fmla="*/ 149007411 h 55"/>
                <a:gd name="T42" fmla="*/ 53995369 w 104"/>
                <a:gd name="T43" fmla="*/ 149007411 h 55"/>
                <a:gd name="T44" fmla="*/ 53995369 w 104"/>
                <a:gd name="T45" fmla="*/ 149007411 h 55"/>
                <a:gd name="T46" fmla="*/ 64280277 w 104"/>
                <a:gd name="T47" fmla="*/ 149007411 h 55"/>
                <a:gd name="T48" fmla="*/ 71992756 w 104"/>
                <a:gd name="T49" fmla="*/ 143589707 h 55"/>
                <a:gd name="T50" fmla="*/ 100276655 w 104"/>
                <a:gd name="T51" fmla="*/ 113788225 h 55"/>
                <a:gd name="T52" fmla="*/ 100276655 w 104"/>
                <a:gd name="T53" fmla="*/ 113788225 h 55"/>
                <a:gd name="T54" fmla="*/ 102847482 w 104"/>
                <a:gd name="T55" fmla="*/ 105659202 h 55"/>
                <a:gd name="T56" fmla="*/ 105418308 w 104"/>
                <a:gd name="T57" fmla="*/ 97531824 h 55"/>
                <a:gd name="T58" fmla="*/ 105418308 w 104"/>
                <a:gd name="T59" fmla="*/ 97531824 h 55"/>
                <a:gd name="T60" fmla="*/ 102847482 w 104"/>
                <a:gd name="T61" fmla="*/ 86694772 h 55"/>
                <a:gd name="T62" fmla="*/ 100276655 w 104"/>
                <a:gd name="T63" fmla="*/ 75857720 h 55"/>
                <a:gd name="T64" fmla="*/ 71992756 w 104"/>
                <a:gd name="T65" fmla="*/ 48765912 h 55"/>
                <a:gd name="T66" fmla="*/ 71992756 w 104"/>
                <a:gd name="T67" fmla="*/ 48765912 h 55"/>
                <a:gd name="T68" fmla="*/ 87420920 w 104"/>
                <a:gd name="T69" fmla="*/ 40638534 h 55"/>
                <a:gd name="T70" fmla="*/ 102847482 w 104"/>
                <a:gd name="T71" fmla="*/ 32511156 h 55"/>
                <a:gd name="T72" fmla="*/ 118274043 w 104"/>
                <a:gd name="T73" fmla="*/ 27091808 h 55"/>
                <a:gd name="T74" fmla="*/ 133702207 w 104"/>
                <a:gd name="T75" fmla="*/ 27091808 h 55"/>
                <a:gd name="T76" fmla="*/ 149128768 w 104"/>
                <a:gd name="T77" fmla="*/ 27091808 h 55"/>
                <a:gd name="T78" fmla="*/ 167126156 w 104"/>
                <a:gd name="T79" fmla="*/ 32511156 h 55"/>
                <a:gd name="T80" fmla="*/ 182554320 w 104"/>
                <a:gd name="T81" fmla="*/ 40638534 h 55"/>
                <a:gd name="T82" fmla="*/ 197980881 w 104"/>
                <a:gd name="T83" fmla="*/ 48765912 h 55"/>
                <a:gd name="T84" fmla="*/ 169698585 w 104"/>
                <a:gd name="T85" fmla="*/ 75857720 h 55"/>
                <a:gd name="T86" fmla="*/ 169698585 w 104"/>
                <a:gd name="T87" fmla="*/ 75857720 h 55"/>
                <a:gd name="T88" fmla="*/ 167126156 w 104"/>
                <a:gd name="T89" fmla="*/ 86694772 h 55"/>
                <a:gd name="T90" fmla="*/ 161984503 w 104"/>
                <a:gd name="T91" fmla="*/ 97531824 h 55"/>
                <a:gd name="T92" fmla="*/ 167126156 w 104"/>
                <a:gd name="T93" fmla="*/ 105659202 h 55"/>
                <a:gd name="T94" fmla="*/ 169698585 w 104"/>
                <a:gd name="T95" fmla="*/ 113788225 h 55"/>
                <a:gd name="T96" fmla="*/ 197980881 w 104"/>
                <a:gd name="T97" fmla="*/ 143589707 h 55"/>
                <a:gd name="T98" fmla="*/ 197980881 w 104"/>
                <a:gd name="T99" fmla="*/ 143589707 h 55"/>
                <a:gd name="T100" fmla="*/ 203122534 w 104"/>
                <a:gd name="T101" fmla="*/ 149007411 h 55"/>
                <a:gd name="T102" fmla="*/ 213407443 w 104"/>
                <a:gd name="T103" fmla="*/ 149007411 h 55"/>
                <a:gd name="T104" fmla="*/ 213407443 w 104"/>
                <a:gd name="T105" fmla="*/ 149007411 h 55"/>
                <a:gd name="T106" fmla="*/ 226263178 w 104"/>
                <a:gd name="T107" fmla="*/ 149007411 h 55"/>
                <a:gd name="T108" fmla="*/ 231406433 w 104"/>
                <a:gd name="T109" fmla="*/ 143589707 h 55"/>
                <a:gd name="T110" fmla="*/ 262261159 w 104"/>
                <a:gd name="T111" fmla="*/ 113788225 h 55"/>
                <a:gd name="T112" fmla="*/ 262261159 w 104"/>
                <a:gd name="T113" fmla="*/ 113788225 h 55"/>
                <a:gd name="T114" fmla="*/ 264831985 w 104"/>
                <a:gd name="T115" fmla="*/ 105659202 h 55"/>
                <a:gd name="T116" fmla="*/ 267402811 w 104"/>
                <a:gd name="T117" fmla="*/ 97531824 h 55"/>
                <a:gd name="T118" fmla="*/ 264831985 w 104"/>
                <a:gd name="T119" fmla="*/ 86694772 h 55"/>
                <a:gd name="T120" fmla="*/ 262261159 w 104"/>
                <a:gd name="T121" fmla="*/ 75857720 h 55"/>
                <a:gd name="T122" fmla="*/ 262261159 w 104"/>
                <a:gd name="T123" fmla="*/ 75857720 h 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4" h="55">
                  <a:moveTo>
                    <a:pt x="102" y="28"/>
                  </a:moveTo>
                  <a:lnTo>
                    <a:pt x="87" y="15"/>
                  </a:lnTo>
                  <a:lnTo>
                    <a:pt x="79" y="8"/>
                  </a:lnTo>
                  <a:lnTo>
                    <a:pt x="71" y="4"/>
                  </a:lnTo>
                  <a:lnTo>
                    <a:pt x="62" y="1"/>
                  </a:lnTo>
                  <a:lnTo>
                    <a:pt x="52" y="0"/>
                  </a:lnTo>
                  <a:lnTo>
                    <a:pt x="42" y="1"/>
                  </a:lnTo>
                  <a:lnTo>
                    <a:pt x="34" y="4"/>
                  </a:lnTo>
                  <a:lnTo>
                    <a:pt x="25" y="8"/>
                  </a:lnTo>
                  <a:lnTo>
                    <a:pt x="18" y="15"/>
                  </a:lnTo>
                  <a:lnTo>
                    <a:pt x="3" y="28"/>
                  </a:lnTo>
                  <a:lnTo>
                    <a:pt x="2" y="32"/>
                  </a:lnTo>
                  <a:lnTo>
                    <a:pt x="0" y="36"/>
                  </a:lnTo>
                  <a:lnTo>
                    <a:pt x="2" y="39"/>
                  </a:lnTo>
                  <a:lnTo>
                    <a:pt x="3" y="42"/>
                  </a:lnTo>
                  <a:lnTo>
                    <a:pt x="14" y="53"/>
                  </a:lnTo>
                  <a:lnTo>
                    <a:pt x="17" y="55"/>
                  </a:lnTo>
                  <a:lnTo>
                    <a:pt x="21" y="55"/>
                  </a:lnTo>
                  <a:lnTo>
                    <a:pt x="25" y="55"/>
                  </a:lnTo>
                  <a:lnTo>
                    <a:pt x="28" y="53"/>
                  </a:lnTo>
                  <a:lnTo>
                    <a:pt x="39" y="42"/>
                  </a:lnTo>
                  <a:lnTo>
                    <a:pt x="40" y="39"/>
                  </a:lnTo>
                  <a:lnTo>
                    <a:pt x="41" y="36"/>
                  </a:lnTo>
                  <a:lnTo>
                    <a:pt x="40" y="32"/>
                  </a:lnTo>
                  <a:lnTo>
                    <a:pt x="39" y="28"/>
                  </a:lnTo>
                  <a:lnTo>
                    <a:pt x="28" y="18"/>
                  </a:lnTo>
                  <a:lnTo>
                    <a:pt x="34" y="15"/>
                  </a:lnTo>
                  <a:lnTo>
                    <a:pt x="40" y="12"/>
                  </a:lnTo>
                  <a:lnTo>
                    <a:pt x="46" y="10"/>
                  </a:lnTo>
                  <a:lnTo>
                    <a:pt x="52" y="10"/>
                  </a:lnTo>
                  <a:lnTo>
                    <a:pt x="58" y="10"/>
                  </a:lnTo>
                  <a:lnTo>
                    <a:pt x="65" y="12"/>
                  </a:lnTo>
                  <a:lnTo>
                    <a:pt x="71" y="15"/>
                  </a:lnTo>
                  <a:lnTo>
                    <a:pt x="77" y="18"/>
                  </a:lnTo>
                  <a:lnTo>
                    <a:pt x="66" y="28"/>
                  </a:lnTo>
                  <a:lnTo>
                    <a:pt x="65" y="32"/>
                  </a:lnTo>
                  <a:lnTo>
                    <a:pt x="63" y="36"/>
                  </a:lnTo>
                  <a:lnTo>
                    <a:pt x="65" y="39"/>
                  </a:lnTo>
                  <a:lnTo>
                    <a:pt x="66" y="42"/>
                  </a:lnTo>
                  <a:lnTo>
                    <a:pt x="77" y="53"/>
                  </a:lnTo>
                  <a:lnTo>
                    <a:pt x="79" y="55"/>
                  </a:lnTo>
                  <a:lnTo>
                    <a:pt x="83" y="55"/>
                  </a:lnTo>
                  <a:lnTo>
                    <a:pt x="88" y="55"/>
                  </a:lnTo>
                  <a:lnTo>
                    <a:pt x="90" y="53"/>
                  </a:lnTo>
                  <a:lnTo>
                    <a:pt x="102" y="42"/>
                  </a:lnTo>
                  <a:lnTo>
                    <a:pt x="103" y="39"/>
                  </a:lnTo>
                  <a:lnTo>
                    <a:pt x="104" y="36"/>
                  </a:lnTo>
                  <a:lnTo>
                    <a:pt x="103" y="32"/>
                  </a:lnTo>
                  <a:lnTo>
                    <a:pt x="102"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800"/>
            </a:p>
          </p:txBody>
        </p:sp>
        <p:sp>
          <p:nvSpPr>
            <p:cNvPr id="30" name="Freeform 120">
              <a:extLst>
                <a:ext uri="{FF2B5EF4-FFF2-40B4-BE49-F238E27FC236}">
                  <a16:creationId xmlns:a16="http://schemas.microsoft.com/office/drawing/2014/main" id="{2D0F1CE4-2AC4-420F-910D-8DC64F43F0C5}"/>
                </a:ext>
              </a:extLst>
            </p:cNvPr>
            <p:cNvSpPr>
              <a:spLocks noEditPoints="1"/>
            </p:cNvSpPr>
            <p:nvPr/>
          </p:nvSpPr>
          <p:spPr bwMode="auto">
            <a:xfrm>
              <a:off x="5807075" y="2403476"/>
              <a:ext cx="142875" cy="92075"/>
            </a:xfrm>
            <a:custGeom>
              <a:avLst/>
              <a:gdLst>
                <a:gd name="T0" fmla="*/ 152185955 w 89"/>
                <a:gd name="T1" fmla="*/ 23956667 h 59"/>
                <a:gd name="T2" fmla="*/ 152185955 w 89"/>
                <a:gd name="T3" fmla="*/ 0 h 59"/>
                <a:gd name="T4" fmla="*/ 126391399 w 89"/>
                <a:gd name="T5" fmla="*/ 0 h 59"/>
                <a:gd name="T6" fmla="*/ 126391399 w 89"/>
                <a:gd name="T7" fmla="*/ 23956667 h 59"/>
                <a:gd name="T8" fmla="*/ 100596843 w 89"/>
                <a:gd name="T9" fmla="*/ 23956667 h 59"/>
                <a:gd name="T10" fmla="*/ 100596843 w 89"/>
                <a:gd name="T11" fmla="*/ 0 h 59"/>
                <a:gd name="T12" fmla="*/ 74802287 w 89"/>
                <a:gd name="T13" fmla="*/ 0 h 59"/>
                <a:gd name="T14" fmla="*/ 74802287 w 89"/>
                <a:gd name="T15" fmla="*/ 23956667 h 59"/>
                <a:gd name="T16" fmla="*/ 74802287 w 89"/>
                <a:gd name="T17" fmla="*/ 23956667 h 59"/>
                <a:gd name="T18" fmla="*/ 59326837 w 89"/>
                <a:gd name="T19" fmla="*/ 26352177 h 59"/>
                <a:gd name="T20" fmla="*/ 46429559 w 89"/>
                <a:gd name="T21" fmla="*/ 33538709 h 59"/>
                <a:gd name="T22" fmla="*/ 30952504 w 89"/>
                <a:gd name="T23" fmla="*/ 40725241 h 59"/>
                <a:gd name="T24" fmla="*/ 23214779 w 89"/>
                <a:gd name="T25" fmla="*/ 52704354 h 59"/>
                <a:gd name="T26" fmla="*/ 12897278 w 89"/>
                <a:gd name="T27" fmla="*/ 64681907 h 59"/>
                <a:gd name="T28" fmla="*/ 5159553 w 89"/>
                <a:gd name="T29" fmla="*/ 76661021 h 59"/>
                <a:gd name="T30" fmla="*/ 0 w 89"/>
                <a:gd name="T31" fmla="*/ 91034084 h 59"/>
                <a:gd name="T32" fmla="*/ 0 w 89"/>
                <a:gd name="T33" fmla="*/ 107804219 h 59"/>
                <a:gd name="T34" fmla="*/ 0 w 89"/>
                <a:gd name="T35" fmla="*/ 141342928 h 59"/>
                <a:gd name="T36" fmla="*/ 229568018 w 89"/>
                <a:gd name="T37" fmla="*/ 141342928 h 59"/>
                <a:gd name="T38" fmla="*/ 229568018 w 89"/>
                <a:gd name="T39" fmla="*/ 107804219 h 59"/>
                <a:gd name="T40" fmla="*/ 229568018 w 89"/>
                <a:gd name="T41" fmla="*/ 107804219 h 59"/>
                <a:gd name="T42" fmla="*/ 229568018 w 89"/>
                <a:gd name="T43" fmla="*/ 91034084 h 59"/>
                <a:gd name="T44" fmla="*/ 221830294 w 89"/>
                <a:gd name="T45" fmla="*/ 76661021 h 59"/>
                <a:gd name="T46" fmla="*/ 216670740 w 89"/>
                <a:gd name="T47" fmla="*/ 64681907 h 59"/>
                <a:gd name="T48" fmla="*/ 206353239 w 89"/>
                <a:gd name="T49" fmla="*/ 52704354 h 59"/>
                <a:gd name="T50" fmla="*/ 196035737 w 89"/>
                <a:gd name="T51" fmla="*/ 40725241 h 59"/>
                <a:gd name="T52" fmla="*/ 180558683 w 89"/>
                <a:gd name="T53" fmla="*/ 33538709 h 59"/>
                <a:gd name="T54" fmla="*/ 167661404 w 89"/>
                <a:gd name="T55" fmla="*/ 26352177 h 59"/>
                <a:gd name="T56" fmla="*/ 152185955 w 89"/>
                <a:gd name="T57" fmla="*/ 23956667 h 59"/>
                <a:gd name="T58" fmla="*/ 152185955 w 89"/>
                <a:gd name="T59" fmla="*/ 23956667 h 59"/>
                <a:gd name="T60" fmla="*/ 113494121 w 89"/>
                <a:gd name="T61" fmla="*/ 117386261 h 59"/>
                <a:gd name="T62" fmla="*/ 113494121 w 89"/>
                <a:gd name="T63" fmla="*/ 117386261 h 59"/>
                <a:gd name="T64" fmla="*/ 98017066 w 89"/>
                <a:gd name="T65" fmla="*/ 114990751 h 59"/>
                <a:gd name="T66" fmla="*/ 87699565 w 89"/>
                <a:gd name="T67" fmla="*/ 107804219 h 59"/>
                <a:gd name="T68" fmla="*/ 79961840 w 89"/>
                <a:gd name="T69" fmla="*/ 98220616 h 59"/>
                <a:gd name="T70" fmla="*/ 74802287 w 89"/>
                <a:gd name="T71" fmla="*/ 83847553 h 59"/>
                <a:gd name="T72" fmla="*/ 74802287 w 89"/>
                <a:gd name="T73" fmla="*/ 83847553 h 59"/>
                <a:gd name="T74" fmla="*/ 79961840 w 89"/>
                <a:gd name="T75" fmla="*/ 69472928 h 59"/>
                <a:gd name="T76" fmla="*/ 87699565 w 89"/>
                <a:gd name="T77" fmla="*/ 59890886 h 59"/>
                <a:gd name="T78" fmla="*/ 98017066 w 89"/>
                <a:gd name="T79" fmla="*/ 50308844 h 59"/>
                <a:gd name="T80" fmla="*/ 113494121 w 89"/>
                <a:gd name="T81" fmla="*/ 47913333 h 59"/>
                <a:gd name="T82" fmla="*/ 113494121 w 89"/>
                <a:gd name="T83" fmla="*/ 47913333 h 59"/>
                <a:gd name="T84" fmla="*/ 128971176 w 89"/>
                <a:gd name="T85" fmla="*/ 50308844 h 59"/>
                <a:gd name="T86" fmla="*/ 139288677 w 89"/>
                <a:gd name="T87" fmla="*/ 59890886 h 59"/>
                <a:gd name="T88" fmla="*/ 149606178 w 89"/>
                <a:gd name="T89" fmla="*/ 69472928 h 59"/>
                <a:gd name="T90" fmla="*/ 152185955 w 89"/>
                <a:gd name="T91" fmla="*/ 83847553 h 59"/>
                <a:gd name="T92" fmla="*/ 152185955 w 89"/>
                <a:gd name="T93" fmla="*/ 83847553 h 59"/>
                <a:gd name="T94" fmla="*/ 149606178 w 89"/>
                <a:gd name="T95" fmla="*/ 98220616 h 59"/>
                <a:gd name="T96" fmla="*/ 139288677 w 89"/>
                <a:gd name="T97" fmla="*/ 107804219 h 59"/>
                <a:gd name="T98" fmla="*/ 128971176 w 89"/>
                <a:gd name="T99" fmla="*/ 114990751 h 59"/>
                <a:gd name="T100" fmla="*/ 113494121 w 89"/>
                <a:gd name="T101" fmla="*/ 117386261 h 59"/>
                <a:gd name="T102" fmla="*/ 113494121 w 89"/>
                <a:gd name="T103" fmla="*/ 117386261 h 5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9" h="59">
                  <a:moveTo>
                    <a:pt x="59" y="10"/>
                  </a:moveTo>
                  <a:lnTo>
                    <a:pt x="59" y="0"/>
                  </a:lnTo>
                  <a:lnTo>
                    <a:pt x="49" y="0"/>
                  </a:lnTo>
                  <a:lnTo>
                    <a:pt x="49" y="10"/>
                  </a:lnTo>
                  <a:lnTo>
                    <a:pt x="39" y="10"/>
                  </a:lnTo>
                  <a:lnTo>
                    <a:pt x="39" y="0"/>
                  </a:lnTo>
                  <a:lnTo>
                    <a:pt x="29" y="0"/>
                  </a:lnTo>
                  <a:lnTo>
                    <a:pt x="29" y="10"/>
                  </a:lnTo>
                  <a:lnTo>
                    <a:pt x="23" y="11"/>
                  </a:lnTo>
                  <a:lnTo>
                    <a:pt x="18" y="14"/>
                  </a:lnTo>
                  <a:lnTo>
                    <a:pt x="12" y="17"/>
                  </a:lnTo>
                  <a:lnTo>
                    <a:pt x="9" y="22"/>
                  </a:lnTo>
                  <a:lnTo>
                    <a:pt x="5" y="27"/>
                  </a:lnTo>
                  <a:lnTo>
                    <a:pt x="2" y="32"/>
                  </a:lnTo>
                  <a:lnTo>
                    <a:pt x="0" y="38"/>
                  </a:lnTo>
                  <a:lnTo>
                    <a:pt x="0" y="45"/>
                  </a:lnTo>
                  <a:lnTo>
                    <a:pt x="0" y="59"/>
                  </a:lnTo>
                  <a:lnTo>
                    <a:pt x="89" y="59"/>
                  </a:lnTo>
                  <a:lnTo>
                    <a:pt x="89" y="45"/>
                  </a:lnTo>
                  <a:lnTo>
                    <a:pt x="89" y="38"/>
                  </a:lnTo>
                  <a:lnTo>
                    <a:pt x="86" y="32"/>
                  </a:lnTo>
                  <a:lnTo>
                    <a:pt x="84" y="27"/>
                  </a:lnTo>
                  <a:lnTo>
                    <a:pt x="80" y="22"/>
                  </a:lnTo>
                  <a:lnTo>
                    <a:pt x="76" y="17"/>
                  </a:lnTo>
                  <a:lnTo>
                    <a:pt x="70" y="14"/>
                  </a:lnTo>
                  <a:lnTo>
                    <a:pt x="65" y="11"/>
                  </a:lnTo>
                  <a:lnTo>
                    <a:pt x="59" y="10"/>
                  </a:lnTo>
                  <a:close/>
                  <a:moveTo>
                    <a:pt x="44" y="49"/>
                  </a:moveTo>
                  <a:lnTo>
                    <a:pt x="44" y="49"/>
                  </a:lnTo>
                  <a:lnTo>
                    <a:pt x="38" y="48"/>
                  </a:lnTo>
                  <a:lnTo>
                    <a:pt x="34" y="45"/>
                  </a:lnTo>
                  <a:lnTo>
                    <a:pt x="31" y="41"/>
                  </a:lnTo>
                  <a:lnTo>
                    <a:pt x="29" y="35"/>
                  </a:lnTo>
                  <a:lnTo>
                    <a:pt x="31" y="29"/>
                  </a:lnTo>
                  <a:lnTo>
                    <a:pt x="34" y="25"/>
                  </a:lnTo>
                  <a:lnTo>
                    <a:pt x="38" y="21"/>
                  </a:lnTo>
                  <a:lnTo>
                    <a:pt x="44" y="20"/>
                  </a:lnTo>
                  <a:lnTo>
                    <a:pt x="50" y="21"/>
                  </a:lnTo>
                  <a:lnTo>
                    <a:pt x="54" y="25"/>
                  </a:lnTo>
                  <a:lnTo>
                    <a:pt x="58" y="29"/>
                  </a:lnTo>
                  <a:lnTo>
                    <a:pt x="59" y="35"/>
                  </a:lnTo>
                  <a:lnTo>
                    <a:pt x="58" y="41"/>
                  </a:lnTo>
                  <a:lnTo>
                    <a:pt x="54" y="45"/>
                  </a:lnTo>
                  <a:lnTo>
                    <a:pt x="50" y="48"/>
                  </a:lnTo>
                  <a:lnTo>
                    <a:pt x="44"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800"/>
            </a:p>
          </p:txBody>
        </p:sp>
      </p:grpSp>
      <p:sp>
        <p:nvSpPr>
          <p:cNvPr id="31" name="TextBox 30">
            <a:extLst>
              <a:ext uri="{FF2B5EF4-FFF2-40B4-BE49-F238E27FC236}">
                <a16:creationId xmlns:a16="http://schemas.microsoft.com/office/drawing/2014/main" id="{D0DD2070-B404-4556-9A32-25FFBB7786FC}"/>
              </a:ext>
            </a:extLst>
          </p:cNvPr>
          <p:cNvSpPr txBox="1"/>
          <p:nvPr/>
        </p:nvSpPr>
        <p:spPr>
          <a:xfrm>
            <a:off x="8602223" y="2978586"/>
            <a:ext cx="2254214" cy="307777"/>
          </a:xfrm>
          <a:prstGeom prst="rect">
            <a:avLst/>
          </a:prstGeom>
          <a:noFill/>
        </p:spPr>
        <p:txBody>
          <a:bodyPr wrap="square" rtlCol="0" anchor="ctr">
            <a:spAutoFit/>
          </a:bodyPr>
          <a:lstStyle/>
          <a:p>
            <a:r>
              <a:rPr lang="nn-NO" sz="1400" dirty="0"/>
              <a:t>+1234 5678 900</a:t>
            </a:r>
            <a:endParaRPr lang="en-ID" sz="1000" dirty="0"/>
          </a:p>
        </p:txBody>
      </p:sp>
      <p:grpSp>
        <p:nvGrpSpPr>
          <p:cNvPr id="32" name="Group 31">
            <a:extLst>
              <a:ext uri="{FF2B5EF4-FFF2-40B4-BE49-F238E27FC236}">
                <a16:creationId xmlns:a16="http://schemas.microsoft.com/office/drawing/2014/main" id="{17154F64-4B55-431C-B156-C397F5CC8067}"/>
              </a:ext>
            </a:extLst>
          </p:cNvPr>
          <p:cNvGrpSpPr>
            <a:grpSpLocks noChangeAspect="1"/>
          </p:cNvGrpSpPr>
          <p:nvPr/>
        </p:nvGrpSpPr>
        <p:grpSpPr>
          <a:xfrm>
            <a:off x="8275639" y="3486403"/>
            <a:ext cx="237744" cy="151292"/>
            <a:chOff x="6550026" y="1274763"/>
            <a:chExt cx="157163" cy="100013"/>
          </a:xfrm>
          <a:solidFill>
            <a:schemeClr val="accent1"/>
          </a:solidFill>
        </p:grpSpPr>
        <p:sp>
          <p:nvSpPr>
            <p:cNvPr id="33" name="Freeform 58">
              <a:extLst>
                <a:ext uri="{FF2B5EF4-FFF2-40B4-BE49-F238E27FC236}">
                  <a16:creationId xmlns:a16="http://schemas.microsoft.com/office/drawing/2014/main" id="{A7CA08A2-BAD1-42CB-858A-1798F93FD68E}"/>
                </a:ext>
              </a:extLst>
            </p:cNvPr>
            <p:cNvSpPr>
              <a:spLocks/>
            </p:cNvSpPr>
            <p:nvPr/>
          </p:nvSpPr>
          <p:spPr bwMode="auto">
            <a:xfrm>
              <a:off x="6559551" y="1274763"/>
              <a:ext cx="138113" cy="42862"/>
            </a:xfrm>
            <a:custGeom>
              <a:avLst/>
              <a:gdLst>
                <a:gd name="T0" fmla="*/ 108466812 w 89"/>
                <a:gd name="T1" fmla="*/ 65673769 h 28"/>
                <a:gd name="T2" fmla="*/ 214522077 w 89"/>
                <a:gd name="T3" fmla="*/ 2345164 h 28"/>
                <a:gd name="T4" fmla="*/ 214522077 w 89"/>
                <a:gd name="T5" fmla="*/ 2345164 h 28"/>
                <a:gd name="T6" fmla="*/ 202470554 w 89"/>
                <a:gd name="T7" fmla="*/ 0 h 28"/>
                <a:gd name="T8" fmla="*/ 12051523 w 89"/>
                <a:gd name="T9" fmla="*/ 0 h 28"/>
                <a:gd name="T10" fmla="*/ 12051523 w 89"/>
                <a:gd name="T11" fmla="*/ 0 h 28"/>
                <a:gd name="T12" fmla="*/ 0 w 89"/>
                <a:gd name="T13" fmla="*/ 2345164 h 28"/>
                <a:gd name="T14" fmla="*/ 108466812 w 89"/>
                <a:gd name="T15" fmla="*/ 65673769 h 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9" h="28">
                  <a:moveTo>
                    <a:pt x="45" y="28"/>
                  </a:moveTo>
                  <a:lnTo>
                    <a:pt x="89" y="1"/>
                  </a:lnTo>
                  <a:lnTo>
                    <a:pt x="84" y="0"/>
                  </a:lnTo>
                  <a:lnTo>
                    <a:pt x="5" y="0"/>
                  </a:lnTo>
                  <a:lnTo>
                    <a:pt x="0" y="1"/>
                  </a:lnTo>
                  <a:lnTo>
                    <a:pt x="45"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800"/>
            </a:p>
          </p:txBody>
        </p:sp>
        <p:sp>
          <p:nvSpPr>
            <p:cNvPr id="34" name="Freeform 59">
              <a:extLst>
                <a:ext uri="{FF2B5EF4-FFF2-40B4-BE49-F238E27FC236}">
                  <a16:creationId xmlns:a16="http://schemas.microsoft.com/office/drawing/2014/main" id="{A6E0761A-8EDC-440D-88A7-E282BE46D95C}"/>
                </a:ext>
              </a:extLst>
            </p:cNvPr>
            <p:cNvSpPr>
              <a:spLocks/>
            </p:cNvSpPr>
            <p:nvPr/>
          </p:nvSpPr>
          <p:spPr bwMode="auto">
            <a:xfrm>
              <a:off x="6550026" y="1289051"/>
              <a:ext cx="157163" cy="85725"/>
            </a:xfrm>
            <a:custGeom>
              <a:avLst/>
              <a:gdLst>
                <a:gd name="T0" fmla="*/ 131284027 w 98"/>
                <a:gd name="T1" fmla="*/ 70627875 h 54"/>
                <a:gd name="T2" fmla="*/ 131284027 w 98"/>
                <a:gd name="T3" fmla="*/ 70627875 h 54"/>
                <a:gd name="T4" fmla="*/ 126136137 w 98"/>
                <a:gd name="T5" fmla="*/ 75672950 h 54"/>
                <a:gd name="T6" fmla="*/ 126136137 w 98"/>
                <a:gd name="T7" fmla="*/ 75672950 h 54"/>
                <a:gd name="T8" fmla="*/ 118412698 w 98"/>
                <a:gd name="T9" fmla="*/ 70627875 h 54"/>
                <a:gd name="T10" fmla="*/ 0 w 98"/>
                <a:gd name="T11" fmla="*/ 0 h 54"/>
                <a:gd name="T12" fmla="*/ 0 w 98"/>
                <a:gd name="T13" fmla="*/ 0 h 54"/>
                <a:gd name="T14" fmla="*/ 0 w 98"/>
                <a:gd name="T15" fmla="*/ 0 h 54"/>
                <a:gd name="T16" fmla="*/ 0 w 98"/>
                <a:gd name="T17" fmla="*/ 110986888 h 54"/>
                <a:gd name="T18" fmla="*/ 0 w 98"/>
                <a:gd name="T19" fmla="*/ 110986888 h 54"/>
                <a:gd name="T20" fmla="*/ 2573945 w 98"/>
                <a:gd name="T21" fmla="*/ 121075450 h 54"/>
                <a:gd name="T22" fmla="*/ 5147890 w 98"/>
                <a:gd name="T23" fmla="*/ 131165600 h 54"/>
                <a:gd name="T24" fmla="*/ 15445274 w 98"/>
                <a:gd name="T25" fmla="*/ 133688138 h 54"/>
                <a:gd name="T26" fmla="*/ 23167109 w 98"/>
                <a:gd name="T27" fmla="*/ 136210675 h 54"/>
                <a:gd name="T28" fmla="*/ 226528013 w 98"/>
                <a:gd name="T29" fmla="*/ 136210675 h 54"/>
                <a:gd name="T30" fmla="*/ 226528013 w 98"/>
                <a:gd name="T31" fmla="*/ 136210675 h 54"/>
                <a:gd name="T32" fmla="*/ 236825397 w 98"/>
                <a:gd name="T33" fmla="*/ 133688138 h 54"/>
                <a:gd name="T34" fmla="*/ 247122780 w 98"/>
                <a:gd name="T35" fmla="*/ 131165600 h 54"/>
                <a:gd name="T36" fmla="*/ 249696726 w 98"/>
                <a:gd name="T37" fmla="*/ 121075450 h 54"/>
                <a:gd name="T38" fmla="*/ 252270671 w 98"/>
                <a:gd name="T39" fmla="*/ 110986888 h 54"/>
                <a:gd name="T40" fmla="*/ 252270671 w 98"/>
                <a:gd name="T41" fmla="*/ 0 h 54"/>
                <a:gd name="T42" fmla="*/ 252270671 w 98"/>
                <a:gd name="T43" fmla="*/ 0 h 54"/>
                <a:gd name="T44" fmla="*/ 252270671 w 98"/>
                <a:gd name="T45" fmla="*/ 0 h 54"/>
                <a:gd name="T46" fmla="*/ 131284027 w 98"/>
                <a:gd name="T47" fmla="*/ 70627875 h 5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8" h="54">
                  <a:moveTo>
                    <a:pt x="51" y="28"/>
                  </a:moveTo>
                  <a:lnTo>
                    <a:pt x="51" y="28"/>
                  </a:lnTo>
                  <a:lnTo>
                    <a:pt x="49" y="30"/>
                  </a:lnTo>
                  <a:lnTo>
                    <a:pt x="46" y="28"/>
                  </a:lnTo>
                  <a:lnTo>
                    <a:pt x="0" y="0"/>
                  </a:lnTo>
                  <a:lnTo>
                    <a:pt x="0" y="44"/>
                  </a:lnTo>
                  <a:lnTo>
                    <a:pt x="1" y="48"/>
                  </a:lnTo>
                  <a:lnTo>
                    <a:pt x="2" y="52"/>
                  </a:lnTo>
                  <a:lnTo>
                    <a:pt x="6" y="53"/>
                  </a:lnTo>
                  <a:lnTo>
                    <a:pt x="9" y="54"/>
                  </a:lnTo>
                  <a:lnTo>
                    <a:pt x="88" y="54"/>
                  </a:lnTo>
                  <a:lnTo>
                    <a:pt x="92" y="53"/>
                  </a:lnTo>
                  <a:lnTo>
                    <a:pt x="96" y="52"/>
                  </a:lnTo>
                  <a:lnTo>
                    <a:pt x="97" y="48"/>
                  </a:lnTo>
                  <a:lnTo>
                    <a:pt x="98" y="44"/>
                  </a:lnTo>
                  <a:lnTo>
                    <a:pt x="98" y="0"/>
                  </a:lnTo>
                  <a:lnTo>
                    <a:pt x="51"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800"/>
            </a:p>
          </p:txBody>
        </p:sp>
      </p:grpSp>
      <p:sp>
        <p:nvSpPr>
          <p:cNvPr id="36" name="TextBox 35">
            <a:extLst>
              <a:ext uri="{FF2B5EF4-FFF2-40B4-BE49-F238E27FC236}">
                <a16:creationId xmlns:a16="http://schemas.microsoft.com/office/drawing/2014/main" id="{996DFD10-87F5-45CF-BD21-B728DFAAD0DD}"/>
              </a:ext>
            </a:extLst>
          </p:cNvPr>
          <p:cNvSpPr txBox="1"/>
          <p:nvPr/>
        </p:nvSpPr>
        <p:spPr>
          <a:xfrm>
            <a:off x="8602223" y="3408161"/>
            <a:ext cx="2254214" cy="307777"/>
          </a:xfrm>
          <a:prstGeom prst="rect">
            <a:avLst/>
          </a:prstGeom>
          <a:noFill/>
        </p:spPr>
        <p:txBody>
          <a:bodyPr wrap="square" rtlCol="0" anchor="ctr">
            <a:spAutoFit/>
          </a:bodyPr>
          <a:lstStyle/>
          <a:p>
            <a:r>
              <a:rPr lang="nn-NO" sz="1400"/>
              <a:t>your-email@yourmail</a:t>
            </a:r>
            <a:r>
              <a:rPr lang="nn-NO" sz="1400" dirty="0"/>
              <a:t>.com</a:t>
            </a:r>
            <a:endParaRPr lang="en-ID" sz="1000" dirty="0"/>
          </a:p>
        </p:txBody>
      </p:sp>
      <p:cxnSp>
        <p:nvCxnSpPr>
          <p:cNvPr id="37" name="Straight Connector 36">
            <a:extLst>
              <a:ext uri="{FF2B5EF4-FFF2-40B4-BE49-F238E27FC236}">
                <a16:creationId xmlns:a16="http://schemas.microsoft.com/office/drawing/2014/main" id="{4B2E9E46-16DC-424C-8562-AA7F839B04CF}"/>
              </a:ext>
            </a:extLst>
          </p:cNvPr>
          <p:cNvCxnSpPr>
            <a:cxnSpLocks/>
          </p:cNvCxnSpPr>
          <p:nvPr/>
        </p:nvCxnSpPr>
        <p:spPr>
          <a:xfrm flipH="1">
            <a:off x="8275639" y="2805566"/>
            <a:ext cx="2482586"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PpHolder7">
            <a:extLst>
              <a:ext uri="{FF2B5EF4-FFF2-40B4-BE49-F238E27FC236}">
                <a16:creationId xmlns:a16="http://schemas.microsoft.com/office/drawing/2014/main" id="{56CD9A2D-49EC-4AFF-9011-FAEBD86D735A}"/>
              </a:ext>
            </a:extLst>
          </p:cNvPr>
          <p:cNvSpPr>
            <a:spLocks noGrp="1"/>
          </p:cNvSpPr>
          <p:nvPr>
            <p:ph type="pic" sz="quarter" idx="10"/>
          </p:nvPr>
        </p:nvSpPr>
        <p:spPr/>
      </p:sp>
      <p:sp>
        <p:nvSpPr>
          <p:cNvPr id="7" name="Title 6">
            <a:extLst>
              <a:ext uri="{FF2B5EF4-FFF2-40B4-BE49-F238E27FC236}">
                <a16:creationId xmlns:a16="http://schemas.microsoft.com/office/drawing/2014/main" id="{B355BA1F-C985-4516-B0C6-A22A6AD15459}"/>
              </a:ext>
            </a:extLst>
          </p:cNvPr>
          <p:cNvSpPr>
            <a:spLocks noGrp="1"/>
          </p:cNvSpPr>
          <p:nvPr>
            <p:ph type="title"/>
          </p:nvPr>
        </p:nvSpPr>
        <p:spPr/>
        <p:txBody>
          <a:bodyPr/>
          <a:lstStyle/>
          <a:p>
            <a:r>
              <a:rPr lang="en-ID" sz="4400">
                <a:solidFill>
                  <a:schemeClr val="tx1"/>
                </a:solidFill>
                <a:latin typeface="+mj-lt"/>
              </a:rPr>
              <a:t>Our </a:t>
            </a:r>
            <a:r>
              <a:rPr lang="en-ID" sz="4400">
                <a:solidFill>
                  <a:schemeClr val="accent1"/>
                </a:solidFill>
                <a:latin typeface="+mj-lt"/>
              </a:rPr>
              <a:t>Contact</a:t>
            </a:r>
            <a:endParaRPr lang="en-ID"/>
          </a:p>
        </p:txBody>
      </p:sp>
      <p:sp>
        <p:nvSpPr>
          <p:cNvPr id="8" name="Subtitle 7">
            <a:extLst>
              <a:ext uri="{FF2B5EF4-FFF2-40B4-BE49-F238E27FC236}">
                <a16:creationId xmlns:a16="http://schemas.microsoft.com/office/drawing/2014/main" id="{D878588E-3537-4370-B0E9-2C68BA5D0420}"/>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5" name="TextBox">
            <a:extLst>
              <a:ext uri="{FF2B5EF4-FFF2-40B4-BE49-F238E27FC236}">
                <a16:creationId xmlns:a16="http://schemas.microsoft.com/office/drawing/2014/main" id="{8BDB1A7A-D064-4451-BF59-8DDC90EB2898}"/>
              </a:ext>
            </a:extLst>
          </p:cNvPr>
          <p:cNvSpPr txBox="1"/>
          <p:nvPr/>
        </p:nvSpPr>
        <p:spPr>
          <a:xfrm>
            <a:off x="5071867" y="4747912"/>
            <a:ext cx="6315008" cy="93230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dapibus elementum voluptates cum aliquam expedita autem iste facere amet dolor ut praesentium sied metus voluptatibus iusto nulla quod dapibus nam maxime est eveniet earum ligula cum eligendi officiis repellat recusandae officia dolor pretium harum</a:t>
            </a:r>
            <a:endParaRPr lang="en-ID">
              <a:solidFill>
                <a:schemeClr val="tx1"/>
              </a:solidFill>
            </a:endParaRPr>
          </a:p>
        </p:txBody>
      </p:sp>
      <p:sp>
        <p:nvSpPr>
          <p:cNvPr id="53" name="TextBox">
            <a:extLst>
              <a:ext uri="{FF2B5EF4-FFF2-40B4-BE49-F238E27FC236}">
                <a16:creationId xmlns:a16="http://schemas.microsoft.com/office/drawing/2014/main" id="{E515689D-911E-4E5E-A488-0B4BE420E2A4}"/>
              </a:ext>
            </a:extLst>
          </p:cNvPr>
          <p:cNvSpPr txBox="1"/>
          <p:nvPr/>
        </p:nvSpPr>
        <p:spPr>
          <a:xfrm>
            <a:off x="8252814" y="2033801"/>
            <a:ext cx="2988972"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fontAlgn="base"/>
            <a:r>
              <a:rPr lang="en-ID" sz="1400" b="0" i="0">
                <a:solidFill>
                  <a:schemeClr val="tx1"/>
                </a:solidFill>
                <a:effectLst/>
              </a:rPr>
              <a:t>1559 Alabama Ave SE, DC 20032,</a:t>
            </a:r>
          </a:p>
          <a:p>
            <a:pPr algn="l" fontAlgn="base"/>
            <a:r>
              <a:rPr lang="en-ID" sz="1400" b="0" i="0">
                <a:solidFill>
                  <a:schemeClr val="tx1"/>
                </a:solidFill>
                <a:effectLst/>
              </a:rPr>
              <a:t>Washington, USA</a:t>
            </a:r>
            <a:endParaRPr lang="en-ID" sz="1400" b="0" i="0" dirty="0">
              <a:solidFill>
                <a:schemeClr val="tx1"/>
              </a:solidFill>
              <a:effectLst/>
            </a:endParaRPr>
          </a:p>
        </p:txBody>
      </p:sp>
      <p:sp>
        <p:nvSpPr>
          <p:cNvPr id="6" name="TextBox">
            <a:extLst>
              <a:ext uri="{FF2B5EF4-FFF2-40B4-BE49-F238E27FC236}">
                <a16:creationId xmlns:a16="http://schemas.microsoft.com/office/drawing/2014/main" id="{4428385E-751E-4F59-81D8-BA12B28A31EA}"/>
              </a:ext>
            </a:extLst>
          </p:cNvPr>
          <p:cNvSpPr txBox="1"/>
          <p:nvPr/>
        </p:nvSpPr>
        <p:spPr>
          <a:xfrm>
            <a:off x="8252814" y="1560694"/>
            <a:ext cx="1580400" cy="4231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fontAlgn="base"/>
            <a:r>
              <a:rPr lang="en-ID" sz="2000" b="1" i="0">
                <a:solidFill>
                  <a:schemeClr val="accent1"/>
                </a:solidFill>
                <a:effectLst/>
                <a:latin typeface="+mj-lt"/>
              </a:rPr>
              <a:t>Washington</a:t>
            </a:r>
            <a:endParaRPr lang="en-ID" sz="2000" b="1" i="0" dirty="0">
              <a:solidFill>
                <a:schemeClr val="accent1"/>
              </a:solidFill>
              <a:effectLst/>
              <a:latin typeface="+mj-lt"/>
            </a:endParaRPr>
          </a:p>
        </p:txBody>
      </p:sp>
      <p:sp>
        <p:nvSpPr>
          <p:cNvPr id="9" name="Freeform 153">
            <a:extLst>
              <a:ext uri="{FF2B5EF4-FFF2-40B4-BE49-F238E27FC236}">
                <a16:creationId xmlns:a16="http://schemas.microsoft.com/office/drawing/2014/main" id="{0791B0E4-0D62-41DC-B4C4-E42F3C2C415B}"/>
              </a:ext>
            </a:extLst>
          </p:cNvPr>
          <p:cNvSpPr>
            <a:spLocks noEditPoints="1"/>
          </p:cNvSpPr>
          <p:nvPr/>
        </p:nvSpPr>
        <p:spPr bwMode="auto">
          <a:xfrm>
            <a:off x="8277488" y="3847581"/>
            <a:ext cx="221487" cy="221487"/>
          </a:xfrm>
          <a:custGeom>
            <a:avLst/>
            <a:gdLst>
              <a:gd name="T0" fmla="*/ 0 w 96"/>
              <a:gd name="T1" fmla="*/ 48 h 96"/>
              <a:gd name="T2" fmla="*/ 63 w 96"/>
              <a:gd name="T3" fmla="*/ 33 h 96"/>
              <a:gd name="T4" fmla="*/ 69 w 96"/>
              <a:gd name="T5" fmla="*/ 30 h 96"/>
              <a:gd name="T6" fmla="*/ 75 w 96"/>
              <a:gd name="T7" fmla="*/ 29 h 96"/>
              <a:gd name="T8" fmla="*/ 73 w 96"/>
              <a:gd name="T9" fmla="*/ 26 h 96"/>
              <a:gd name="T10" fmla="*/ 69 w 96"/>
              <a:gd name="T11" fmla="*/ 22 h 96"/>
              <a:gd name="T12" fmla="*/ 66 w 96"/>
              <a:gd name="T13" fmla="*/ 22 h 96"/>
              <a:gd name="T14" fmla="*/ 63 w 96"/>
              <a:gd name="T15" fmla="*/ 20 h 96"/>
              <a:gd name="T16" fmla="*/ 57 w 96"/>
              <a:gd name="T17" fmla="*/ 18 h 96"/>
              <a:gd name="T18" fmla="*/ 58 w 96"/>
              <a:gd name="T19" fmla="*/ 24 h 96"/>
              <a:gd name="T20" fmla="*/ 56 w 96"/>
              <a:gd name="T21" fmla="*/ 29 h 96"/>
              <a:gd name="T22" fmla="*/ 51 w 96"/>
              <a:gd name="T23" fmla="*/ 25 h 96"/>
              <a:gd name="T24" fmla="*/ 43 w 96"/>
              <a:gd name="T25" fmla="*/ 22 h 96"/>
              <a:gd name="T26" fmla="*/ 45 w 96"/>
              <a:gd name="T27" fmla="*/ 17 h 96"/>
              <a:gd name="T28" fmla="*/ 53 w 96"/>
              <a:gd name="T29" fmla="*/ 14 h 96"/>
              <a:gd name="T30" fmla="*/ 51 w 96"/>
              <a:gd name="T31" fmla="*/ 12 h 96"/>
              <a:gd name="T32" fmla="*/ 47 w 96"/>
              <a:gd name="T33" fmla="*/ 12 h 96"/>
              <a:gd name="T34" fmla="*/ 41 w 96"/>
              <a:gd name="T35" fmla="*/ 9 h 96"/>
              <a:gd name="T36" fmla="*/ 42 w 96"/>
              <a:gd name="T37" fmla="*/ 13 h 96"/>
              <a:gd name="T38" fmla="*/ 39 w 96"/>
              <a:gd name="T39" fmla="*/ 13 h 96"/>
              <a:gd name="T40" fmla="*/ 35 w 96"/>
              <a:gd name="T41" fmla="*/ 10 h 96"/>
              <a:gd name="T42" fmla="*/ 31 w 96"/>
              <a:gd name="T43" fmla="*/ 12 h 96"/>
              <a:gd name="T44" fmla="*/ 35 w 96"/>
              <a:gd name="T45" fmla="*/ 12 h 96"/>
              <a:gd name="T46" fmla="*/ 32 w 96"/>
              <a:gd name="T47" fmla="*/ 14 h 96"/>
              <a:gd name="T48" fmla="*/ 14 w 96"/>
              <a:gd name="T49" fmla="*/ 26 h 96"/>
              <a:gd name="T50" fmla="*/ 16 w 96"/>
              <a:gd name="T51" fmla="*/ 29 h 96"/>
              <a:gd name="T52" fmla="*/ 19 w 96"/>
              <a:gd name="T53" fmla="*/ 33 h 96"/>
              <a:gd name="T54" fmla="*/ 18 w 96"/>
              <a:gd name="T55" fmla="*/ 39 h 96"/>
              <a:gd name="T56" fmla="*/ 22 w 96"/>
              <a:gd name="T57" fmla="*/ 46 h 96"/>
              <a:gd name="T58" fmla="*/ 27 w 96"/>
              <a:gd name="T59" fmla="*/ 53 h 96"/>
              <a:gd name="T60" fmla="*/ 29 w 96"/>
              <a:gd name="T61" fmla="*/ 56 h 96"/>
              <a:gd name="T62" fmla="*/ 26 w 96"/>
              <a:gd name="T63" fmla="*/ 49 h 96"/>
              <a:gd name="T64" fmla="*/ 31 w 96"/>
              <a:gd name="T65" fmla="*/ 56 h 96"/>
              <a:gd name="T66" fmla="*/ 37 w 96"/>
              <a:gd name="T67" fmla="*/ 63 h 96"/>
              <a:gd name="T68" fmla="*/ 46 w 96"/>
              <a:gd name="T69" fmla="*/ 67 h 96"/>
              <a:gd name="T70" fmla="*/ 53 w 96"/>
              <a:gd name="T71" fmla="*/ 72 h 96"/>
              <a:gd name="T72" fmla="*/ 56 w 96"/>
              <a:gd name="T73" fmla="*/ 71 h 96"/>
              <a:gd name="T74" fmla="*/ 52 w 96"/>
              <a:gd name="T75" fmla="*/ 66 h 96"/>
              <a:gd name="T76" fmla="*/ 49 w 96"/>
              <a:gd name="T77" fmla="*/ 65 h 96"/>
              <a:gd name="T78" fmla="*/ 48 w 96"/>
              <a:gd name="T79" fmla="*/ 59 h 96"/>
              <a:gd name="T80" fmla="*/ 42 w 96"/>
              <a:gd name="T81" fmla="*/ 62 h 96"/>
              <a:gd name="T82" fmla="*/ 41 w 96"/>
              <a:gd name="T83" fmla="*/ 52 h 96"/>
              <a:gd name="T84" fmla="*/ 45 w 96"/>
              <a:gd name="T85" fmla="*/ 51 h 96"/>
              <a:gd name="T86" fmla="*/ 48 w 96"/>
              <a:gd name="T87" fmla="*/ 50 h 96"/>
              <a:gd name="T88" fmla="*/ 53 w 96"/>
              <a:gd name="T89" fmla="*/ 52 h 96"/>
              <a:gd name="T90" fmla="*/ 55 w 96"/>
              <a:gd name="T91" fmla="*/ 51 h 96"/>
              <a:gd name="T92" fmla="*/ 58 w 96"/>
              <a:gd name="T93" fmla="*/ 45 h 96"/>
              <a:gd name="T94" fmla="*/ 58 w 96"/>
              <a:gd name="T95" fmla="*/ 42 h 96"/>
              <a:gd name="T96" fmla="*/ 62 w 96"/>
              <a:gd name="T97" fmla="*/ 39 h 96"/>
              <a:gd name="T98" fmla="*/ 66 w 96"/>
              <a:gd name="T99" fmla="*/ 35 h 96"/>
              <a:gd name="T100" fmla="*/ 68 w 96"/>
              <a:gd name="T101" fmla="*/ 32 h 96"/>
              <a:gd name="T102" fmla="*/ 63 w 96"/>
              <a:gd name="T103" fmla="*/ 33 h 96"/>
              <a:gd name="T104" fmla="*/ 73 w 96"/>
              <a:gd name="T105" fmla="*/ 74 h 96"/>
              <a:gd name="T106" fmla="*/ 68 w 96"/>
              <a:gd name="T107" fmla="*/ 72 h 96"/>
              <a:gd name="T108" fmla="*/ 62 w 96"/>
              <a:gd name="T109" fmla="*/ 71 h 96"/>
              <a:gd name="T110" fmla="*/ 59 w 96"/>
              <a:gd name="T111" fmla="*/ 71 h 96"/>
              <a:gd name="T112" fmla="*/ 57 w 96"/>
              <a:gd name="T113" fmla="*/ 76 h 96"/>
              <a:gd name="T114" fmla="*/ 55 w 96"/>
              <a:gd name="T115" fmla="*/ 83 h 96"/>
              <a:gd name="T116" fmla="*/ 76 w 96"/>
              <a:gd name="T117" fmla="*/ 7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6" h="96">
                <a:moveTo>
                  <a:pt x="96" y="48"/>
                </a:moveTo>
                <a:cubicBezTo>
                  <a:pt x="96" y="74"/>
                  <a:pt x="74" y="96"/>
                  <a:pt x="48" y="96"/>
                </a:cubicBezTo>
                <a:cubicBezTo>
                  <a:pt x="21" y="96"/>
                  <a:pt x="0" y="74"/>
                  <a:pt x="0" y="48"/>
                </a:cubicBezTo>
                <a:cubicBezTo>
                  <a:pt x="0" y="21"/>
                  <a:pt x="21" y="0"/>
                  <a:pt x="48" y="0"/>
                </a:cubicBezTo>
                <a:cubicBezTo>
                  <a:pt x="74" y="0"/>
                  <a:pt x="96" y="21"/>
                  <a:pt x="96" y="48"/>
                </a:cubicBezTo>
                <a:close/>
                <a:moveTo>
                  <a:pt x="63" y="33"/>
                </a:moveTo>
                <a:cubicBezTo>
                  <a:pt x="64" y="33"/>
                  <a:pt x="64" y="32"/>
                  <a:pt x="64" y="32"/>
                </a:cubicBezTo>
                <a:cubicBezTo>
                  <a:pt x="64" y="32"/>
                  <a:pt x="65" y="31"/>
                  <a:pt x="65" y="31"/>
                </a:cubicBezTo>
                <a:cubicBezTo>
                  <a:pt x="66" y="31"/>
                  <a:pt x="68" y="30"/>
                  <a:pt x="69" y="30"/>
                </a:cubicBezTo>
                <a:cubicBezTo>
                  <a:pt x="70" y="30"/>
                  <a:pt x="71" y="30"/>
                  <a:pt x="72" y="31"/>
                </a:cubicBezTo>
                <a:cubicBezTo>
                  <a:pt x="72" y="31"/>
                  <a:pt x="73" y="29"/>
                  <a:pt x="73" y="29"/>
                </a:cubicBezTo>
                <a:cubicBezTo>
                  <a:pt x="74" y="29"/>
                  <a:pt x="75" y="29"/>
                  <a:pt x="75" y="29"/>
                </a:cubicBezTo>
                <a:cubicBezTo>
                  <a:pt x="75" y="28"/>
                  <a:pt x="75" y="27"/>
                  <a:pt x="75" y="27"/>
                </a:cubicBezTo>
                <a:cubicBezTo>
                  <a:pt x="74" y="27"/>
                  <a:pt x="74" y="26"/>
                  <a:pt x="74" y="26"/>
                </a:cubicBezTo>
                <a:cubicBezTo>
                  <a:pt x="74" y="26"/>
                  <a:pt x="74" y="26"/>
                  <a:pt x="73" y="26"/>
                </a:cubicBezTo>
                <a:cubicBezTo>
                  <a:pt x="74" y="25"/>
                  <a:pt x="72" y="26"/>
                  <a:pt x="72" y="26"/>
                </a:cubicBezTo>
                <a:cubicBezTo>
                  <a:pt x="70" y="25"/>
                  <a:pt x="71" y="24"/>
                  <a:pt x="70" y="23"/>
                </a:cubicBezTo>
                <a:cubicBezTo>
                  <a:pt x="70" y="23"/>
                  <a:pt x="69" y="22"/>
                  <a:pt x="69" y="22"/>
                </a:cubicBezTo>
                <a:cubicBezTo>
                  <a:pt x="69" y="22"/>
                  <a:pt x="69" y="21"/>
                  <a:pt x="68" y="21"/>
                </a:cubicBezTo>
                <a:cubicBezTo>
                  <a:pt x="68" y="21"/>
                  <a:pt x="67" y="22"/>
                  <a:pt x="67" y="22"/>
                </a:cubicBezTo>
                <a:cubicBezTo>
                  <a:pt x="66" y="22"/>
                  <a:pt x="66" y="22"/>
                  <a:pt x="66" y="22"/>
                </a:cubicBezTo>
                <a:cubicBezTo>
                  <a:pt x="65" y="23"/>
                  <a:pt x="65" y="22"/>
                  <a:pt x="65" y="23"/>
                </a:cubicBezTo>
                <a:cubicBezTo>
                  <a:pt x="66" y="22"/>
                  <a:pt x="64" y="22"/>
                  <a:pt x="64" y="22"/>
                </a:cubicBezTo>
                <a:cubicBezTo>
                  <a:pt x="64" y="21"/>
                  <a:pt x="64" y="21"/>
                  <a:pt x="63" y="20"/>
                </a:cubicBezTo>
                <a:cubicBezTo>
                  <a:pt x="64" y="20"/>
                  <a:pt x="64" y="20"/>
                  <a:pt x="64" y="20"/>
                </a:cubicBezTo>
                <a:cubicBezTo>
                  <a:pt x="64" y="20"/>
                  <a:pt x="62" y="19"/>
                  <a:pt x="61" y="19"/>
                </a:cubicBezTo>
                <a:cubicBezTo>
                  <a:pt x="61" y="18"/>
                  <a:pt x="58" y="18"/>
                  <a:pt x="57" y="18"/>
                </a:cubicBezTo>
                <a:cubicBezTo>
                  <a:pt x="56" y="18"/>
                  <a:pt x="57" y="20"/>
                  <a:pt x="57" y="20"/>
                </a:cubicBezTo>
                <a:cubicBezTo>
                  <a:pt x="57" y="21"/>
                  <a:pt x="57" y="21"/>
                  <a:pt x="57" y="22"/>
                </a:cubicBezTo>
                <a:cubicBezTo>
                  <a:pt x="57" y="23"/>
                  <a:pt x="59" y="23"/>
                  <a:pt x="58" y="24"/>
                </a:cubicBezTo>
                <a:cubicBezTo>
                  <a:pt x="58" y="25"/>
                  <a:pt x="57" y="25"/>
                  <a:pt x="56" y="26"/>
                </a:cubicBezTo>
                <a:cubicBezTo>
                  <a:pt x="56" y="27"/>
                  <a:pt x="56" y="28"/>
                  <a:pt x="57" y="28"/>
                </a:cubicBezTo>
                <a:cubicBezTo>
                  <a:pt x="57" y="29"/>
                  <a:pt x="56" y="29"/>
                  <a:pt x="56" y="29"/>
                </a:cubicBezTo>
                <a:cubicBezTo>
                  <a:pt x="55" y="30"/>
                  <a:pt x="54" y="28"/>
                  <a:pt x="53" y="27"/>
                </a:cubicBezTo>
                <a:cubicBezTo>
                  <a:pt x="53" y="27"/>
                  <a:pt x="53" y="26"/>
                  <a:pt x="52" y="25"/>
                </a:cubicBezTo>
                <a:cubicBezTo>
                  <a:pt x="52" y="25"/>
                  <a:pt x="51" y="25"/>
                  <a:pt x="51" y="25"/>
                </a:cubicBezTo>
                <a:cubicBezTo>
                  <a:pt x="50" y="25"/>
                  <a:pt x="49" y="24"/>
                  <a:pt x="48" y="24"/>
                </a:cubicBezTo>
                <a:cubicBezTo>
                  <a:pt x="47" y="23"/>
                  <a:pt x="46" y="23"/>
                  <a:pt x="44" y="24"/>
                </a:cubicBezTo>
                <a:cubicBezTo>
                  <a:pt x="45" y="24"/>
                  <a:pt x="44" y="22"/>
                  <a:pt x="43" y="22"/>
                </a:cubicBezTo>
                <a:cubicBezTo>
                  <a:pt x="44" y="21"/>
                  <a:pt x="43" y="21"/>
                  <a:pt x="44" y="20"/>
                </a:cubicBezTo>
                <a:cubicBezTo>
                  <a:pt x="44" y="19"/>
                  <a:pt x="44" y="19"/>
                  <a:pt x="44" y="19"/>
                </a:cubicBezTo>
                <a:cubicBezTo>
                  <a:pt x="44" y="18"/>
                  <a:pt x="46" y="17"/>
                  <a:pt x="45" y="17"/>
                </a:cubicBezTo>
                <a:cubicBezTo>
                  <a:pt x="46" y="17"/>
                  <a:pt x="48" y="17"/>
                  <a:pt x="49" y="16"/>
                </a:cubicBezTo>
                <a:cubicBezTo>
                  <a:pt x="49" y="16"/>
                  <a:pt x="49" y="15"/>
                  <a:pt x="50" y="14"/>
                </a:cubicBezTo>
                <a:cubicBezTo>
                  <a:pt x="51" y="13"/>
                  <a:pt x="52" y="14"/>
                  <a:pt x="53" y="14"/>
                </a:cubicBezTo>
                <a:cubicBezTo>
                  <a:pt x="54" y="14"/>
                  <a:pt x="54" y="13"/>
                  <a:pt x="53" y="12"/>
                </a:cubicBezTo>
                <a:cubicBezTo>
                  <a:pt x="54" y="12"/>
                  <a:pt x="53" y="11"/>
                  <a:pt x="53" y="11"/>
                </a:cubicBezTo>
                <a:cubicBezTo>
                  <a:pt x="52" y="11"/>
                  <a:pt x="50" y="11"/>
                  <a:pt x="51" y="12"/>
                </a:cubicBezTo>
                <a:cubicBezTo>
                  <a:pt x="51" y="11"/>
                  <a:pt x="49" y="15"/>
                  <a:pt x="49" y="13"/>
                </a:cubicBezTo>
                <a:cubicBezTo>
                  <a:pt x="48" y="13"/>
                  <a:pt x="48" y="11"/>
                  <a:pt x="48" y="11"/>
                </a:cubicBezTo>
                <a:cubicBezTo>
                  <a:pt x="47" y="11"/>
                  <a:pt x="47" y="12"/>
                  <a:pt x="47" y="12"/>
                </a:cubicBezTo>
                <a:cubicBezTo>
                  <a:pt x="47" y="11"/>
                  <a:pt x="45" y="11"/>
                  <a:pt x="44" y="11"/>
                </a:cubicBezTo>
                <a:cubicBezTo>
                  <a:pt x="45" y="10"/>
                  <a:pt x="45" y="9"/>
                  <a:pt x="44" y="9"/>
                </a:cubicBezTo>
                <a:cubicBezTo>
                  <a:pt x="43" y="9"/>
                  <a:pt x="42" y="9"/>
                  <a:pt x="41" y="9"/>
                </a:cubicBezTo>
                <a:cubicBezTo>
                  <a:pt x="40" y="10"/>
                  <a:pt x="43" y="11"/>
                  <a:pt x="43" y="11"/>
                </a:cubicBezTo>
                <a:cubicBezTo>
                  <a:pt x="44" y="11"/>
                  <a:pt x="44" y="12"/>
                  <a:pt x="44" y="12"/>
                </a:cubicBezTo>
                <a:cubicBezTo>
                  <a:pt x="43" y="12"/>
                  <a:pt x="42" y="12"/>
                  <a:pt x="42" y="13"/>
                </a:cubicBezTo>
                <a:cubicBezTo>
                  <a:pt x="42" y="13"/>
                  <a:pt x="43" y="14"/>
                  <a:pt x="42" y="14"/>
                </a:cubicBezTo>
                <a:cubicBezTo>
                  <a:pt x="42" y="14"/>
                  <a:pt x="42" y="13"/>
                  <a:pt x="41" y="12"/>
                </a:cubicBezTo>
                <a:cubicBezTo>
                  <a:pt x="42" y="13"/>
                  <a:pt x="39" y="13"/>
                  <a:pt x="39" y="13"/>
                </a:cubicBezTo>
                <a:cubicBezTo>
                  <a:pt x="38" y="13"/>
                  <a:pt x="36" y="13"/>
                  <a:pt x="36" y="12"/>
                </a:cubicBezTo>
                <a:cubicBezTo>
                  <a:pt x="36" y="12"/>
                  <a:pt x="36" y="11"/>
                  <a:pt x="36" y="11"/>
                </a:cubicBezTo>
                <a:cubicBezTo>
                  <a:pt x="35" y="10"/>
                  <a:pt x="35" y="10"/>
                  <a:pt x="35" y="10"/>
                </a:cubicBezTo>
                <a:cubicBezTo>
                  <a:pt x="33" y="10"/>
                  <a:pt x="31" y="11"/>
                  <a:pt x="29" y="12"/>
                </a:cubicBezTo>
                <a:cubicBezTo>
                  <a:pt x="29" y="12"/>
                  <a:pt x="29" y="12"/>
                  <a:pt x="30" y="12"/>
                </a:cubicBezTo>
                <a:cubicBezTo>
                  <a:pt x="30" y="12"/>
                  <a:pt x="31" y="12"/>
                  <a:pt x="31" y="12"/>
                </a:cubicBezTo>
                <a:cubicBezTo>
                  <a:pt x="32" y="11"/>
                  <a:pt x="33" y="11"/>
                  <a:pt x="34" y="11"/>
                </a:cubicBezTo>
                <a:cubicBezTo>
                  <a:pt x="34" y="11"/>
                  <a:pt x="34" y="11"/>
                  <a:pt x="34" y="11"/>
                </a:cubicBezTo>
                <a:cubicBezTo>
                  <a:pt x="34" y="11"/>
                  <a:pt x="35" y="12"/>
                  <a:pt x="35" y="12"/>
                </a:cubicBezTo>
                <a:cubicBezTo>
                  <a:pt x="35" y="12"/>
                  <a:pt x="34" y="12"/>
                  <a:pt x="33" y="12"/>
                </a:cubicBezTo>
                <a:cubicBezTo>
                  <a:pt x="33" y="12"/>
                  <a:pt x="32" y="13"/>
                  <a:pt x="32" y="13"/>
                </a:cubicBezTo>
                <a:cubicBezTo>
                  <a:pt x="32" y="13"/>
                  <a:pt x="32" y="14"/>
                  <a:pt x="32" y="14"/>
                </a:cubicBezTo>
                <a:cubicBezTo>
                  <a:pt x="32" y="14"/>
                  <a:pt x="31" y="13"/>
                  <a:pt x="30" y="13"/>
                </a:cubicBezTo>
                <a:cubicBezTo>
                  <a:pt x="29" y="13"/>
                  <a:pt x="29" y="13"/>
                  <a:pt x="28" y="13"/>
                </a:cubicBezTo>
                <a:cubicBezTo>
                  <a:pt x="22" y="16"/>
                  <a:pt x="17" y="21"/>
                  <a:pt x="14" y="26"/>
                </a:cubicBezTo>
                <a:cubicBezTo>
                  <a:pt x="14" y="27"/>
                  <a:pt x="14" y="27"/>
                  <a:pt x="14" y="27"/>
                </a:cubicBezTo>
                <a:cubicBezTo>
                  <a:pt x="15" y="27"/>
                  <a:pt x="14" y="29"/>
                  <a:pt x="16" y="28"/>
                </a:cubicBezTo>
                <a:cubicBezTo>
                  <a:pt x="16" y="28"/>
                  <a:pt x="16" y="29"/>
                  <a:pt x="16" y="29"/>
                </a:cubicBezTo>
                <a:cubicBezTo>
                  <a:pt x="16" y="29"/>
                  <a:pt x="18" y="31"/>
                  <a:pt x="19" y="31"/>
                </a:cubicBezTo>
                <a:cubicBezTo>
                  <a:pt x="19" y="31"/>
                  <a:pt x="20" y="32"/>
                  <a:pt x="20" y="32"/>
                </a:cubicBezTo>
                <a:cubicBezTo>
                  <a:pt x="20" y="33"/>
                  <a:pt x="20" y="33"/>
                  <a:pt x="19" y="33"/>
                </a:cubicBezTo>
                <a:cubicBezTo>
                  <a:pt x="19" y="33"/>
                  <a:pt x="18" y="32"/>
                  <a:pt x="18" y="33"/>
                </a:cubicBezTo>
                <a:cubicBezTo>
                  <a:pt x="18" y="33"/>
                  <a:pt x="18" y="35"/>
                  <a:pt x="19" y="34"/>
                </a:cubicBezTo>
                <a:cubicBezTo>
                  <a:pt x="18" y="35"/>
                  <a:pt x="18" y="38"/>
                  <a:pt x="18" y="39"/>
                </a:cubicBezTo>
                <a:cubicBezTo>
                  <a:pt x="18" y="39"/>
                  <a:pt x="18" y="39"/>
                  <a:pt x="18" y="39"/>
                </a:cubicBezTo>
                <a:cubicBezTo>
                  <a:pt x="18" y="40"/>
                  <a:pt x="19" y="43"/>
                  <a:pt x="20" y="43"/>
                </a:cubicBezTo>
                <a:cubicBezTo>
                  <a:pt x="19" y="43"/>
                  <a:pt x="21" y="46"/>
                  <a:pt x="22" y="46"/>
                </a:cubicBezTo>
                <a:cubicBezTo>
                  <a:pt x="22" y="46"/>
                  <a:pt x="23" y="47"/>
                  <a:pt x="24" y="48"/>
                </a:cubicBezTo>
                <a:cubicBezTo>
                  <a:pt x="25" y="48"/>
                  <a:pt x="25" y="50"/>
                  <a:pt x="25" y="50"/>
                </a:cubicBezTo>
                <a:cubicBezTo>
                  <a:pt x="25" y="51"/>
                  <a:pt x="27" y="52"/>
                  <a:pt x="27" y="53"/>
                </a:cubicBezTo>
                <a:cubicBezTo>
                  <a:pt x="27" y="53"/>
                  <a:pt x="26" y="53"/>
                  <a:pt x="26" y="53"/>
                </a:cubicBezTo>
                <a:cubicBezTo>
                  <a:pt x="27" y="54"/>
                  <a:pt x="28" y="54"/>
                  <a:pt x="28" y="55"/>
                </a:cubicBezTo>
                <a:cubicBezTo>
                  <a:pt x="29" y="55"/>
                  <a:pt x="28" y="57"/>
                  <a:pt x="29" y="56"/>
                </a:cubicBezTo>
                <a:cubicBezTo>
                  <a:pt x="29" y="55"/>
                  <a:pt x="28" y="54"/>
                  <a:pt x="28" y="53"/>
                </a:cubicBezTo>
                <a:cubicBezTo>
                  <a:pt x="27" y="52"/>
                  <a:pt x="27" y="51"/>
                  <a:pt x="27" y="51"/>
                </a:cubicBezTo>
                <a:cubicBezTo>
                  <a:pt x="26" y="50"/>
                  <a:pt x="26" y="49"/>
                  <a:pt x="26" y="49"/>
                </a:cubicBezTo>
                <a:cubicBezTo>
                  <a:pt x="26" y="49"/>
                  <a:pt x="28" y="49"/>
                  <a:pt x="27" y="50"/>
                </a:cubicBezTo>
                <a:cubicBezTo>
                  <a:pt x="27" y="51"/>
                  <a:pt x="29" y="53"/>
                  <a:pt x="30" y="54"/>
                </a:cubicBezTo>
                <a:cubicBezTo>
                  <a:pt x="30" y="54"/>
                  <a:pt x="32" y="56"/>
                  <a:pt x="31" y="56"/>
                </a:cubicBezTo>
                <a:cubicBezTo>
                  <a:pt x="32" y="56"/>
                  <a:pt x="33" y="57"/>
                  <a:pt x="33" y="58"/>
                </a:cubicBezTo>
                <a:cubicBezTo>
                  <a:pt x="34" y="59"/>
                  <a:pt x="34" y="60"/>
                  <a:pt x="34" y="61"/>
                </a:cubicBezTo>
                <a:cubicBezTo>
                  <a:pt x="34" y="62"/>
                  <a:pt x="36" y="63"/>
                  <a:pt x="37" y="63"/>
                </a:cubicBezTo>
                <a:cubicBezTo>
                  <a:pt x="38" y="64"/>
                  <a:pt x="39" y="64"/>
                  <a:pt x="40" y="65"/>
                </a:cubicBezTo>
                <a:cubicBezTo>
                  <a:pt x="41" y="65"/>
                  <a:pt x="41" y="65"/>
                  <a:pt x="42" y="64"/>
                </a:cubicBezTo>
                <a:cubicBezTo>
                  <a:pt x="44" y="64"/>
                  <a:pt x="44" y="66"/>
                  <a:pt x="46" y="67"/>
                </a:cubicBezTo>
                <a:cubicBezTo>
                  <a:pt x="46" y="67"/>
                  <a:pt x="48" y="68"/>
                  <a:pt x="49" y="67"/>
                </a:cubicBezTo>
                <a:cubicBezTo>
                  <a:pt x="49" y="68"/>
                  <a:pt x="50" y="70"/>
                  <a:pt x="50" y="70"/>
                </a:cubicBezTo>
                <a:cubicBezTo>
                  <a:pt x="51" y="71"/>
                  <a:pt x="52" y="71"/>
                  <a:pt x="53" y="72"/>
                </a:cubicBezTo>
                <a:cubicBezTo>
                  <a:pt x="53" y="72"/>
                  <a:pt x="53" y="72"/>
                  <a:pt x="53" y="72"/>
                </a:cubicBezTo>
                <a:cubicBezTo>
                  <a:pt x="53" y="72"/>
                  <a:pt x="54" y="74"/>
                  <a:pt x="55" y="73"/>
                </a:cubicBezTo>
                <a:cubicBezTo>
                  <a:pt x="55" y="73"/>
                  <a:pt x="56" y="72"/>
                  <a:pt x="56" y="71"/>
                </a:cubicBezTo>
                <a:cubicBezTo>
                  <a:pt x="54" y="72"/>
                  <a:pt x="53" y="72"/>
                  <a:pt x="52" y="70"/>
                </a:cubicBezTo>
                <a:cubicBezTo>
                  <a:pt x="52" y="70"/>
                  <a:pt x="51" y="68"/>
                  <a:pt x="52" y="68"/>
                </a:cubicBezTo>
                <a:cubicBezTo>
                  <a:pt x="53" y="68"/>
                  <a:pt x="53" y="67"/>
                  <a:pt x="52" y="66"/>
                </a:cubicBezTo>
                <a:cubicBezTo>
                  <a:pt x="52" y="66"/>
                  <a:pt x="51" y="65"/>
                  <a:pt x="51" y="64"/>
                </a:cubicBezTo>
                <a:cubicBezTo>
                  <a:pt x="51" y="65"/>
                  <a:pt x="49" y="65"/>
                  <a:pt x="49" y="64"/>
                </a:cubicBezTo>
                <a:cubicBezTo>
                  <a:pt x="49" y="64"/>
                  <a:pt x="49" y="65"/>
                  <a:pt x="49" y="65"/>
                </a:cubicBezTo>
                <a:cubicBezTo>
                  <a:pt x="49" y="65"/>
                  <a:pt x="48" y="65"/>
                  <a:pt x="48" y="65"/>
                </a:cubicBezTo>
                <a:cubicBezTo>
                  <a:pt x="48" y="64"/>
                  <a:pt x="48" y="63"/>
                  <a:pt x="48" y="62"/>
                </a:cubicBezTo>
                <a:cubicBezTo>
                  <a:pt x="49" y="61"/>
                  <a:pt x="51" y="59"/>
                  <a:pt x="48" y="59"/>
                </a:cubicBezTo>
                <a:cubicBezTo>
                  <a:pt x="47" y="59"/>
                  <a:pt x="47" y="60"/>
                  <a:pt x="46" y="60"/>
                </a:cubicBezTo>
                <a:cubicBezTo>
                  <a:pt x="46" y="61"/>
                  <a:pt x="46" y="62"/>
                  <a:pt x="45" y="62"/>
                </a:cubicBezTo>
                <a:cubicBezTo>
                  <a:pt x="45" y="63"/>
                  <a:pt x="43" y="62"/>
                  <a:pt x="42" y="62"/>
                </a:cubicBezTo>
                <a:cubicBezTo>
                  <a:pt x="41" y="61"/>
                  <a:pt x="40" y="59"/>
                  <a:pt x="40" y="58"/>
                </a:cubicBezTo>
                <a:cubicBezTo>
                  <a:pt x="40" y="56"/>
                  <a:pt x="41" y="55"/>
                  <a:pt x="40" y="53"/>
                </a:cubicBezTo>
                <a:cubicBezTo>
                  <a:pt x="41" y="53"/>
                  <a:pt x="41" y="52"/>
                  <a:pt x="41" y="52"/>
                </a:cubicBezTo>
                <a:cubicBezTo>
                  <a:pt x="42" y="52"/>
                  <a:pt x="42" y="52"/>
                  <a:pt x="42" y="51"/>
                </a:cubicBezTo>
                <a:cubicBezTo>
                  <a:pt x="42" y="51"/>
                  <a:pt x="42" y="51"/>
                  <a:pt x="42" y="51"/>
                </a:cubicBezTo>
                <a:cubicBezTo>
                  <a:pt x="43" y="52"/>
                  <a:pt x="45" y="50"/>
                  <a:pt x="45" y="51"/>
                </a:cubicBezTo>
                <a:cubicBezTo>
                  <a:pt x="46" y="51"/>
                  <a:pt x="47" y="52"/>
                  <a:pt x="47" y="51"/>
                </a:cubicBezTo>
                <a:cubicBezTo>
                  <a:pt x="47" y="51"/>
                  <a:pt x="46" y="50"/>
                  <a:pt x="47" y="50"/>
                </a:cubicBezTo>
                <a:cubicBezTo>
                  <a:pt x="47" y="51"/>
                  <a:pt x="48" y="51"/>
                  <a:pt x="48" y="50"/>
                </a:cubicBezTo>
                <a:cubicBezTo>
                  <a:pt x="49" y="50"/>
                  <a:pt x="50" y="50"/>
                  <a:pt x="51" y="51"/>
                </a:cubicBezTo>
                <a:cubicBezTo>
                  <a:pt x="51" y="51"/>
                  <a:pt x="51" y="52"/>
                  <a:pt x="52" y="51"/>
                </a:cubicBezTo>
                <a:cubicBezTo>
                  <a:pt x="53" y="52"/>
                  <a:pt x="53" y="52"/>
                  <a:pt x="53" y="52"/>
                </a:cubicBezTo>
                <a:cubicBezTo>
                  <a:pt x="53" y="53"/>
                  <a:pt x="53" y="55"/>
                  <a:pt x="54" y="55"/>
                </a:cubicBezTo>
                <a:cubicBezTo>
                  <a:pt x="55" y="56"/>
                  <a:pt x="55" y="54"/>
                  <a:pt x="55" y="53"/>
                </a:cubicBezTo>
                <a:cubicBezTo>
                  <a:pt x="55" y="53"/>
                  <a:pt x="55" y="51"/>
                  <a:pt x="55" y="51"/>
                </a:cubicBezTo>
                <a:cubicBezTo>
                  <a:pt x="53" y="50"/>
                  <a:pt x="54" y="49"/>
                  <a:pt x="55" y="48"/>
                </a:cubicBezTo>
                <a:cubicBezTo>
                  <a:pt x="55" y="48"/>
                  <a:pt x="56" y="47"/>
                  <a:pt x="57" y="47"/>
                </a:cubicBezTo>
                <a:cubicBezTo>
                  <a:pt x="58" y="46"/>
                  <a:pt x="58" y="45"/>
                  <a:pt x="58" y="45"/>
                </a:cubicBezTo>
                <a:cubicBezTo>
                  <a:pt x="58" y="45"/>
                  <a:pt x="58" y="44"/>
                  <a:pt x="59" y="44"/>
                </a:cubicBezTo>
                <a:cubicBezTo>
                  <a:pt x="58" y="44"/>
                  <a:pt x="58" y="43"/>
                  <a:pt x="58" y="43"/>
                </a:cubicBezTo>
                <a:cubicBezTo>
                  <a:pt x="58" y="43"/>
                  <a:pt x="58" y="43"/>
                  <a:pt x="58" y="42"/>
                </a:cubicBezTo>
                <a:cubicBezTo>
                  <a:pt x="58" y="42"/>
                  <a:pt x="58" y="41"/>
                  <a:pt x="59" y="41"/>
                </a:cubicBezTo>
                <a:cubicBezTo>
                  <a:pt x="59" y="42"/>
                  <a:pt x="61" y="41"/>
                  <a:pt x="60" y="40"/>
                </a:cubicBezTo>
                <a:cubicBezTo>
                  <a:pt x="61" y="39"/>
                  <a:pt x="62" y="40"/>
                  <a:pt x="62" y="39"/>
                </a:cubicBezTo>
                <a:cubicBezTo>
                  <a:pt x="63" y="39"/>
                  <a:pt x="63" y="38"/>
                  <a:pt x="63" y="37"/>
                </a:cubicBezTo>
                <a:cubicBezTo>
                  <a:pt x="64" y="37"/>
                  <a:pt x="64" y="37"/>
                  <a:pt x="65" y="36"/>
                </a:cubicBezTo>
                <a:cubicBezTo>
                  <a:pt x="65" y="36"/>
                  <a:pt x="66" y="36"/>
                  <a:pt x="66" y="35"/>
                </a:cubicBezTo>
                <a:cubicBezTo>
                  <a:pt x="67" y="36"/>
                  <a:pt x="69" y="34"/>
                  <a:pt x="68" y="34"/>
                </a:cubicBezTo>
                <a:cubicBezTo>
                  <a:pt x="68" y="33"/>
                  <a:pt x="67" y="33"/>
                  <a:pt x="66" y="33"/>
                </a:cubicBezTo>
                <a:cubicBezTo>
                  <a:pt x="67" y="32"/>
                  <a:pt x="67" y="33"/>
                  <a:pt x="68" y="32"/>
                </a:cubicBezTo>
                <a:cubicBezTo>
                  <a:pt x="69" y="32"/>
                  <a:pt x="68" y="32"/>
                  <a:pt x="67" y="31"/>
                </a:cubicBezTo>
                <a:cubicBezTo>
                  <a:pt x="66" y="31"/>
                  <a:pt x="65" y="32"/>
                  <a:pt x="65" y="32"/>
                </a:cubicBezTo>
                <a:cubicBezTo>
                  <a:pt x="64" y="33"/>
                  <a:pt x="64" y="33"/>
                  <a:pt x="63" y="33"/>
                </a:cubicBezTo>
                <a:close/>
                <a:moveTo>
                  <a:pt x="76" y="75"/>
                </a:moveTo>
                <a:cubicBezTo>
                  <a:pt x="76" y="75"/>
                  <a:pt x="75" y="75"/>
                  <a:pt x="75" y="75"/>
                </a:cubicBezTo>
                <a:cubicBezTo>
                  <a:pt x="74" y="74"/>
                  <a:pt x="74" y="74"/>
                  <a:pt x="73" y="74"/>
                </a:cubicBezTo>
                <a:cubicBezTo>
                  <a:pt x="73" y="73"/>
                  <a:pt x="72" y="72"/>
                  <a:pt x="71" y="72"/>
                </a:cubicBezTo>
                <a:cubicBezTo>
                  <a:pt x="70" y="71"/>
                  <a:pt x="70" y="71"/>
                  <a:pt x="69" y="71"/>
                </a:cubicBezTo>
                <a:cubicBezTo>
                  <a:pt x="69" y="71"/>
                  <a:pt x="67" y="71"/>
                  <a:pt x="68" y="72"/>
                </a:cubicBezTo>
                <a:cubicBezTo>
                  <a:pt x="67" y="71"/>
                  <a:pt x="66" y="70"/>
                  <a:pt x="65" y="70"/>
                </a:cubicBezTo>
                <a:cubicBezTo>
                  <a:pt x="64" y="70"/>
                  <a:pt x="64" y="69"/>
                  <a:pt x="63" y="70"/>
                </a:cubicBezTo>
                <a:cubicBezTo>
                  <a:pt x="62" y="70"/>
                  <a:pt x="62" y="71"/>
                  <a:pt x="62" y="71"/>
                </a:cubicBezTo>
                <a:cubicBezTo>
                  <a:pt x="61" y="71"/>
                  <a:pt x="63" y="70"/>
                  <a:pt x="62" y="69"/>
                </a:cubicBezTo>
                <a:cubicBezTo>
                  <a:pt x="62" y="68"/>
                  <a:pt x="60" y="70"/>
                  <a:pt x="60" y="70"/>
                </a:cubicBezTo>
                <a:cubicBezTo>
                  <a:pt x="59" y="70"/>
                  <a:pt x="59" y="71"/>
                  <a:pt x="59" y="71"/>
                </a:cubicBezTo>
                <a:cubicBezTo>
                  <a:pt x="58" y="71"/>
                  <a:pt x="58" y="72"/>
                  <a:pt x="58" y="72"/>
                </a:cubicBezTo>
                <a:cubicBezTo>
                  <a:pt x="58" y="72"/>
                  <a:pt x="57" y="72"/>
                  <a:pt x="57" y="72"/>
                </a:cubicBezTo>
                <a:cubicBezTo>
                  <a:pt x="57" y="73"/>
                  <a:pt x="57" y="75"/>
                  <a:pt x="57" y="76"/>
                </a:cubicBezTo>
                <a:cubicBezTo>
                  <a:pt x="57" y="77"/>
                  <a:pt x="57" y="79"/>
                  <a:pt x="56" y="79"/>
                </a:cubicBezTo>
                <a:cubicBezTo>
                  <a:pt x="56" y="80"/>
                  <a:pt x="55" y="81"/>
                  <a:pt x="55" y="82"/>
                </a:cubicBezTo>
                <a:cubicBezTo>
                  <a:pt x="54" y="82"/>
                  <a:pt x="55" y="83"/>
                  <a:pt x="55" y="83"/>
                </a:cubicBezTo>
                <a:cubicBezTo>
                  <a:pt x="55" y="84"/>
                  <a:pt x="54" y="85"/>
                  <a:pt x="54" y="86"/>
                </a:cubicBezTo>
                <a:cubicBezTo>
                  <a:pt x="54" y="86"/>
                  <a:pt x="54" y="87"/>
                  <a:pt x="54" y="87"/>
                </a:cubicBezTo>
                <a:cubicBezTo>
                  <a:pt x="63" y="85"/>
                  <a:pt x="71" y="81"/>
                  <a:pt x="76" y="7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TextBox 59">
            <a:extLst>
              <a:ext uri="{FF2B5EF4-FFF2-40B4-BE49-F238E27FC236}">
                <a16:creationId xmlns:a16="http://schemas.microsoft.com/office/drawing/2014/main" id="{8D3FE842-6AA4-4B5B-893A-CA41121B68C6}"/>
              </a:ext>
            </a:extLst>
          </p:cNvPr>
          <p:cNvSpPr txBox="1"/>
          <p:nvPr/>
        </p:nvSpPr>
        <p:spPr>
          <a:xfrm>
            <a:off x="8602223" y="3804435"/>
            <a:ext cx="2254214" cy="307777"/>
          </a:xfrm>
          <a:prstGeom prst="rect">
            <a:avLst/>
          </a:prstGeom>
          <a:noFill/>
        </p:spPr>
        <p:txBody>
          <a:bodyPr wrap="square" rtlCol="0" anchor="ctr">
            <a:spAutoFit/>
          </a:bodyPr>
          <a:lstStyle/>
          <a:p>
            <a:r>
              <a:rPr lang="nn-NO" sz="1400"/>
              <a:t>www.yourwebsite.com</a:t>
            </a:r>
            <a:endParaRPr lang="en-ID" sz="1000" dirty="0"/>
          </a:p>
        </p:txBody>
      </p:sp>
      <p:sp>
        <p:nvSpPr>
          <p:cNvPr id="12" name="Rectangle: Rounded Corners 11">
            <a:extLst>
              <a:ext uri="{FF2B5EF4-FFF2-40B4-BE49-F238E27FC236}">
                <a16:creationId xmlns:a16="http://schemas.microsoft.com/office/drawing/2014/main" id="{653D8293-5A53-48BF-9EE9-C3ED68C1EA77}"/>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TextBox">
            <a:extLst>
              <a:ext uri="{FF2B5EF4-FFF2-40B4-BE49-F238E27FC236}">
                <a16:creationId xmlns:a16="http://schemas.microsoft.com/office/drawing/2014/main" id="{09952107-C430-4D0A-B567-61719539087C}"/>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5" name="Graphic 13">
            <a:extLst>
              <a:ext uri="{FF2B5EF4-FFF2-40B4-BE49-F238E27FC236}">
                <a16:creationId xmlns:a16="http://schemas.microsoft.com/office/drawing/2014/main" id="{A1C1839B-CE82-47A6-8582-8918500AA837}"/>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1065D292-23F9-42A0-A8CC-7B442C9B02F5}"/>
              </a:ext>
            </a:extLst>
          </p:cNvPr>
          <p:cNvSpPr>
            <a:spLocks noGrp="1"/>
          </p:cNvSpPr>
          <p:nvPr>
            <p:ph type="sldNum" sz="quarter" idx="11"/>
          </p:nvPr>
        </p:nvSpPr>
        <p:spPr/>
        <p:txBody>
          <a:bodyPr/>
          <a:lstStyle/>
          <a:p>
            <a:fld id="{950356F5-5040-45F3-9DFE-AA818FBF1AB1}" type="slidenum">
              <a:rPr lang="en-ID" smtClean="0"/>
              <a:pPr/>
              <a:t>29</a:t>
            </a:fld>
            <a:endParaRPr lang="en-ID"/>
          </a:p>
        </p:txBody>
      </p:sp>
    </p:spTree>
    <p:extLst>
      <p:ext uri="{BB962C8B-B14F-4D97-AF65-F5344CB8AC3E}">
        <p14:creationId xmlns:p14="http://schemas.microsoft.com/office/powerpoint/2010/main" val="2306841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1000"/>
                            </p:stCondLst>
                            <p:childTnLst>
                              <p:par>
                                <p:cTn id="19" presetID="42"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150"/>
                                  </p:stCondLst>
                                  <p:childTnLst>
                                    <p:set>
                                      <p:cBhvr>
                                        <p:cTn id="25" dur="1" fill="hold">
                                          <p:stCondLst>
                                            <p:cond delay="0"/>
                                          </p:stCondLst>
                                        </p:cTn>
                                        <p:tgtEl>
                                          <p:spTgt spid="53"/>
                                        </p:tgtEl>
                                        <p:attrNameLst>
                                          <p:attrName>style.visibility</p:attrName>
                                        </p:attrNameLst>
                                      </p:cBhvr>
                                      <p:to>
                                        <p:strVal val="visible"/>
                                      </p:to>
                                    </p:set>
                                    <p:animEffect transition="in" filter="fade">
                                      <p:cBhvr>
                                        <p:cTn id="26" dur="1000"/>
                                        <p:tgtEl>
                                          <p:spTgt spid="53"/>
                                        </p:tgtEl>
                                      </p:cBhvr>
                                    </p:animEffect>
                                    <p:anim calcmode="lin" valueType="num">
                                      <p:cBhvr>
                                        <p:cTn id="27" dur="1000" fill="hold"/>
                                        <p:tgtEl>
                                          <p:spTgt spid="53"/>
                                        </p:tgtEl>
                                        <p:attrNameLst>
                                          <p:attrName>ppt_x</p:attrName>
                                        </p:attrNameLst>
                                      </p:cBhvr>
                                      <p:tavLst>
                                        <p:tav tm="0">
                                          <p:val>
                                            <p:strVal val="#ppt_x"/>
                                          </p:val>
                                        </p:tav>
                                        <p:tav tm="100000">
                                          <p:val>
                                            <p:strVal val="#ppt_x"/>
                                          </p:val>
                                        </p:tav>
                                      </p:tavLst>
                                    </p:anim>
                                    <p:anim calcmode="lin" valueType="num">
                                      <p:cBhvr>
                                        <p:cTn id="28" dur="1000" fill="hold"/>
                                        <p:tgtEl>
                                          <p:spTgt spid="53"/>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15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1000"/>
                                        <p:tgtEl>
                                          <p:spTgt spid="37"/>
                                        </p:tgtEl>
                                      </p:cBhvr>
                                    </p:animEffect>
                                    <p:anim calcmode="lin" valueType="num">
                                      <p:cBhvr>
                                        <p:cTn id="32" dur="1000" fill="hold"/>
                                        <p:tgtEl>
                                          <p:spTgt spid="37"/>
                                        </p:tgtEl>
                                        <p:attrNameLst>
                                          <p:attrName>ppt_x</p:attrName>
                                        </p:attrNameLst>
                                      </p:cBhvr>
                                      <p:tavLst>
                                        <p:tav tm="0">
                                          <p:val>
                                            <p:strVal val="#ppt_x"/>
                                          </p:val>
                                        </p:tav>
                                        <p:tav tm="100000">
                                          <p:val>
                                            <p:strVal val="#ppt_x"/>
                                          </p:val>
                                        </p:tav>
                                      </p:tavLst>
                                    </p:anim>
                                    <p:anim calcmode="lin" valueType="num">
                                      <p:cBhvr>
                                        <p:cTn id="33" dur="1000" fill="hold"/>
                                        <p:tgtEl>
                                          <p:spTgt spid="37"/>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25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5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1000"/>
                                        <p:tgtEl>
                                          <p:spTgt spid="31"/>
                                        </p:tgtEl>
                                      </p:cBhvr>
                                    </p:animEffect>
                                    <p:anim calcmode="lin" valueType="num">
                                      <p:cBhvr>
                                        <p:cTn id="42" dur="1000" fill="hold"/>
                                        <p:tgtEl>
                                          <p:spTgt spid="31"/>
                                        </p:tgtEl>
                                        <p:attrNameLst>
                                          <p:attrName>ppt_x</p:attrName>
                                        </p:attrNameLst>
                                      </p:cBhvr>
                                      <p:tavLst>
                                        <p:tav tm="0">
                                          <p:val>
                                            <p:strVal val="#ppt_x"/>
                                          </p:val>
                                        </p:tav>
                                        <p:tav tm="100000">
                                          <p:val>
                                            <p:strVal val="#ppt_x"/>
                                          </p:val>
                                        </p:tav>
                                      </p:tavLst>
                                    </p:anim>
                                    <p:anim calcmode="lin" valueType="num">
                                      <p:cBhvr>
                                        <p:cTn id="43" dur="1000" fill="hold"/>
                                        <p:tgtEl>
                                          <p:spTgt spid="31"/>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35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1000"/>
                                        <p:tgtEl>
                                          <p:spTgt spid="32"/>
                                        </p:tgtEl>
                                      </p:cBhvr>
                                    </p:animEffect>
                                    <p:anim calcmode="lin" valueType="num">
                                      <p:cBhvr>
                                        <p:cTn id="47" dur="1000" fill="hold"/>
                                        <p:tgtEl>
                                          <p:spTgt spid="32"/>
                                        </p:tgtEl>
                                        <p:attrNameLst>
                                          <p:attrName>ppt_x</p:attrName>
                                        </p:attrNameLst>
                                      </p:cBhvr>
                                      <p:tavLst>
                                        <p:tav tm="0">
                                          <p:val>
                                            <p:strVal val="#ppt_x"/>
                                          </p:val>
                                        </p:tav>
                                        <p:tav tm="100000">
                                          <p:val>
                                            <p:strVal val="#ppt_x"/>
                                          </p:val>
                                        </p:tav>
                                      </p:tavLst>
                                    </p:anim>
                                    <p:anim calcmode="lin" valueType="num">
                                      <p:cBhvr>
                                        <p:cTn id="48" dur="1000" fill="hold"/>
                                        <p:tgtEl>
                                          <p:spTgt spid="3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35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1000"/>
                                        <p:tgtEl>
                                          <p:spTgt spid="36"/>
                                        </p:tgtEl>
                                      </p:cBhvr>
                                    </p:animEffect>
                                    <p:anim calcmode="lin" valueType="num">
                                      <p:cBhvr>
                                        <p:cTn id="52" dur="1000" fill="hold"/>
                                        <p:tgtEl>
                                          <p:spTgt spid="36"/>
                                        </p:tgtEl>
                                        <p:attrNameLst>
                                          <p:attrName>ppt_x</p:attrName>
                                        </p:attrNameLst>
                                      </p:cBhvr>
                                      <p:tavLst>
                                        <p:tav tm="0">
                                          <p:val>
                                            <p:strVal val="#ppt_x"/>
                                          </p:val>
                                        </p:tav>
                                        <p:tav tm="100000">
                                          <p:val>
                                            <p:strVal val="#ppt_x"/>
                                          </p:val>
                                        </p:tav>
                                      </p:tavLst>
                                    </p:anim>
                                    <p:anim calcmode="lin" valueType="num">
                                      <p:cBhvr>
                                        <p:cTn id="53" dur="1000" fill="hold"/>
                                        <p:tgtEl>
                                          <p:spTgt spid="36"/>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45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45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1000" fill="hold"/>
                                        <p:tgtEl>
                                          <p:spTgt spid="60"/>
                                        </p:tgtEl>
                                        <p:attrNameLst>
                                          <p:attrName>ppt_y</p:attrName>
                                        </p:attrNameLst>
                                      </p:cBhvr>
                                      <p:tavLst>
                                        <p:tav tm="0">
                                          <p:val>
                                            <p:strVal val="#ppt_y+.1"/>
                                          </p:val>
                                        </p:tav>
                                        <p:tav tm="100000">
                                          <p:val>
                                            <p:strVal val="#ppt_y"/>
                                          </p:val>
                                        </p:tav>
                                      </p:tavLst>
                                    </p:anim>
                                  </p:childTnLst>
                                </p:cTn>
                              </p:par>
                            </p:childTnLst>
                          </p:cTn>
                        </p:par>
                        <p:par>
                          <p:cTn id="64" fill="hold">
                            <p:stCondLst>
                              <p:cond delay="2450"/>
                            </p:stCondLst>
                            <p:childTnLst>
                              <p:par>
                                <p:cTn id="65" presetID="22" presetClass="entr" presetSubtype="8" fill="hold" grpId="0" nodeType="afterEffect">
                                  <p:stCondLst>
                                    <p:cond delay="0"/>
                                  </p:stCondLst>
                                  <p:childTnLst>
                                    <p:set>
                                      <p:cBhvr>
                                        <p:cTn id="66" dur="1" fill="hold">
                                          <p:stCondLst>
                                            <p:cond delay="0"/>
                                          </p:stCondLst>
                                        </p:cTn>
                                        <p:tgtEl>
                                          <p:spTgt spid="8">
                                            <p:txEl>
                                              <p:pRg st="0" end="0"/>
                                            </p:txEl>
                                          </p:spTgt>
                                        </p:tgtEl>
                                        <p:attrNameLst>
                                          <p:attrName>style.visibility</p:attrName>
                                        </p:attrNameLst>
                                      </p:cBhvr>
                                      <p:to>
                                        <p:strVal val="visible"/>
                                      </p:to>
                                    </p:set>
                                    <p:animEffect transition="in" filter="wipe(left)">
                                      <p:cBhvr>
                                        <p:cTn id="67" dur="750"/>
                                        <p:tgtEl>
                                          <p:spTgt spid="8">
                                            <p:txEl>
                                              <p:pRg st="0" end="0"/>
                                            </p:txEl>
                                          </p:spTgt>
                                        </p:tgtEl>
                                      </p:cBhvr>
                                    </p:animEffect>
                                  </p:childTnLst>
                                </p:cTn>
                              </p:par>
                            </p:childTnLst>
                          </p:cTn>
                        </p:par>
                        <p:par>
                          <p:cTn id="68" fill="hold">
                            <p:stCondLst>
                              <p:cond delay="3200"/>
                            </p:stCondLst>
                            <p:childTnLst>
                              <p:par>
                                <p:cTn id="69" presetID="22" presetClass="entr" presetSubtype="8"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wipe(left)">
                                      <p:cBhvr>
                                        <p:cTn id="71" dur="750"/>
                                        <p:tgtEl>
                                          <p:spTgt spid="7"/>
                                        </p:tgtEl>
                                      </p:cBhvr>
                                    </p:animEffect>
                                  </p:childTnLst>
                                </p:cTn>
                              </p:par>
                            </p:childTnLst>
                          </p:cTn>
                        </p:par>
                        <p:par>
                          <p:cTn id="72" fill="hold">
                            <p:stCondLst>
                              <p:cond delay="3950"/>
                            </p:stCondLst>
                            <p:childTnLst>
                              <p:par>
                                <p:cTn id="73" presetID="22" presetClass="entr" presetSubtype="8" fill="hold" grpId="0"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left)">
                                      <p:cBhvr>
                                        <p:cTn id="75"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1" grpId="0"/>
      <p:bldP spid="36" grpId="0"/>
      <p:bldP spid="7" grpId="0"/>
      <p:bldP spid="8" grpId="0" build="p"/>
      <p:bldP spid="5" grpId="0"/>
      <p:bldP spid="53" grpId="0"/>
      <p:bldP spid="6" grpId="0"/>
      <p:bldP spid="9" grpId="0" animBg="1"/>
      <p:bldP spid="60" grpId="0"/>
      <p:bldP spid="12" grpId="0" animBg="1"/>
      <p:bldP spid="13" grpId="0"/>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a:extLst>
              <a:ext uri="{FF2B5EF4-FFF2-40B4-BE49-F238E27FC236}">
                <a16:creationId xmlns:a16="http://schemas.microsoft.com/office/drawing/2014/main" id="{F3F3C37F-27CB-40C7-A99C-F8E9DC262CA0}"/>
              </a:ext>
            </a:extLst>
          </p:cNvPr>
          <p:cNvSpPr txBox="1"/>
          <p:nvPr/>
        </p:nvSpPr>
        <p:spPr>
          <a:xfrm>
            <a:off x="1294191" y="2100859"/>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4" name="TextBox">
            <a:extLst>
              <a:ext uri="{FF2B5EF4-FFF2-40B4-BE49-F238E27FC236}">
                <a16:creationId xmlns:a16="http://schemas.microsoft.com/office/drawing/2014/main" id="{D81F7A94-111B-40E9-97A6-8C0201E0398D}"/>
              </a:ext>
            </a:extLst>
          </p:cNvPr>
          <p:cNvSpPr txBox="1"/>
          <p:nvPr/>
        </p:nvSpPr>
        <p:spPr>
          <a:xfrm>
            <a:off x="1294192" y="2439413"/>
            <a:ext cx="2517168"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debitis placeat suscipit pat integer voluptates eros antes elementum</a:t>
            </a:r>
            <a:endParaRPr lang="en-ID">
              <a:solidFill>
                <a:schemeClr val="tx1"/>
              </a:solidFill>
            </a:endParaRPr>
          </a:p>
        </p:txBody>
      </p:sp>
      <p:sp>
        <p:nvSpPr>
          <p:cNvPr id="16" name="Rectangle: Rounded Corners 15">
            <a:extLst>
              <a:ext uri="{FF2B5EF4-FFF2-40B4-BE49-F238E27FC236}">
                <a16:creationId xmlns:a16="http://schemas.microsoft.com/office/drawing/2014/main" id="{1AC80F1F-B89B-48CE-BA0F-0D86063BC060}"/>
              </a:ext>
            </a:extLst>
          </p:cNvPr>
          <p:cNvSpPr/>
          <p:nvPr/>
        </p:nvSpPr>
        <p:spPr>
          <a:xfrm>
            <a:off x="796887" y="2213710"/>
            <a:ext cx="338554" cy="3385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TextBox">
            <a:extLst>
              <a:ext uri="{FF2B5EF4-FFF2-40B4-BE49-F238E27FC236}">
                <a16:creationId xmlns:a16="http://schemas.microsoft.com/office/drawing/2014/main" id="{EA826F89-D3BC-4333-9CE3-AED9FD0BC644}"/>
              </a:ext>
            </a:extLst>
          </p:cNvPr>
          <p:cNvSpPr txBox="1"/>
          <p:nvPr/>
        </p:nvSpPr>
        <p:spPr>
          <a:xfrm>
            <a:off x="796887" y="2185914"/>
            <a:ext cx="338554"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01</a:t>
            </a:r>
          </a:p>
        </p:txBody>
      </p:sp>
      <p:sp>
        <p:nvSpPr>
          <p:cNvPr id="37" name="TextBox">
            <a:extLst>
              <a:ext uri="{FF2B5EF4-FFF2-40B4-BE49-F238E27FC236}">
                <a16:creationId xmlns:a16="http://schemas.microsoft.com/office/drawing/2014/main" id="{3E0AA883-4CB7-447D-9ACB-EFF38B0D0CDD}"/>
              </a:ext>
            </a:extLst>
          </p:cNvPr>
          <p:cNvSpPr txBox="1"/>
          <p:nvPr/>
        </p:nvSpPr>
        <p:spPr>
          <a:xfrm>
            <a:off x="5086861" y="2100859"/>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38" name="TextBox">
            <a:extLst>
              <a:ext uri="{FF2B5EF4-FFF2-40B4-BE49-F238E27FC236}">
                <a16:creationId xmlns:a16="http://schemas.microsoft.com/office/drawing/2014/main" id="{7C322FEF-C6CC-4F02-8FDC-2D77BB1EEFE0}"/>
              </a:ext>
            </a:extLst>
          </p:cNvPr>
          <p:cNvSpPr txBox="1"/>
          <p:nvPr/>
        </p:nvSpPr>
        <p:spPr>
          <a:xfrm>
            <a:off x="5086862" y="2439413"/>
            <a:ext cx="2517168"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debitis placeat suscipit pat integer voluptates eros antes elementum</a:t>
            </a:r>
            <a:endParaRPr lang="en-ID">
              <a:solidFill>
                <a:schemeClr val="tx1"/>
              </a:solidFill>
            </a:endParaRPr>
          </a:p>
        </p:txBody>
      </p:sp>
      <p:sp>
        <p:nvSpPr>
          <p:cNvPr id="41" name="Rectangle: Rounded Corners 40">
            <a:extLst>
              <a:ext uri="{FF2B5EF4-FFF2-40B4-BE49-F238E27FC236}">
                <a16:creationId xmlns:a16="http://schemas.microsoft.com/office/drawing/2014/main" id="{E6610520-A3FB-44F6-8202-026FA857255F}"/>
              </a:ext>
            </a:extLst>
          </p:cNvPr>
          <p:cNvSpPr/>
          <p:nvPr/>
        </p:nvSpPr>
        <p:spPr>
          <a:xfrm>
            <a:off x="4589557" y="2213710"/>
            <a:ext cx="338554" cy="3385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 name="TextBox">
            <a:extLst>
              <a:ext uri="{FF2B5EF4-FFF2-40B4-BE49-F238E27FC236}">
                <a16:creationId xmlns:a16="http://schemas.microsoft.com/office/drawing/2014/main" id="{B6E63BAC-4F4F-4F68-B614-369C7778493C}"/>
              </a:ext>
            </a:extLst>
          </p:cNvPr>
          <p:cNvSpPr txBox="1"/>
          <p:nvPr/>
        </p:nvSpPr>
        <p:spPr>
          <a:xfrm>
            <a:off x="4589557" y="2185914"/>
            <a:ext cx="338554"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02</a:t>
            </a:r>
          </a:p>
        </p:txBody>
      </p:sp>
      <p:sp>
        <p:nvSpPr>
          <p:cNvPr id="48" name="TextBox">
            <a:extLst>
              <a:ext uri="{FF2B5EF4-FFF2-40B4-BE49-F238E27FC236}">
                <a16:creationId xmlns:a16="http://schemas.microsoft.com/office/drawing/2014/main" id="{0EF8FF3D-F4B4-4550-A2F5-619842FC3609}"/>
              </a:ext>
            </a:extLst>
          </p:cNvPr>
          <p:cNvSpPr txBox="1"/>
          <p:nvPr/>
        </p:nvSpPr>
        <p:spPr>
          <a:xfrm>
            <a:off x="8879531" y="2100859"/>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49" name="TextBox">
            <a:extLst>
              <a:ext uri="{FF2B5EF4-FFF2-40B4-BE49-F238E27FC236}">
                <a16:creationId xmlns:a16="http://schemas.microsoft.com/office/drawing/2014/main" id="{1708287D-FC9A-49A9-A47F-72263DC01FBD}"/>
              </a:ext>
            </a:extLst>
          </p:cNvPr>
          <p:cNvSpPr txBox="1"/>
          <p:nvPr/>
        </p:nvSpPr>
        <p:spPr>
          <a:xfrm>
            <a:off x="8879532" y="2439413"/>
            <a:ext cx="2517168"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debitis placeat suscipit pat integer voluptates eros antes elementum</a:t>
            </a:r>
            <a:endParaRPr lang="en-ID">
              <a:solidFill>
                <a:schemeClr val="tx1"/>
              </a:solidFill>
            </a:endParaRPr>
          </a:p>
        </p:txBody>
      </p:sp>
      <p:sp>
        <p:nvSpPr>
          <p:cNvPr id="51" name="Rectangle: Rounded Corners 50">
            <a:extLst>
              <a:ext uri="{FF2B5EF4-FFF2-40B4-BE49-F238E27FC236}">
                <a16:creationId xmlns:a16="http://schemas.microsoft.com/office/drawing/2014/main" id="{F6891EB6-D220-4FB3-853D-274E5740C188}"/>
              </a:ext>
            </a:extLst>
          </p:cNvPr>
          <p:cNvSpPr/>
          <p:nvPr/>
        </p:nvSpPr>
        <p:spPr>
          <a:xfrm>
            <a:off x="8382227" y="2213710"/>
            <a:ext cx="338554" cy="3385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 name="TextBox">
            <a:extLst>
              <a:ext uri="{FF2B5EF4-FFF2-40B4-BE49-F238E27FC236}">
                <a16:creationId xmlns:a16="http://schemas.microsoft.com/office/drawing/2014/main" id="{FC95B358-0EDA-44E2-A9E3-269C804A1C9C}"/>
              </a:ext>
            </a:extLst>
          </p:cNvPr>
          <p:cNvSpPr txBox="1"/>
          <p:nvPr/>
        </p:nvSpPr>
        <p:spPr>
          <a:xfrm>
            <a:off x="8382227" y="2185914"/>
            <a:ext cx="338554"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03</a:t>
            </a:r>
          </a:p>
        </p:txBody>
      </p:sp>
      <p:sp>
        <p:nvSpPr>
          <p:cNvPr id="54" name="TextBox">
            <a:extLst>
              <a:ext uri="{FF2B5EF4-FFF2-40B4-BE49-F238E27FC236}">
                <a16:creationId xmlns:a16="http://schemas.microsoft.com/office/drawing/2014/main" id="{52FA8C23-6813-4DEE-94B5-C3534589AA5E}"/>
              </a:ext>
            </a:extLst>
          </p:cNvPr>
          <p:cNvSpPr txBox="1"/>
          <p:nvPr/>
        </p:nvSpPr>
        <p:spPr>
          <a:xfrm>
            <a:off x="1294191" y="3548888"/>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55" name="TextBox">
            <a:extLst>
              <a:ext uri="{FF2B5EF4-FFF2-40B4-BE49-F238E27FC236}">
                <a16:creationId xmlns:a16="http://schemas.microsoft.com/office/drawing/2014/main" id="{32E74B7D-24D7-4BD7-8A19-7B1590066A98}"/>
              </a:ext>
            </a:extLst>
          </p:cNvPr>
          <p:cNvSpPr txBox="1"/>
          <p:nvPr/>
        </p:nvSpPr>
        <p:spPr>
          <a:xfrm>
            <a:off x="1294192" y="3887442"/>
            <a:ext cx="2517168"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debitis placeat suscipit pat integer voluptates eros antes elementum</a:t>
            </a:r>
            <a:endParaRPr lang="en-ID">
              <a:solidFill>
                <a:schemeClr val="tx1"/>
              </a:solidFill>
            </a:endParaRPr>
          </a:p>
        </p:txBody>
      </p:sp>
      <p:sp>
        <p:nvSpPr>
          <p:cNvPr id="56" name="Rectangle: Rounded Corners 55">
            <a:extLst>
              <a:ext uri="{FF2B5EF4-FFF2-40B4-BE49-F238E27FC236}">
                <a16:creationId xmlns:a16="http://schemas.microsoft.com/office/drawing/2014/main" id="{92356594-163E-4EA9-9BA5-B758A515387D}"/>
              </a:ext>
            </a:extLst>
          </p:cNvPr>
          <p:cNvSpPr/>
          <p:nvPr/>
        </p:nvSpPr>
        <p:spPr>
          <a:xfrm>
            <a:off x="796887" y="3661739"/>
            <a:ext cx="338554" cy="3385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7" name="TextBox">
            <a:extLst>
              <a:ext uri="{FF2B5EF4-FFF2-40B4-BE49-F238E27FC236}">
                <a16:creationId xmlns:a16="http://schemas.microsoft.com/office/drawing/2014/main" id="{B179610C-EAA5-4128-B2E3-D3FA7E9C1588}"/>
              </a:ext>
            </a:extLst>
          </p:cNvPr>
          <p:cNvSpPr txBox="1"/>
          <p:nvPr/>
        </p:nvSpPr>
        <p:spPr>
          <a:xfrm>
            <a:off x="796887" y="3633943"/>
            <a:ext cx="338554"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04</a:t>
            </a:r>
          </a:p>
        </p:txBody>
      </p:sp>
      <p:sp>
        <p:nvSpPr>
          <p:cNvPr id="58" name="TextBox">
            <a:extLst>
              <a:ext uri="{FF2B5EF4-FFF2-40B4-BE49-F238E27FC236}">
                <a16:creationId xmlns:a16="http://schemas.microsoft.com/office/drawing/2014/main" id="{45BB4227-31DA-4A36-AA66-3630FE0ADEAE}"/>
              </a:ext>
            </a:extLst>
          </p:cNvPr>
          <p:cNvSpPr txBox="1"/>
          <p:nvPr/>
        </p:nvSpPr>
        <p:spPr>
          <a:xfrm>
            <a:off x="5086861" y="3548888"/>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59" name="TextBox">
            <a:extLst>
              <a:ext uri="{FF2B5EF4-FFF2-40B4-BE49-F238E27FC236}">
                <a16:creationId xmlns:a16="http://schemas.microsoft.com/office/drawing/2014/main" id="{02B19988-A205-424D-A4AC-7CAB9B533236}"/>
              </a:ext>
            </a:extLst>
          </p:cNvPr>
          <p:cNvSpPr txBox="1"/>
          <p:nvPr/>
        </p:nvSpPr>
        <p:spPr>
          <a:xfrm>
            <a:off x="5086862" y="3887442"/>
            <a:ext cx="2517168"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debitis placeat suscipit pat integer voluptates eros antes elementum</a:t>
            </a:r>
            <a:endParaRPr lang="en-ID">
              <a:solidFill>
                <a:schemeClr val="tx1"/>
              </a:solidFill>
            </a:endParaRPr>
          </a:p>
        </p:txBody>
      </p:sp>
      <p:sp>
        <p:nvSpPr>
          <p:cNvPr id="60" name="Rectangle: Rounded Corners 59">
            <a:extLst>
              <a:ext uri="{FF2B5EF4-FFF2-40B4-BE49-F238E27FC236}">
                <a16:creationId xmlns:a16="http://schemas.microsoft.com/office/drawing/2014/main" id="{E995AB60-285D-4114-8347-DDA8BE63C60A}"/>
              </a:ext>
            </a:extLst>
          </p:cNvPr>
          <p:cNvSpPr/>
          <p:nvPr/>
        </p:nvSpPr>
        <p:spPr>
          <a:xfrm>
            <a:off x="4589557" y="3661739"/>
            <a:ext cx="338554" cy="3385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1" name="TextBox">
            <a:extLst>
              <a:ext uri="{FF2B5EF4-FFF2-40B4-BE49-F238E27FC236}">
                <a16:creationId xmlns:a16="http://schemas.microsoft.com/office/drawing/2014/main" id="{D4B3415A-DAE8-4D6E-8E60-58656BA5C9B7}"/>
              </a:ext>
            </a:extLst>
          </p:cNvPr>
          <p:cNvSpPr txBox="1"/>
          <p:nvPr/>
        </p:nvSpPr>
        <p:spPr>
          <a:xfrm>
            <a:off x="4589557" y="3633943"/>
            <a:ext cx="338554"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05</a:t>
            </a:r>
          </a:p>
        </p:txBody>
      </p:sp>
      <p:sp>
        <p:nvSpPr>
          <p:cNvPr id="62" name="TextBox">
            <a:extLst>
              <a:ext uri="{FF2B5EF4-FFF2-40B4-BE49-F238E27FC236}">
                <a16:creationId xmlns:a16="http://schemas.microsoft.com/office/drawing/2014/main" id="{3D1FBE25-497C-4692-8FF7-ABE1A5EB00F7}"/>
              </a:ext>
            </a:extLst>
          </p:cNvPr>
          <p:cNvSpPr txBox="1"/>
          <p:nvPr/>
        </p:nvSpPr>
        <p:spPr>
          <a:xfrm>
            <a:off x="8879531" y="3548888"/>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63" name="TextBox">
            <a:extLst>
              <a:ext uri="{FF2B5EF4-FFF2-40B4-BE49-F238E27FC236}">
                <a16:creationId xmlns:a16="http://schemas.microsoft.com/office/drawing/2014/main" id="{9C500975-48B8-49B9-B0EC-EF14F5AAFE15}"/>
              </a:ext>
            </a:extLst>
          </p:cNvPr>
          <p:cNvSpPr txBox="1"/>
          <p:nvPr/>
        </p:nvSpPr>
        <p:spPr>
          <a:xfrm>
            <a:off x="8879532" y="3887442"/>
            <a:ext cx="2517168"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debitis placeat suscipit pat integer voluptates eros antes elementum</a:t>
            </a:r>
            <a:endParaRPr lang="en-ID">
              <a:solidFill>
                <a:schemeClr val="tx1"/>
              </a:solidFill>
            </a:endParaRPr>
          </a:p>
        </p:txBody>
      </p:sp>
      <p:sp>
        <p:nvSpPr>
          <p:cNvPr id="64" name="Rectangle: Rounded Corners 63">
            <a:extLst>
              <a:ext uri="{FF2B5EF4-FFF2-40B4-BE49-F238E27FC236}">
                <a16:creationId xmlns:a16="http://schemas.microsoft.com/office/drawing/2014/main" id="{5D2271D2-8E30-4CD9-B88E-EC948339B561}"/>
              </a:ext>
            </a:extLst>
          </p:cNvPr>
          <p:cNvSpPr/>
          <p:nvPr/>
        </p:nvSpPr>
        <p:spPr>
          <a:xfrm>
            <a:off x="8382227" y="3661739"/>
            <a:ext cx="338554" cy="3385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5" name="TextBox">
            <a:extLst>
              <a:ext uri="{FF2B5EF4-FFF2-40B4-BE49-F238E27FC236}">
                <a16:creationId xmlns:a16="http://schemas.microsoft.com/office/drawing/2014/main" id="{B6086E9C-0D9E-46F3-AFEF-900B2398C3F4}"/>
              </a:ext>
            </a:extLst>
          </p:cNvPr>
          <p:cNvSpPr txBox="1"/>
          <p:nvPr/>
        </p:nvSpPr>
        <p:spPr>
          <a:xfrm>
            <a:off x="8382227" y="3633943"/>
            <a:ext cx="338554"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06</a:t>
            </a:r>
          </a:p>
        </p:txBody>
      </p:sp>
      <p:sp>
        <p:nvSpPr>
          <p:cNvPr id="67" name="TextBox">
            <a:extLst>
              <a:ext uri="{FF2B5EF4-FFF2-40B4-BE49-F238E27FC236}">
                <a16:creationId xmlns:a16="http://schemas.microsoft.com/office/drawing/2014/main" id="{E65A5B5D-02B2-4400-9540-2682F563288A}"/>
              </a:ext>
            </a:extLst>
          </p:cNvPr>
          <p:cNvSpPr txBox="1"/>
          <p:nvPr/>
        </p:nvSpPr>
        <p:spPr>
          <a:xfrm>
            <a:off x="830910" y="4965197"/>
            <a:ext cx="10531767"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tx1"/>
                </a:solidFill>
              </a:rPr>
              <a:t>ducimus expedita sint turpis sed qui harum consequatur sint similique deserunt elementum mollitia tempore omnis facilis praesent ducimus blanditiis iusto molestias ut perferendis aliquam placeat voluptatibus delectus nulla dignissimos atque da maxime perferendis saepe rerum ligula hendrerit eligendi</a:t>
            </a:r>
            <a:endParaRPr lang="en-ID">
              <a:solidFill>
                <a:schemeClr val="tx1"/>
              </a:solidFill>
            </a:endParaRPr>
          </a:p>
        </p:txBody>
      </p:sp>
      <p:sp>
        <p:nvSpPr>
          <p:cNvPr id="3" name="Title 2">
            <a:extLst>
              <a:ext uri="{FF2B5EF4-FFF2-40B4-BE49-F238E27FC236}">
                <a16:creationId xmlns:a16="http://schemas.microsoft.com/office/drawing/2014/main" id="{34B5BCA2-15B2-423F-A9AE-3F0C82E67742}"/>
              </a:ext>
            </a:extLst>
          </p:cNvPr>
          <p:cNvSpPr>
            <a:spLocks noGrp="1"/>
          </p:cNvSpPr>
          <p:nvPr>
            <p:ph type="title"/>
          </p:nvPr>
        </p:nvSpPr>
        <p:spPr/>
        <p:txBody>
          <a:bodyPr/>
          <a:lstStyle/>
          <a:p>
            <a:r>
              <a:rPr lang="en-ID">
                <a:solidFill>
                  <a:schemeClr val="tx1"/>
                </a:solidFill>
                <a:latin typeface="+mj-lt"/>
              </a:rPr>
              <a:t>Table of </a:t>
            </a:r>
            <a:r>
              <a:rPr lang="en-ID">
                <a:solidFill>
                  <a:schemeClr val="accent1"/>
                </a:solidFill>
                <a:latin typeface="+mj-lt"/>
              </a:rPr>
              <a:t>Content</a:t>
            </a:r>
            <a:endParaRPr lang="en-ID" sz="4800"/>
          </a:p>
        </p:txBody>
      </p:sp>
      <p:sp>
        <p:nvSpPr>
          <p:cNvPr id="5" name="Subtitle 4">
            <a:extLst>
              <a:ext uri="{FF2B5EF4-FFF2-40B4-BE49-F238E27FC236}">
                <a16:creationId xmlns:a16="http://schemas.microsoft.com/office/drawing/2014/main" id="{4438A266-D700-4121-93B9-198CF66E2E0A}"/>
              </a:ext>
            </a:extLst>
          </p:cNvPr>
          <p:cNvSpPr>
            <a:spLocks noGrp="1"/>
          </p:cNvSpPr>
          <p:nvPr>
            <p:ph type="subTitle" idx="1"/>
          </p:nvPr>
        </p:nvSpPr>
        <p:spPr/>
        <p:txBody>
          <a:bodyPr/>
          <a:lstStyle/>
          <a:p>
            <a:r>
              <a:rPr lang="en-US">
                <a:solidFill>
                  <a:schemeClr val="tx1"/>
                </a:solidFill>
              </a:rPr>
              <a:t>Insert Your Subtitle Here</a:t>
            </a:r>
          </a:p>
        </p:txBody>
      </p:sp>
      <p:sp>
        <p:nvSpPr>
          <p:cNvPr id="7" name="Rectangle: Rounded Corners 6">
            <a:extLst>
              <a:ext uri="{FF2B5EF4-FFF2-40B4-BE49-F238E27FC236}">
                <a16:creationId xmlns:a16="http://schemas.microsoft.com/office/drawing/2014/main" id="{423A9CFA-4E5C-4051-9DB1-96377D893700}"/>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TextBox">
            <a:extLst>
              <a:ext uri="{FF2B5EF4-FFF2-40B4-BE49-F238E27FC236}">
                <a16:creationId xmlns:a16="http://schemas.microsoft.com/office/drawing/2014/main" id="{8E0FF700-B093-45EF-A7B5-71C18A9C25D3}"/>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9" name="Graphic 13">
            <a:extLst>
              <a:ext uri="{FF2B5EF4-FFF2-40B4-BE49-F238E27FC236}">
                <a16:creationId xmlns:a16="http://schemas.microsoft.com/office/drawing/2014/main" id="{AAE6274B-20C6-4FAE-9F8A-0A1D876E4E18}"/>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6" name="Slide Number Placeholder 5">
            <a:extLst>
              <a:ext uri="{FF2B5EF4-FFF2-40B4-BE49-F238E27FC236}">
                <a16:creationId xmlns:a16="http://schemas.microsoft.com/office/drawing/2014/main" id="{C3F04CA1-69A6-4FAF-8470-0BA2ADE5A3AE}"/>
              </a:ext>
            </a:extLst>
          </p:cNvPr>
          <p:cNvSpPr>
            <a:spLocks noGrp="1"/>
          </p:cNvSpPr>
          <p:nvPr>
            <p:ph type="sldNum" sz="quarter" idx="10"/>
          </p:nvPr>
        </p:nvSpPr>
        <p:spPr/>
        <p:txBody>
          <a:bodyPr/>
          <a:lstStyle/>
          <a:p>
            <a:fld id="{950356F5-5040-45F3-9DFE-AA818FBF1AB1}" type="slidenum">
              <a:rPr lang="en-ID" smtClean="0"/>
              <a:pPr/>
              <a:t>3</a:t>
            </a:fld>
            <a:endParaRPr lang="en-ID"/>
          </a:p>
        </p:txBody>
      </p:sp>
    </p:spTree>
    <p:extLst>
      <p:ext uri="{BB962C8B-B14F-4D97-AF65-F5344CB8AC3E}">
        <p14:creationId xmlns:p14="http://schemas.microsoft.com/office/powerpoint/2010/main" val="404964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750"/>
                                        <p:tgtEl>
                                          <p:spTgt spid="5">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750"/>
                                        <p:tgtEl>
                                          <p:spTgt spid="3"/>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1000"/>
                                        <p:tgtEl>
                                          <p:spTgt spid="4"/>
                                        </p:tgtEl>
                                      </p:cBhvr>
                                    </p:animEffect>
                                    <p:anim calcmode="lin" valueType="num">
                                      <p:cBhvr>
                                        <p:cTn id="41" dur="1000" fill="hold"/>
                                        <p:tgtEl>
                                          <p:spTgt spid="4"/>
                                        </p:tgtEl>
                                        <p:attrNameLst>
                                          <p:attrName>ppt_x</p:attrName>
                                        </p:attrNameLst>
                                      </p:cBhvr>
                                      <p:tavLst>
                                        <p:tav tm="0">
                                          <p:val>
                                            <p:strVal val="#ppt_x"/>
                                          </p:val>
                                        </p:tav>
                                        <p:tav tm="100000">
                                          <p:val>
                                            <p:strVal val="#ppt_x"/>
                                          </p:val>
                                        </p:tav>
                                      </p:tavLst>
                                    </p:anim>
                                    <p:anim calcmode="lin" valueType="num">
                                      <p:cBhvr>
                                        <p:cTn id="42" dur="1000" fill="hold"/>
                                        <p:tgtEl>
                                          <p:spTgt spid="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10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100"/>
                                  </p:stCondLst>
                                  <p:childTnLst>
                                    <p:set>
                                      <p:cBhvr>
                                        <p:cTn id="49" dur="1" fill="hold">
                                          <p:stCondLst>
                                            <p:cond delay="0"/>
                                          </p:stCondLst>
                                        </p:cTn>
                                        <p:tgtEl>
                                          <p:spTgt spid="44"/>
                                        </p:tgtEl>
                                        <p:attrNameLst>
                                          <p:attrName>style.visibility</p:attrName>
                                        </p:attrNameLst>
                                      </p:cBhvr>
                                      <p:to>
                                        <p:strVal val="visible"/>
                                      </p:to>
                                    </p:set>
                                    <p:animEffect transition="in" filter="fade">
                                      <p:cBhvr>
                                        <p:cTn id="50" dur="1000"/>
                                        <p:tgtEl>
                                          <p:spTgt spid="44"/>
                                        </p:tgtEl>
                                      </p:cBhvr>
                                    </p:animEffect>
                                    <p:anim calcmode="lin" valueType="num">
                                      <p:cBhvr>
                                        <p:cTn id="51" dur="1000" fill="hold"/>
                                        <p:tgtEl>
                                          <p:spTgt spid="44"/>
                                        </p:tgtEl>
                                        <p:attrNameLst>
                                          <p:attrName>ppt_x</p:attrName>
                                        </p:attrNameLst>
                                      </p:cBhvr>
                                      <p:tavLst>
                                        <p:tav tm="0">
                                          <p:val>
                                            <p:strVal val="#ppt_x"/>
                                          </p:val>
                                        </p:tav>
                                        <p:tav tm="100000">
                                          <p:val>
                                            <p:strVal val="#ppt_x"/>
                                          </p:val>
                                        </p:tav>
                                      </p:tavLst>
                                    </p:anim>
                                    <p:anim calcmode="lin" valueType="num">
                                      <p:cBhvr>
                                        <p:cTn id="52" dur="1000" fill="hold"/>
                                        <p:tgtEl>
                                          <p:spTgt spid="44"/>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10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1000"/>
                                        <p:tgtEl>
                                          <p:spTgt spid="37"/>
                                        </p:tgtEl>
                                      </p:cBhvr>
                                    </p:animEffect>
                                    <p:anim calcmode="lin" valueType="num">
                                      <p:cBhvr>
                                        <p:cTn id="56" dur="1000" fill="hold"/>
                                        <p:tgtEl>
                                          <p:spTgt spid="37"/>
                                        </p:tgtEl>
                                        <p:attrNameLst>
                                          <p:attrName>ppt_x</p:attrName>
                                        </p:attrNameLst>
                                      </p:cBhvr>
                                      <p:tavLst>
                                        <p:tav tm="0">
                                          <p:val>
                                            <p:strVal val="#ppt_x"/>
                                          </p:val>
                                        </p:tav>
                                        <p:tav tm="100000">
                                          <p:val>
                                            <p:strVal val="#ppt_x"/>
                                          </p:val>
                                        </p:tav>
                                      </p:tavLst>
                                    </p:anim>
                                    <p:anim calcmode="lin" valueType="num">
                                      <p:cBhvr>
                                        <p:cTn id="57" dur="1000" fill="hold"/>
                                        <p:tgtEl>
                                          <p:spTgt spid="37"/>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100"/>
                                  </p:stCondLst>
                                  <p:childTnLst>
                                    <p:set>
                                      <p:cBhvr>
                                        <p:cTn id="59" dur="1" fill="hold">
                                          <p:stCondLst>
                                            <p:cond delay="0"/>
                                          </p:stCondLst>
                                        </p:cTn>
                                        <p:tgtEl>
                                          <p:spTgt spid="38"/>
                                        </p:tgtEl>
                                        <p:attrNameLst>
                                          <p:attrName>style.visibility</p:attrName>
                                        </p:attrNameLst>
                                      </p:cBhvr>
                                      <p:to>
                                        <p:strVal val="visible"/>
                                      </p:to>
                                    </p:set>
                                    <p:animEffect transition="in" filter="fade">
                                      <p:cBhvr>
                                        <p:cTn id="60" dur="1000"/>
                                        <p:tgtEl>
                                          <p:spTgt spid="38"/>
                                        </p:tgtEl>
                                      </p:cBhvr>
                                    </p:animEffect>
                                    <p:anim calcmode="lin" valueType="num">
                                      <p:cBhvr>
                                        <p:cTn id="61" dur="1000" fill="hold"/>
                                        <p:tgtEl>
                                          <p:spTgt spid="38"/>
                                        </p:tgtEl>
                                        <p:attrNameLst>
                                          <p:attrName>ppt_x</p:attrName>
                                        </p:attrNameLst>
                                      </p:cBhvr>
                                      <p:tavLst>
                                        <p:tav tm="0">
                                          <p:val>
                                            <p:strVal val="#ppt_x"/>
                                          </p:val>
                                        </p:tav>
                                        <p:tav tm="100000">
                                          <p:val>
                                            <p:strVal val="#ppt_x"/>
                                          </p:val>
                                        </p:tav>
                                      </p:tavLst>
                                    </p:anim>
                                    <p:anim calcmode="lin" valueType="num">
                                      <p:cBhvr>
                                        <p:cTn id="62" dur="1000" fill="hold"/>
                                        <p:tgtEl>
                                          <p:spTgt spid="38"/>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200"/>
                                  </p:stCondLst>
                                  <p:childTnLst>
                                    <p:set>
                                      <p:cBhvr>
                                        <p:cTn id="64" dur="1" fill="hold">
                                          <p:stCondLst>
                                            <p:cond delay="0"/>
                                          </p:stCondLst>
                                        </p:cTn>
                                        <p:tgtEl>
                                          <p:spTgt spid="51"/>
                                        </p:tgtEl>
                                        <p:attrNameLst>
                                          <p:attrName>style.visibility</p:attrName>
                                        </p:attrNameLst>
                                      </p:cBhvr>
                                      <p:to>
                                        <p:strVal val="visible"/>
                                      </p:to>
                                    </p:set>
                                    <p:animEffect transition="in" filter="fade">
                                      <p:cBhvr>
                                        <p:cTn id="65" dur="1000"/>
                                        <p:tgtEl>
                                          <p:spTgt spid="51"/>
                                        </p:tgtEl>
                                      </p:cBhvr>
                                    </p:animEffect>
                                    <p:anim calcmode="lin" valueType="num">
                                      <p:cBhvr>
                                        <p:cTn id="66" dur="1000" fill="hold"/>
                                        <p:tgtEl>
                                          <p:spTgt spid="51"/>
                                        </p:tgtEl>
                                        <p:attrNameLst>
                                          <p:attrName>ppt_x</p:attrName>
                                        </p:attrNameLst>
                                      </p:cBhvr>
                                      <p:tavLst>
                                        <p:tav tm="0">
                                          <p:val>
                                            <p:strVal val="#ppt_x"/>
                                          </p:val>
                                        </p:tav>
                                        <p:tav tm="100000">
                                          <p:val>
                                            <p:strVal val="#ppt_x"/>
                                          </p:val>
                                        </p:tav>
                                      </p:tavLst>
                                    </p:anim>
                                    <p:anim calcmode="lin" valueType="num">
                                      <p:cBhvr>
                                        <p:cTn id="67" dur="1000" fill="hold"/>
                                        <p:tgtEl>
                                          <p:spTgt spid="5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200"/>
                                  </p:stCondLst>
                                  <p:childTnLst>
                                    <p:set>
                                      <p:cBhvr>
                                        <p:cTn id="69" dur="1" fill="hold">
                                          <p:stCondLst>
                                            <p:cond delay="0"/>
                                          </p:stCondLst>
                                        </p:cTn>
                                        <p:tgtEl>
                                          <p:spTgt spid="52"/>
                                        </p:tgtEl>
                                        <p:attrNameLst>
                                          <p:attrName>style.visibility</p:attrName>
                                        </p:attrNameLst>
                                      </p:cBhvr>
                                      <p:to>
                                        <p:strVal val="visible"/>
                                      </p:to>
                                    </p:set>
                                    <p:animEffect transition="in" filter="fade">
                                      <p:cBhvr>
                                        <p:cTn id="70" dur="1000"/>
                                        <p:tgtEl>
                                          <p:spTgt spid="52"/>
                                        </p:tgtEl>
                                      </p:cBhvr>
                                    </p:animEffect>
                                    <p:anim calcmode="lin" valueType="num">
                                      <p:cBhvr>
                                        <p:cTn id="71" dur="1000" fill="hold"/>
                                        <p:tgtEl>
                                          <p:spTgt spid="52"/>
                                        </p:tgtEl>
                                        <p:attrNameLst>
                                          <p:attrName>ppt_x</p:attrName>
                                        </p:attrNameLst>
                                      </p:cBhvr>
                                      <p:tavLst>
                                        <p:tav tm="0">
                                          <p:val>
                                            <p:strVal val="#ppt_x"/>
                                          </p:val>
                                        </p:tav>
                                        <p:tav tm="100000">
                                          <p:val>
                                            <p:strVal val="#ppt_x"/>
                                          </p:val>
                                        </p:tav>
                                      </p:tavLst>
                                    </p:anim>
                                    <p:anim calcmode="lin" valueType="num">
                                      <p:cBhvr>
                                        <p:cTn id="72" dur="1000" fill="hold"/>
                                        <p:tgtEl>
                                          <p:spTgt spid="52"/>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20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200"/>
                                  </p:stCondLst>
                                  <p:childTnLst>
                                    <p:set>
                                      <p:cBhvr>
                                        <p:cTn id="79" dur="1" fill="hold">
                                          <p:stCondLst>
                                            <p:cond delay="0"/>
                                          </p:stCondLst>
                                        </p:cTn>
                                        <p:tgtEl>
                                          <p:spTgt spid="49"/>
                                        </p:tgtEl>
                                        <p:attrNameLst>
                                          <p:attrName>style.visibility</p:attrName>
                                        </p:attrNameLst>
                                      </p:cBhvr>
                                      <p:to>
                                        <p:strVal val="visible"/>
                                      </p:to>
                                    </p:set>
                                    <p:animEffect transition="in" filter="fade">
                                      <p:cBhvr>
                                        <p:cTn id="80" dur="1000"/>
                                        <p:tgtEl>
                                          <p:spTgt spid="49"/>
                                        </p:tgtEl>
                                      </p:cBhvr>
                                    </p:animEffect>
                                    <p:anim calcmode="lin" valueType="num">
                                      <p:cBhvr>
                                        <p:cTn id="81" dur="1000" fill="hold"/>
                                        <p:tgtEl>
                                          <p:spTgt spid="49"/>
                                        </p:tgtEl>
                                        <p:attrNameLst>
                                          <p:attrName>ppt_x</p:attrName>
                                        </p:attrNameLst>
                                      </p:cBhvr>
                                      <p:tavLst>
                                        <p:tav tm="0">
                                          <p:val>
                                            <p:strVal val="#ppt_x"/>
                                          </p:val>
                                        </p:tav>
                                        <p:tav tm="100000">
                                          <p:val>
                                            <p:strVal val="#ppt_x"/>
                                          </p:val>
                                        </p:tav>
                                      </p:tavLst>
                                    </p:anim>
                                    <p:anim calcmode="lin" valueType="num">
                                      <p:cBhvr>
                                        <p:cTn id="82" dur="1000" fill="hold"/>
                                        <p:tgtEl>
                                          <p:spTgt spid="49"/>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300"/>
                                  </p:stCondLst>
                                  <p:childTnLst>
                                    <p:set>
                                      <p:cBhvr>
                                        <p:cTn id="84" dur="1" fill="hold">
                                          <p:stCondLst>
                                            <p:cond delay="0"/>
                                          </p:stCondLst>
                                        </p:cTn>
                                        <p:tgtEl>
                                          <p:spTgt spid="56"/>
                                        </p:tgtEl>
                                        <p:attrNameLst>
                                          <p:attrName>style.visibility</p:attrName>
                                        </p:attrNameLst>
                                      </p:cBhvr>
                                      <p:to>
                                        <p:strVal val="visible"/>
                                      </p:to>
                                    </p:set>
                                    <p:animEffect transition="in" filter="fade">
                                      <p:cBhvr>
                                        <p:cTn id="85" dur="1000"/>
                                        <p:tgtEl>
                                          <p:spTgt spid="56"/>
                                        </p:tgtEl>
                                      </p:cBhvr>
                                    </p:animEffect>
                                    <p:anim calcmode="lin" valueType="num">
                                      <p:cBhvr>
                                        <p:cTn id="86" dur="1000" fill="hold"/>
                                        <p:tgtEl>
                                          <p:spTgt spid="56"/>
                                        </p:tgtEl>
                                        <p:attrNameLst>
                                          <p:attrName>ppt_x</p:attrName>
                                        </p:attrNameLst>
                                      </p:cBhvr>
                                      <p:tavLst>
                                        <p:tav tm="0">
                                          <p:val>
                                            <p:strVal val="#ppt_x"/>
                                          </p:val>
                                        </p:tav>
                                        <p:tav tm="100000">
                                          <p:val>
                                            <p:strVal val="#ppt_x"/>
                                          </p:val>
                                        </p:tav>
                                      </p:tavLst>
                                    </p:anim>
                                    <p:anim calcmode="lin" valueType="num">
                                      <p:cBhvr>
                                        <p:cTn id="87" dur="1000" fill="hold"/>
                                        <p:tgtEl>
                                          <p:spTgt spid="56"/>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300"/>
                                  </p:stCondLst>
                                  <p:childTnLst>
                                    <p:set>
                                      <p:cBhvr>
                                        <p:cTn id="89" dur="1" fill="hold">
                                          <p:stCondLst>
                                            <p:cond delay="0"/>
                                          </p:stCondLst>
                                        </p:cTn>
                                        <p:tgtEl>
                                          <p:spTgt spid="57"/>
                                        </p:tgtEl>
                                        <p:attrNameLst>
                                          <p:attrName>style.visibility</p:attrName>
                                        </p:attrNameLst>
                                      </p:cBhvr>
                                      <p:to>
                                        <p:strVal val="visible"/>
                                      </p:to>
                                    </p:set>
                                    <p:animEffect transition="in" filter="fade">
                                      <p:cBhvr>
                                        <p:cTn id="90" dur="1000"/>
                                        <p:tgtEl>
                                          <p:spTgt spid="57"/>
                                        </p:tgtEl>
                                      </p:cBhvr>
                                    </p:animEffect>
                                    <p:anim calcmode="lin" valueType="num">
                                      <p:cBhvr>
                                        <p:cTn id="91" dur="1000" fill="hold"/>
                                        <p:tgtEl>
                                          <p:spTgt spid="57"/>
                                        </p:tgtEl>
                                        <p:attrNameLst>
                                          <p:attrName>ppt_x</p:attrName>
                                        </p:attrNameLst>
                                      </p:cBhvr>
                                      <p:tavLst>
                                        <p:tav tm="0">
                                          <p:val>
                                            <p:strVal val="#ppt_x"/>
                                          </p:val>
                                        </p:tav>
                                        <p:tav tm="100000">
                                          <p:val>
                                            <p:strVal val="#ppt_x"/>
                                          </p:val>
                                        </p:tav>
                                      </p:tavLst>
                                    </p:anim>
                                    <p:anim calcmode="lin" valueType="num">
                                      <p:cBhvr>
                                        <p:cTn id="92" dur="1000" fill="hold"/>
                                        <p:tgtEl>
                                          <p:spTgt spid="57"/>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30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300"/>
                                  </p:stCondLst>
                                  <p:childTnLst>
                                    <p:set>
                                      <p:cBhvr>
                                        <p:cTn id="99" dur="1" fill="hold">
                                          <p:stCondLst>
                                            <p:cond delay="0"/>
                                          </p:stCondLst>
                                        </p:cTn>
                                        <p:tgtEl>
                                          <p:spTgt spid="55"/>
                                        </p:tgtEl>
                                        <p:attrNameLst>
                                          <p:attrName>style.visibility</p:attrName>
                                        </p:attrNameLst>
                                      </p:cBhvr>
                                      <p:to>
                                        <p:strVal val="visible"/>
                                      </p:to>
                                    </p:set>
                                    <p:animEffect transition="in" filter="fade">
                                      <p:cBhvr>
                                        <p:cTn id="100" dur="1000"/>
                                        <p:tgtEl>
                                          <p:spTgt spid="55"/>
                                        </p:tgtEl>
                                      </p:cBhvr>
                                    </p:animEffect>
                                    <p:anim calcmode="lin" valueType="num">
                                      <p:cBhvr>
                                        <p:cTn id="101" dur="1000" fill="hold"/>
                                        <p:tgtEl>
                                          <p:spTgt spid="55"/>
                                        </p:tgtEl>
                                        <p:attrNameLst>
                                          <p:attrName>ppt_x</p:attrName>
                                        </p:attrNameLst>
                                      </p:cBhvr>
                                      <p:tavLst>
                                        <p:tav tm="0">
                                          <p:val>
                                            <p:strVal val="#ppt_x"/>
                                          </p:val>
                                        </p:tav>
                                        <p:tav tm="100000">
                                          <p:val>
                                            <p:strVal val="#ppt_x"/>
                                          </p:val>
                                        </p:tav>
                                      </p:tavLst>
                                    </p:anim>
                                    <p:anim calcmode="lin" valueType="num">
                                      <p:cBhvr>
                                        <p:cTn id="102" dur="1000" fill="hold"/>
                                        <p:tgtEl>
                                          <p:spTgt spid="55"/>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400"/>
                                  </p:stCondLst>
                                  <p:childTnLst>
                                    <p:set>
                                      <p:cBhvr>
                                        <p:cTn id="104" dur="1" fill="hold">
                                          <p:stCondLst>
                                            <p:cond delay="0"/>
                                          </p:stCondLst>
                                        </p:cTn>
                                        <p:tgtEl>
                                          <p:spTgt spid="60"/>
                                        </p:tgtEl>
                                        <p:attrNameLst>
                                          <p:attrName>style.visibility</p:attrName>
                                        </p:attrNameLst>
                                      </p:cBhvr>
                                      <p:to>
                                        <p:strVal val="visible"/>
                                      </p:to>
                                    </p:set>
                                    <p:animEffect transition="in" filter="fade">
                                      <p:cBhvr>
                                        <p:cTn id="105" dur="1000"/>
                                        <p:tgtEl>
                                          <p:spTgt spid="60"/>
                                        </p:tgtEl>
                                      </p:cBhvr>
                                    </p:animEffect>
                                    <p:anim calcmode="lin" valueType="num">
                                      <p:cBhvr>
                                        <p:cTn id="106" dur="1000" fill="hold"/>
                                        <p:tgtEl>
                                          <p:spTgt spid="60"/>
                                        </p:tgtEl>
                                        <p:attrNameLst>
                                          <p:attrName>ppt_x</p:attrName>
                                        </p:attrNameLst>
                                      </p:cBhvr>
                                      <p:tavLst>
                                        <p:tav tm="0">
                                          <p:val>
                                            <p:strVal val="#ppt_x"/>
                                          </p:val>
                                        </p:tav>
                                        <p:tav tm="100000">
                                          <p:val>
                                            <p:strVal val="#ppt_x"/>
                                          </p:val>
                                        </p:tav>
                                      </p:tavLst>
                                    </p:anim>
                                    <p:anim calcmode="lin" valueType="num">
                                      <p:cBhvr>
                                        <p:cTn id="107" dur="1000" fill="hold"/>
                                        <p:tgtEl>
                                          <p:spTgt spid="60"/>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40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400"/>
                                  </p:stCondLst>
                                  <p:childTnLst>
                                    <p:set>
                                      <p:cBhvr>
                                        <p:cTn id="114" dur="1" fill="hold">
                                          <p:stCondLst>
                                            <p:cond delay="0"/>
                                          </p:stCondLst>
                                        </p:cTn>
                                        <p:tgtEl>
                                          <p:spTgt spid="58"/>
                                        </p:tgtEl>
                                        <p:attrNameLst>
                                          <p:attrName>style.visibility</p:attrName>
                                        </p:attrNameLst>
                                      </p:cBhvr>
                                      <p:to>
                                        <p:strVal val="visible"/>
                                      </p:to>
                                    </p:set>
                                    <p:animEffect transition="in" filter="fade">
                                      <p:cBhvr>
                                        <p:cTn id="115" dur="1000"/>
                                        <p:tgtEl>
                                          <p:spTgt spid="58"/>
                                        </p:tgtEl>
                                      </p:cBhvr>
                                    </p:animEffect>
                                    <p:anim calcmode="lin" valueType="num">
                                      <p:cBhvr>
                                        <p:cTn id="116" dur="1000" fill="hold"/>
                                        <p:tgtEl>
                                          <p:spTgt spid="58"/>
                                        </p:tgtEl>
                                        <p:attrNameLst>
                                          <p:attrName>ppt_x</p:attrName>
                                        </p:attrNameLst>
                                      </p:cBhvr>
                                      <p:tavLst>
                                        <p:tav tm="0">
                                          <p:val>
                                            <p:strVal val="#ppt_x"/>
                                          </p:val>
                                        </p:tav>
                                        <p:tav tm="100000">
                                          <p:val>
                                            <p:strVal val="#ppt_x"/>
                                          </p:val>
                                        </p:tav>
                                      </p:tavLst>
                                    </p:anim>
                                    <p:anim calcmode="lin" valueType="num">
                                      <p:cBhvr>
                                        <p:cTn id="117" dur="1000" fill="hold"/>
                                        <p:tgtEl>
                                          <p:spTgt spid="58"/>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400"/>
                                  </p:stCondLst>
                                  <p:childTnLst>
                                    <p:set>
                                      <p:cBhvr>
                                        <p:cTn id="119" dur="1" fill="hold">
                                          <p:stCondLst>
                                            <p:cond delay="0"/>
                                          </p:stCondLst>
                                        </p:cTn>
                                        <p:tgtEl>
                                          <p:spTgt spid="59"/>
                                        </p:tgtEl>
                                        <p:attrNameLst>
                                          <p:attrName>style.visibility</p:attrName>
                                        </p:attrNameLst>
                                      </p:cBhvr>
                                      <p:to>
                                        <p:strVal val="visible"/>
                                      </p:to>
                                    </p:set>
                                    <p:animEffect transition="in" filter="fade">
                                      <p:cBhvr>
                                        <p:cTn id="120" dur="1000"/>
                                        <p:tgtEl>
                                          <p:spTgt spid="59"/>
                                        </p:tgtEl>
                                      </p:cBhvr>
                                    </p:animEffect>
                                    <p:anim calcmode="lin" valueType="num">
                                      <p:cBhvr>
                                        <p:cTn id="121" dur="1000" fill="hold"/>
                                        <p:tgtEl>
                                          <p:spTgt spid="59"/>
                                        </p:tgtEl>
                                        <p:attrNameLst>
                                          <p:attrName>ppt_x</p:attrName>
                                        </p:attrNameLst>
                                      </p:cBhvr>
                                      <p:tavLst>
                                        <p:tav tm="0">
                                          <p:val>
                                            <p:strVal val="#ppt_x"/>
                                          </p:val>
                                        </p:tav>
                                        <p:tav tm="100000">
                                          <p:val>
                                            <p:strVal val="#ppt_x"/>
                                          </p:val>
                                        </p:tav>
                                      </p:tavLst>
                                    </p:anim>
                                    <p:anim calcmode="lin" valueType="num">
                                      <p:cBhvr>
                                        <p:cTn id="122" dur="1000" fill="hold"/>
                                        <p:tgtEl>
                                          <p:spTgt spid="59"/>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500"/>
                                  </p:stCondLst>
                                  <p:childTnLst>
                                    <p:set>
                                      <p:cBhvr>
                                        <p:cTn id="124" dur="1" fill="hold">
                                          <p:stCondLst>
                                            <p:cond delay="0"/>
                                          </p:stCondLst>
                                        </p:cTn>
                                        <p:tgtEl>
                                          <p:spTgt spid="64"/>
                                        </p:tgtEl>
                                        <p:attrNameLst>
                                          <p:attrName>style.visibility</p:attrName>
                                        </p:attrNameLst>
                                      </p:cBhvr>
                                      <p:to>
                                        <p:strVal val="visible"/>
                                      </p:to>
                                    </p:set>
                                    <p:animEffect transition="in" filter="fade">
                                      <p:cBhvr>
                                        <p:cTn id="125" dur="1000"/>
                                        <p:tgtEl>
                                          <p:spTgt spid="64"/>
                                        </p:tgtEl>
                                      </p:cBhvr>
                                    </p:animEffect>
                                    <p:anim calcmode="lin" valueType="num">
                                      <p:cBhvr>
                                        <p:cTn id="126" dur="1000" fill="hold"/>
                                        <p:tgtEl>
                                          <p:spTgt spid="64"/>
                                        </p:tgtEl>
                                        <p:attrNameLst>
                                          <p:attrName>ppt_x</p:attrName>
                                        </p:attrNameLst>
                                      </p:cBhvr>
                                      <p:tavLst>
                                        <p:tav tm="0">
                                          <p:val>
                                            <p:strVal val="#ppt_x"/>
                                          </p:val>
                                        </p:tav>
                                        <p:tav tm="100000">
                                          <p:val>
                                            <p:strVal val="#ppt_x"/>
                                          </p:val>
                                        </p:tav>
                                      </p:tavLst>
                                    </p:anim>
                                    <p:anim calcmode="lin" valueType="num">
                                      <p:cBhvr>
                                        <p:cTn id="127" dur="1000" fill="hold"/>
                                        <p:tgtEl>
                                          <p:spTgt spid="64"/>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500"/>
                                  </p:stCondLst>
                                  <p:childTnLst>
                                    <p:set>
                                      <p:cBhvr>
                                        <p:cTn id="129" dur="1" fill="hold">
                                          <p:stCondLst>
                                            <p:cond delay="0"/>
                                          </p:stCondLst>
                                        </p:cTn>
                                        <p:tgtEl>
                                          <p:spTgt spid="65"/>
                                        </p:tgtEl>
                                        <p:attrNameLst>
                                          <p:attrName>style.visibility</p:attrName>
                                        </p:attrNameLst>
                                      </p:cBhvr>
                                      <p:to>
                                        <p:strVal val="visible"/>
                                      </p:to>
                                    </p:set>
                                    <p:animEffect transition="in" filter="fade">
                                      <p:cBhvr>
                                        <p:cTn id="130" dur="1000"/>
                                        <p:tgtEl>
                                          <p:spTgt spid="65"/>
                                        </p:tgtEl>
                                      </p:cBhvr>
                                    </p:animEffect>
                                    <p:anim calcmode="lin" valueType="num">
                                      <p:cBhvr>
                                        <p:cTn id="131" dur="1000" fill="hold"/>
                                        <p:tgtEl>
                                          <p:spTgt spid="65"/>
                                        </p:tgtEl>
                                        <p:attrNameLst>
                                          <p:attrName>ppt_x</p:attrName>
                                        </p:attrNameLst>
                                      </p:cBhvr>
                                      <p:tavLst>
                                        <p:tav tm="0">
                                          <p:val>
                                            <p:strVal val="#ppt_x"/>
                                          </p:val>
                                        </p:tav>
                                        <p:tav tm="100000">
                                          <p:val>
                                            <p:strVal val="#ppt_x"/>
                                          </p:val>
                                        </p:tav>
                                      </p:tavLst>
                                    </p:anim>
                                    <p:anim calcmode="lin" valueType="num">
                                      <p:cBhvr>
                                        <p:cTn id="132" dur="1000" fill="hold"/>
                                        <p:tgtEl>
                                          <p:spTgt spid="65"/>
                                        </p:tgtEl>
                                        <p:attrNameLst>
                                          <p:attrName>ppt_y</p:attrName>
                                        </p:attrNameLst>
                                      </p:cBhvr>
                                      <p:tavLst>
                                        <p:tav tm="0">
                                          <p:val>
                                            <p:strVal val="#ppt_y+.1"/>
                                          </p:val>
                                        </p:tav>
                                        <p:tav tm="100000">
                                          <p:val>
                                            <p:strVal val="#ppt_y"/>
                                          </p:val>
                                        </p:tav>
                                      </p:tavLst>
                                    </p:anim>
                                  </p:childTnLst>
                                </p:cTn>
                              </p:par>
                              <p:par>
                                <p:cTn id="133" presetID="42" presetClass="entr" presetSubtype="0" fill="hold" grpId="0" nodeType="withEffect">
                                  <p:stCondLst>
                                    <p:cond delay="50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500"/>
                                  </p:stCondLst>
                                  <p:childTnLst>
                                    <p:set>
                                      <p:cBhvr>
                                        <p:cTn id="139" dur="1" fill="hold">
                                          <p:stCondLst>
                                            <p:cond delay="0"/>
                                          </p:stCondLst>
                                        </p:cTn>
                                        <p:tgtEl>
                                          <p:spTgt spid="63"/>
                                        </p:tgtEl>
                                        <p:attrNameLst>
                                          <p:attrName>style.visibility</p:attrName>
                                        </p:attrNameLst>
                                      </p:cBhvr>
                                      <p:to>
                                        <p:strVal val="visible"/>
                                      </p:to>
                                    </p:set>
                                    <p:animEffect transition="in" filter="fade">
                                      <p:cBhvr>
                                        <p:cTn id="140" dur="1000"/>
                                        <p:tgtEl>
                                          <p:spTgt spid="63"/>
                                        </p:tgtEl>
                                      </p:cBhvr>
                                    </p:animEffect>
                                    <p:anim calcmode="lin" valueType="num">
                                      <p:cBhvr>
                                        <p:cTn id="141" dur="1000" fill="hold"/>
                                        <p:tgtEl>
                                          <p:spTgt spid="63"/>
                                        </p:tgtEl>
                                        <p:attrNameLst>
                                          <p:attrName>ppt_x</p:attrName>
                                        </p:attrNameLst>
                                      </p:cBhvr>
                                      <p:tavLst>
                                        <p:tav tm="0">
                                          <p:val>
                                            <p:strVal val="#ppt_x"/>
                                          </p:val>
                                        </p:tav>
                                        <p:tav tm="100000">
                                          <p:val>
                                            <p:strVal val="#ppt_x"/>
                                          </p:val>
                                        </p:tav>
                                      </p:tavLst>
                                    </p:anim>
                                    <p:anim calcmode="lin" valueType="num">
                                      <p:cBhvr>
                                        <p:cTn id="142" dur="1000" fill="hold"/>
                                        <p:tgtEl>
                                          <p:spTgt spid="63"/>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1" fill="hold" grpId="0" nodeType="afterEffect">
                                  <p:stCondLst>
                                    <p:cond delay="0"/>
                                  </p:stCondLst>
                                  <p:childTnLst>
                                    <p:set>
                                      <p:cBhvr>
                                        <p:cTn id="145" dur="1" fill="hold">
                                          <p:stCondLst>
                                            <p:cond delay="0"/>
                                          </p:stCondLst>
                                        </p:cTn>
                                        <p:tgtEl>
                                          <p:spTgt spid="67"/>
                                        </p:tgtEl>
                                        <p:attrNameLst>
                                          <p:attrName>style.visibility</p:attrName>
                                        </p:attrNameLst>
                                      </p:cBhvr>
                                      <p:to>
                                        <p:strVal val="visible"/>
                                      </p:to>
                                    </p:set>
                                    <p:animEffect transition="in" filter="wipe(up)">
                                      <p:cBhvr>
                                        <p:cTn id="146"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6" grpId="0" animBg="1"/>
      <p:bldP spid="14" grpId="0"/>
      <p:bldP spid="37" grpId="0"/>
      <p:bldP spid="38" grpId="0"/>
      <p:bldP spid="41" grpId="0" animBg="1"/>
      <p:bldP spid="44" grpId="0"/>
      <p:bldP spid="48" grpId="0"/>
      <p:bldP spid="49" grpId="0"/>
      <p:bldP spid="51" grpId="0" animBg="1"/>
      <p:bldP spid="52" grpId="0"/>
      <p:bldP spid="54" grpId="0"/>
      <p:bldP spid="55" grpId="0"/>
      <p:bldP spid="56" grpId="0" animBg="1"/>
      <p:bldP spid="57" grpId="0"/>
      <p:bldP spid="58" grpId="0"/>
      <p:bldP spid="59" grpId="0"/>
      <p:bldP spid="60" grpId="0" animBg="1"/>
      <p:bldP spid="61" grpId="0"/>
      <p:bldP spid="62" grpId="0"/>
      <p:bldP spid="63" grpId="0"/>
      <p:bldP spid="64" grpId="0" animBg="1"/>
      <p:bldP spid="65" grpId="0"/>
      <p:bldP spid="67" grpId="0"/>
      <p:bldP spid="3" grpId="0"/>
      <p:bldP spid="5" grpId="0" build="p"/>
      <p:bldP spid="7" grpId="0" animBg="1"/>
      <p:bldP spid="8" grpId="0"/>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0B9A73-0D44-46C3-9A32-1E330B2D1D39}"/>
              </a:ext>
            </a:extLst>
          </p:cNvPr>
          <p:cNvSpPr>
            <a:spLocks noGrp="1"/>
          </p:cNvSpPr>
          <p:nvPr>
            <p:ph type="sldNum" sz="quarter" idx="11"/>
          </p:nvPr>
        </p:nvSpPr>
        <p:spPr/>
        <p:txBody>
          <a:bodyPr/>
          <a:lstStyle/>
          <a:p>
            <a:fld id="{950356F5-5040-45F3-9DFE-AA818FBF1AB1}" type="slidenum">
              <a:rPr lang="en-ID" smtClean="0"/>
              <a:pPr/>
              <a:t>30</a:t>
            </a:fld>
            <a:endParaRPr lang="en-ID"/>
          </a:p>
        </p:txBody>
      </p:sp>
      <p:sp>
        <p:nvSpPr>
          <p:cNvPr id="5" name="PpHolder1">
            <a:extLst>
              <a:ext uri="{FF2B5EF4-FFF2-40B4-BE49-F238E27FC236}">
                <a16:creationId xmlns:a16="http://schemas.microsoft.com/office/drawing/2014/main" id="{1CC86EED-75BD-4EAF-A05B-4786C49CA357}"/>
              </a:ext>
            </a:extLst>
          </p:cNvPr>
          <p:cNvSpPr>
            <a:spLocks noGrp="1"/>
          </p:cNvSpPr>
          <p:nvPr>
            <p:ph type="pic" sz="quarter" idx="10"/>
          </p:nvPr>
        </p:nvSpPr>
        <p:spPr/>
      </p:sp>
      <p:sp>
        <p:nvSpPr>
          <p:cNvPr id="2" name="Rectangle 1">
            <a:extLst>
              <a:ext uri="{FF2B5EF4-FFF2-40B4-BE49-F238E27FC236}">
                <a16:creationId xmlns:a16="http://schemas.microsoft.com/office/drawing/2014/main" id="{1A0C9518-8C55-4810-B7E9-EA2C7CED356B}"/>
              </a:ext>
            </a:extLst>
          </p:cNvPr>
          <p:cNvSpPr>
            <a:spLocks/>
          </p:cNvSpPr>
          <p:nvPr/>
        </p:nvSpPr>
        <p:spPr>
          <a:xfrm>
            <a:off x="0" y="0"/>
            <a:ext cx="12193588" cy="6858000"/>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TextBox">
            <a:extLst>
              <a:ext uri="{FF2B5EF4-FFF2-40B4-BE49-F238E27FC236}">
                <a16:creationId xmlns:a16="http://schemas.microsoft.com/office/drawing/2014/main" id="{6022D091-55B4-4A4C-9131-4E9EA87EEAB9}"/>
              </a:ext>
            </a:extLst>
          </p:cNvPr>
          <p:cNvSpPr txBox="1"/>
          <p:nvPr/>
        </p:nvSpPr>
        <p:spPr>
          <a:xfrm>
            <a:off x="2950250" y="3441700"/>
            <a:ext cx="6904950" cy="184665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6000">
                <a:solidFill>
                  <a:schemeClr val="bg2"/>
                </a:solidFill>
                <a:latin typeface="+mj-lt"/>
              </a:rPr>
              <a:t>Thank You For</a:t>
            </a:r>
          </a:p>
          <a:p>
            <a:pPr algn="l">
              <a:lnSpc>
                <a:spcPct val="100000"/>
              </a:lnSpc>
            </a:pPr>
            <a:r>
              <a:rPr lang="en-ID" sz="6000">
                <a:solidFill>
                  <a:schemeClr val="bg2"/>
                </a:solidFill>
                <a:latin typeface="+mj-lt"/>
              </a:rPr>
              <a:t>Your Attention</a:t>
            </a:r>
          </a:p>
        </p:txBody>
      </p:sp>
      <p:sp>
        <p:nvSpPr>
          <p:cNvPr id="8" name="TextBox">
            <a:extLst>
              <a:ext uri="{FF2B5EF4-FFF2-40B4-BE49-F238E27FC236}">
                <a16:creationId xmlns:a16="http://schemas.microsoft.com/office/drawing/2014/main" id="{6DE70DA1-00E7-4B70-AC70-A651762BB6BB}"/>
              </a:ext>
            </a:extLst>
          </p:cNvPr>
          <p:cNvSpPr txBox="1"/>
          <p:nvPr/>
        </p:nvSpPr>
        <p:spPr>
          <a:xfrm>
            <a:off x="3114802" y="5373179"/>
            <a:ext cx="4857752" cy="32675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600" spc="300">
                <a:solidFill>
                  <a:schemeClr val="bg2"/>
                </a:solidFill>
              </a:rPr>
              <a:t>SEE YOU NEXT TIME</a:t>
            </a:r>
            <a:endParaRPr lang="en-ID" sz="1600" spc="300">
              <a:solidFill>
                <a:schemeClr val="bg2"/>
              </a:solidFill>
            </a:endParaRPr>
          </a:p>
        </p:txBody>
      </p:sp>
      <p:sp>
        <p:nvSpPr>
          <p:cNvPr id="3" name="Graphic 13">
            <a:extLst>
              <a:ext uri="{FF2B5EF4-FFF2-40B4-BE49-F238E27FC236}">
                <a16:creationId xmlns:a16="http://schemas.microsoft.com/office/drawing/2014/main" id="{2D3B045F-E19A-47A0-9816-6CA133623DD4}"/>
              </a:ext>
            </a:extLst>
          </p:cNvPr>
          <p:cNvSpPr/>
          <p:nvPr/>
        </p:nvSpPr>
        <p:spPr>
          <a:xfrm>
            <a:off x="1432376" y="3658889"/>
            <a:ext cx="1061136" cy="1951336"/>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Tree>
    <p:extLst>
      <p:ext uri="{BB962C8B-B14F-4D97-AF65-F5344CB8AC3E}">
        <p14:creationId xmlns:p14="http://schemas.microsoft.com/office/powerpoint/2010/main" val="167297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750"/>
                                        <p:tgtEl>
                                          <p:spTgt spid="13"/>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P spid="8" grpId="0"/>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8F7A770-9538-4A8C-BBB7-AA0B40B89462}"/>
              </a:ext>
            </a:extLst>
          </p:cNvPr>
          <p:cNvSpPr/>
          <p:nvPr/>
        </p:nvSpPr>
        <p:spPr>
          <a:xfrm>
            <a:off x="6392589" y="1195495"/>
            <a:ext cx="1095125" cy="828564"/>
          </a:xfrm>
          <a:custGeom>
            <a:avLst/>
            <a:gdLst/>
            <a:ahLst/>
            <a:cxnLst/>
            <a:rect l="l" t="t" r="r" b="b"/>
            <a:pathLst>
              <a:path w="196457" h="148638">
                <a:moveTo>
                  <a:pt x="174766" y="0"/>
                </a:moveTo>
                <a:cubicBezTo>
                  <a:pt x="178052" y="0"/>
                  <a:pt x="180106" y="1069"/>
                  <a:pt x="180928" y="3205"/>
                </a:cubicBezTo>
                <a:cubicBezTo>
                  <a:pt x="181750" y="5341"/>
                  <a:pt x="182161" y="7313"/>
                  <a:pt x="182161" y="9121"/>
                </a:cubicBezTo>
                <a:cubicBezTo>
                  <a:pt x="181996" y="11257"/>
                  <a:pt x="181298" y="13229"/>
                  <a:pt x="180065" y="15037"/>
                </a:cubicBezTo>
                <a:cubicBezTo>
                  <a:pt x="178833" y="16845"/>
                  <a:pt x="177313" y="18488"/>
                  <a:pt x="175505" y="19967"/>
                </a:cubicBezTo>
                <a:cubicBezTo>
                  <a:pt x="173698" y="21446"/>
                  <a:pt x="171849" y="22884"/>
                  <a:pt x="169959" y="24280"/>
                </a:cubicBezTo>
                <a:cubicBezTo>
                  <a:pt x="168069" y="25677"/>
                  <a:pt x="166385" y="27033"/>
                  <a:pt x="164906" y="28348"/>
                </a:cubicBezTo>
                <a:cubicBezTo>
                  <a:pt x="162605" y="30648"/>
                  <a:pt x="160222" y="33195"/>
                  <a:pt x="157757" y="35989"/>
                </a:cubicBezTo>
                <a:cubicBezTo>
                  <a:pt x="155292" y="38783"/>
                  <a:pt x="153074" y="41741"/>
                  <a:pt x="151102" y="44863"/>
                </a:cubicBezTo>
                <a:cubicBezTo>
                  <a:pt x="149130" y="47985"/>
                  <a:pt x="147487" y="51190"/>
                  <a:pt x="146172" y="54476"/>
                </a:cubicBezTo>
                <a:cubicBezTo>
                  <a:pt x="144857" y="57763"/>
                  <a:pt x="144200" y="61050"/>
                  <a:pt x="144200" y="64336"/>
                </a:cubicBezTo>
                <a:cubicBezTo>
                  <a:pt x="144200" y="65651"/>
                  <a:pt x="144405" y="67048"/>
                  <a:pt x="144816" y="68527"/>
                </a:cubicBezTo>
                <a:cubicBezTo>
                  <a:pt x="145227" y="70006"/>
                  <a:pt x="146829" y="70745"/>
                  <a:pt x="149623" y="70745"/>
                </a:cubicBezTo>
                <a:cubicBezTo>
                  <a:pt x="154882" y="70745"/>
                  <a:pt x="160263" y="71567"/>
                  <a:pt x="165769" y="73210"/>
                </a:cubicBezTo>
                <a:cubicBezTo>
                  <a:pt x="171274" y="74853"/>
                  <a:pt x="176327" y="77318"/>
                  <a:pt x="180928" y="80605"/>
                </a:cubicBezTo>
                <a:cubicBezTo>
                  <a:pt x="185529" y="83892"/>
                  <a:pt x="189268" y="87959"/>
                  <a:pt x="192144" y="92807"/>
                </a:cubicBezTo>
                <a:cubicBezTo>
                  <a:pt x="195019" y="97654"/>
                  <a:pt x="196457" y="103283"/>
                  <a:pt x="196457" y="109692"/>
                </a:cubicBezTo>
                <a:cubicBezTo>
                  <a:pt x="196457" y="115936"/>
                  <a:pt x="195471" y="121482"/>
                  <a:pt x="193499" y="126330"/>
                </a:cubicBezTo>
                <a:cubicBezTo>
                  <a:pt x="191527" y="131178"/>
                  <a:pt x="188734" y="135245"/>
                  <a:pt x="185119" y="138532"/>
                </a:cubicBezTo>
                <a:cubicBezTo>
                  <a:pt x="181503" y="141818"/>
                  <a:pt x="177272" y="144324"/>
                  <a:pt x="172424" y="146050"/>
                </a:cubicBezTo>
                <a:cubicBezTo>
                  <a:pt x="167576" y="147775"/>
                  <a:pt x="162194" y="148638"/>
                  <a:pt x="156278" y="148638"/>
                </a:cubicBezTo>
                <a:cubicBezTo>
                  <a:pt x="146090" y="148638"/>
                  <a:pt x="137832" y="146707"/>
                  <a:pt x="131506" y="142845"/>
                </a:cubicBezTo>
                <a:cubicBezTo>
                  <a:pt x="125179" y="138984"/>
                  <a:pt x="120290" y="134300"/>
                  <a:pt x="116839" y="128795"/>
                </a:cubicBezTo>
                <a:cubicBezTo>
                  <a:pt x="113388" y="123290"/>
                  <a:pt x="111087" y="117538"/>
                  <a:pt x="109937" y="111540"/>
                </a:cubicBezTo>
                <a:cubicBezTo>
                  <a:pt x="108787" y="105542"/>
                  <a:pt x="108212" y="100325"/>
                  <a:pt x="108212" y="95888"/>
                </a:cubicBezTo>
                <a:cubicBezTo>
                  <a:pt x="108212" y="87014"/>
                  <a:pt x="109567" y="78304"/>
                  <a:pt x="112279" y="69759"/>
                </a:cubicBezTo>
                <a:cubicBezTo>
                  <a:pt x="114990" y="61214"/>
                  <a:pt x="118647" y="53162"/>
                  <a:pt x="123248" y="45602"/>
                </a:cubicBezTo>
                <a:cubicBezTo>
                  <a:pt x="127849" y="38043"/>
                  <a:pt x="133108" y="31100"/>
                  <a:pt x="139024" y="24773"/>
                </a:cubicBezTo>
                <a:cubicBezTo>
                  <a:pt x="144940" y="18447"/>
                  <a:pt x="151020" y="12901"/>
                  <a:pt x="157264" y="8135"/>
                </a:cubicBezTo>
                <a:cubicBezTo>
                  <a:pt x="159729" y="6327"/>
                  <a:pt x="162564" y="4520"/>
                  <a:pt x="165769" y="2712"/>
                </a:cubicBezTo>
                <a:cubicBezTo>
                  <a:pt x="168973" y="904"/>
                  <a:pt x="171972" y="0"/>
                  <a:pt x="174766" y="0"/>
                </a:cubicBezTo>
                <a:close/>
                <a:moveTo>
                  <a:pt x="66554" y="0"/>
                </a:moveTo>
                <a:cubicBezTo>
                  <a:pt x="69840" y="0"/>
                  <a:pt x="71894" y="1069"/>
                  <a:pt x="72716" y="3205"/>
                </a:cubicBezTo>
                <a:cubicBezTo>
                  <a:pt x="73538" y="5341"/>
                  <a:pt x="73949" y="7313"/>
                  <a:pt x="73949" y="9121"/>
                </a:cubicBezTo>
                <a:cubicBezTo>
                  <a:pt x="73784" y="11257"/>
                  <a:pt x="73086" y="13229"/>
                  <a:pt x="71853" y="15037"/>
                </a:cubicBezTo>
                <a:cubicBezTo>
                  <a:pt x="70621" y="16845"/>
                  <a:pt x="69101" y="18488"/>
                  <a:pt x="67293" y="19967"/>
                </a:cubicBezTo>
                <a:cubicBezTo>
                  <a:pt x="65486" y="21446"/>
                  <a:pt x="63637" y="22884"/>
                  <a:pt x="61747" y="24280"/>
                </a:cubicBezTo>
                <a:cubicBezTo>
                  <a:pt x="59857" y="25677"/>
                  <a:pt x="58173" y="27033"/>
                  <a:pt x="56694" y="28348"/>
                </a:cubicBezTo>
                <a:cubicBezTo>
                  <a:pt x="54393" y="30648"/>
                  <a:pt x="52010" y="33195"/>
                  <a:pt x="49545" y="35989"/>
                </a:cubicBezTo>
                <a:cubicBezTo>
                  <a:pt x="47080" y="38783"/>
                  <a:pt x="44862" y="41741"/>
                  <a:pt x="42890" y="44863"/>
                </a:cubicBezTo>
                <a:cubicBezTo>
                  <a:pt x="40918" y="47985"/>
                  <a:pt x="39275" y="51190"/>
                  <a:pt x="37960" y="54476"/>
                </a:cubicBezTo>
                <a:cubicBezTo>
                  <a:pt x="36645" y="57763"/>
                  <a:pt x="35988" y="61050"/>
                  <a:pt x="35988" y="64336"/>
                </a:cubicBezTo>
                <a:cubicBezTo>
                  <a:pt x="35988" y="65651"/>
                  <a:pt x="36194" y="67048"/>
                  <a:pt x="36604" y="68527"/>
                </a:cubicBezTo>
                <a:cubicBezTo>
                  <a:pt x="37015" y="70006"/>
                  <a:pt x="38617" y="70745"/>
                  <a:pt x="41411" y="70745"/>
                </a:cubicBezTo>
                <a:cubicBezTo>
                  <a:pt x="46670" y="70745"/>
                  <a:pt x="52051" y="71567"/>
                  <a:pt x="57557" y="73210"/>
                </a:cubicBezTo>
                <a:cubicBezTo>
                  <a:pt x="63062" y="74853"/>
                  <a:pt x="68115" y="77318"/>
                  <a:pt x="72716" y="80605"/>
                </a:cubicBezTo>
                <a:cubicBezTo>
                  <a:pt x="77317" y="83892"/>
                  <a:pt x="81056" y="87959"/>
                  <a:pt x="83932" y="92807"/>
                </a:cubicBezTo>
                <a:cubicBezTo>
                  <a:pt x="86807" y="97654"/>
                  <a:pt x="88245" y="103283"/>
                  <a:pt x="88245" y="109692"/>
                </a:cubicBezTo>
                <a:cubicBezTo>
                  <a:pt x="88245" y="115936"/>
                  <a:pt x="87259" y="121482"/>
                  <a:pt x="85287" y="126330"/>
                </a:cubicBezTo>
                <a:cubicBezTo>
                  <a:pt x="83315" y="131178"/>
                  <a:pt x="80522" y="135245"/>
                  <a:pt x="76907" y="138532"/>
                </a:cubicBezTo>
                <a:cubicBezTo>
                  <a:pt x="73291" y="141818"/>
                  <a:pt x="69060" y="144324"/>
                  <a:pt x="64212" y="146050"/>
                </a:cubicBezTo>
                <a:cubicBezTo>
                  <a:pt x="59364" y="147775"/>
                  <a:pt x="53982" y="148638"/>
                  <a:pt x="48066" y="148638"/>
                </a:cubicBezTo>
                <a:cubicBezTo>
                  <a:pt x="37878" y="148638"/>
                  <a:pt x="29620" y="146707"/>
                  <a:pt x="23294" y="142845"/>
                </a:cubicBezTo>
                <a:cubicBezTo>
                  <a:pt x="16967" y="138984"/>
                  <a:pt x="12078" y="134300"/>
                  <a:pt x="8627" y="128795"/>
                </a:cubicBezTo>
                <a:cubicBezTo>
                  <a:pt x="5176" y="123290"/>
                  <a:pt x="2875" y="117538"/>
                  <a:pt x="1725" y="111540"/>
                </a:cubicBezTo>
                <a:cubicBezTo>
                  <a:pt x="575" y="105542"/>
                  <a:pt x="0" y="100325"/>
                  <a:pt x="0" y="95888"/>
                </a:cubicBezTo>
                <a:cubicBezTo>
                  <a:pt x="0" y="87014"/>
                  <a:pt x="1355" y="78304"/>
                  <a:pt x="4067" y="69759"/>
                </a:cubicBezTo>
                <a:cubicBezTo>
                  <a:pt x="6778" y="61214"/>
                  <a:pt x="10435" y="53162"/>
                  <a:pt x="15036" y="45602"/>
                </a:cubicBezTo>
                <a:cubicBezTo>
                  <a:pt x="19637" y="38043"/>
                  <a:pt x="24896" y="31100"/>
                  <a:pt x="30812" y="24773"/>
                </a:cubicBezTo>
                <a:cubicBezTo>
                  <a:pt x="36728" y="18447"/>
                  <a:pt x="42808" y="12901"/>
                  <a:pt x="49052" y="8135"/>
                </a:cubicBezTo>
                <a:cubicBezTo>
                  <a:pt x="51517" y="6327"/>
                  <a:pt x="54352" y="4520"/>
                  <a:pt x="57557" y="2712"/>
                </a:cubicBezTo>
                <a:cubicBezTo>
                  <a:pt x="60761" y="904"/>
                  <a:pt x="63760" y="0"/>
                  <a:pt x="66554" y="0"/>
                </a:cubicBez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3" name="Rectangle 2">
            <a:extLst>
              <a:ext uri="{FF2B5EF4-FFF2-40B4-BE49-F238E27FC236}">
                <a16:creationId xmlns:a16="http://schemas.microsoft.com/office/drawing/2014/main" id="{C7BE0C9B-EE22-4D61-A542-523DDFDA9A87}"/>
              </a:ext>
            </a:extLst>
          </p:cNvPr>
          <p:cNvSpPr/>
          <p:nvPr/>
        </p:nvSpPr>
        <p:spPr>
          <a:xfrm>
            <a:off x="0" y="0"/>
            <a:ext cx="2590800" cy="449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 name="TextBox">
            <a:extLst>
              <a:ext uri="{FF2B5EF4-FFF2-40B4-BE49-F238E27FC236}">
                <a16:creationId xmlns:a16="http://schemas.microsoft.com/office/drawing/2014/main" id="{AEE6736E-2BF0-4758-99D3-788A170B98EF}"/>
              </a:ext>
            </a:extLst>
          </p:cNvPr>
          <p:cNvSpPr txBox="1"/>
          <p:nvPr/>
        </p:nvSpPr>
        <p:spPr>
          <a:xfrm>
            <a:off x="7126731" y="1890117"/>
            <a:ext cx="4289823" cy="3077766"/>
          </a:xfrm>
          <a:prstGeom prst="rect">
            <a:avLst/>
          </a:prstGeom>
          <a:noFill/>
        </p:spPr>
        <p:txBody>
          <a:bodyPr wrap="square" lIns="0" tIns="0" rIns="0" bIns="0" rtlCol="0" anchor="ctr">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US" sz="4000" i="0">
                <a:solidFill>
                  <a:schemeClr val="tx1"/>
                </a:solidFill>
                <a:effectLst/>
                <a:latin typeface="+mj-lt"/>
              </a:rPr>
              <a:t>We Don't Have To Sacrifice A Strong Economy </a:t>
            </a:r>
            <a:r>
              <a:rPr lang="en-US" sz="4000" i="0">
                <a:solidFill>
                  <a:schemeClr val="accent1"/>
                </a:solidFill>
                <a:effectLst/>
                <a:latin typeface="+mj-lt"/>
              </a:rPr>
              <a:t>For A Healthy Environment.</a:t>
            </a:r>
            <a:endParaRPr lang="en-ID" sz="3200">
              <a:solidFill>
                <a:schemeClr val="accent1"/>
              </a:solidFill>
              <a:latin typeface="+mj-lt"/>
            </a:endParaRPr>
          </a:p>
        </p:txBody>
      </p:sp>
      <p:sp>
        <p:nvSpPr>
          <p:cNvPr id="8" name="PpHolder4">
            <a:extLst>
              <a:ext uri="{FF2B5EF4-FFF2-40B4-BE49-F238E27FC236}">
                <a16:creationId xmlns:a16="http://schemas.microsoft.com/office/drawing/2014/main" id="{188CCA81-0F91-4E8D-BC32-A52377E1F929}"/>
              </a:ext>
            </a:extLst>
          </p:cNvPr>
          <p:cNvSpPr>
            <a:spLocks noGrp="1"/>
          </p:cNvSpPr>
          <p:nvPr>
            <p:ph type="pic" sz="quarter" idx="10"/>
          </p:nvPr>
        </p:nvSpPr>
        <p:spPr/>
      </p:sp>
      <p:sp>
        <p:nvSpPr>
          <p:cNvPr id="2" name="TextBox">
            <a:extLst>
              <a:ext uri="{FF2B5EF4-FFF2-40B4-BE49-F238E27FC236}">
                <a16:creationId xmlns:a16="http://schemas.microsoft.com/office/drawing/2014/main" id="{7FF87B70-746F-4186-B4A0-965A52D31DCB}"/>
              </a:ext>
            </a:extLst>
          </p:cNvPr>
          <p:cNvSpPr txBox="1"/>
          <p:nvPr/>
        </p:nvSpPr>
        <p:spPr>
          <a:xfrm>
            <a:off x="7487714" y="5013666"/>
            <a:ext cx="2177289" cy="32675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600">
                <a:solidFill>
                  <a:schemeClr val="tx1"/>
                </a:solidFill>
              </a:rPr>
              <a:t>Dennis Weaver</a:t>
            </a:r>
            <a:endParaRPr lang="en-ID" sz="1600">
              <a:solidFill>
                <a:schemeClr val="tx1"/>
              </a:solidFill>
            </a:endParaRPr>
          </a:p>
        </p:txBody>
      </p:sp>
      <p:cxnSp>
        <p:nvCxnSpPr>
          <p:cNvPr id="7" name="Straight Connector 6">
            <a:extLst>
              <a:ext uri="{FF2B5EF4-FFF2-40B4-BE49-F238E27FC236}">
                <a16:creationId xmlns:a16="http://schemas.microsoft.com/office/drawing/2014/main" id="{C6E30997-98D6-4F9E-9B52-0402E3936F22}"/>
              </a:ext>
            </a:extLst>
          </p:cNvPr>
          <p:cNvCxnSpPr>
            <a:cxnSpLocks/>
          </p:cNvCxnSpPr>
          <p:nvPr/>
        </p:nvCxnSpPr>
        <p:spPr>
          <a:xfrm>
            <a:off x="7145781" y="5211597"/>
            <a:ext cx="2286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381C731B-FAB1-4F51-837A-9BA2CEA0451B}"/>
              </a:ext>
            </a:extLst>
          </p:cNvPr>
          <p:cNvSpPr>
            <a:spLocks noGrp="1"/>
          </p:cNvSpPr>
          <p:nvPr>
            <p:ph type="sldNum" sz="quarter" idx="11"/>
          </p:nvPr>
        </p:nvSpPr>
        <p:spPr/>
        <p:txBody>
          <a:bodyPr/>
          <a:lstStyle/>
          <a:p>
            <a:fld id="{950356F5-5040-45F3-9DFE-AA818FBF1AB1}" type="slidenum">
              <a:rPr lang="en-ID" smtClean="0"/>
              <a:pPr/>
              <a:t>4</a:t>
            </a:fld>
            <a:endParaRPr lang="en-ID"/>
          </a:p>
        </p:txBody>
      </p:sp>
    </p:spTree>
    <p:extLst>
      <p:ext uri="{BB962C8B-B14F-4D97-AF65-F5344CB8AC3E}">
        <p14:creationId xmlns:p14="http://schemas.microsoft.com/office/powerpoint/2010/main" val="310929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750"/>
                                        <p:tgtEl>
                                          <p:spTgt spid="7"/>
                                        </p:tgtEl>
                                      </p:cBhvr>
                                    </p:animEffect>
                                  </p:childTnLst>
                                </p:cTn>
                              </p:par>
                              <p:par>
                                <p:cTn id="20" presetID="22" presetClass="entr" presetSubtype="8" fill="hold" grpId="0" nodeType="withEffect">
                                  <p:stCondLst>
                                    <p:cond delay="50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35"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pHolder1">
            <a:extLst>
              <a:ext uri="{FF2B5EF4-FFF2-40B4-BE49-F238E27FC236}">
                <a16:creationId xmlns:a16="http://schemas.microsoft.com/office/drawing/2014/main" id="{2FC0BB8C-42FD-4F12-9E39-4C970931C89F}"/>
              </a:ext>
            </a:extLst>
          </p:cNvPr>
          <p:cNvSpPr>
            <a:spLocks noGrp="1"/>
          </p:cNvSpPr>
          <p:nvPr>
            <p:ph type="pic" sz="quarter" idx="11"/>
          </p:nvPr>
        </p:nvSpPr>
        <p:spPr/>
      </p:sp>
      <p:sp>
        <p:nvSpPr>
          <p:cNvPr id="2" name="Rectangle: Rounded Corners 1">
            <a:extLst>
              <a:ext uri="{FF2B5EF4-FFF2-40B4-BE49-F238E27FC236}">
                <a16:creationId xmlns:a16="http://schemas.microsoft.com/office/drawing/2014/main" id="{1D908995-29D4-4805-815C-76D34FE7D6B8}"/>
              </a:ext>
            </a:extLst>
          </p:cNvPr>
          <p:cNvSpPr/>
          <p:nvPr/>
        </p:nvSpPr>
        <p:spPr>
          <a:xfrm>
            <a:off x="4765089" y="1728617"/>
            <a:ext cx="91440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 name="TextBox">
            <a:extLst>
              <a:ext uri="{FF2B5EF4-FFF2-40B4-BE49-F238E27FC236}">
                <a16:creationId xmlns:a16="http://schemas.microsoft.com/office/drawing/2014/main" id="{C98D9CE5-333C-4E57-B172-B839E89013C7}"/>
              </a:ext>
            </a:extLst>
          </p:cNvPr>
          <p:cNvSpPr txBox="1"/>
          <p:nvPr/>
        </p:nvSpPr>
        <p:spPr>
          <a:xfrm>
            <a:off x="7065962" y="3206420"/>
            <a:ext cx="4280933" cy="125547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a:solidFill>
                  <a:schemeClr val="tx1"/>
                </a:solidFill>
              </a:rPr>
              <a:t>pellentesque mollis maiores voluptatum integer asperiores pellentesque culpa sied sied sint nobis viverra excepturi aut auctor pat eros autem repudiandae atque viverra volutpat consequatur ducimus lacus facere sied cum optio</a:t>
            </a:r>
            <a:endParaRPr lang="en-ID">
              <a:solidFill>
                <a:schemeClr val="tx1"/>
              </a:solidFill>
            </a:endParaRPr>
          </a:p>
        </p:txBody>
      </p:sp>
      <p:sp>
        <p:nvSpPr>
          <p:cNvPr id="4" name="PpHolder4">
            <a:extLst>
              <a:ext uri="{FF2B5EF4-FFF2-40B4-BE49-F238E27FC236}">
                <a16:creationId xmlns:a16="http://schemas.microsoft.com/office/drawing/2014/main" id="{4EBD89A0-20B3-48B3-A924-9E70EC202493}"/>
              </a:ext>
            </a:extLst>
          </p:cNvPr>
          <p:cNvSpPr>
            <a:spLocks noGrp="1"/>
          </p:cNvSpPr>
          <p:nvPr>
            <p:ph type="pic" sz="quarter" idx="10"/>
          </p:nvPr>
        </p:nvSpPr>
        <p:spPr/>
      </p:sp>
      <p:sp>
        <p:nvSpPr>
          <p:cNvPr id="21" name="Title 20">
            <a:extLst>
              <a:ext uri="{FF2B5EF4-FFF2-40B4-BE49-F238E27FC236}">
                <a16:creationId xmlns:a16="http://schemas.microsoft.com/office/drawing/2014/main" id="{E3DA232B-A3D9-4F21-85E6-66EE43D5FE1D}"/>
              </a:ext>
            </a:extLst>
          </p:cNvPr>
          <p:cNvSpPr>
            <a:spLocks noGrp="1"/>
          </p:cNvSpPr>
          <p:nvPr>
            <p:ph type="title"/>
          </p:nvPr>
        </p:nvSpPr>
        <p:spPr/>
        <p:txBody>
          <a:bodyPr/>
          <a:lstStyle/>
          <a:p>
            <a:pPr>
              <a:lnSpc>
                <a:spcPct val="100000"/>
              </a:lnSpc>
            </a:pPr>
            <a:r>
              <a:rPr lang="en-ID"/>
              <a:t>More About</a:t>
            </a:r>
            <a:br>
              <a:rPr lang="en-ID"/>
            </a:br>
            <a:r>
              <a:rPr lang="en-ID">
                <a:solidFill>
                  <a:schemeClr val="accent1"/>
                </a:solidFill>
              </a:rPr>
              <a:t>Eco Leaf</a:t>
            </a:r>
            <a:endParaRPr lang="en-ID"/>
          </a:p>
        </p:txBody>
      </p:sp>
      <p:sp>
        <p:nvSpPr>
          <p:cNvPr id="22" name="Subtitle 21">
            <a:extLst>
              <a:ext uri="{FF2B5EF4-FFF2-40B4-BE49-F238E27FC236}">
                <a16:creationId xmlns:a16="http://schemas.microsoft.com/office/drawing/2014/main" id="{4D8E03A8-CC91-4D1A-A817-B543D885CA41}"/>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grpSp>
        <p:nvGrpSpPr>
          <p:cNvPr id="54" name="Group 53">
            <a:extLst>
              <a:ext uri="{FF2B5EF4-FFF2-40B4-BE49-F238E27FC236}">
                <a16:creationId xmlns:a16="http://schemas.microsoft.com/office/drawing/2014/main" id="{FB0F391C-4158-4902-A578-A69FB42B4421}"/>
              </a:ext>
            </a:extLst>
          </p:cNvPr>
          <p:cNvGrpSpPr/>
          <p:nvPr/>
        </p:nvGrpSpPr>
        <p:grpSpPr>
          <a:xfrm>
            <a:off x="4987110" y="2009511"/>
            <a:ext cx="470357" cy="352611"/>
            <a:chOff x="6420436" y="3032330"/>
            <a:chExt cx="838200" cy="628370"/>
          </a:xfrm>
          <a:solidFill>
            <a:schemeClr val="bg2"/>
          </a:solidFill>
        </p:grpSpPr>
        <p:sp>
          <p:nvSpPr>
            <p:cNvPr id="62" name="Freeform: Shape 61">
              <a:extLst>
                <a:ext uri="{FF2B5EF4-FFF2-40B4-BE49-F238E27FC236}">
                  <a16:creationId xmlns:a16="http://schemas.microsoft.com/office/drawing/2014/main" id="{05C65B55-BC8F-479C-B1E2-9FD0034CA4AA}"/>
                </a:ext>
              </a:extLst>
            </p:cNvPr>
            <p:cNvSpPr/>
            <p:nvPr/>
          </p:nvSpPr>
          <p:spPr>
            <a:xfrm>
              <a:off x="6420436" y="3308275"/>
              <a:ext cx="838200" cy="352425"/>
            </a:xfrm>
            <a:custGeom>
              <a:avLst/>
              <a:gdLst>
                <a:gd name="connsiteX0" fmla="*/ 838200 w 838200"/>
                <a:gd name="connsiteY0" fmla="*/ 38100 h 352425"/>
                <a:gd name="connsiteX1" fmla="*/ 800100 w 838200"/>
                <a:gd name="connsiteY1" fmla="*/ 0 h 352425"/>
                <a:gd name="connsiteX2" fmla="*/ 780098 w 838200"/>
                <a:gd name="connsiteY2" fmla="*/ 5715 h 352425"/>
                <a:gd name="connsiteX3" fmla="*/ 617220 w 838200"/>
                <a:gd name="connsiteY3" fmla="*/ 99060 h 352425"/>
                <a:gd name="connsiteX4" fmla="*/ 617220 w 838200"/>
                <a:gd name="connsiteY4" fmla="*/ 131445 h 352425"/>
                <a:gd name="connsiteX5" fmla="*/ 540068 w 838200"/>
                <a:gd name="connsiteY5" fmla="*/ 190500 h 352425"/>
                <a:gd name="connsiteX6" fmla="*/ 371475 w 838200"/>
                <a:gd name="connsiteY6" fmla="*/ 190500 h 352425"/>
                <a:gd name="connsiteX7" fmla="*/ 371475 w 838200"/>
                <a:gd name="connsiteY7" fmla="*/ 152400 h 352425"/>
                <a:gd name="connsiteX8" fmla="*/ 542925 w 838200"/>
                <a:gd name="connsiteY8" fmla="*/ 152400 h 352425"/>
                <a:gd name="connsiteX9" fmla="*/ 581025 w 838200"/>
                <a:gd name="connsiteY9" fmla="*/ 114300 h 352425"/>
                <a:gd name="connsiteX10" fmla="*/ 542925 w 838200"/>
                <a:gd name="connsiteY10" fmla="*/ 76200 h 352425"/>
                <a:gd name="connsiteX11" fmla="*/ 314325 w 838200"/>
                <a:gd name="connsiteY11" fmla="*/ 76200 h 352425"/>
                <a:gd name="connsiteX12" fmla="*/ 269558 w 838200"/>
                <a:gd name="connsiteY12" fmla="*/ 88582 h 352425"/>
                <a:gd name="connsiteX13" fmla="*/ 0 w 838200"/>
                <a:gd name="connsiteY13" fmla="*/ 219075 h 352425"/>
                <a:gd name="connsiteX14" fmla="*/ 133350 w 838200"/>
                <a:gd name="connsiteY14" fmla="*/ 352425 h 352425"/>
                <a:gd name="connsiteX15" fmla="*/ 361950 w 838200"/>
                <a:gd name="connsiteY15" fmla="*/ 266700 h 352425"/>
                <a:gd name="connsiteX16" fmla="*/ 540068 w 838200"/>
                <a:gd name="connsiteY16" fmla="*/ 266700 h 352425"/>
                <a:gd name="connsiteX17" fmla="*/ 562928 w 838200"/>
                <a:gd name="connsiteY17" fmla="*/ 259080 h 352425"/>
                <a:gd name="connsiteX18" fmla="*/ 824865 w 838200"/>
                <a:gd name="connsiteY18" fmla="*/ 67627 h 352425"/>
                <a:gd name="connsiteX19" fmla="*/ 838200 w 838200"/>
                <a:gd name="connsiteY19" fmla="*/ 381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8200" h="352425">
                  <a:moveTo>
                    <a:pt x="838200" y="38100"/>
                  </a:moveTo>
                  <a:cubicBezTo>
                    <a:pt x="838200" y="17145"/>
                    <a:pt x="821055" y="0"/>
                    <a:pt x="800100" y="0"/>
                  </a:cubicBezTo>
                  <a:cubicBezTo>
                    <a:pt x="792480" y="0"/>
                    <a:pt x="785813" y="1905"/>
                    <a:pt x="780098" y="5715"/>
                  </a:cubicBezTo>
                  <a:lnTo>
                    <a:pt x="617220" y="99060"/>
                  </a:lnTo>
                  <a:cubicBezTo>
                    <a:pt x="619125" y="109538"/>
                    <a:pt x="619125" y="120015"/>
                    <a:pt x="617220" y="131445"/>
                  </a:cubicBezTo>
                  <a:cubicBezTo>
                    <a:pt x="609600" y="166688"/>
                    <a:pt x="576263" y="190500"/>
                    <a:pt x="540068" y="190500"/>
                  </a:cubicBezTo>
                  <a:lnTo>
                    <a:pt x="371475" y="190500"/>
                  </a:lnTo>
                  <a:lnTo>
                    <a:pt x="371475" y="152400"/>
                  </a:lnTo>
                  <a:lnTo>
                    <a:pt x="542925" y="152400"/>
                  </a:lnTo>
                  <a:cubicBezTo>
                    <a:pt x="563880" y="152400"/>
                    <a:pt x="581025" y="135255"/>
                    <a:pt x="581025" y="114300"/>
                  </a:cubicBezTo>
                  <a:cubicBezTo>
                    <a:pt x="581025" y="93345"/>
                    <a:pt x="563880" y="76200"/>
                    <a:pt x="542925" y="76200"/>
                  </a:cubicBezTo>
                  <a:cubicBezTo>
                    <a:pt x="542925" y="76200"/>
                    <a:pt x="316230" y="76200"/>
                    <a:pt x="314325" y="76200"/>
                  </a:cubicBezTo>
                  <a:cubicBezTo>
                    <a:pt x="298133" y="76200"/>
                    <a:pt x="282893" y="80963"/>
                    <a:pt x="269558" y="88582"/>
                  </a:cubicBezTo>
                  <a:lnTo>
                    <a:pt x="0" y="219075"/>
                  </a:lnTo>
                  <a:lnTo>
                    <a:pt x="133350" y="352425"/>
                  </a:lnTo>
                  <a:cubicBezTo>
                    <a:pt x="195263" y="290513"/>
                    <a:pt x="275273" y="266700"/>
                    <a:pt x="361950" y="266700"/>
                  </a:cubicBezTo>
                  <a:lnTo>
                    <a:pt x="540068" y="266700"/>
                  </a:lnTo>
                  <a:cubicBezTo>
                    <a:pt x="548640" y="266700"/>
                    <a:pt x="556260" y="263842"/>
                    <a:pt x="562928" y="259080"/>
                  </a:cubicBezTo>
                  <a:lnTo>
                    <a:pt x="824865" y="67627"/>
                  </a:lnTo>
                  <a:cubicBezTo>
                    <a:pt x="832485" y="60007"/>
                    <a:pt x="838200" y="49530"/>
                    <a:pt x="838200" y="38100"/>
                  </a:cubicBezTo>
                  <a:close/>
                </a:path>
              </a:pathLst>
            </a:custGeom>
            <a:grpFill/>
            <a:ln w="9525" cap="flat">
              <a:noFill/>
              <a:prstDash val="solid"/>
              <a:miter/>
            </a:ln>
          </p:spPr>
          <p:txBody>
            <a:bodyPr rtlCol="0" anchor="ctr"/>
            <a:lstStyle/>
            <a:p>
              <a:endParaRPr lang="en-ID"/>
            </a:p>
          </p:txBody>
        </p:sp>
        <p:sp>
          <p:nvSpPr>
            <p:cNvPr id="63" name="Freeform: Shape 62">
              <a:extLst>
                <a:ext uri="{FF2B5EF4-FFF2-40B4-BE49-F238E27FC236}">
                  <a16:creationId xmlns:a16="http://schemas.microsoft.com/office/drawing/2014/main" id="{B558547D-9EF2-4BDA-B00C-39D6821D8320}"/>
                </a:ext>
              </a:extLst>
            </p:cNvPr>
            <p:cNvSpPr/>
            <p:nvPr/>
          </p:nvSpPr>
          <p:spPr>
            <a:xfrm>
              <a:off x="6647728" y="3032330"/>
              <a:ext cx="480135" cy="334999"/>
            </a:xfrm>
            <a:custGeom>
              <a:avLst/>
              <a:gdLst>
                <a:gd name="connsiteX0" fmla="*/ 478510 w 480135"/>
                <a:gd name="connsiteY0" fmla="*/ 1625 h 334999"/>
                <a:gd name="connsiteX1" fmla="*/ 297535 w 480135"/>
                <a:gd name="connsiteY1" fmla="*/ 49250 h 334999"/>
                <a:gd name="connsiteX2" fmla="*/ 248005 w 480135"/>
                <a:gd name="connsiteY2" fmla="*/ 206412 h 334999"/>
                <a:gd name="connsiteX3" fmla="*/ 199428 w 480135"/>
                <a:gd name="connsiteY3" fmla="*/ 266420 h 334999"/>
                <a:gd name="connsiteX4" fmla="*/ 191808 w 480135"/>
                <a:gd name="connsiteY4" fmla="*/ 254990 h 334999"/>
                <a:gd name="connsiteX5" fmla="*/ 150850 w 480135"/>
                <a:gd name="connsiteY5" fmla="*/ 126402 h 334999"/>
                <a:gd name="connsiteX6" fmla="*/ 1308 w 480135"/>
                <a:gd name="connsiteY6" fmla="*/ 87350 h 334999"/>
                <a:gd name="connsiteX7" fmla="*/ 40360 w 480135"/>
                <a:gd name="connsiteY7" fmla="*/ 236892 h 334999"/>
                <a:gd name="connsiteX8" fmla="*/ 159423 w 480135"/>
                <a:gd name="connsiteY8" fmla="*/ 277850 h 334999"/>
                <a:gd name="connsiteX9" fmla="*/ 180378 w 480135"/>
                <a:gd name="connsiteY9" fmla="*/ 316902 h 334999"/>
                <a:gd name="connsiteX10" fmla="*/ 182283 w 480135"/>
                <a:gd name="connsiteY10" fmla="*/ 335000 h 334999"/>
                <a:gd name="connsiteX11" fmla="*/ 221335 w 480135"/>
                <a:gd name="connsiteY11" fmla="*/ 335000 h 334999"/>
                <a:gd name="connsiteX12" fmla="*/ 232765 w 480135"/>
                <a:gd name="connsiteY12" fmla="*/ 287375 h 334999"/>
                <a:gd name="connsiteX13" fmla="*/ 277533 w 480135"/>
                <a:gd name="connsiteY13" fmla="*/ 234035 h 334999"/>
                <a:gd name="connsiteX14" fmla="*/ 430885 w 480135"/>
                <a:gd name="connsiteY14" fmla="*/ 184505 h 334999"/>
                <a:gd name="connsiteX15" fmla="*/ 478510 w 480135"/>
                <a:gd name="connsiteY15" fmla="*/ 1625 h 33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0135" h="334999">
                  <a:moveTo>
                    <a:pt x="478510" y="1625"/>
                  </a:moveTo>
                  <a:cubicBezTo>
                    <a:pt x="478510" y="1625"/>
                    <a:pt x="360400" y="-13615"/>
                    <a:pt x="297535" y="49250"/>
                  </a:cubicBezTo>
                  <a:cubicBezTo>
                    <a:pt x="251815" y="94970"/>
                    <a:pt x="247053" y="168312"/>
                    <a:pt x="248005" y="206412"/>
                  </a:cubicBezTo>
                  <a:cubicBezTo>
                    <a:pt x="228003" y="220700"/>
                    <a:pt x="210858" y="241655"/>
                    <a:pt x="199428" y="266420"/>
                  </a:cubicBezTo>
                  <a:cubicBezTo>
                    <a:pt x="196570" y="262610"/>
                    <a:pt x="194665" y="258800"/>
                    <a:pt x="191808" y="254990"/>
                  </a:cubicBezTo>
                  <a:cubicBezTo>
                    <a:pt x="192760" y="223557"/>
                    <a:pt x="187998" y="163550"/>
                    <a:pt x="150850" y="126402"/>
                  </a:cubicBezTo>
                  <a:cubicBezTo>
                    <a:pt x="98463" y="74015"/>
                    <a:pt x="1308" y="87350"/>
                    <a:pt x="1308" y="87350"/>
                  </a:cubicBezTo>
                  <a:cubicBezTo>
                    <a:pt x="1308" y="87350"/>
                    <a:pt x="-11075" y="184505"/>
                    <a:pt x="40360" y="236892"/>
                  </a:cubicBezTo>
                  <a:cubicBezTo>
                    <a:pt x="73698" y="270230"/>
                    <a:pt x="127038" y="276897"/>
                    <a:pt x="159423" y="277850"/>
                  </a:cubicBezTo>
                  <a:cubicBezTo>
                    <a:pt x="168948" y="288327"/>
                    <a:pt x="175615" y="303567"/>
                    <a:pt x="180378" y="316902"/>
                  </a:cubicBezTo>
                  <a:cubicBezTo>
                    <a:pt x="181330" y="319760"/>
                    <a:pt x="182283" y="326427"/>
                    <a:pt x="182283" y="335000"/>
                  </a:cubicBezTo>
                  <a:lnTo>
                    <a:pt x="221335" y="335000"/>
                  </a:lnTo>
                  <a:cubicBezTo>
                    <a:pt x="222288" y="314997"/>
                    <a:pt x="225145" y="303567"/>
                    <a:pt x="232765" y="287375"/>
                  </a:cubicBezTo>
                  <a:cubicBezTo>
                    <a:pt x="242290" y="264515"/>
                    <a:pt x="258483" y="245465"/>
                    <a:pt x="277533" y="234035"/>
                  </a:cubicBezTo>
                  <a:cubicBezTo>
                    <a:pt x="316585" y="234987"/>
                    <a:pt x="387070" y="228320"/>
                    <a:pt x="430885" y="184505"/>
                  </a:cubicBezTo>
                  <a:cubicBezTo>
                    <a:pt x="493750" y="119735"/>
                    <a:pt x="478510" y="1625"/>
                    <a:pt x="478510" y="1625"/>
                  </a:cubicBezTo>
                  <a:close/>
                </a:path>
              </a:pathLst>
            </a:custGeom>
            <a:grpFill/>
            <a:ln w="9525" cap="flat">
              <a:noFill/>
              <a:prstDash val="solid"/>
              <a:miter/>
            </a:ln>
          </p:spPr>
          <p:txBody>
            <a:bodyPr rtlCol="0" anchor="ctr"/>
            <a:lstStyle/>
            <a:p>
              <a:endParaRPr lang="en-ID"/>
            </a:p>
          </p:txBody>
        </p:sp>
      </p:grpSp>
      <p:sp>
        <p:nvSpPr>
          <p:cNvPr id="48" name="Rectangle: Rounded Corners 47">
            <a:extLst>
              <a:ext uri="{FF2B5EF4-FFF2-40B4-BE49-F238E27FC236}">
                <a16:creationId xmlns:a16="http://schemas.microsoft.com/office/drawing/2014/main" id="{048CFF0F-E64C-4AD1-A89A-D762CFCDA3EB}"/>
              </a:ext>
            </a:extLst>
          </p:cNvPr>
          <p:cNvSpPr/>
          <p:nvPr/>
        </p:nvSpPr>
        <p:spPr>
          <a:xfrm>
            <a:off x="10054689" y="4820245"/>
            <a:ext cx="1407061" cy="49003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p>
        </p:txBody>
      </p:sp>
      <p:sp>
        <p:nvSpPr>
          <p:cNvPr id="52" name="TextBox 51">
            <a:extLst>
              <a:ext uri="{FF2B5EF4-FFF2-40B4-BE49-F238E27FC236}">
                <a16:creationId xmlns:a16="http://schemas.microsoft.com/office/drawing/2014/main" id="{9399FE80-598D-450E-A577-C51199250751}"/>
              </a:ext>
            </a:extLst>
          </p:cNvPr>
          <p:cNvSpPr txBox="1"/>
          <p:nvPr/>
        </p:nvSpPr>
        <p:spPr>
          <a:xfrm>
            <a:off x="10119020" y="4911372"/>
            <a:ext cx="1278400" cy="307777"/>
          </a:xfrm>
          <a:prstGeom prst="rect">
            <a:avLst/>
          </a:prstGeom>
          <a:noFill/>
        </p:spPr>
        <p:txBody>
          <a:bodyPr wrap="square" rtlCol="0" anchor="ctr">
            <a:spAutoFit/>
          </a:bodyPr>
          <a:lstStyle/>
          <a:p>
            <a:pPr algn="ctr"/>
            <a:r>
              <a:rPr lang="en-US" sz="1400" b="1">
                <a:solidFill>
                  <a:schemeClr val="bg2"/>
                </a:solidFill>
                <a:latin typeface="+mj-lt"/>
              </a:rPr>
              <a:t>Description</a:t>
            </a:r>
            <a:endParaRPr lang="en-US" sz="1400" b="1" dirty="0">
              <a:solidFill>
                <a:schemeClr val="bg2"/>
              </a:solidFill>
              <a:latin typeface="+mj-lt"/>
            </a:endParaRPr>
          </a:p>
        </p:txBody>
      </p:sp>
      <p:sp>
        <p:nvSpPr>
          <p:cNvPr id="55" name="Rectangle: Rounded Corners 54">
            <a:extLst>
              <a:ext uri="{FF2B5EF4-FFF2-40B4-BE49-F238E27FC236}">
                <a16:creationId xmlns:a16="http://schemas.microsoft.com/office/drawing/2014/main" id="{4DC90AAA-2A67-4843-80A9-A97BD3691301}"/>
              </a:ext>
            </a:extLst>
          </p:cNvPr>
          <p:cNvSpPr/>
          <p:nvPr/>
        </p:nvSpPr>
        <p:spPr>
          <a:xfrm>
            <a:off x="8558772" y="5423142"/>
            <a:ext cx="1405584" cy="49003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p>
        </p:txBody>
      </p:sp>
      <p:sp>
        <p:nvSpPr>
          <p:cNvPr id="56" name="TextBox 55">
            <a:extLst>
              <a:ext uri="{FF2B5EF4-FFF2-40B4-BE49-F238E27FC236}">
                <a16:creationId xmlns:a16="http://schemas.microsoft.com/office/drawing/2014/main" id="{D761AB63-8B2A-44B9-BC6D-BA41BFC46958}"/>
              </a:ext>
            </a:extLst>
          </p:cNvPr>
          <p:cNvSpPr txBox="1"/>
          <p:nvPr/>
        </p:nvSpPr>
        <p:spPr>
          <a:xfrm>
            <a:off x="8626210" y="5514269"/>
            <a:ext cx="1278398" cy="307777"/>
          </a:xfrm>
          <a:prstGeom prst="rect">
            <a:avLst/>
          </a:prstGeom>
          <a:noFill/>
        </p:spPr>
        <p:txBody>
          <a:bodyPr wrap="square" rtlCol="0" anchor="ctr">
            <a:spAutoFit/>
          </a:bodyPr>
          <a:lstStyle/>
          <a:p>
            <a:pPr algn="ctr"/>
            <a:r>
              <a:rPr lang="en-US" sz="1400" b="1">
                <a:solidFill>
                  <a:schemeClr val="bg2"/>
                </a:solidFill>
                <a:latin typeface="+mj-lt"/>
              </a:rPr>
              <a:t>Description</a:t>
            </a:r>
            <a:endParaRPr lang="en-US" sz="1400" b="1" dirty="0">
              <a:solidFill>
                <a:schemeClr val="bg2"/>
              </a:solidFill>
              <a:latin typeface="+mj-lt"/>
            </a:endParaRPr>
          </a:p>
        </p:txBody>
      </p:sp>
      <p:sp>
        <p:nvSpPr>
          <p:cNvPr id="57" name="Rectangle: Rounded Corners 56">
            <a:extLst>
              <a:ext uri="{FF2B5EF4-FFF2-40B4-BE49-F238E27FC236}">
                <a16:creationId xmlns:a16="http://schemas.microsoft.com/office/drawing/2014/main" id="{DF2D0DC3-DF12-4A4B-8C71-BFD97E362431}"/>
              </a:ext>
            </a:extLst>
          </p:cNvPr>
          <p:cNvSpPr/>
          <p:nvPr/>
        </p:nvSpPr>
        <p:spPr>
          <a:xfrm>
            <a:off x="8561878" y="4820245"/>
            <a:ext cx="1407061" cy="49003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p>
        </p:txBody>
      </p:sp>
      <p:sp>
        <p:nvSpPr>
          <p:cNvPr id="58" name="TextBox 57">
            <a:extLst>
              <a:ext uri="{FF2B5EF4-FFF2-40B4-BE49-F238E27FC236}">
                <a16:creationId xmlns:a16="http://schemas.microsoft.com/office/drawing/2014/main" id="{E31F24E9-E48F-4354-8033-16139C184ACC}"/>
              </a:ext>
            </a:extLst>
          </p:cNvPr>
          <p:cNvSpPr txBox="1"/>
          <p:nvPr/>
        </p:nvSpPr>
        <p:spPr>
          <a:xfrm>
            <a:off x="8626208" y="4911372"/>
            <a:ext cx="1278400" cy="307777"/>
          </a:xfrm>
          <a:prstGeom prst="rect">
            <a:avLst/>
          </a:prstGeom>
          <a:noFill/>
        </p:spPr>
        <p:txBody>
          <a:bodyPr wrap="square" rtlCol="0" anchor="ctr">
            <a:spAutoFit/>
          </a:bodyPr>
          <a:lstStyle/>
          <a:p>
            <a:pPr algn="ctr"/>
            <a:r>
              <a:rPr lang="en-US" sz="1400" b="1">
                <a:solidFill>
                  <a:schemeClr val="bg2"/>
                </a:solidFill>
                <a:latin typeface="+mj-lt"/>
              </a:rPr>
              <a:t>Description</a:t>
            </a:r>
            <a:endParaRPr lang="en-US" sz="1400" b="1" dirty="0">
              <a:solidFill>
                <a:schemeClr val="bg2"/>
              </a:solidFill>
              <a:latin typeface="+mj-lt"/>
            </a:endParaRPr>
          </a:p>
        </p:txBody>
      </p:sp>
      <p:sp>
        <p:nvSpPr>
          <p:cNvPr id="60" name="Rectangle: Rounded Corners 59">
            <a:extLst>
              <a:ext uri="{FF2B5EF4-FFF2-40B4-BE49-F238E27FC236}">
                <a16:creationId xmlns:a16="http://schemas.microsoft.com/office/drawing/2014/main" id="{CF202BD7-310F-4246-8D2F-8383196BB722}"/>
              </a:ext>
            </a:extLst>
          </p:cNvPr>
          <p:cNvSpPr/>
          <p:nvPr/>
        </p:nvSpPr>
        <p:spPr>
          <a:xfrm>
            <a:off x="7065961" y="5423142"/>
            <a:ext cx="1405584" cy="49003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p>
        </p:txBody>
      </p:sp>
      <p:sp>
        <p:nvSpPr>
          <p:cNvPr id="61" name="TextBox 60">
            <a:extLst>
              <a:ext uri="{FF2B5EF4-FFF2-40B4-BE49-F238E27FC236}">
                <a16:creationId xmlns:a16="http://schemas.microsoft.com/office/drawing/2014/main" id="{9688AEA8-075D-486C-943A-B3C971AA876D}"/>
              </a:ext>
            </a:extLst>
          </p:cNvPr>
          <p:cNvSpPr txBox="1"/>
          <p:nvPr/>
        </p:nvSpPr>
        <p:spPr>
          <a:xfrm>
            <a:off x="7133399" y="5514269"/>
            <a:ext cx="1278398" cy="307777"/>
          </a:xfrm>
          <a:prstGeom prst="rect">
            <a:avLst/>
          </a:prstGeom>
          <a:noFill/>
        </p:spPr>
        <p:txBody>
          <a:bodyPr wrap="square" rtlCol="0" anchor="ctr">
            <a:spAutoFit/>
          </a:bodyPr>
          <a:lstStyle/>
          <a:p>
            <a:pPr algn="ctr"/>
            <a:r>
              <a:rPr lang="en-US" sz="1400" b="1">
                <a:solidFill>
                  <a:schemeClr val="bg2"/>
                </a:solidFill>
                <a:latin typeface="+mj-lt"/>
              </a:rPr>
              <a:t>Description</a:t>
            </a:r>
            <a:endParaRPr lang="en-US" sz="1400" b="1" dirty="0">
              <a:solidFill>
                <a:schemeClr val="bg2"/>
              </a:solidFill>
              <a:latin typeface="+mj-lt"/>
            </a:endParaRPr>
          </a:p>
        </p:txBody>
      </p:sp>
      <p:sp>
        <p:nvSpPr>
          <p:cNvPr id="64" name="Rectangle: Rounded Corners 63">
            <a:extLst>
              <a:ext uri="{FF2B5EF4-FFF2-40B4-BE49-F238E27FC236}">
                <a16:creationId xmlns:a16="http://schemas.microsoft.com/office/drawing/2014/main" id="{B64D178D-8B35-4B8B-85D8-880FDF8F8E7B}"/>
              </a:ext>
            </a:extLst>
          </p:cNvPr>
          <p:cNvSpPr/>
          <p:nvPr/>
        </p:nvSpPr>
        <p:spPr>
          <a:xfrm>
            <a:off x="7069067" y="4820245"/>
            <a:ext cx="1407061" cy="49003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p>
        </p:txBody>
      </p:sp>
      <p:sp>
        <p:nvSpPr>
          <p:cNvPr id="65" name="TextBox 64">
            <a:extLst>
              <a:ext uri="{FF2B5EF4-FFF2-40B4-BE49-F238E27FC236}">
                <a16:creationId xmlns:a16="http://schemas.microsoft.com/office/drawing/2014/main" id="{61D71FD2-490C-4384-9A38-015BD054CE99}"/>
              </a:ext>
            </a:extLst>
          </p:cNvPr>
          <p:cNvSpPr txBox="1"/>
          <p:nvPr/>
        </p:nvSpPr>
        <p:spPr>
          <a:xfrm>
            <a:off x="7133397" y="4911372"/>
            <a:ext cx="1278400" cy="307777"/>
          </a:xfrm>
          <a:prstGeom prst="rect">
            <a:avLst/>
          </a:prstGeom>
          <a:noFill/>
        </p:spPr>
        <p:txBody>
          <a:bodyPr wrap="square" rtlCol="0" anchor="ctr">
            <a:spAutoFit/>
          </a:bodyPr>
          <a:lstStyle/>
          <a:p>
            <a:pPr algn="ctr"/>
            <a:r>
              <a:rPr lang="en-US" sz="1400" b="1">
                <a:solidFill>
                  <a:schemeClr val="bg2"/>
                </a:solidFill>
                <a:latin typeface="+mj-lt"/>
              </a:rPr>
              <a:t>Description</a:t>
            </a:r>
            <a:endParaRPr lang="en-US" sz="1400" b="1" dirty="0">
              <a:solidFill>
                <a:schemeClr val="bg2"/>
              </a:solidFill>
              <a:latin typeface="+mj-lt"/>
            </a:endParaRPr>
          </a:p>
        </p:txBody>
      </p:sp>
      <p:sp>
        <p:nvSpPr>
          <p:cNvPr id="7" name="Rectangle: Rounded Corners 6">
            <a:extLst>
              <a:ext uri="{FF2B5EF4-FFF2-40B4-BE49-F238E27FC236}">
                <a16:creationId xmlns:a16="http://schemas.microsoft.com/office/drawing/2014/main" id="{7ECB82C0-91C3-482D-ABC3-2C9C3A60EE3D}"/>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TextBox">
            <a:extLst>
              <a:ext uri="{FF2B5EF4-FFF2-40B4-BE49-F238E27FC236}">
                <a16:creationId xmlns:a16="http://schemas.microsoft.com/office/drawing/2014/main" id="{4954D80F-32DB-4F25-A177-5F35194033B5}"/>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9" name="Graphic 13">
            <a:extLst>
              <a:ext uri="{FF2B5EF4-FFF2-40B4-BE49-F238E27FC236}">
                <a16:creationId xmlns:a16="http://schemas.microsoft.com/office/drawing/2014/main" id="{82F7B8AB-02DB-4F25-A40C-32A736D9202A}"/>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3" name="Slide Number Placeholder 2">
            <a:extLst>
              <a:ext uri="{FF2B5EF4-FFF2-40B4-BE49-F238E27FC236}">
                <a16:creationId xmlns:a16="http://schemas.microsoft.com/office/drawing/2014/main" id="{2528EB58-442F-43F5-9F1A-6EE49D61F410}"/>
              </a:ext>
            </a:extLst>
          </p:cNvPr>
          <p:cNvSpPr>
            <a:spLocks noGrp="1"/>
          </p:cNvSpPr>
          <p:nvPr>
            <p:ph type="sldNum" sz="quarter" idx="12"/>
          </p:nvPr>
        </p:nvSpPr>
        <p:spPr/>
        <p:txBody>
          <a:bodyPr/>
          <a:lstStyle/>
          <a:p>
            <a:fld id="{950356F5-5040-45F3-9DFE-AA818FBF1AB1}" type="slidenum">
              <a:rPr lang="en-ID" smtClean="0"/>
              <a:pPr/>
              <a:t>5</a:t>
            </a:fld>
            <a:endParaRPr lang="en-ID"/>
          </a:p>
        </p:txBody>
      </p:sp>
    </p:spTree>
    <p:extLst>
      <p:ext uri="{BB962C8B-B14F-4D97-AF65-F5344CB8AC3E}">
        <p14:creationId xmlns:p14="http://schemas.microsoft.com/office/powerpoint/2010/main" val="342391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par>
                                <p:cTn id="20" presetID="53" presetClass="entr" presetSubtype="16" fill="hold" nodeType="with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22">
                                            <p:txEl>
                                              <p:pRg st="0" end="0"/>
                                            </p:txEl>
                                          </p:spTgt>
                                        </p:tgtEl>
                                        <p:attrNameLst>
                                          <p:attrName>style.visibility</p:attrName>
                                        </p:attrNameLst>
                                      </p:cBhvr>
                                      <p:to>
                                        <p:strVal val="visible"/>
                                      </p:to>
                                    </p:set>
                                    <p:animEffect transition="in" filter="wipe(left)">
                                      <p:cBhvr>
                                        <p:cTn id="28" dur="750"/>
                                        <p:tgtEl>
                                          <p:spTgt spid="22">
                                            <p:txEl>
                                              <p:pRg st="0" end="0"/>
                                            </p:txEl>
                                          </p:spTgt>
                                        </p:tgtEl>
                                      </p:cBhvr>
                                    </p:animEffect>
                                  </p:childTnLst>
                                </p:cTn>
                              </p:par>
                            </p:childTnLst>
                          </p:cTn>
                        </p:par>
                        <p:par>
                          <p:cTn id="29" fill="hold">
                            <p:stCondLst>
                              <p:cond delay="1750"/>
                            </p:stCondLst>
                            <p:childTnLst>
                              <p:par>
                                <p:cTn id="30" presetID="22" presetClass="entr" presetSubtype="8"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750"/>
                                        <p:tgtEl>
                                          <p:spTgt spid="21"/>
                                        </p:tgtEl>
                                      </p:cBhvr>
                                    </p:animEffect>
                                  </p:childTnLst>
                                </p:cTn>
                              </p:par>
                            </p:childTnLst>
                          </p:cTn>
                        </p:par>
                        <p:par>
                          <p:cTn id="33" fill="hold">
                            <p:stCondLst>
                              <p:cond delay="2500"/>
                            </p:stCondLst>
                            <p:childTnLst>
                              <p:par>
                                <p:cTn id="34" presetID="22" presetClass="entr" presetSubtype="1"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up)">
                                      <p:cBhvr>
                                        <p:cTn id="36" dur="750"/>
                                        <p:tgtEl>
                                          <p:spTgt spid="18"/>
                                        </p:tgtEl>
                                      </p:cBhvr>
                                    </p:animEffect>
                                  </p:childTnLst>
                                </p:cTn>
                              </p:par>
                            </p:childTnLst>
                          </p:cTn>
                        </p:par>
                        <p:par>
                          <p:cTn id="37" fill="hold">
                            <p:stCondLst>
                              <p:cond delay="3250"/>
                            </p:stCondLst>
                            <p:childTnLst>
                              <p:par>
                                <p:cTn id="38" presetID="53" presetClass="entr" presetSubtype="16" fill="hold" grpId="0" nodeType="afterEffect">
                                  <p:stCondLst>
                                    <p:cond delay="0"/>
                                  </p:stCondLst>
                                  <p:childTnLst>
                                    <p:set>
                                      <p:cBhvr>
                                        <p:cTn id="39" dur="1" fill="hold">
                                          <p:stCondLst>
                                            <p:cond delay="0"/>
                                          </p:stCondLst>
                                        </p:cTn>
                                        <p:tgtEl>
                                          <p:spTgt spid="64"/>
                                        </p:tgtEl>
                                        <p:attrNameLst>
                                          <p:attrName>style.visibility</p:attrName>
                                        </p:attrNameLst>
                                      </p:cBhvr>
                                      <p:to>
                                        <p:strVal val="visible"/>
                                      </p:to>
                                    </p:set>
                                    <p:anim calcmode="lin" valueType="num">
                                      <p:cBhvr>
                                        <p:cTn id="40" dur="750" fill="hold"/>
                                        <p:tgtEl>
                                          <p:spTgt spid="64"/>
                                        </p:tgtEl>
                                        <p:attrNameLst>
                                          <p:attrName>ppt_w</p:attrName>
                                        </p:attrNameLst>
                                      </p:cBhvr>
                                      <p:tavLst>
                                        <p:tav tm="0">
                                          <p:val>
                                            <p:fltVal val="0"/>
                                          </p:val>
                                        </p:tav>
                                        <p:tav tm="100000">
                                          <p:val>
                                            <p:strVal val="#ppt_w"/>
                                          </p:val>
                                        </p:tav>
                                      </p:tavLst>
                                    </p:anim>
                                    <p:anim calcmode="lin" valueType="num">
                                      <p:cBhvr>
                                        <p:cTn id="41" dur="750" fill="hold"/>
                                        <p:tgtEl>
                                          <p:spTgt spid="64"/>
                                        </p:tgtEl>
                                        <p:attrNameLst>
                                          <p:attrName>ppt_h</p:attrName>
                                        </p:attrNameLst>
                                      </p:cBhvr>
                                      <p:tavLst>
                                        <p:tav tm="0">
                                          <p:val>
                                            <p:fltVal val="0"/>
                                          </p:val>
                                        </p:tav>
                                        <p:tav tm="100000">
                                          <p:val>
                                            <p:strVal val="#ppt_h"/>
                                          </p:val>
                                        </p:tav>
                                      </p:tavLst>
                                    </p:anim>
                                    <p:animEffect transition="in" filter="fade">
                                      <p:cBhvr>
                                        <p:cTn id="42" dur="750"/>
                                        <p:tgtEl>
                                          <p:spTgt spid="64"/>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750" fill="hold"/>
                                        <p:tgtEl>
                                          <p:spTgt spid="65"/>
                                        </p:tgtEl>
                                        <p:attrNameLst>
                                          <p:attrName>ppt_w</p:attrName>
                                        </p:attrNameLst>
                                      </p:cBhvr>
                                      <p:tavLst>
                                        <p:tav tm="0">
                                          <p:val>
                                            <p:fltVal val="0"/>
                                          </p:val>
                                        </p:tav>
                                        <p:tav tm="100000">
                                          <p:val>
                                            <p:strVal val="#ppt_w"/>
                                          </p:val>
                                        </p:tav>
                                      </p:tavLst>
                                    </p:anim>
                                    <p:anim calcmode="lin" valueType="num">
                                      <p:cBhvr>
                                        <p:cTn id="46" dur="750" fill="hold"/>
                                        <p:tgtEl>
                                          <p:spTgt spid="65"/>
                                        </p:tgtEl>
                                        <p:attrNameLst>
                                          <p:attrName>ppt_h</p:attrName>
                                        </p:attrNameLst>
                                      </p:cBhvr>
                                      <p:tavLst>
                                        <p:tav tm="0">
                                          <p:val>
                                            <p:fltVal val="0"/>
                                          </p:val>
                                        </p:tav>
                                        <p:tav tm="100000">
                                          <p:val>
                                            <p:strVal val="#ppt_h"/>
                                          </p:val>
                                        </p:tav>
                                      </p:tavLst>
                                    </p:anim>
                                    <p:animEffect transition="in" filter="fade">
                                      <p:cBhvr>
                                        <p:cTn id="47" dur="750"/>
                                        <p:tgtEl>
                                          <p:spTgt spid="6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750" fill="hold"/>
                                        <p:tgtEl>
                                          <p:spTgt spid="60"/>
                                        </p:tgtEl>
                                        <p:attrNameLst>
                                          <p:attrName>ppt_w</p:attrName>
                                        </p:attrNameLst>
                                      </p:cBhvr>
                                      <p:tavLst>
                                        <p:tav tm="0">
                                          <p:val>
                                            <p:fltVal val="0"/>
                                          </p:val>
                                        </p:tav>
                                        <p:tav tm="100000">
                                          <p:val>
                                            <p:strVal val="#ppt_w"/>
                                          </p:val>
                                        </p:tav>
                                      </p:tavLst>
                                    </p:anim>
                                    <p:anim calcmode="lin" valueType="num">
                                      <p:cBhvr>
                                        <p:cTn id="51" dur="750" fill="hold"/>
                                        <p:tgtEl>
                                          <p:spTgt spid="60"/>
                                        </p:tgtEl>
                                        <p:attrNameLst>
                                          <p:attrName>ppt_h</p:attrName>
                                        </p:attrNameLst>
                                      </p:cBhvr>
                                      <p:tavLst>
                                        <p:tav tm="0">
                                          <p:val>
                                            <p:fltVal val="0"/>
                                          </p:val>
                                        </p:tav>
                                        <p:tav tm="100000">
                                          <p:val>
                                            <p:strVal val="#ppt_h"/>
                                          </p:val>
                                        </p:tav>
                                      </p:tavLst>
                                    </p:anim>
                                    <p:animEffect transition="in" filter="fade">
                                      <p:cBhvr>
                                        <p:cTn id="52" dur="750"/>
                                        <p:tgtEl>
                                          <p:spTgt spid="60"/>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750" fill="hold"/>
                                        <p:tgtEl>
                                          <p:spTgt spid="61"/>
                                        </p:tgtEl>
                                        <p:attrNameLst>
                                          <p:attrName>ppt_w</p:attrName>
                                        </p:attrNameLst>
                                      </p:cBhvr>
                                      <p:tavLst>
                                        <p:tav tm="0">
                                          <p:val>
                                            <p:fltVal val="0"/>
                                          </p:val>
                                        </p:tav>
                                        <p:tav tm="100000">
                                          <p:val>
                                            <p:strVal val="#ppt_w"/>
                                          </p:val>
                                        </p:tav>
                                      </p:tavLst>
                                    </p:anim>
                                    <p:anim calcmode="lin" valueType="num">
                                      <p:cBhvr>
                                        <p:cTn id="56" dur="750" fill="hold"/>
                                        <p:tgtEl>
                                          <p:spTgt spid="61"/>
                                        </p:tgtEl>
                                        <p:attrNameLst>
                                          <p:attrName>ppt_h</p:attrName>
                                        </p:attrNameLst>
                                      </p:cBhvr>
                                      <p:tavLst>
                                        <p:tav tm="0">
                                          <p:val>
                                            <p:fltVal val="0"/>
                                          </p:val>
                                        </p:tav>
                                        <p:tav tm="100000">
                                          <p:val>
                                            <p:strVal val="#ppt_h"/>
                                          </p:val>
                                        </p:tav>
                                      </p:tavLst>
                                    </p:anim>
                                    <p:animEffect transition="in" filter="fade">
                                      <p:cBhvr>
                                        <p:cTn id="57" dur="750"/>
                                        <p:tgtEl>
                                          <p:spTgt spid="61"/>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57"/>
                                        </p:tgtEl>
                                        <p:attrNameLst>
                                          <p:attrName>style.visibility</p:attrName>
                                        </p:attrNameLst>
                                      </p:cBhvr>
                                      <p:to>
                                        <p:strVal val="visible"/>
                                      </p:to>
                                    </p:set>
                                    <p:anim calcmode="lin" valueType="num">
                                      <p:cBhvr>
                                        <p:cTn id="60" dur="750" fill="hold"/>
                                        <p:tgtEl>
                                          <p:spTgt spid="57"/>
                                        </p:tgtEl>
                                        <p:attrNameLst>
                                          <p:attrName>ppt_w</p:attrName>
                                        </p:attrNameLst>
                                      </p:cBhvr>
                                      <p:tavLst>
                                        <p:tav tm="0">
                                          <p:val>
                                            <p:fltVal val="0"/>
                                          </p:val>
                                        </p:tav>
                                        <p:tav tm="100000">
                                          <p:val>
                                            <p:strVal val="#ppt_w"/>
                                          </p:val>
                                        </p:tav>
                                      </p:tavLst>
                                    </p:anim>
                                    <p:anim calcmode="lin" valueType="num">
                                      <p:cBhvr>
                                        <p:cTn id="61" dur="750" fill="hold"/>
                                        <p:tgtEl>
                                          <p:spTgt spid="57"/>
                                        </p:tgtEl>
                                        <p:attrNameLst>
                                          <p:attrName>ppt_h</p:attrName>
                                        </p:attrNameLst>
                                      </p:cBhvr>
                                      <p:tavLst>
                                        <p:tav tm="0">
                                          <p:val>
                                            <p:fltVal val="0"/>
                                          </p:val>
                                        </p:tav>
                                        <p:tav tm="100000">
                                          <p:val>
                                            <p:strVal val="#ppt_h"/>
                                          </p:val>
                                        </p:tav>
                                      </p:tavLst>
                                    </p:anim>
                                    <p:animEffect transition="in" filter="fade">
                                      <p:cBhvr>
                                        <p:cTn id="62" dur="750"/>
                                        <p:tgtEl>
                                          <p:spTgt spid="57"/>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58"/>
                                        </p:tgtEl>
                                        <p:attrNameLst>
                                          <p:attrName>style.visibility</p:attrName>
                                        </p:attrNameLst>
                                      </p:cBhvr>
                                      <p:to>
                                        <p:strVal val="visible"/>
                                      </p:to>
                                    </p:set>
                                    <p:anim calcmode="lin" valueType="num">
                                      <p:cBhvr>
                                        <p:cTn id="65" dur="750" fill="hold"/>
                                        <p:tgtEl>
                                          <p:spTgt spid="58"/>
                                        </p:tgtEl>
                                        <p:attrNameLst>
                                          <p:attrName>ppt_w</p:attrName>
                                        </p:attrNameLst>
                                      </p:cBhvr>
                                      <p:tavLst>
                                        <p:tav tm="0">
                                          <p:val>
                                            <p:fltVal val="0"/>
                                          </p:val>
                                        </p:tav>
                                        <p:tav tm="100000">
                                          <p:val>
                                            <p:strVal val="#ppt_w"/>
                                          </p:val>
                                        </p:tav>
                                      </p:tavLst>
                                    </p:anim>
                                    <p:anim calcmode="lin" valueType="num">
                                      <p:cBhvr>
                                        <p:cTn id="66" dur="750" fill="hold"/>
                                        <p:tgtEl>
                                          <p:spTgt spid="58"/>
                                        </p:tgtEl>
                                        <p:attrNameLst>
                                          <p:attrName>ppt_h</p:attrName>
                                        </p:attrNameLst>
                                      </p:cBhvr>
                                      <p:tavLst>
                                        <p:tav tm="0">
                                          <p:val>
                                            <p:fltVal val="0"/>
                                          </p:val>
                                        </p:tav>
                                        <p:tav tm="100000">
                                          <p:val>
                                            <p:strVal val="#ppt_h"/>
                                          </p:val>
                                        </p:tav>
                                      </p:tavLst>
                                    </p:anim>
                                    <p:animEffect transition="in" filter="fade">
                                      <p:cBhvr>
                                        <p:cTn id="67" dur="750"/>
                                        <p:tgtEl>
                                          <p:spTgt spid="58"/>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750" fill="hold"/>
                                        <p:tgtEl>
                                          <p:spTgt spid="55"/>
                                        </p:tgtEl>
                                        <p:attrNameLst>
                                          <p:attrName>ppt_w</p:attrName>
                                        </p:attrNameLst>
                                      </p:cBhvr>
                                      <p:tavLst>
                                        <p:tav tm="0">
                                          <p:val>
                                            <p:fltVal val="0"/>
                                          </p:val>
                                        </p:tav>
                                        <p:tav tm="100000">
                                          <p:val>
                                            <p:strVal val="#ppt_w"/>
                                          </p:val>
                                        </p:tav>
                                      </p:tavLst>
                                    </p:anim>
                                    <p:anim calcmode="lin" valueType="num">
                                      <p:cBhvr>
                                        <p:cTn id="71" dur="750" fill="hold"/>
                                        <p:tgtEl>
                                          <p:spTgt spid="55"/>
                                        </p:tgtEl>
                                        <p:attrNameLst>
                                          <p:attrName>ppt_h</p:attrName>
                                        </p:attrNameLst>
                                      </p:cBhvr>
                                      <p:tavLst>
                                        <p:tav tm="0">
                                          <p:val>
                                            <p:fltVal val="0"/>
                                          </p:val>
                                        </p:tav>
                                        <p:tav tm="100000">
                                          <p:val>
                                            <p:strVal val="#ppt_h"/>
                                          </p:val>
                                        </p:tav>
                                      </p:tavLst>
                                    </p:anim>
                                    <p:animEffect transition="in" filter="fade">
                                      <p:cBhvr>
                                        <p:cTn id="72" dur="750"/>
                                        <p:tgtEl>
                                          <p:spTgt spid="55"/>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56"/>
                                        </p:tgtEl>
                                        <p:attrNameLst>
                                          <p:attrName>style.visibility</p:attrName>
                                        </p:attrNameLst>
                                      </p:cBhvr>
                                      <p:to>
                                        <p:strVal val="visible"/>
                                      </p:to>
                                    </p:set>
                                    <p:anim calcmode="lin" valueType="num">
                                      <p:cBhvr>
                                        <p:cTn id="75" dur="750" fill="hold"/>
                                        <p:tgtEl>
                                          <p:spTgt spid="56"/>
                                        </p:tgtEl>
                                        <p:attrNameLst>
                                          <p:attrName>ppt_w</p:attrName>
                                        </p:attrNameLst>
                                      </p:cBhvr>
                                      <p:tavLst>
                                        <p:tav tm="0">
                                          <p:val>
                                            <p:fltVal val="0"/>
                                          </p:val>
                                        </p:tav>
                                        <p:tav tm="100000">
                                          <p:val>
                                            <p:strVal val="#ppt_w"/>
                                          </p:val>
                                        </p:tav>
                                      </p:tavLst>
                                    </p:anim>
                                    <p:anim calcmode="lin" valueType="num">
                                      <p:cBhvr>
                                        <p:cTn id="76" dur="750" fill="hold"/>
                                        <p:tgtEl>
                                          <p:spTgt spid="56"/>
                                        </p:tgtEl>
                                        <p:attrNameLst>
                                          <p:attrName>ppt_h</p:attrName>
                                        </p:attrNameLst>
                                      </p:cBhvr>
                                      <p:tavLst>
                                        <p:tav tm="0">
                                          <p:val>
                                            <p:fltVal val="0"/>
                                          </p:val>
                                        </p:tav>
                                        <p:tav tm="100000">
                                          <p:val>
                                            <p:strVal val="#ppt_h"/>
                                          </p:val>
                                        </p:tav>
                                      </p:tavLst>
                                    </p:anim>
                                    <p:animEffect transition="in" filter="fade">
                                      <p:cBhvr>
                                        <p:cTn id="77" dur="750"/>
                                        <p:tgtEl>
                                          <p:spTgt spid="56"/>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750" fill="hold"/>
                                        <p:tgtEl>
                                          <p:spTgt spid="48"/>
                                        </p:tgtEl>
                                        <p:attrNameLst>
                                          <p:attrName>ppt_w</p:attrName>
                                        </p:attrNameLst>
                                      </p:cBhvr>
                                      <p:tavLst>
                                        <p:tav tm="0">
                                          <p:val>
                                            <p:fltVal val="0"/>
                                          </p:val>
                                        </p:tav>
                                        <p:tav tm="100000">
                                          <p:val>
                                            <p:strVal val="#ppt_w"/>
                                          </p:val>
                                        </p:tav>
                                      </p:tavLst>
                                    </p:anim>
                                    <p:anim calcmode="lin" valueType="num">
                                      <p:cBhvr>
                                        <p:cTn id="81" dur="750" fill="hold"/>
                                        <p:tgtEl>
                                          <p:spTgt spid="48"/>
                                        </p:tgtEl>
                                        <p:attrNameLst>
                                          <p:attrName>ppt_h</p:attrName>
                                        </p:attrNameLst>
                                      </p:cBhvr>
                                      <p:tavLst>
                                        <p:tav tm="0">
                                          <p:val>
                                            <p:fltVal val="0"/>
                                          </p:val>
                                        </p:tav>
                                        <p:tav tm="100000">
                                          <p:val>
                                            <p:strVal val="#ppt_h"/>
                                          </p:val>
                                        </p:tav>
                                      </p:tavLst>
                                    </p:anim>
                                    <p:animEffect transition="in" filter="fade">
                                      <p:cBhvr>
                                        <p:cTn id="82" dur="750"/>
                                        <p:tgtEl>
                                          <p:spTgt spid="4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2"/>
                                        </p:tgtEl>
                                        <p:attrNameLst>
                                          <p:attrName>style.visibility</p:attrName>
                                        </p:attrNameLst>
                                      </p:cBhvr>
                                      <p:to>
                                        <p:strVal val="visible"/>
                                      </p:to>
                                    </p:set>
                                    <p:anim calcmode="lin" valueType="num">
                                      <p:cBhvr>
                                        <p:cTn id="85" dur="750" fill="hold"/>
                                        <p:tgtEl>
                                          <p:spTgt spid="52"/>
                                        </p:tgtEl>
                                        <p:attrNameLst>
                                          <p:attrName>ppt_w</p:attrName>
                                        </p:attrNameLst>
                                      </p:cBhvr>
                                      <p:tavLst>
                                        <p:tav tm="0">
                                          <p:val>
                                            <p:fltVal val="0"/>
                                          </p:val>
                                        </p:tav>
                                        <p:tav tm="100000">
                                          <p:val>
                                            <p:strVal val="#ppt_w"/>
                                          </p:val>
                                        </p:tav>
                                      </p:tavLst>
                                    </p:anim>
                                    <p:anim calcmode="lin" valueType="num">
                                      <p:cBhvr>
                                        <p:cTn id="86" dur="750" fill="hold"/>
                                        <p:tgtEl>
                                          <p:spTgt spid="52"/>
                                        </p:tgtEl>
                                        <p:attrNameLst>
                                          <p:attrName>ppt_h</p:attrName>
                                        </p:attrNameLst>
                                      </p:cBhvr>
                                      <p:tavLst>
                                        <p:tav tm="0">
                                          <p:val>
                                            <p:fltVal val="0"/>
                                          </p:val>
                                        </p:tav>
                                        <p:tav tm="100000">
                                          <p:val>
                                            <p:strVal val="#ppt_h"/>
                                          </p:val>
                                        </p:tav>
                                      </p:tavLst>
                                    </p:anim>
                                    <p:animEffect transition="in" filter="fade">
                                      <p:cBhvr>
                                        <p:cTn id="87" dur="75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p:bldP spid="21" grpId="0"/>
      <p:bldP spid="22" grpId="0" build="p"/>
      <p:bldP spid="48" grpId="0" animBg="1"/>
      <p:bldP spid="52" grpId="0"/>
      <p:bldP spid="55" grpId="0" animBg="1"/>
      <p:bldP spid="56" grpId="0"/>
      <p:bldP spid="57" grpId="0" animBg="1"/>
      <p:bldP spid="58" grpId="0"/>
      <p:bldP spid="60" grpId="0" animBg="1"/>
      <p:bldP spid="61" grpId="0"/>
      <p:bldP spid="64" grpId="0" animBg="1"/>
      <p:bldP spid="65" grpId="0"/>
      <p:bldP spid="7" grpId="0" animBg="1"/>
      <p:bldP spid="8"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pHolder1">
            <a:extLst>
              <a:ext uri="{FF2B5EF4-FFF2-40B4-BE49-F238E27FC236}">
                <a16:creationId xmlns:a16="http://schemas.microsoft.com/office/drawing/2014/main" id="{6C419F6E-0C51-4DA6-9755-4DCF1D8EDA47}"/>
              </a:ext>
            </a:extLst>
          </p:cNvPr>
          <p:cNvSpPr>
            <a:spLocks noGrp="1"/>
          </p:cNvSpPr>
          <p:nvPr>
            <p:ph type="pic" sz="quarter" idx="10"/>
          </p:nvPr>
        </p:nvSpPr>
        <p:spPr/>
      </p:sp>
      <p:sp>
        <p:nvSpPr>
          <p:cNvPr id="4" name="Title 3">
            <a:extLst>
              <a:ext uri="{FF2B5EF4-FFF2-40B4-BE49-F238E27FC236}">
                <a16:creationId xmlns:a16="http://schemas.microsoft.com/office/drawing/2014/main" id="{E4660FFA-52FD-460D-A792-E745648502CC}"/>
              </a:ext>
            </a:extLst>
          </p:cNvPr>
          <p:cNvSpPr>
            <a:spLocks noGrp="1"/>
          </p:cNvSpPr>
          <p:nvPr>
            <p:ph type="title"/>
          </p:nvPr>
        </p:nvSpPr>
        <p:spPr/>
        <p:txBody>
          <a:bodyPr/>
          <a:lstStyle/>
          <a:p>
            <a:r>
              <a:rPr lang="en-ID">
                <a:solidFill>
                  <a:schemeClr val="tx1"/>
                </a:solidFill>
              </a:rPr>
              <a:t>About Our </a:t>
            </a:r>
            <a:r>
              <a:rPr lang="en-ID">
                <a:solidFill>
                  <a:schemeClr val="accent1"/>
                </a:solidFill>
              </a:rPr>
              <a:t>Vision</a:t>
            </a:r>
            <a:endParaRPr lang="en-ID"/>
          </a:p>
        </p:txBody>
      </p:sp>
      <p:sp>
        <p:nvSpPr>
          <p:cNvPr id="5" name="Subtitle 4">
            <a:extLst>
              <a:ext uri="{FF2B5EF4-FFF2-40B4-BE49-F238E27FC236}">
                <a16:creationId xmlns:a16="http://schemas.microsoft.com/office/drawing/2014/main" id="{63DDEB34-3AA2-4BCA-91E6-42408CC036E5}"/>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6" name="TextBox">
            <a:extLst>
              <a:ext uri="{FF2B5EF4-FFF2-40B4-BE49-F238E27FC236}">
                <a16:creationId xmlns:a16="http://schemas.microsoft.com/office/drawing/2014/main" id="{BA0CAC83-4FD7-4A38-B624-58CD8A723937}"/>
              </a:ext>
            </a:extLst>
          </p:cNvPr>
          <p:cNvSpPr txBox="1"/>
          <p:nvPr/>
        </p:nvSpPr>
        <p:spPr>
          <a:xfrm>
            <a:off x="731837" y="2092459"/>
            <a:ext cx="4868864"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pellentesque mollis maiores voluptatum asperiores pellentesque culpa sied sied sint nobis viverra excepturi aut auctor pat autem</a:t>
            </a:r>
            <a:endParaRPr lang="en-ID">
              <a:solidFill>
                <a:schemeClr val="tx1"/>
              </a:solidFill>
            </a:endParaRPr>
          </a:p>
        </p:txBody>
      </p:sp>
      <p:sp>
        <p:nvSpPr>
          <p:cNvPr id="7" name="TextBox">
            <a:extLst>
              <a:ext uri="{FF2B5EF4-FFF2-40B4-BE49-F238E27FC236}">
                <a16:creationId xmlns:a16="http://schemas.microsoft.com/office/drawing/2014/main" id="{9AAF6E14-569F-48C8-BB78-741FE9CD7B9B}"/>
              </a:ext>
            </a:extLst>
          </p:cNvPr>
          <p:cNvSpPr txBox="1"/>
          <p:nvPr/>
        </p:nvSpPr>
        <p:spPr>
          <a:xfrm>
            <a:off x="1229142" y="3117963"/>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8" name="TextBox">
            <a:extLst>
              <a:ext uri="{FF2B5EF4-FFF2-40B4-BE49-F238E27FC236}">
                <a16:creationId xmlns:a16="http://schemas.microsoft.com/office/drawing/2014/main" id="{E4AC3C05-3B45-4AD2-B21D-18221D28125F}"/>
              </a:ext>
            </a:extLst>
          </p:cNvPr>
          <p:cNvSpPr txBox="1"/>
          <p:nvPr/>
        </p:nvSpPr>
        <p:spPr>
          <a:xfrm>
            <a:off x="1229143" y="3456517"/>
            <a:ext cx="4371557" cy="28597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debitis placeat suscipit integer voluptates antes elementum</a:t>
            </a:r>
            <a:endParaRPr lang="en-ID">
              <a:solidFill>
                <a:schemeClr val="tx1"/>
              </a:solidFill>
            </a:endParaRPr>
          </a:p>
        </p:txBody>
      </p:sp>
      <p:sp>
        <p:nvSpPr>
          <p:cNvPr id="9" name="Rectangle: Rounded Corners 8">
            <a:extLst>
              <a:ext uri="{FF2B5EF4-FFF2-40B4-BE49-F238E27FC236}">
                <a16:creationId xmlns:a16="http://schemas.microsoft.com/office/drawing/2014/main" id="{5E6968AD-0D3A-4580-827F-51449FF1A1D0}"/>
              </a:ext>
            </a:extLst>
          </p:cNvPr>
          <p:cNvSpPr/>
          <p:nvPr/>
        </p:nvSpPr>
        <p:spPr>
          <a:xfrm>
            <a:off x="731838" y="3230814"/>
            <a:ext cx="338554" cy="3385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TextBox">
            <a:extLst>
              <a:ext uri="{FF2B5EF4-FFF2-40B4-BE49-F238E27FC236}">
                <a16:creationId xmlns:a16="http://schemas.microsoft.com/office/drawing/2014/main" id="{300713AB-A9C0-4DDE-9D7D-F08B17F89F3B}"/>
              </a:ext>
            </a:extLst>
          </p:cNvPr>
          <p:cNvSpPr txBox="1"/>
          <p:nvPr/>
        </p:nvSpPr>
        <p:spPr>
          <a:xfrm>
            <a:off x="731838" y="3228656"/>
            <a:ext cx="338554" cy="278666"/>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a:solidFill>
                  <a:schemeClr val="bg2"/>
                </a:solidFill>
                <a:latin typeface="+mj-lt"/>
              </a:rPr>
              <a:t>01</a:t>
            </a:r>
          </a:p>
        </p:txBody>
      </p:sp>
      <p:sp>
        <p:nvSpPr>
          <p:cNvPr id="94" name="TextBox">
            <a:extLst>
              <a:ext uri="{FF2B5EF4-FFF2-40B4-BE49-F238E27FC236}">
                <a16:creationId xmlns:a16="http://schemas.microsoft.com/office/drawing/2014/main" id="{8CAE484D-F049-49C1-B2D9-E6B224E273C8}"/>
              </a:ext>
            </a:extLst>
          </p:cNvPr>
          <p:cNvSpPr txBox="1"/>
          <p:nvPr/>
        </p:nvSpPr>
        <p:spPr>
          <a:xfrm>
            <a:off x="1229142" y="4002335"/>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95" name="TextBox">
            <a:extLst>
              <a:ext uri="{FF2B5EF4-FFF2-40B4-BE49-F238E27FC236}">
                <a16:creationId xmlns:a16="http://schemas.microsoft.com/office/drawing/2014/main" id="{B046ADB2-0134-4D10-8C97-62FC7B8B1F31}"/>
              </a:ext>
            </a:extLst>
          </p:cNvPr>
          <p:cNvSpPr txBox="1"/>
          <p:nvPr/>
        </p:nvSpPr>
        <p:spPr>
          <a:xfrm>
            <a:off x="1229143" y="4340889"/>
            <a:ext cx="4371557" cy="28597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debitis placeat suscipit integer voluptates antes elementum</a:t>
            </a:r>
            <a:endParaRPr lang="en-ID">
              <a:solidFill>
                <a:schemeClr val="tx1"/>
              </a:solidFill>
            </a:endParaRPr>
          </a:p>
        </p:txBody>
      </p:sp>
      <p:sp>
        <p:nvSpPr>
          <p:cNvPr id="96" name="Rectangle: Rounded Corners 95">
            <a:extLst>
              <a:ext uri="{FF2B5EF4-FFF2-40B4-BE49-F238E27FC236}">
                <a16:creationId xmlns:a16="http://schemas.microsoft.com/office/drawing/2014/main" id="{07B96095-6FF5-4546-BAAD-C4B10604D671}"/>
              </a:ext>
            </a:extLst>
          </p:cNvPr>
          <p:cNvSpPr/>
          <p:nvPr/>
        </p:nvSpPr>
        <p:spPr>
          <a:xfrm>
            <a:off x="731838" y="4115186"/>
            <a:ext cx="338554" cy="3385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7" name="TextBox">
            <a:extLst>
              <a:ext uri="{FF2B5EF4-FFF2-40B4-BE49-F238E27FC236}">
                <a16:creationId xmlns:a16="http://schemas.microsoft.com/office/drawing/2014/main" id="{2B804019-FAD6-47E4-BAD8-4F4C615B9F35}"/>
              </a:ext>
            </a:extLst>
          </p:cNvPr>
          <p:cNvSpPr txBox="1"/>
          <p:nvPr/>
        </p:nvSpPr>
        <p:spPr>
          <a:xfrm>
            <a:off x="731838" y="4113028"/>
            <a:ext cx="338554" cy="278666"/>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a:solidFill>
                  <a:schemeClr val="bg2"/>
                </a:solidFill>
                <a:latin typeface="+mj-lt"/>
              </a:rPr>
              <a:t>02</a:t>
            </a:r>
          </a:p>
        </p:txBody>
      </p:sp>
      <p:sp>
        <p:nvSpPr>
          <p:cNvPr id="99" name="TextBox">
            <a:extLst>
              <a:ext uri="{FF2B5EF4-FFF2-40B4-BE49-F238E27FC236}">
                <a16:creationId xmlns:a16="http://schemas.microsoft.com/office/drawing/2014/main" id="{491D8E20-6836-44A4-9C20-837444D0B7AF}"/>
              </a:ext>
            </a:extLst>
          </p:cNvPr>
          <p:cNvSpPr txBox="1"/>
          <p:nvPr/>
        </p:nvSpPr>
        <p:spPr>
          <a:xfrm>
            <a:off x="1229142" y="4886707"/>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100" name="TextBox">
            <a:extLst>
              <a:ext uri="{FF2B5EF4-FFF2-40B4-BE49-F238E27FC236}">
                <a16:creationId xmlns:a16="http://schemas.microsoft.com/office/drawing/2014/main" id="{D384CDA2-5337-4B03-BD05-25F78F2E70CB}"/>
              </a:ext>
            </a:extLst>
          </p:cNvPr>
          <p:cNvSpPr txBox="1"/>
          <p:nvPr/>
        </p:nvSpPr>
        <p:spPr>
          <a:xfrm>
            <a:off x="1229143" y="5225261"/>
            <a:ext cx="4371557" cy="28597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debitis placeat suscipit integer voluptates antes elementum</a:t>
            </a:r>
            <a:endParaRPr lang="en-ID">
              <a:solidFill>
                <a:schemeClr val="tx1"/>
              </a:solidFill>
            </a:endParaRPr>
          </a:p>
        </p:txBody>
      </p:sp>
      <p:sp>
        <p:nvSpPr>
          <p:cNvPr id="101" name="Rectangle: Rounded Corners 100">
            <a:extLst>
              <a:ext uri="{FF2B5EF4-FFF2-40B4-BE49-F238E27FC236}">
                <a16:creationId xmlns:a16="http://schemas.microsoft.com/office/drawing/2014/main" id="{D8CF4C75-E02D-46E9-82E5-E29BD2F95FCE}"/>
              </a:ext>
            </a:extLst>
          </p:cNvPr>
          <p:cNvSpPr/>
          <p:nvPr/>
        </p:nvSpPr>
        <p:spPr>
          <a:xfrm>
            <a:off x="731838" y="4999558"/>
            <a:ext cx="338554" cy="3385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2" name="TextBox">
            <a:extLst>
              <a:ext uri="{FF2B5EF4-FFF2-40B4-BE49-F238E27FC236}">
                <a16:creationId xmlns:a16="http://schemas.microsoft.com/office/drawing/2014/main" id="{51C0E2F1-5650-4DB1-8086-7A804F44CA20}"/>
              </a:ext>
            </a:extLst>
          </p:cNvPr>
          <p:cNvSpPr txBox="1"/>
          <p:nvPr/>
        </p:nvSpPr>
        <p:spPr>
          <a:xfrm>
            <a:off x="731838" y="4997400"/>
            <a:ext cx="338554" cy="278666"/>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a:solidFill>
                  <a:schemeClr val="bg2"/>
                </a:solidFill>
                <a:latin typeface="+mj-lt"/>
              </a:rPr>
              <a:t>03</a:t>
            </a:r>
          </a:p>
        </p:txBody>
      </p:sp>
      <p:sp>
        <p:nvSpPr>
          <p:cNvPr id="103" name="Rectangle: Rounded Corners 102">
            <a:extLst>
              <a:ext uri="{FF2B5EF4-FFF2-40B4-BE49-F238E27FC236}">
                <a16:creationId xmlns:a16="http://schemas.microsoft.com/office/drawing/2014/main" id="{E909E6C6-0ED4-4A41-BC96-8DD61079FDCF}"/>
              </a:ext>
            </a:extLst>
          </p:cNvPr>
          <p:cNvSpPr/>
          <p:nvPr/>
        </p:nvSpPr>
        <p:spPr>
          <a:xfrm>
            <a:off x="6483416" y="5168835"/>
            <a:ext cx="895539" cy="89553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49" name="Group 48">
            <a:extLst>
              <a:ext uri="{FF2B5EF4-FFF2-40B4-BE49-F238E27FC236}">
                <a16:creationId xmlns:a16="http://schemas.microsoft.com/office/drawing/2014/main" id="{48C8FDA8-831B-494F-9B6B-2B07A2D169C0}"/>
              </a:ext>
            </a:extLst>
          </p:cNvPr>
          <p:cNvGrpSpPr/>
          <p:nvPr/>
        </p:nvGrpSpPr>
        <p:grpSpPr>
          <a:xfrm>
            <a:off x="6694136" y="5371767"/>
            <a:ext cx="474100" cy="489674"/>
            <a:chOff x="5721280" y="3049426"/>
            <a:chExt cx="741178" cy="765526"/>
          </a:xfrm>
          <a:solidFill>
            <a:schemeClr val="bg2"/>
          </a:solidFill>
        </p:grpSpPr>
        <p:sp>
          <p:nvSpPr>
            <p:cNvPr id="50" name="Freeform: Shape 49">
              <a:extLst>
                <a:ext uri="{FF2B5EF4-FFF2-40B4-BE49-F238E27FC236}">
                  <a16:creationId xmlns:a16="http://schemas.microsoft.com/office/drawing/2014/main" id="{13B5DDA8-FE62-4231-8970-B7F58042A0FA}"/>
                </a:ext>
              </a:extLst>
            </p:cNvPr>
            <p:cNvSpPr/>
            <p:nvPr/>
          </p:nvSpPr>
          <p:spPr>
            <a:xfrm>
              <a:off x="6091174" y="3443668"/>
              <a:ext cx="371284" cy="371284"/>
            </a:xfrm>
            <a:custGeom>
              <a:avLst/>
              <a:gdLst>
                <a:gd name="connsiteX0" fmla="*/ 191357 w 371284"/>
                <a:gd name="connsiteY0" fmla="*/ 130112 h 371284"/>
                <a:gd name="connsiteX1" fmla="*/ 184499 w 371284"/>
                <a:gd name="connsiteY1" fmla="*/ 132874 h 371284"/>
                <a:gd name="connsiteX2" fmla="*/ 80391 w 371284"/>
                <a:gd name="connsiteY2" fmla="*/ 221647 h 371284"/>
                <a:gd name="connsiteX3" fmla="*/ 44387 w 371284"/>
                <a:gd name="connsiteY3" fmla="*/ 258794 h 371284"/>
                <a:gd name="connsiteX4" fmla="*/ 26099 w 371284"/>
                <a:gd name="connsiteY4" fmla="*/ 185356 h 371284"/>
                <a:gd name="connsiteX5" fmla="*/ 172498 w 371284"/>
                <a:gd name="connsiteY5" fmla="*/ 32956 h 371284"/>
                <a:gd name="connsiteX6" fmla="*/ 371285 w 371284"/>
                <a:gd name="connsiteY6" fmla="*/ 0 h 371284"/>
                <a:gd name="connsiteX7" fmla="*/ 245174 w 371284"/>
                <a:gd name="connsiteY7" fmla="*/ 318421 h 371284"/>
                <a:gd name="connsiteX8" fmla="*/ 172498 w 371284"/>
                <a:gd name="connsiteY8" fmla="*/ 338519 h 371284"/>
                <a:gd name="connsiteX9" fmla="*/ 77248 w 371284"/>
                <a:gd name="connsiteY9" fmla="*/ 302038 h 371284"/>
                <a:gd name="connsiteX10" fmla="*/ 30861 w 371284"/>
                <a:gd name="connsiteY10" fmla="*/ 371284 h 371284"/>
                <a:gd name="connsiteX11" fmla="*/ 0 w 371284"/>
                <a:gd name="connsiteY11" fmla="*/ 371284 h 371284"/>
                <a:gd name="connsiteX12" fmla="*/ 39243 w 371284"/>
                <a:gd name="connsiteY12" fmla="*/ 297656 h 371284"/>
                <a:gd name="connsiteX13" fmla="*/ 47625 w 371284"/>
                <a:gd name="connsiteY13" fmla="*/ 288131 h 371284"/>
                <a:gd name="connsiteX14" fmla="*/ 202311 w 371284"/>
                <a:gd name="connsiteY14" fmla="*/ 141446 h 371284"/>
                <a:gd name="connsiteX15" fmla="*/ 192136 w 371284"/>
                <a:gd name="connsiteY15" fmla="*/ 130125 h 371284"/>
                <a:gd name="connsiteX16" fmla="*/ 191357 w 371284"/>
                <a:gd name="connsiteY16" fmla="*/ 130112 h 37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284" h="371284">
                  <a:moveTo>
                    <a:pt x="191357" y="130112"/>
                  </a:moveTo>
                  <a:cubicBezTo>
                    <a:pt x="188817" y="130193"/>
                    <a:pt x="186387" y="131173"/>
                    <a:pt x="184499" y="132874"/>
                  </a:cubicBezTo>
                  <a:cubicBezTo>
                    <a:pt x="147925" y="160197"/>
                    <a:pt x="113150" y="189849"/>
                    <a:pt x="80391" y="221647"/>
                  </a:cubicBezTo>
                  <a:cubicBezTo>
                    <a:pt x="67247" y="234791"/>
                    <a:pt x="55340" y="246793"/>
                    <a:pt x="44387" y="258794"/>
                  </a:cubicBezTo>
                  <a:cubicBezTo>
                    <a:pt x="32403" y="236169"/>
                    <a:pt x="26125" y="210960"/>
                    <a:pt x="26099" y="185356"/>
                  </a:cubicBezTo>
                  <a:cubicBezTo>
                    <a:pt x="24452" y="102849"/>
                    <a:pt x="89991" y="34623"/>
                    <a:pt x="172498" y="32956"/>
                  </a:cubicBezTo>
                  <a:cubicBezTo>
                    <a:pt x="249364" y="34957"/>
                    <a:pt x="371285" y="0"/>
                    <a:pt x="371285" y="0"/>
                  </a:cubicBezTo>
                  <a:cubicBezTo>
                    <a:pt x="371285" y="134112"/>
                    <a:pt x="357188" y="253556"/>
                    <a:pt x="245174" y="318421"/>
                  </a:cubicBezTo>
                  <a:cubicBezTo>
                    <a:pt x="223252" y="331662"/>
                    <a:pt x="198109" y="338616"/>
                    <a:pt x="172498" y="338519"/>
                  </a:cubicBezTo>
                  <a:cubicBezTo>
                    <a:pt x="137319" y="338609"/>
                    <a:pt x="103365" y="325604"/>
                    <a:pt x="77248" y="302038"/>
                  </a:cubicBezTo>
                  <a:cubicBezTo>
                    <a:pt x="49530" y="332994"/>
                    <a:pt x="30861" y="359188"/>
                    <a:pt x="30861" y="371284"/>
                  </a:cubicBezTo>
                  <a:lnTo>
                    <a:pt x="0" y="371284"/>
                  </a:lnTo>
                  <a:cubicBezTo>
                    <a:pt x="0" y="352806"/>
                    <a:pt x="15430" y="326612"/>
                    <a:pt x="39243" y="297656"/>
                  </a:cubicBezTo>
                  <a:cubicBezTo>
                    <a:pt x="41910" y="294418"/>
                    <a:pt x="47625" y="288131"/>
                    <a:pt x="47625" y="288131"/>
                  </a:cubicBezTo>
                  <a:lnTo>
                    <a:pt x="202311" y="141446"/>
                  </a:lnTo>
                  <a:cubicBezTo>
                    <a:pt x="202628" y="135510"/>
                    <a:pt x="198072" y="130441"/>
                    <a:pt x="192136" y="130125"/>
                  </a:cubicBezTo>
                  <a:cubicBezTo>
                    <a:pt x="191877" y="130111"/>
                    <a:pt x="191617" y="130107"/>
                    <a:pt x="191357" y="130112"/>
                  </a:cubicBezTo>
                  <a:close/>
                </a:path>
              </a:pathLst>
            </a:custGeom>
            <a:grpFill/>
            <a:ln w="9525" cap="flat">
              <a:noFill/>
              <a:prstDash val="solid"/>
              <a:miter/>
            </a:ln>
          </p:spPr>
          <p:txBody>
            <a:bodyPr rtlCol="0" anchor="ctr"/>
            <a:lstStyle/>
            <a:p>
              <a:endParaRPr lang="en-ID">
                <a:solidFill>
                  <a:schemeClr val="bg2"/>
                </a:solidFill>
              </a:endParaRPr>
            </a:p>
          </p:txBody>
        </p:sp>
        <p:sp>
          <p:nvSpPr>
            <p:cNvPr id="51" name="Freeform: Shape 50">
              <a:extLst>
                <a:ext uri="{FF2B5EF4-FFF2-40B4-BE49-F238E27FC236}">
                  <a16:creationId xmlns:a16="http://schemas.microsoft.com/office/drawing/2014/main" id="{C2A70F26-E6BA-42A3-8E76-79B3FA8F1B6A}"/>
                </a:ext>
              </a:extLst>
            </p:cNvPr>
            <p:cNvSpPr/>
            <p:nvPr/>
          </p:nvSpPr>
          <p:spPr>
            <a:xfrm>
              <a:off x="5721280" y="3321653"/>
              <a:ext cx="289788" cy="431196"/>
            </a:xfrm>
            <a:custGeom>
              <a:avLst/>
              <a:gdLst>
                <a:gd name="connsiteX0" fmla="*/ 81858 w 289788"/>
                <a:gd name="connsiteY0" fmla="*/ 330518 h 431196"/>
                <a:gd name="connsiteX1" fmla="*/ 118339 w 289788"/>
                <a:gd name="connsiteY1" fmla="*/ 354997 h 431196"/>
                <a:gd name="connsiteX2" fmla="*/ 289789 w 289788"/>
                <a:gd name="connsiteY2" fmla="*/ 354997 h 431196"/>
                <a:gd name="connsiteX3" fmla="*/ 289789 w 289788"/>
                <a:gd name="connsiteY3" fmla="*/ 431197 h 431196"/>
                <a:gd name="connsiteX4" fmla="*/ 118339 w 289788"/>
                <a:gd name="connsiteY4" fmla="*/ 431197 h 431196"/>
                <a:gd name="connsiteX5" fmla="*/ 14040 w 289788"/>
                <a:gd name="connsiteY5" fmla="*/ 368618 h 431196"/>
                <a:gd name="connsiteX6" fmla="*/ 18612 w 289788"/>
                <a:gd name="connsiteY6" fmla="*/ 252222 h 431196"/>
                <a:gd name="connsiteX7" fmla="*/ 117672 w 289788"/>
                <a:gd name="connsiteY7" fmla="*/ 80772 h 431196"/>
                <a:gd name="connsiteX8" fmla="*/ 52331 w 289788"/>
                <a:gd name="connsiteY8" fmla="*/ 42672 h 431196"/>
                <a:gd name="connsiteX9" fmla="*/ 211779 w 289788"/>
                <a:gd name="connsiteY9" fmla="*/ 0 h 431196"/>
                <a:gd name="connsiteX10" fmla="*/ 254451 w 289788"/>
                <a:gd name="connsiteY10" fmla="*/ 159449 h 431196"/>
                <a:gd name="connsiteX11" fmla="*/ 185014 w 289788"/>
                <a:gd name="connsiteY11" fmla="*/ 119539 h 431196"/>
                <a:gd name="connsiteX12" fmla="*/ 85573 w 289788"/>
                <a:gd name="connsiteY12" fmla="*/ 291941 h 431196"/>
                <a:gd name="connsiteX13" fmla="*/ 81858 w 289788"/>
                <a:gd name="connsiteY13" fmla="*/ 330518 h 4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788" h="431196">
                  <a:moveTo>
                    <a:pt x="81858" y="330518"/>
                  </a:moveTo>
                  <a:cubicBezTo>
                    <a:pt x="89045" y="344368"/>
                    <a:pt x="102798" y="353597"/>
                    <a:pt x="118339" y="354997"/>
                  </a:cubicBezTo>
                  <a:lnTo>
                    <a:pt x="289789" y="354997"/>
                  </a:lnTo>
                  <a:lnTo>
                    <a:pt x="289789" y="431197"/>
                  </a:lnTo>
                  <a:lnTo>
                    <a:pt x="118339" y="431197"/>
                  </a:lnTo>
                  <a:cubicBezTo>
                    <a:pt x="74907" y="430407"/>
                    <a:pt x="35175" y="406568"/>
                    <a:pt x="14040" y="368618"/>
                  </a:cubicBezTo>
                  <a:cubicBezTo>
                    <a:pt x="-6207" y="331989"/>
                    <a:pt x="-4446" y="287149"/>
                    <a:pt x="18612" y="252222"/>
                  </a:cubicBezTo>
                  <a:lnTo>
                    <a:pt x="117672" y="80772"/>
                  </a:lnTo>
                  <a:lnTo>
                    <a:pt x="52331" y="42672"/>
                  </a:lnTo>
                  <a:lnTo>
                    <a:pt x="211779" y="0"/>
                  </a:lnTo>
                  <a:lnTo>
                    <a:pt x="254451" y="159449"/>
                  </a:lnTo>
                  <a:lnTo>
                    <a:pt x="185014" y="119539"/>
                  </a:lnTo>
                  <a:lnTo>
                    <a:pt x="85573" y="291941"/>
                  </a:lnTo>
                  <a:cubicBezTo>
                    <a:pt x="77086" y="303042"/>
                    <a:pt x="75646" y="318002"/>
                    <a:pt x="81858" y="330518"/>
                  </a:cubicBezTo>
                  <a:close/>
                </a:path>
              </a:pathLst>
            </a:custGeom>
            <a:grpFill/>
            <a:ln w="9525" cap="flat">
              <a:noFill/>
              <a:prstDash val="solid"/>
              <a:miter/>
            </a:ln>
          </p:spPr>
          <p:txBody>
            <a:bodyPr rtlCol="0" anchor="ctr"/>
            <a:lstStyle/>
            <a:p>
              <a:endParaRPr lang="en-ID">
                <a:solidFill>
                  <a:schemeClr val="bg2"/>
                </a:solidFill>
              </a:endParaRPr>
            </a:p>
          </p:txBody>
        </p:sp>
        <p:sp>
          <p:nvSpPr>
            <p:cNvPr id="52" name="Freeform: Shape 51">
              <a:extLst>
                <a:ext uri="{FF2B5EF4-FFF2-40B4-BE49-F238E27FC236}">
                  <a16:creationId xmlns:a16="http://schemas.microsoft.com/office/drawing/2014/main" id="{C4D357A3-96E0-4720-B486-5DEF8CF4656E}"/>
                </a:ext>
              </a:extLst>
            </p:cNvPr>
            <p:cNvSpPr/>
            <p:nvPr/>
          </p:nvSpPr>
          <p:spPr>
            <a:xfrm>
              <a:off x="5937916" y="3049426"/>
              <a:ext cx="446341" cy="355570"/>
            </a:xfrm>
            <a:custGeom>
              <a:avLst/>
              <a:gdLst>
                <a:gd name="connsiteX0" fmla="*/ 0 w 446341"/>
                <a:gd name="connsiteY0" fmla="*/ 209457 h 355570"/>
                <a:gd name="connsiteX1" fmla="*/ 79724 w 446341"/>
                <a:gd name="connsiteY1" fmla="*/ 60581 h 355570"/>
                <a:gd name="connsiteX2" fmla="*/ 183452 w 446341"/>
                <a:gd name="connsiteY2" fmla="*/ 2 h 355570"/>
                <a:gd name="connsiteX3" fmla="*/ 281940 w 446341"/>
                <a:gd name="connsiteY3" fmla="*/ 62296 h 355570"/>
                <a:gd name="connsiteX4" fmla="*/ 381000 w 446341"/>
                <a:gd name="connsiteY4" fmla="*/ 233746 h 355570"/>
                <a:gd name="connsiteX5" fmla="*/ 446342 w 446341"/>
                <a:gd name="connsiteY5" fmla="*/ 195646 h 355570"/>
                <a:gd name="connsiteX6" fmla="*/ 403669 w 446341"/>
                <a:gd name="connsiteY6" fmla="*/ 355571 h 355570"/>
                <a:gd name="connsiteX7" fmla="*/ 244602 w 446341"/>
                <a:gd name="connsiteY7" fmla="*/ 312899 h 355570"/>
                <a:gd name="connsiteX8" fmla="*/ 313944 w 446341"/>
                <a:gd name="connsiteY8" fmla="*/ 272798 h 355570"/>
                <a:gd name="connsiteX9" fmla="*/ 214027 w 446341"/>
                <a:gd name="connsiteY9" fmla="*/ 100301 h 355570"/>
                <a:gd name="connsiteX10" fmla="*/ 182404 w 446341"/>
                <a:gd name="connsiteY10" fmla="*/ 77822 h 355570"/>
                <a:gd name="connsiteX11" fmla="*/ 147161 w 446341"/>
                <a:gd name="connsiteY11" fmla="*/ 99539 h 355570"/>
                <a:gd name="connsiteX12" fmla="*/ 67342 w 446341"/>
                <a:gd name="connsiteY12" fmla="*/ 248414 h 35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341" h="355570">
                  <a:moveTo>
                    <a:pt x="0" y="209457"/>
                  </a:moveTo>
                  <a:lnTo>
                    <a:pt x="79724" y="60581"/>
                  </a:lnTo>
                  <a:cubicBezTo>
                    <a:pt x="100637" y="22957"/>
                    <a:pt x="140405" y="-269"/>
                    <a:pt x="183452" y="2"/>
                  </a:cubicBezTo>
                  <a:cubicBezTo>
                    <a:pt x="225303" y="861"/>
                    <a:pt x="263230" y="24849"/>
                    <a:pt x="281940" y="62296"/>
                  </a:cubicBezTo>
                  <a:lnTo>
                    <a:pt x="381000" y="233746"/>
                  </a:lnTo>
                  <a:lnTo>
                    <a:pt x="446342" y="195646"/>
                  </a:lnTo>
                  <a:lnTo>
                    <a:pt x="403669" y="355571"/>
                  </a:lnTo>
                  <a:lnTo>
                    <a:pt x="244602" y="312899"/>
                  </a:lnTo>
                  <a:lnTo>
                    <a:pt x="313944" y="272798"/>
                  </a:lnTo>
                  <a:lnTo>
                    <a:pt x="214027" y="100301"/>
                  </a:lnTo>
                  <a:cubicBezTo>
                    <a:pt x="208600" y="87418"/>
                    <a:pt x="196354" y="78712"/>
                    <a:pt x="182404" y="77822"/>
                  </a:cubicBezTo>
                  <a:cubicBezTo>
                    <a:pt x="167713" y="78549"/>
                    <a:pt x="154416" y="86744"/>
                    <a:pt x="147161" y="99539"/>
                  </a:cubicBezTo>
                  <a:lnTo>
                    <a:pt x="67342" y="248414"/>
                  </a:lnTo>
                  <a:close/>
                </a:path>
              </a:pathLst>
            </a:custGeom>
            <a:grpFill/>
            <a:ln w="9525" cap="flat">
              <a:noFill/>
              <a:prstDash val="solid"/>
              <a:miter/>
            </a:ln>
          </p:spPr>
          <p:txBody>
            <a:bodyPr rtlCol="0" anchor="ctr"/>
            <a:lstStyle/>
            <a:p>
              <a:endParaRPr lang="en-ID">
                <a:solidFill>
                  <a:schemeClr val="bg2"/>
                </a:solidFill>
              </a:endParaRPr>
            </a:p>
          </p:txBody>
        </p:sp>
      </p:grpSp>
      <p:sp>
        <p:nvSpPr>
          <p:cNvPr id="12" name="Rectangle: Rounded Corners 11">
            <a:extLst>
              <a:ext uri="{FF2B5EF4-FFF2-40B4-BE49-F238E27FC236}">
                <a16:creationId xmlns:a16="http://schemas.microsoft.com/office/drawing/2014/main" id="{63D15569-FCA9-4E51-B00F-7F209427F1BA}"/>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TextBox">
            <a:extLst>
              <a:ext uri="{FF2B5EF4-FFF2-40B4-BE49-F238E27FC236}">
                <a16:creationId xmlns:a16="http://schemas.microsoft.com/office/drawing/2014/main" id="{D0D34745-F4E9-4A37-91B0-8AF31095F662}"/>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5" name="Graphic 13">
            <a:extLst>
              <a:ext uri="{FF2B5EF4-FFF2-40B4-BE49-F238E27FC236}">
                <a16:creationId xmlns:a16="http://schemas.microsoft.com/office/drawing/2014/main" id="{25C1331E-3EF5-46ED-AAA7-DA11E7BF281E}"/>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7549B4C2-45DF-4CE9-8EF2-34C0496F6E54}"/>
              </a:ext>
            </a:extLst>
          </p:cNvPr>
          <p:cNvSpPr>
            <a:spLocks noGrp="1"/>
          </p:cNvSpPr>
          <p:nvPr>
            <p:ph type="sldNum" sz="quarter" idx="11"/>
          </p:nvPr>
        </p:nvSpPr>
        <p:spPr/>
        <p:txBody>
          <a:bodyPr/>
          <a:lstStyle/>
          <a:p>
            <a:fld id="{950356F5-5040-45F3-9DFE-AA818FBF1AB1}" type="slidenum">
              <a:rPr lang="en-ID" smtClean="0"/>
              <a:pPr/>
              <a:t>6</a:t>
            </a:fld>
            <a:endParaRPr lang="en-ID"/>
          </a:p>
        </p:txBody>
      </p:sp>
    </p:spTree>
    <p:extLst>
      <p:ext uri="{BB962C8B-B14F-4D97-AF65-F5344CB8AC3E}">
        <p14:creationId xmlns:p14="http://schemas.microsoft.com/office/powerpoint/2010/main" val="2344468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750"/>
                                        <p:tgtEl>
                                          <p:spTgt spid="5">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outVertical)">
                                      <p:cBhvr>
                                        <p:cTn id="21" dur="750"/>
                                        <p:tgtEl>
                                          <p:spTgt spid="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03"/>
                                        </p:tgtEl>
                                        <p:attrNameLst>
                                          <p:attrName>style.visibility</p:attrName>
                                        </p:attrNameLst>
                                      </p:cBhvr>
                                      <p:to>
                                        <p:strVal val="visible"/>
                                      </p:to>
                                    </p:set>
                                    <p:anim calcmode="lin" valueType="num">
                                      <p:cBhvr>
                                        <p:cTn id="25" dur="750" fill="hold"/>
                                        <p:tgtEl>
                                          <p:spTgt spid="103"/>
                                        </p:tgtEl>
                                        <p:attrNameLst>
                                          <p:attrName>ppt_w</p:attrName>
                                        </p:attrNameLst>
                                      </p:cBhvr>
                                      <p:tavLst>
                                        <p:tav tm="0">
                                          <p:val>
                                            <p:fltVal val="0"/>
                                          </p:val>
                                        </p:tav>
                                        <p:tav tm="100000">
                                          <p:val>
                                            <p:strVal val="#ppt_w"/>
                                          </p:val>
                                        </p:tav>
                                      </p:tavLst>
                                    </p:anim>
                                    <p:anim calcmode="lin" valueType="num">
                                      <p:cBhvr>
                                        <p:cTn id="26" dur="750" fill="hold"/>
                                        <p:tgtEl>
                                          <p:spTgt spid="103"/>
                                        </p:tgtEl>
                                        <p:attrNameLst>
                                          <p:attrName>ppt_h</p:attrName>
                                        </p:attrNameLst>
                                      </p:cBhvr>
                                      <p:tavLst>
                                        <p:tav tm="0">
                                          <p:val>
                                            <p:fltVal val="0"/>
                                          </p:val>
                                        </p:tav>
                                        <p:tav tm="100000">
                                          <p:val>
                                            <p:strVal val="#ppt_h"/>
                                          </p:val>
                                        </p:tav>
                                      </p:tavLst>
                                    </p:anim>
                                    <p:animEffect transition="in" filter="fade">
                                      <p:cBhvr>
                                        <p:cTn id="27" dur="750"/>
                                        <p:tgtEl>
                                          <p:spTgt spid="103"/>
                                        </p:tgtEl>
                                      </p:cBhvr>
                                    </p:animEffect>
                                  </p:childTnLst>
                                </p:cTn>
                              </p:par>
                              <p:par>
                                <p:cTn id="28" presetID="53" presetClass="entr" presetSubtype="16" fill="hold" nodeType="with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750" fill="hold"/>
                                        <p:tgtEl>
                                          <p:spTgt spid="49"/>
                                        </p:tgtEl>
                                        <p:attrNameLst>
                                          <p:attrName>ppt_w</p:attrName>
                                        </p:attrNameLst>
                                      </p:cBhvr>
                                      <p:tavLst>
                                        <p:tav tm="0">
                                          <p:val>
                                            <p:fltVal val="0"/>
                                          </p:val>
                                        </p:tav>
                                        <p:tav tm="100000">
                                          <p:val>
                                            <p:strVal val="#ppt_w"/>
                                          </p:val>
                                        </p:tav>
                                      </p:tavLst>
                                    </p:anim>
                                    <p:anim calcmode="lin" valueType="num">
                                      <p:cBhvr>
                                        <p:cTn id="31" dur="750" fill="hold"/>
                                        <p:tgtEl>
                                          <p:spTgt spid="49"/>
                                        </p:tgtEl>
                                        <p:attrNameLst>
                                          <p:attrName>ppt_h</p:attrName>
                                        </p:attrNameLst>
                                      </p:cBhvr>
                                      <p:tavLst>
                                        <p:tav tm="0">
                                          <p:val>
                                            <p:fltVal val="0"/>
                                          </p:val>
                                        </p:tav>
                                        <p:tav tm="100000">
                                          <p:val>
                                            <p:strVal val="#ppt_h"/>
                                          </p:val>
                                        </p:tav>
                                      </p:tavLst>
                                    </p:anim>
                                    <p:animEffect transition="in" filter="fade">
                                      <p:cBhvr>
                                        <p:cTn id="32" dur="750"/>
                                        <p:tgtEl>
                                          <p:spTgt spid="49"/>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0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20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20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1000"/>
                                        <p:tgtEl>
                                          <p:spTgt spid="7"/>
                                        </p:tgtEl>
                                      </p:cBhvr>
                                    </p:animEffect>
                                    <p:anim calcmode="lin" valueType="num">
                                      <p:cBhvr>
                                        <p:cTn id="52" dur="1000" fill="hold"/>
                                        <p:tgtEl>
                                          <p:spTgt spid="7"/>
                                        </p:tgtEl>
                                        <p:attrNameLst>
                                          <p:attrName>ppt_x</p:attrName>
                                        </p:attrNameLst>
                                      </p:cBhvr>
                                      <p:tavLst>
                                        <p:tav tm="0">
                                          <p:val>
                                            <p:strVal val="#ppt_x"/>
                                          </p:val>
                                        </p:tav>
                                        <p:tav tm="100000">
                                          <p:val>
                                            <p:strVal val="#ppt_x"/>
                                          </p:val>
                                        </p:tav>
                                      </p:tavLst>
                                    </p:anim>
                                    <p:anim calcmode="lin" valueType="num">
                                      <p:cBhvr>
                                        <p:cTn id="53" dur="1000" fill="hold"/>
                                        <p:tgtEl>
                                          <p:spTgt spid="7"/>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20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1000"/>
                                        <p:tgtEl>
                                          <p:spTgt spid="8"/>
                                        </p:tgtEl>
                                      </p:cBhvr>
                                    </p:animEffect>
                                    <p:anim calcmode="lin" valueType="num">
                                      <p:cBhvr>
                                        <p:cTn id="57" dur="1000" fill="hold"/>
                                        <p:tgtEl>
                                          <p:spTgt spid="8"/>
                                        </p:tgtEl>
                                        <p:attrNameLst>
                                          <p:attrName>ppt_x</p:attrName>
                                        </p:attrNameLst>
                                      </p:cBhvr>
                                      <p:tavLst>
                                        <p:tav tm="0">
                                          <p:val>
                                            <p:strVal val="#ppt_x"/>
                                          </p:val>
                                        </p:tav>
                                        <p:tav tm="100000">
                                          <p:val>
                                            <p:strVal val="#ppt_x"/>
                                          </p:val>
                                        </p:tav>
                                      </p:tavLst>
                                    </p:anim>
                                    <p:anim calcmode="lin" valueType="num">
                                      <p:cBhvr>
                                        <p:cTn id="58" dur="1000" fill="hold"/>
                                        <p:tgtEl>
                                          <p:spTgt spid="8"/>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400"/>
                                  </p:stCondLst>
                                  <p:childTnLst>
                                    <p:set>
                                      <p:cBhvr>
                                        <p:cTn id="60" dur="1" fill="hold">
                                          <p:stCondLst>
                                            <p:cond delay="0"/>
                                          </p:stCondLst>
                                        </p:cTn>
                                        <p:tgtEl>
                                          <p:spTgt spid="96"/>
                                        </p:tgtEl>
                                        <p:attrNameLst>
                                          <p:attrName>style.visibility</p:attrName>
                                        </p:attrNameLst>
                                      </p:cBhvr>
                                      <p:to>
                                        <p:strVal val="visible"/>
                                      </p:to>
                                    </p:set>
                                    <p:animEffect transition="in" filter="fade">
                                      <p:cBhvr>
                                        <p:cTn id="61" dur="1000"/>
                                        <p:tgtEl>
                                          <p:spTgt spid="96"/>
                                        </p:tgtEl>
                                      </p:cBhvr>
                                    </p:animEffect>
                                    <p:anim calcmode="lin" valueType="num">
                                      <p:cBhvr>
                                        <p:cTn id="62" dur="1000" fill="hold"/>
                                        <p:tgtEl>
                                          <p:spTgt spid="96"/>
                                        </p:tgtEl>
                                        <p:attrNameLst>
                                          <p:attrName>ppt_x</p:attrName>
                                        </p:attrNameLst>
                                      </p:cBhvr>
                                      <p:tavLst>
                                        <p:tav tm="0">
                                          <p:val>
                                            <p:strVal val="#ppt_x"/>
                                          </p:val>
                                        </p:tav>
                                        <p:tav tm="100000">
                                          <p:val>
                                            <p:strVal val="#ppt_x"/>
                                          </p:val>
                                        </p:tav>
                                      </p:tavLst>
                                    </p:anim>
                                    <p:anim calcmode="lin" valueType="num">
                                      <p:cBhvr>
                                        <p:cTn id="63" dur="1000" fill="hold"/>
                                        <p:tgtEl>
                                          <p:spTgt spid="9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400"/>
                                  </p:stCondLst>
                                  <p:childTnLst>
                                    <p:set>
                                      <p:cBhvr>
                                        <p:cTn id="65" dur="1" fill="hold">
                                          <p:stCondLst>
                                            <p:cond delay="0"/>
                                          </p:stCondLst>
                                        </p:cTn>
                                        <p:tgtEl>
                                          <p:spTgt spid="97"/>
                                        </p:tgtEl>
                                        <p:attrNameLst>
                                          <p:attrName>style.visibility</p:attrName>
                                        </p:attrNameLst>
                                      </p:cBhvr>
                                      <p:to>
                                        <p:strVal val="visible"/>
                                      </p:to>
                                    </p:set>
                                    <p:animEffect transition="in" filter="fade">
                                      <p:cBhvr>
                                        <p:cTn id="66" dur="1000"/>
                                        <p:tgtEl>
                                          <p:spTgt spid="97"/>
                                        </p:tgtEl>
                                      </p:cBhvr>
                                    </p:animEffect>
                                    <p:anim calcmode="lin" valueType="num">
                                      <p:cBhvr>
                                        <p:cTn id="67" dur="1000" fill="hold"/>
                                        <p:tgtEl>
                                          <p:spTgt spid="97"/>
                                        </p:tgtEl>
                                        <p:attrNameLst>
                                          <p:attrName>ppt_x</p:attrName>
                                        </p:attrNameLst>
                                      </p:cBhvr>
                                      <p:tavLst>
                                        <p:tav tm="0">
                                          <p:val>
                                            <p:strVal val="#ppt_x"/>
                                          </p:val>
                                        </p:tav>
                                        <p:tav tm="100000">
                                          <p:val>
                                            <p:strVal val="#ppt_x"/>
                                          </p:val>
                                        </p:tav>
                                      </p:tavLst>
                                    </p:anim>
                                    <p:anim calcmode="lin" valueType="num">
                                      <p:cBhvr>
                                        <p:cTn id="68" dur="1000" fill="hold"/>
                                        <p:tgtEl>
                                          <p:spTgt spid="97"/>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400"/>
                                  </p:stCondLst>
                                  <p:childTnLst>
                                    <p:set>
                                      <p:cBhvr>
                                        <p:cTn id="70" dur="1" fill="hold">
                                          <p:stCondLst>
                                            <p:cond delay="0"/>
                                          </p:stCondLst>
                                        </p:cTn>
                                        <p:tgtEl>
                                          <p:spTgt spid="94"/>
                                        </p:tgtEl>
                                        <p:attrNameLst>
                                          <p:attrName>style.visibility</p:attrName>
                                        </p:attrNameLst>
                                      </p:cBhvr>
                                      <p:to>
                                        <p:strVal val="visible"/>
                                      </p:to>
                                    </p:set>
                                    <p:animEffect transition="in" filter="fade">
                                      <p:cBhvr>
                                        <p:cTn id="71" dur="1000"/>
                                        <p:tgtEl>
                                          <p:spTgt spid="94"/>
                                        </p:tgtEl>
                                      </p:cBhvr>
                                    </p:animEffect>
                                    <p:anim calcmode="lin" valueType="num">
                                      <p:cBhvr>
                                        <p:cTn id="72" dur="1000" fill="hold"/>
                                        <p:tgtEl>
                                          <p:spTgt spid="94"/>
                                        </p:tgtEl>
                                        <p:attrNameLst>
                                          <p:attrName>ppt_x</p:attrName>
                                        </p:attrNameLst>
                                      </p:cBhvr>
                                      <p:tavLst>
                                        <p:tav tm="0">
                                          <p:val>
                                            <p:strVal val="#ppt_x"/>
                                          </p:val>
                                        </p:tav>
                                        <p:tav tm="100000">
                                          <p:val>
                                            <p:strVal val="#ppt_x"/>
                                          </p:val>
                                        </p:tav>
                                      </p:tavLst>
                                    </p:anim>
                                    <p:anim calcmode="lin" valueType="num">
                                      <p:cBhvr>
                                        <p:cTn id="73" dur="1000" fill="hold"/>
                                        <p:tgtEl>
                                          <p:spTgt spid="94"/>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400"/>
                                  </p:stCondLst>
                                  <p:childTnLst>
                                    <p:set>
                                      <p:cBhvr>
                                        <p:cTn id="75" dur="1" fill="hold">
                                          <p:stCondLst>
                                            <p:cond delay="0"/>
                                          </p:stCondLst>
                                        </p:cTn>
                                        <p:tgtEl>
                                          <p:spTgt spid="95"/>
                                        </p:tgtEl>
                                        <p:attrNameLst>
                                          <p:attrName>style.visibility</p:attrName>
                                        </p:attrNameLst>
                                      </p:cBhvr>
                                      <p:to>
                                        <p:strVal val="visible"/>
                                      </p:to>
                                    </p:set>
                                    <p:animEffect transition="in" filter="fade">
                                      <p:cBhvr>
                                        <p:cTn id="76" dur="1000"/>
                                        <p:tgtEl>
                                          <p:spTgt spid="95"/>
                                        </p:tgtEl>
                                      </p:cBhvr>
                                    </p:animEffect>
                                    <p:anim calcmode="lin" valueType="num">
                                      <p:cBhvr>
                                        <p:cTn id="77" dur="1000" fill="hold"/>
                                        <p:tgtEl>
                                          <p:spTgt spid="95"/>
                                        </p:tgtEl>
                                        <p:attrNameLst>
                                          <p:attrName>ppt_x</p:attrName>
                                        </p:attrNameLst>
                                      </p:cBhvr>
                                      <p:tavLst>
                                        <p:tav tm="0">
                                          <p:val>
                                            <p:strVal val="#ppt_x"/>
                                          </p:val>
                                        </p:tav>
                                        <p:tav tm="100000">
                                          <p:val>
                                            <p:strVal val="#ppt_x"/>
                                          </p:val>
                                        </p:tav>
                                      </p:tavLst>
                                    </p:anim>
                                    <p:anim calcmode="lin" valueType="num">
                                      <p:cBhvr>
                                        <p:cTn id="78" dur="1000" fill="hold"/>
                                        <p:tgtEl>
                                          <p:spTgt spid="95"/>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600"/>
                                  </p:stCondLst>
                                  <p:childTnLst>
                                    <p:set>
                                      <p:cBhvr>
                                        <p:cTn id="80" dur="1" fill="hold">
                                          <p:stCondLst>
                                            <p:cond delay="0"/>
                                          </p:stCondLst>
                                        </p:cTn>
                                        <p:tgtEl>
                                          <p:spTgt spid="101"/>
                                        </p:tgtEl>
                                        <p:attrNameLst>
                                          <p:attrName>style.visibility</p:attrName>
                                        </p:attrNameLst>
                                      </p:cBhvr>
                                      <p:to>
                                        <p:strVal val="visible"/>
                                      </p:to>
                                    </p:set>
                                    <p:animEffect transition="in" filter="fade">
                                      <p:cBhvr>
                                        <p:cTn id="81" dur="1000"/>
                                        <p:tgtEl>
                                          <p:spTgt spid="101"/>
                                        </p:tgtEl>
                                      </p:cBhvr>
                                    </p:animEffect>
                                    <p:anim calcmode="lin" valueType="num">
                                      <p:cBhvr>
                                        <p:cTn id="82" dur="1000" fill="hold"/>
                                        <p:tgtEl>
                                          <p:spTgt spid="101"/>
                                        </p:tgtEl>
                                        <p:attrNameLst>
                                          <p:attrName>ppt_x</p:attrName>
                                        </p:attrNameLst>
                                      </p:cBhvr>
                                      <p:tavLst>
                                        <p:tav tm="0">
                                          <p:val>
                                            <p:strVal val="#ppt_x"/>
                                          </p:val>
                                        </p:tav>
                                        <p:tav tm="100000">
                                          <p:val>
                                            <p:strVal val="#ppt_x"/>
                                          </p:val>
                                        </p:tav>
                                      </p:tavLst>
                                    </p:anim>
                                    <p:anim calcmode="lin" valueType="num">
                                      <p:cBhvr>
                                        <p:cTn id="83" dur="1000" fill="hold"/>
                                        <p:tgtEl>
                                          <p:spTgt spid="101"/>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600"/>
                                  </p:stCondLst>
                                  <p:childTnLst>
                                    <p:set>
                                      <p:cBhvr>
                                        <p:cTn id="85" dur="1" fill="hold">
                                          <p:stCondLst>
                                            <p:cond delay="0"/>
                                          </p:stCondLst>
                                        </p:cTn>
                                        <p:tgtEl>
                                          <p:spTgt spid="102"/>
                                        </p:tgtEl>
                                        <p:attrNameLst>
                                          <p:attrName>style.visibility</p:attrName>
                                        </p:attrNameLst>
                                      </p:cBhvr>
                                      <p:to>
                                        <p:strVal val="visible"/>
                                      </p:to>
                                    </p:set>
                                    <p:animEffect transition="in" filter="fade">
                                      <p:cBhvr>
                                        <p:cTn id="86" dur="1000"/>
                                        <p:tgtEl>
                                          <p:spTgt spid="102"/>
                                        </p:tgtEl>
                                      </p:cBhvr>
                                    </p:animEffect>
                                    <p:anim calcmode="lin" valueType="num">
                                      <p:cBhvr>
                                        <p:cTn id="87" dur="1000" fill="hold"/>
                                        <p:tgtEl>
                                          <p:spTgt spid="102"/>
                                        </p:tgtEl>
                                        <p:attrNameLst>
                                          <p:attrName>ppt_x</p:attrName>
                                        </p:attrNameLst>
                                      </p:cBhvr>
                                      <p:tavLst>
                                        <p:tav tm="0">
                                          <p:val>
                                            <p:strVal val="#ppt_x"/>
                                          </p:val>
                                        </p:tav>
                                        <p:tav tm="100000">
                                          <p:val>
                                            <p:strVal val="#ppt_x"/>
                                          </p:val>
                                        </p:tav>
                                      </p:tavLst>
                                    </p:anim>
                                    <p:anim calcmode="lin" valueType="num">
                                      <p:cBhvr>
                                        <p:cTn id="88" dur="1000" fill="hold"/>
                                        <p:tgtEl>
                                          <p:spTgt spid="102"/>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600"/>
                                  </p:stCondLst>
                                  <p:childTnLst>
                                    <p:set>
                                      <p:cBhvr>
                                        <p:cTn id="90" dur="1" fill="hold">
                                          <p:stCondLst>
                                            <p:cond delay="0"/>
                                          </p:stCondLst>
                                        </p:cTn>
                                        <p:tgtEl>
                                          <p:spTgt spid="99"/>
                                        </p:tgtEl>
                                        <p:attrNameLst>
                                          <p:attrName>style.visibility</p:attrName>
                                        </p:attrNameLst>
                                      </p:cBhvr>
                                      <p:to>
                                        <p:strVal val="visible"/>
                                      </p:to>
                                    </p:set>
                                    <p:animEffect transition="in" filter="fade">
                                      <p:cBhvr>
                                        <p:cTn id="91" dur="1000"/>
                                        <p:tgtEl>
                                          <p:spTgt spid="99"/>
                                        </p:tgtEl>
                                      </p:cBhvr>
                                    </p:animEffect>
                                    <p:anim calcmode="lin" valueType="num">
                                      <p:cBhvr>
                                        <p:cTn id="92" dur="1000" fill="hold"/>
                                        <p:tgtEl>
                                          <p:spTgt spid="99"/>
                                        </p:tgtEl>
                                        <p:attrNameLst>
                                          <p:attrName>ppt_x</p:attrName>
                                        </p:attrNameLst>
                                      </p:cBhvr>
                                      <p:tavLst>
                                        <p:tav tm="0">
                                          <p:val>
                                            <p:strVal val="#ppt_x"/>
                                          </p:val>
                                        </p:tav>
                                        <p:tav tm="100000">
                                          <p:val>
                                            <p:strVal val="#ppt_x"/>
                                          </p:val>
                                        </p:tav>
                                      </p:tavLst>
                                    </p:anim>
                                    <p:anim calcmode="lin" valueType="num">
                                      <p:cBhvr>
                                        <p:cTn id="93" dur="1000" fill="hold"/>
                                        <p:tgtEl>
                                          <p:spTgt spid="99"/>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600"/>
                                  </p:stCondLst>
                                  <p:childTnLst>
                                    <p:set>
                                      <p:cBhvr>
                                        <p:cTn id="95" dur="1" fill="hold">
                                          <p:stCondLst>
                                            <p:cond delay="0"/>
                                          </p:stCondLst>
                                        </p:cTn>
                                        <p:tgtEl>
                                          <p:spTgt spid="100"/>
                                        </p:tgtEl>
                                        <p:attrNameLst>
                                          <p:attrName>style.visibility</p:attrName>
                                        </p:attrNameLst>
                                      </p:cBhvr>
                                      <p:to>
                                        <p:strVal val="visible"/>
                                      </p:to>
                                    </p:set>
                                    <p:animEffect transition="in" filter="fade">
                                      <p:cBhvr>
                                        <p:cTn id="96" dur="1000"/>
                                        <p:tgtEl>
                                          <p:spTgt spid="100"/>
                                        </p:tgtEl>
                                      </p:cBhvr>
                                    </p:animEffect>
                                    <p:anim calcmode="lin" valueType="num">
                                      <p:cBhvr>
                                        <p:cTn id="97" dur="1000" fill="hold"/>
                                        <p:tgtEl>
                                          <p:spTgt spid="100"/>
                                        </p:tgtEl>
                                        <p:attrNameLst>
                                          <p:attrName>ppt_x</p:attrName>
                                        </p:attrNameLst>
                                      </p:cBhvr>
                                      <p:tavLst>
                                        <p:tav tm="0">
                                          <p:val>
                                            <p:strVal val="#ppt_x"/>
                                          </p:val>
                                        </p:tav>
                                        <p:tav tm="100000">
                                          <p:val>
                                            <p:strVal val="#ppt_x"/>
                                          </p:val>
                                        </p:tav>
                                      </p:tavLst>
                                    </p:anim>
                                    <p:anim calcmode="lin" valueType="num">
                                      <p:cBhvr>
                                        <p:cTn id="98"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p:bldP spid="7" grpId="0"/>
      <p:bldP spid="8" grpId="0"/>
      <p:bldP spid="9" grpId="0" animBg="1"/>
      <p:bldP spid="10" grpId="0"/>
      <p:bldP spid="94" grpId="0"/>
      <p:bldP spid="95" grpId="0"/>
      <p:bldP spid="96" grpId="0" animBg="1"/>
      <p:bldP spid="97" grpId="0"/>
      <p:bldP spid="99" grpId="0"/>
      <p:bldP spid="100" grpId="0"/>
      <p:bldP spid="101" grpId="0" animBg="1"/>
      <p:bldP spid="102" grpId="0"/>
      <p:bldP spid="103" grpId="0" animBg="1"/>
      <p:bldP spid="12" grpId="0" animBg="1"/>
      <p:bldP spid="13" grpId="0"/>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pHolder1">
            <a:extLst>
              <a:ext uri="{FF2B5EF4-FFF2-40B4-BE49-F238E27FC236}">
                <a16:creationId xmlns:a16="http://schemas.microsoft.com/office/drawing/2014/main" id="{F5464DEC-0913-4B0A-9A93-498ED842F9F2}"/>
              </a:ext>
            </a:extLst>
          </p:cNvPr>
          <p:cNvSpPr>
            <a:spLocks noGrp="1"/>
          </p:cNvSpPr>
          <p:nvPr>
            <p:ph type="pic" sz="quarter" idx="11"/>
          </p:nvPr>
        </p:nvSpPr>
        <p:spPr/>
      </p:sp>
      <p:sp>
        <p:nvSpPr>
          <p:cNvPr id="5" name="Rectangle: Rounded Corners 4">
            <a:extLst>
              <a:ext uri="{FF2B5EF4-FFF2-40B4-BE49-F238E27FC236}">
                <a16:creationId xmlns:a16="http://schemas.microsoft.com/office/drawing/2014/main" id="{8D26C166-3510-4F1C-8ECA-04DEFC060F86}"/>
              </a:ext>
            </a:extLst>
          </p:cNvPr>
          <p:cNvSpPr/>
          <p:nvPr/>
        </p:nvSpPr>
        <p:spPr>
          <a:xfrm>
            <a:off x="731838" y="3399791"/>
            <a:ext cx="707940" cy="70794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43" name="Group 42">
            <a:extLst>
              <a:ext uri="{FF2B5EF4-FFF2-40B4-BE49-F238E27FC236}">
                <a16:creationId xmlns:a16="http://schemas.microsoft.com/office/drawing/2014/main" id="{19BEF1EC-E8CB-4022-A433-CCC29CE34ABE}"/>
              </a:ext>
            </a:extLst>
          </p:cNvPr>
          <p:cNvGrpSpPr/>
          <p:nvPr/>
        </p:nvGrpSpPr>
        <p:grpSpPr>
          <a:xfrm>
            <a:off x="837268" y="3567439"/>
            <a:ext cx="497080" cy="372644"/>
            <a:chOff x="6420436" y="3032330"/>
            <a:chExt cx="838200" cy="628370"/>
          </a:xfrm>
          <a:solidFill>
            <a:schemeClr val="bg2"/>
          </a:solidFill>
        </p:grpSpPr>
        <p:sp>
          <p:nvSpPr>
            <p:cNvPr id="28" name="Freeform: Shape 27">
              <a:extLst>
                <a:ext uri="{FF2B5EF4-FFF2-40B4-BE49-F238E27FC236}">
                  <a16:creationId xmlns:a16="http://schemas.microsoft.com/office/drawing/2014/main" id="{94A08E3E-8EB5-4E52-820C-6B1F772CFD38}"/>
                </a:ext>
              </a:extLst>
            </p:cNvPr>
            <p:cNvSpPr/>
            <p:nvPr/>
          </p:nvSpPr>
          <p:spPr>
            <a:xfrm>
              <a:off x="6420436" y="3308275"/>
              <a:ext cx="838200" cy="352425"/>
            </a:xfrm>
            <a:custGeom>
              <a:avLst/>
              <a:gdLst>
                <a:gd name="connsiteX0" fmla="*/ 838200 w 838200"/>
                <a:gd name="connsiteY0" fmla="*/ 38100 h 352425"/>
                <a:gd name="connsiteX1" fmla="*/ 800100 w 838200"/>
                <a:gd name="connsiteY1" fmla="*/ 0 h 352425"/>
                <a:gd name="connsiteX2" fmla="*/ 780098 w 838200"/>
                <a:gd name="connsiteY2" fmla="*/ 5715 h 352425"/>
                <a:gd name="connsiteX3" fmla="*/ 617220 w 838200"/>
                <a:gd name="connsiteY3" fmla="*/ 99060 h 352425"/>
                <a:gd name="connsiteX4" fmla="*/ 617220 w 838200"/>
                <a:gd name="connsiteY4" fmla="*/ 131445 h 352425"/>
                <a:gd name="connsiteX5" fmla="*/ 540068 w 838200"/>
                <a:gd name="connsiteY5" fmla="*/ 190500 h 352425"/>
                <a:gd name="connsiteX6" fmla="*/ 371475 w 838200"/>
                <a:gd name="connsiteY6" fmla="*/ 190500 h 352425"/>
                <a:gd name="connsiteX7" fmla="*/ 371475 w 838200"/>
                <a:gd name="connsiteY7" fmla="*/ 152400 h 352425"/>
                <a:gd name="connsiteX8" fmla="*/ 542925 w 838200"/>
                <a:gd name="connsiteY8" fmla="*/ 152400 h 352425"/>
                <a:gd name="connsiteX9" fmla="*/ 581025 w 838200"/>
                <a:gd name="connsiteY9" fmla="*/ 114300 h 352425"/>
                <a:gd name="connsiteX10" fmla="*/ 542925 w 838200"/>
                <a:gd name="connsiteY10" fmla="*/ 76200 h 352425"/>
                <a:gd name="connsiteX11" fmla="*/ 314325 w 838200"/>
                <a:gd name="connsiteY11" fmla="*/ 76200 h 352425"/>
                <a:gd name="connsiteX12" fmla="*/ 269558 w 838200"/>
                <a:gd name="connsiteY12" fmla="*/ 88582 h 352425"/>
                <a:gd name="connsiteX13" fmla="*/ 0 w 838200"/>
                <a:gd name="connsiteY13" fmla="*/ 219075 h 352425"/>
                <a:gd name="connsiteX14" fmla="*/ 133350 w 838200"/>
                <a:gd name="connsiteY14" fmla="*/ 352425 h 352425"/>
                <a:gd name="connsiteX15" fmla="*/ 361950 w 838200"/>
                <a:gd name="connsiteY15" fmla="*/ 266700 h 352425"/>
                <a:gd name="connsiteX16" fmla="*/ 540068 w 838200"/>
                <a:gd name="connsiteY16" fmla="*/ 266700 h 352425"/>
                <a:gd name="connsiteX17" fmla="*/ 562928 w 838200"/>
                <a:gd name="connsiteY17" fmla="*/ 259080 h 352425"/>
                <a:gd name="connsiteX18" fmla="*/ 824865 w 838200"/>
                <a:gd name="connsiteY18" fmla="*/ 67627 h 352425"/>
                <a:gd name="connsiteX19" fmla="*/ 838200 w 838200"/>
                <a:gd name="connsiteY19" fmla="*/ 381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8200" h="352425">
                  <a:moveTo>
                    <a:pt x="838200" y="38100"/>
                  </a:moveTo>
                  <a:cubicBezTo>
                    <a:pt x="838200" y="17145"/>
                    <a:pt x="821055" y="0"/>
                    <a:pt x="800100" y="0"/>
                  </a:cubicBezTo>
                  <a:cubicBezTo>
                    <a:pt x="792480" y="0"/>
                    <a:pt x="785813" y="1905"/>
                    <a:pt x="780098" y="5715"/>
                  </a:cubicBezTo>
                  <a:lnTo>
                    <a:pt x="617220" y="99060"/>
                  </a:lnTo>
                  <a:cubicBezTo>
                    <a:pt x="619125" y="109538"/>
                    <a:pt x="619125" y="120015"/>
                    <a:pt x="617220" y="131445"/>
                  </a:cubicBezTo>
                  <a:cubicBezTo>
                    <a:pt x="609600" y="166688"/>
                    <a:pt x="576263" y="190500"/>
                    <a:pt x="540068" y="190500"/>
                  </a:cubicBezTo>
                  <a:lnTo>
                    <a:pt x="371475" y="190500"/>
                  </a:lnTo>
                  <a:lnTo>
                    <a:pt x="371475" y="152400"/>
                  </a:lnTo>
                  <a:lnTo>
                    <a:pt x="542925" y="152400"/>
                  </a:lnTo>
                  <a:cubicBezTo>
                    <a:pt x="563880" y="152400"/>
                    <a:pt x="581025" y="135255"/>
                    <a:pt x="581025" y="114300"/>
                  </a:cubicBezTo>
                  <a:cubicBezTo>
                    <a:pt x="581025" y="93345"/>
                    <a:pt x="563880" y="76200"/>
                    <a:pt x="542925" y="76200"/>
                  </a:cubicBezTo>
                  <a:cubicBezTo>
                    <a:pt x="542925" y="76200"/>
                    <a:pt x="316230" y="76200"/>
                    <a:pt x="314325" y="76200"/>
                  </a:cubicBezTo>
                  <a:cubicBezTo>
                    <a:pt x="298133" y="76200"/>
                    <a:pt x="282893" y="80963"/>
                    <a:pt x="269558" y="88582"/>
                  </a:cubicBezTo>
                  <a:lnTo>
                    <a:pt x="0" y="219075"/>
                  </a:lnTo>
                  <a:lnTo>
                    <a:pt x="133350" y="352425"/>
                  </a:lnTo>
                  <a:cubicBezTo>
                    <a:pt x="195263" y="290513"/>
                    <a:pt x="275273" y="266700"/>
                    <a:pt x="361950" y="266700"/>
                  </a:cubicBezTo>
                  <a:lnTo>
                    <a:pt x="540068" y="266700"/>
                  </a:lnTo>
                  <a:cubicBezTo>
                    <a:pt x="548640" y="266700"/>
                    <a:pt x="556260" y="263842"/>
                    <a:pt x="562928" y="259080"/>
                  </a:cubicBezTo>
                  <a:lnTo>
                    <a:pt x="824865" y="67627"/>
                  </a:lnTo>
                  <a:cubicBezTo>
                    <a:pt x="832485" y="60007"/>
                    <a:pt x="838200" y="49530"/>
                    <a:pt x="838200" y="38100"/>
                  </a:cubicBezTo>
                  <a:close/>
                </a:path>
              </a:pathLst>
            </a:custGeom>
            <a:grpFill/>
            <a:ln w="9525" cap="flat">
              <a:noFill/>
              <a:prstDash val="solid"/>
              <a:miter/>
            </a:ln>
          </p:spPr>
          <p:txBody>
            <a:bodyPr rtlCol="0" anchor="ctr"/>
            <a:lstStyle/>
            <a:p>
              <a:endParaRPr lang="en-ID"/>
            </a:p>
          </p:txBody>
        </p:sp>
        <p:sp>
          <p:nvSpPr>
            <p:cNvPr id="29" name="Freeform: Shape 28">
              <a:extLst>
                <a:ext uri="{FF2B5EF4-FFF2-40B4-BE49-F238E27FC236}">
                  <a16:creationId xmlns:a16="http://schemas.microsoft.com/office/drawing/2014/main" id="{0A1AF7C3-A0A2-4A84-B47E-4ED110CE99FA}"/>
                </a:ext>
              </a:extLst>
            </p:cNvPr>
            <p:cNvSpPr/>
            <p:nvPr/>
          </p:nvSpPr>
          <p:spPr>
            <a:xfrm>
              <a:off x="6647728" y="3032330"/>
              <a:ext cx="480135" cy="334999"/>
            </a:xfrm>
            <a:custGeom>
              <a:avLst/>
              <a:gdLst>
                <a:gd name="connsiteX0" fmla="*/ 478510 w 480135"/>
                <a:gd name="connsiteY0" fmla="*/ 1625 h 334999"/>
                <a:gd name="connsiteX1" fmla="*/ 297535 w 480135"/>
                <a:gd name="connsiteY1" fmla="*/ 49250 h 334999"/>
                <a:gd name="connsiteX2" fmla="*/ 248005 w 480135"/>
                <a:gd name="connsiteY2" fmla="*/ 206412 h 334999"/>
                <a:gd name="connsiteX3" fmla="*/ 199428 w 480135"/>
                <a:gd name="connsiteY3" fmla="*/ 266420 h 334999"/>
                <a:gd name="connsiteX4" fmla="*/ 191808 w 480135"/>
                <a:gd name="connsiteY4" fmla="*/ 254990 h 334999"/>
                <a:gd name="connsiteX5" fmla="*/ 150850 w 480135"/>
                <a:gd name="connsiteY5" fmla="*/ 126402 h 334999"/>
                <a:gd name="connsiteX6" fmla="*/ 1308 w 480135"/>
                <a:gd name="connsiteY6" fmla="*/ 87350 h 334999"/>
                <a:gd name="connsiteX7" fmla="*/ 40360 w 480135"/>
                <a:gd name="connsiteY7" fmla="*/ 236892 h 334999"/>
                <a:gd name="connsiteX8" fmla="*/ 159423 w 480135"/>
                <a:gd name="connsiteY8" fmla="*/ 277850 h 334999"/>
                <a:gd name="connsiteX9" fmla="*/ 180378 w 480135"/>
                <a:gd name="connsiteY9" fmla="*/ 316902 h 334999"/>
                <a:gd name="connsiteX10" fmla="*/ 182283 w 480135"/>
                <a:gd name="connsiteY10" fmla="*/ 335000 h 334999"/>
                <a:gd name="connsiteX11" fmla="*/ 221335 w 480135"/>
                <a:gd name="connsiteY11" fmla="*/ 335000 h 334999"/>
                <a:gd name="connsiteX12" fmla="*/ 232765 w 480135"/>
                <a:gd name="connsiteY12" fmla="*/ 287375 h 334999"/>
                <a:gd name="connsiteX13" fmla="*/ 277533 w 480135"/>
                <a:gd name="connsiteY13" fmla="*/ 234035 h 334999"/>
                <a:gd name="connsiteX14" fmla="*/ 430885 w 480135"/>
                <a:gd name="connsiteY14" fmla="*/ 184505 h 334999"/>
                <a:gd name="connsiteX15" fmla="*/ 478510 w 480135"/>
                <a:gd name="connsiteY15" fmla="*/ 1625 h 33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0135" h="334999">
                  <a:moveTo>
                    <a:pt x="478510" y="1625"/>
                  </a:moveTo>
                  <a:cubicBezTo>
                    <a:pt x="478510" y="1625"/>
                    <a:pt x="360400" y="-13615"/>
                    <a:pt x="297535" y="49250"/>
                  </a:cubicBezTo>
                  <a:cubicBezTo>
                    <a:pt x="251815" y="94970"/>
                    <a:pt x="247053" y="168312"/>
                    <a:pt x="248005" y="206412"/>
                  </a:cubicBezTo>
                  <a:cubicBezTo>
                    <a:pt x="228003" y="220700"/>
                    <a:pt x="210858" y="241655"/>
                    <a:pt x="199428" y="266420"/>
                  </a:cubicBezTo>
                  <a:cubicBezTo>
                    <a:pt x="196570" y="262610"/>
                    <a:pt x="194665" y="258800"/>
                    <a:pt x="191808" y="254990"/>
                  </a:cubicBezTo>
                  <a:cubicBezTo>
                    <a:pt x="192760" y="223557"/>
                    <a:pt x="187998" y="163550"/>
                    <a:pt x="150850" y="126402"/>
                  </a:cubicBezTo>
                  <a:cubicBezTo>
                    <a:pt x="98463" y="74015"/>
                    <a:pt x="1308" y="87350"/>
                    <a:pt x="1308" y="87350"/>
                  </a:cubicBezTo>
                  <a:cubicBezTo>
                    <a:pt x="1308" y="87350"/>
                    <a:pt x="-11075" y="184505"/>
                    <a:pt x="40360" y="236892"/>
                  </a:cubicBezTo>
                  <a:cubicBezTo>
                    <a:pt x="73698" y="270230"/>
                    <a:pt x="127038" y="276897"/>
                    <a:pt x="159423" y="277850"/>
                  </a:cubicBezTo>
                  <a:cubicBezTo>
                    <a:pt x="168948" y="288327"/>
                    <a:pt x="175615" y="303567"/>
                    <a:pt x="180378" y="316902"/>
                  </a:cubicBezTo>
                  <a:cubicBezTo>
                    <a:pt x="181330" y="319760"/>
                    <a:pt x="182283" y="326427"/>
                    <a:pt x="182283" y="335000"/>
                  </a:cubicBezTo>
                  <a:lnTo>
                    <a:pt x="221335" y="335000"/>
                  </a:lnTo>
                  <a:cubicBezTo>
                    <a:pt x="222288" y="314997"/>
                    <a:pt x="225145" y="303567"/>
                    <a:pt x="232765" y="287375"/>
                  </a:cubicBezTo>
                  <a:cubicBezTo>
                    <a:pt x="242290" y="264515"/>
                    <a:pt x="258483" y="245465"/>
                    <a:pt x="277533" y="234035"/>
                  </a:cubicBezTo>
                  <a:cubicBezTo>
                    <a:pt x="316585" y="234987"/>
                    <a:pt x="387070" y="228320"/>
                    <a:pt x="430885" y="184505"/>
                  </a:cubicBezTo>
                  <a:cubicBezTo>
                    <a:pt x="493750" y="119735"/>
                    <a:pt x="478510" y="1625"/>
                    <a:pt x="478510" y="1625"/>
                  </a:cubicBezTo>
                  <a:close/>
                </a:path>
              </a:pathLst>
            </a:custGeom>
            <a:grpFill/>
            <a:ln w="9525" cap="flat">
              <a:noFill/>
              <a:prstDash val="solid"/>
              <a:miter/>
            </a:ln>
          </p:spPr>
          <p:txBody>
            <a:bodyPr rtlCol="0" anchor="ctr"/>
            <a:lstStyle/>
            <a:p>
              <a:endParaRPr lang="en-ID"/>
            </a:p>
          </p:txBody>
        </p:sp>
      </p:grpSp>
      <p:sp>
        <p:nvSpPr>
          <p:cNvPr id="44" name="TextBox">
            <a:extLst>
              <a:ext uri="{FF2B5EF4-FFF2-40B4-BE49-F238E27FC236}">
                <a16:creationId xmlns:a16="http://schemas.microsoft.com/office/drawing/2014/main" id="{38D3EA7C-75B8-4A22-92A5-300C0DD89F66}"/>
              </a:ext>
            </a:extLst>
          </p:cNvPr>
          <p:cNvSpPr txBox="1"/>
          <p:nvPr/>
        </p:nvSpPr>
        <p:spPr>
          <a:xfrm>
            <a:off x="1668189" y="3281251"/>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Mission 01</a:t>
            </a:r>
          </a:p>
        </p:txBody>
      </p:sp>
      <p:sp>
        <p:nvSpPr>
          <p:cNvPr id="45" name="TextBox">
            <a:extLst>
              <a:ext uri="{FF2B5EF4-FFF2-40B4-BE49-F238E27FC236}">
                <a16:creationId xmlns:a16="http://schemas.microsoft.com/office/drawing/2014/main" id="{A7F6353F-3E80-4FCE-83DD-6378456FC847}"/>
              </a:ext>
            </a:extLst>
          </p:cNvPr>
          <p:cNvSpPr txBox="1"/>
          <p:nvPr/>
        </p:nvSpPr>
        <p:spPr>
          <a:xfrm>
            <a:off x="1668190" y="3619805"/>
            <a:ext cx="3961085"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ornare feug tristique expedita suscipit distinctio dolor impedit lorem quod sied aut ipsum pretium suscipit</a:t>
            </a:r>
            <a:endParaRPr lang="en-ID">
              <a:solidFill>
                <a:schemeClr val="tx1"/>
              </a:solidFill>
            </a:endParaRPr>
          </a:p>
        </p:txBody>
      </p:sp>
      <p:sp>
        <p:nvSpPr>
          <p:cNvPr id="77" name="Rectangle: Rounded Corners 76">
            <a:extLst>
              <a:ext uri="{FF2B5EF4-FFF2-40B4-BE49-F238E27FC236}">
                <a16:creationId xmlns:a16="http://schemas.microsoft.com/office/drawing/2014/main" id="{CC06C243-BDC2-4AA7-B39C-A7D6B45E088E}"/>
              </a:ext>
            </a:extLst>
          </p:cNvPr>
          <p:cNvSpPr/>
          <p:nvPr/>
        </p:nvSpPr>
        <p:spPr>
          <a:xfrm>
            <a:off x="731838" y="4573546"/>
            <a:ext cx="707940" cy="70794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9" name="TextBox">
            <a:extLst>
              <a:ext uri="{FF2B5EF4-FFF2-40B4-BE49-F238E27FC236}">
                <a16:creationId xmlns:a16="http://schemas.microsoft.com/office/drawing/2014/main" id="{1937AA09-AA7A-4644-BF68-D96D26600D83}"/>
              </a:ext>
            </a:extLst>
          </p:cNvPr>
          <p:cNvSpPr txBox="1"/>
          <p:nvPr/>
        </p:nvSpPr>
        <p:spPr>
          <a:xfrm>
            <a:off x="1668189" y="4455006"/>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Mission 02</a:t>
            </a:r>
          </a:p>
        </p:txBody>
      </p:sp>
      <p:sp>
        <p:nvSpPr>
          <p:cNvPr id="80" name="TextBox">
            <a:extLst>
              <a:ext uri="{FF2B5EF4-FFF2-40B4-BE49-F238E27FC236}">
                <a16:creationId xmlns:a16="http://schemas.microsoft.com/office/drawing/2014/main" id="{E2163206-9BEE-432A-9284-F5632C7E588C}"/>
              </a:ext>
            </a:extLst>
          </p:cNvPr>
          <p:cNvSpPr txBox="1"/>
          <p:nvPr/>
        </p:nvSpPr>
        <p:spPr>
          <a:xfrm>
            <a:off x="1668190" y="4793560"/>
            <a:ext cx="3961085"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ornare feug tristique expedita suscipit distinctio dolor impedit lorem quod sied aut ipsum pretium suscipit</a:t>
            </a:r>
            <a:endParaRPr lang="en-ID">
              <a:solidFill>
                <a:schemeClr val="tx1"/>
              </a:solidFill>
            </a:endParaRPr>
          </a:p>
        </p:txBody>
      </p:sp>
      <p:grpSp>
        <p:nvGrpSpPr>
          <p:cNvPr id="41" name="Group 40">
            <a:extLst>
              <a:ext uri="{FF2B5EF4-FFF2-40B4-BE49-F238E27FC236}">
                <a16:creationId xmlns:a16="http://schemas.microsoft.com/office/drawing/2014/main" id="{33EBF92D-3A8C-4ABB-8AEB-3074E5201A6F}"/>
              </a:ext>
            </a:extLst>
          </p:cNvPr>
          <p:cNvGrpSpPr/>
          <p:nvPr/>
        </p:nvGrpSpPr>
        <p:grpSpPr>
          <a:xfrm>
            <a:off x="879669" y="4714604"/>
            <a:ext cx="412279" cy="425823"/>
            <a:chOff x="6728530" y="5125875"/>
            <a:chExt cx="741178" cy="765526"/>
          </a:xfrm>
          <a:solidFill>
            <a:schemeClr val="bg2"/>
          </a:solidFill>
        </p:grpSpPr>
        <p:sp>
          <p:nvSpPr>
            <p:cNvPr id="33" name="Freeform: Shape 32">
              <a:extLst>
                <a:ext uri="{FF2B5EF4-FFF2-40B4-BE49-F238E27FC236}">
                  <a16:creationId xmlns:a16="http://schemas.microsoft.com/office/drawing/2014/main" id="{B366B892-E444-4C82-A7A5-11817FE937E7}"/>
                </a:ext>
              </a:extLst>
            </p:cNvPr>
            <p:cNvSpPr/>
            <p:nvPr/>
          </p:nvSpPr>
          <p:spPr>
            <a:xfrm>
              <a:off x="7098424" y="5520117"/>
              <a:ext cx="371284" cy="371284"/>
            </a:xfrm>
            <a:custGeom>
              <a:avLst/>
              <a:gdLst>
                <a:gd name="connsiteX0" fmla="*/ 191357 w 371284"/>
                <a:gd name="connsiteY0" fmla="*/ 130112 h 371284"/>
                <a:gd name="connsiteX1" fmla="*/ 184499 w 371284"/>
                <a:gd name="connsiteY1" fmla="*/ 132874 h 371284"/>
                <a:gd name="connsiteX2" fmla="*/ 80391 w 371284"/>
                <a:gd name="connsiteY2" fmla="*/ 221647 h 371284"/>
                <a:gd name="connsiteX3" fmla="*/ 44387 w 371284"/>
                <a:gd name="connsiteY3" fmla="*/ 258794 h 371284"/>
                <a:gd name="connsiteX4" fmla="*/ 26099 w 371284"/>
                <a:gd name="connsiteY4" fmla="*/ 185356 h 371284"/>
                <a:gd name="connsiteX5" fmla="*/ 172498 w 371284"/>
                <a:gd name="connsiteY5" fmla="*/ 32956 h 371284"/>
                <a:gd name="connsiteX6" fmla="*/ 371285 w 371284"/>
                <a:gd name="connsiteY6" fmla="*/ 0 h 371284"/>
                <a:gd name="connsiteX7" fmla="*/ 245174 w 371284"/>
                <a:gd name="connsiteY7" fmla="*/ 318421 h 371284"/>
                <a:gd name="connsiteX8" fmla="*/ 172498 w 371284"/>
                <a:gd name="connsiteY8" fmla="*/ 338519 h 371284"/>
                <a:gd name="connsiteX9" fmla="*/ 77248 w 371284"/>
                <a:gd name="connsiteY9" fmla="*/ 302038 h 371284"/>
                <a:gd name="connsiteX10" fmla="*/ 30861 w 371284"/>
                <a:gd name="connsiteY10" fmla="*/ 371284 h 371284"/>
                <a:gd name="connsiteX11" fmla="*/ 0 w 371284"/>
                <a:gd name="connsiteY11" fmla="*/ 371284 h 371284"/>
                <a:gd name="connsiteX12" fmla="*/ 39243 w 371284"/>
                <a:gd name="connsiteY12" fmla="*/ 297656 h 371284"/>
                <a:gd name="connsiteX13" fmla="*/ 47625 w 371284"/>
                <a:gd name="connsiteY13" fmla="*/ 288131 h 371284"/>
                <a:gd name="connsiteX14" fmla="*/ 202311 w 371284"/>
                <a:gd name="connsiteY14" fmla="*/ 141446 h 371284"/>
                <a:gd name="connsiteX15" fmla="*/ 192136 w 371284"/>
                <a:gd name="connsiteY15" fmla="*/ 130125 h 371284"/>
                <a:gd name="connsiteX16" fmla="*/ 191357 w 371284"/>
                <a:gd name="connsiteY16" fmla="*/ 130112 h 37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284" h="371284">
                  <a:moveTo>
                    <a:pt x="191357" y="130112"/>
                  </a:moveTo>
                  <a:cubicBezTo>
                    <a:pt x="188817" y="130193"/>
                    <a:pt x="186387" y="131173"/>
                    <a:pt x="184499" y="132874"/>
                  </a:cubicBezTo>
                  <a:cubicBezTo>
                    <a:pt x="147925" y="160197"/>
                    <a:pt x="113150" y="189849"/>
                    <a:pt x="80391" y="221647"/>
                  </a:cubicBezTo>
                  <a:cubicBezTo>
                    <a:pt x="67247" y="234791"/>
                    <a:pt x="55340" y="246793"/>
                    <a:pt x="44387" y="258794"/>
                  </a:cubicBezTo>
                  <a:cubicBezTo>
                    <a:pt x="32403" y="236169"/>
                    <a:pt x="26125" y="210960"/>
                    <a:pt x="26099" y="185356"/>
                  </a:cubicBezTo>
                  <a:cubicBezTo>
                    <a:pt x="24452" y="102849"/>
                    <a:pt x="89991" y="34623"/>
                    <a:pt x="172498" y="32956"/>
                  </a:cubicBezTo>
                  <a:cubicBezTo>
                    <a:pt x="249364" y="34957"/>
                    <a:pt x="371285" y="0"/>
                    <a:pt x="371285" y="0"/>
                  </a:cubicBezTo>
                  <a:cubicBezTo>
                    <a:pt x="371285" y="134112"/>
                    <a:pt x="357188" y="253556"/>
                    <a:pt x="245174" y="318421"/>
                  </a:cubicBezTo>
                  <a:cubicBezTo>
                    <a:pt x="223252" y="331662"/>
                    <a:pt x="198109" y="338616"/>
                    <a:pt x="172498" y="338519"/>
                  </a:cubicBezTo>
                  <a:cubicBezTo>
                    <a:pt x="137319" y="338609"/>
                    <a:pt x="103365" y="325604"/>
                    <a:pt x="77248" y="302038"/>
                  </a:cubicBezTo>
                  <a:cubicBezTo>
                    <a:pt x="49530" y="332994"/>
                    <a:pt x="30861" y="359188"/>
                    <a:pt x="30861" y="371284"/>
                  </a:cubicBezTo>
                  <a:lnTo>
                    <a:pt x="0" y="371284"/>
                  </a:lnTo>
                  <a:cubicBezTo>
                    <a:pt x="0" y="352806"/>
                    <a:pt x="15430" y="326612"/>
                    <a:pt x="39243" y="297656"/>
                  </a:cubicBezTo>
                  <a:cubicBezTo>
                    <a:pt x="41910" y="294418"/>
                    <a:pt x="47625" y="288131"/>
                    <a:pt x="47625" y="288131"/>
                  </a:cubicBezTo>
                  <a:lnTo>
                    <a:pt x="202311" y="141446"/>
                  </a:lnTo>
                  <a:cubicBezTo>
                    <a:pt x="202628" y="135510"/>
                    <a:pt x="198072" y="130441"/>
                    <a:pt x="192136" y="130125"/>
                  </a:cubicBezTo>
                  <a:cubicBezTo>
                    <a:pt x="191877" y="130111"/>
                    <a:pt x="191617" y="130107"/>
                    <a:pt x="191357" y="130112"/>
                  </a:cubicBezTo>
                  <a:close/>
                </a:path>
              </a:pathLst>
            </a:custGeom>
            <a:grpFill/>
            <a:ln w="9525" cap="flat">
              <a:noFill/>
              <a:prstDash val="solid"/>
              <a:miter/>
            </a:ln>
          </p:spPr>
          <p:txBody>
            <a:bodyPr rtlCol="0" anchor="ctr"/>
            <a:lstStyle/>
            <a:p>
              <a:endParaRPr lang="en-ID"/>
            </a:p>
          </p:txBody>
        </p:sp>
        <p:sp>
          <p:nvSpPr>
            <p:cNvPr id="37" name="Freeform: Shape 36">
              <a:extLst>
                <a:ext uri="{FF2B5EF4-FFF2-40B4-BE49-F238E27FC236}">
                  <a16:creationId xmlns:a16="http://schemas.microsoft.com/office/drawing/2014/main" id="{AC42B25D-3539-43B9-8722-A2306961C221}"/>
                </a:ext>
              </a:extLst>
            </p:cNvPr>
            <p:cNvSpPr/>
            <p:nvPr/>
          </p:nvSpPr>
          <p:spPr>
            <a:xfrm>
              <a:off x="6728530" y="5398102"/>
              <a:ext cx="289788" cy="431196"/>
            </a:xfrm>
            <a:custGeom>
              <a:avLst/>
              <a:gdLst>
                <a:gd name="connsiteX0" fmla="*/ 81858 w 289788"/>
                <a:gd name="connsiteY0" fmla="*/ 330518 h 431196"/>
                <a:gd name="connsiteX1" fmla="*/ 118339 w 289788"/>
                <a:gd name="connsiteY1" fmla="*/ 354997 h 431196"/>
                <a:gd name="connsiteX2" fmla="*/ 289789 w 289788"/>
                <a:gd name="connsiteY2" fmla="*/ 354997 h 431196"/>
                <a:gd name="connsiteX3" fmla="*/ 289789 w 289788"/>
                <a:gd name="connsiteY3" fmla="*/ 431197 h 431196"/>
                <a:gd name="connsiteX4" fmla="*/ 118339 w 289788"/>
                <a:gd name="connsiteY4" fmla="*/ 431197 h 431196"/>
                <a:gd name="connsiteX5" fmla="*/ 14040 w 289788"/>
                <a:gd name="connsiteY5" fmla="*/ 368618 h 431196"/>
                <a:gd name="connsiteX6" fmla="*/ 18612 w 289788"/>
                <a:gd name="connsiteY6" fmla="*/ 252222 h 431196"/>
                <a:gd name="connsiteX7" fmla="*/ 117672 w 289788"/>
                <a:gd name="connsiteY7" fmla="*/ 80772 h 431196"/>
                <a:gd name="connsiteX8" fmla="*/ 52331 w 289788"/>
                <a:gd name="connsiteY8" fmla="*/ 42672 h 431196"/>
                <a:gd name="connsiteX9" fmla="*/ 211779 w 289788"/>
                <a:gd name="connsiteY9" fmla="*/ 0 h 431196"/>
                <a:gd name="connsiteX10" fmla="*/ 254451 w 289788"/>
                <a:gd name="connsiteY10" fmla="*/ 159449 h 431196"/>
                <a:gd name="connsiteX11" fmla="*/ 185014 w 289788"/>
                <a:gd name="connsiteY11" fmla="*/ 119539 h 431196"/>
                <a:gd name="connsiteX12" fmla="*/ 85573 w 289788"/>
                <a:gd name="connsiteY12" fmla="*/ 291941 h 431196"/>
                <a:gd name="connsiteX13" fmla="*/ 81858 w 289788"/>
                <a:gd name="connsiteY13" fmla="*/ 330518 h 4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788" h="431196">
                  <a:moveTo>
                    <a:pt x="81858" y="330518"/>
                  </a:moveTo>
                  <a:cubicBezTo>
                    <a:pt x="89045" y="344368"/>
                    <a:pt x="102798" y="353597"/>
                    <a:pt x="118339" y="354997"/>
                  </a:cubicBezTo>
                  <a:lnTo>
                    <a:pt x="289789" y="354997"/>
                  </a:lnTo>
                  <a:lnTo>
                    <a:pt x="289789" y="431197"/>
                  </a:lnTo>
                  <a:lnTo>
                    <a:pt x="118339" y="431197"/>
                  </a:lnTo>
                  <a:cubicBezTo>
                    <a:pt x="74907" y="430407"/>
                    <a:pt x="35175" y="406568"/>
                    <a:pt x="14040" y="368618"/>
                  </a:cubicBezTo>
                  <a:cubicBezTo>
                    <a:pt x="-6207" y="331989"/>
                    <a:pt x="-4446" y="287149"/>
                    <a:pt x="18612" y="252222"/>
                  </a:cubicBezTo>
                  <a:lnTo>
                    <a:pt x="117672" y="80772"/>
                  </a:lnTo>
                  <a:lnTo>
                    <a:pt x="52331" y="42672"/>
                  </a:lnTo>
                  <a:lnTo>
                    <a:pt x="211779" y="0"/>
                  </a:lnTo>
                  <a:lnTo>
                    <a:pt x="254451" y="159449"/>
                  </a:lnTo>
                  <a:lnTo>
                    <a:pt x="185014" y="119539"/>
                  </a:lnTo>
                  <a:lnTo>
                    <a:pt x="85573" y="291941"/>
                  </a:lnTo>
                  <a:cubicBezTo>
                    <a:pt x="77086" y="303042"/>
                    <a:pt x="75646" y="318002"/>
                    <a:pt x="81858" y="330518"/>
                  </a:cubicBezTo>
                  <a:close/>
                </a:path>
              </a:pathLst>
            </a:custGeom>
            <a:grpFill/>
            <a:ln w="9525" cap="flat">
              <a:noFill/>
              <a:prstDash val="solid"/>
              <a:miter/>
            </a:ln>
          </p:spPr>
          <p:txBody>
            <a:bodyPr rtlCol="0" anchor="ctr"/>
            <a:lstStyle/>
            <a:p>
              <a:endParaRPr lang="en-ID"/>
            </a:p>
          </p:txBody>
        </p:sp>
        <p:sp>
          <p:nvSpPr>
            <p:cNvPr id="39" name="Freeform: Shape 38">
              <a:extLst>
                <a:ext uri="{FF2B5EF4-FFF2-40B4-BE49-F238E27FC236}">
                  <a16:creationId xmlns:a16="http://schemas.microsoft.com/office/drawing/2014/main" id="{EE34564E-7FA1-4288-A181-19E4C25CFDFE}"/>
                </a:ext>
              </a:extLst>
            </p:cNvPr>
            <p:cNvSpPr/>
            <p:nvPr/>
          </p:nvSpPr>
          <p:spPr>
            <a:xfrm>
              <a:off x="6945166" y="5125875"/>
              <a:ext cx="446341" cy="355570"/>
            </a:xfrm>
            <a:custGeom>
              <a:avLst/>
              <a:gdLst>
                <a:gd name="connsiteX0" fmla="*/ 0 w 446341"/>
                <a:gd name="connsiteY0" fmla="*/ 209457 h 355570"/>
                <a:gd name="connsiteX1" fmla="*/ 79724 w 446341"/>
                <a:gd name="connsiteY1" fmla="*/ 60581 h 355570"/>
                <a:gd name="connsiteX2" fmla="*/ 183452 w 446341"/>
                <a:gd name="connsiteY2" fmla="*/ 2 h 355570"/>
                <a:gd name="connsiteX3" fmla="*/ 281940 w 446341"/>
                <a:gd name="connsiteY3" fmla="*/ 62296 h 355570"/>
                <a:gd name="connsiteX4" fmla="*/ 381000 w 446341"/>
                <a:gd name="connsiteY4" fmla="*/ 233746 h 355570"/>
                <a:gd name="connsiteX5" fmla="*/ 446342 w 446341"/>
                <a:gd name="connsiteY5" fmla="*/ 195646 h 355570"/>
                <a:gd name="connsiteX6" fmla="*/ 403669 w 446341"/>
                <a:gd name="connsiteY6" fmla="*/ 355571 h 355570"/>
                <a:gd name="connsiteX7" fmla="*/ 244602 w 446341"/>
                <a:gd name="connsiteY7" fmla="*/ 312899 h 355570"/>
                <a:gd name="connsiteX8" fmla="*/ 313944 w 446341"/>
                <a:gd name="connsiteY8" fmla="*/ 272798 h 355570"/>
                <a:gd name="connsiteX9" fmla="*/ 214027 w 446341"/>
                <a:gd name="connsiteY9" fmla="*/ 100301 h 355570"/>
                <a:gd name="connsiteX10" fmla="*/ 182404 w 446341"/>
                <a:gd name="connsiteY10" fmla="*/ 77822 h 355570"/>
                <a:gd name="connsiteX11" fmla="*/ 147161 w 446341"/>
                <a:gd name="connsiteY11" fmla="*/ 99539 h 355570"/>
                <a:gd name="connsiteX12" fmla="*/ 67342 w 446341"/>
                <a:gd name="connsiteY12" fmla="*/ 248414 h 35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341" h="355570">
                  <a:moveTo>
                    <a:pt x="0" y="209457"/>
                  </a:moveTo>
                  <a:lnTo>
                    <a:pt x="79724" y="60581"/>
                  </a:lnTo>
                  <a:cubicBezTo>
                    <a:pt x="100637" y="22957"/>
                    <a:pt x="140405" y="-269"/>
                    <a:pt x="183452" y="2"/>
                  </a:cubicBezTo>
                  <a:cubicBezTo>
                    <a:pt x="225303" y="861"/>
                    <a:pt x="263230" y="24849"/>
                    <a:pt x="281940" y="62296"/>
                  </a:cubicBezTo>
                  <a:lnTo>
                    <a:pt x="381000" y="233746"/>
                  </a:lnTo>
                  <a:lnTo>
                    <a:pt x="446342" y="195646"/>
                  </a:lnTo>
                  <a:lnTo>
                    <a:pt x="403669" y="355571"/>
                  </a:lnTo>
                  <a:lnTo>
                    <a:pt x="244602" y="312899"/>
                  </a:lnTo>
                  <a:lnTo>
                    <a:pt x="313944" y="272798"/>
                  </a:lnTo>
                  <a:lnTo>
                    <a:pt x="214027" y="100301"/>
                  </a:lnTo>
                  <a:cubicBezTo>
                    <a:pt x="208600" y="87418"/>
                    <a:pt x="196354" y="78712"/>
                    <a:pt x="182404" y="77822"/>
                  </a:cubicBezTo>
                  <a:cubicBezTo>
                    <a:pt x="167713" y="78549"/>
                    <a:pt x="154416" y="86744"/>
                    <a:pt x="147161" y="99539"/>
                  </a:cubicBezTo>
                  <a:lnTo>
                    <a:pt x="67342" y="248414"/>
                  </a:lnTo>
                  <a:close/>
                </a:path>
              </a:pathLst>
            </a:custGeom>
            <a:grpFill/>
            <a:ln w="9525" cap="flat">
              <a:noFill/>
              <a:prstDash val="solid"/>
              <a:miter/>
            </a:ln>
          </p:spPr>
          <p:txBody>
            <a:bodyPr rtlCol="0" anchor="ctr"/>
            <a:lstStyle/>
            <a:p>
              <a:endParaRPr lang="en-ID"/>
            </a:p>
          </p:txBody>
        </p:sp>
      </p:grpSp>
      <p:sp>
        <p:nvSpPr>
          <p:cNvPr id="6" name="Title 5">
            <a:extLst>
              <a:ext uri="{FF2B5EF4-FFF2-40B4-BE49-F238E27FC236}">
                <a16:creationId xmlns:a16="http://schemas.microsoft.com/office/drawing/2014/main" id="{88FCA86F-1AF4-4E5E-AF21-B2DA771F8312}"/>
              </a:ext>
            </a:extLst>
          </p:cNvPr>
          <p:cNvSpPr>
            <a:spLocks noGrp="1"/>
          </p:cNvSpPr>
          <p:nvPr>
            <p:ph type="title"/>
          </p:nvPr>
        </p:nvSpPr>
        <p:spPr/>
        <p:txBody>
          <a:bodyPr/>
          <a:lstStyle/>
          <a:p>
            <a:pPr>
              <a:lnSpc>
                <a:spcPct val="100000"/>
              </a:lnSpc>
            </a:pPr>
            <a:r>
              <a:rPr lang="en-ID" sz="4400">
                <a:solidFill>
                  <a:schemeClr val="tx1"/>
                </a:solidFill>
                <a:latin typeface="+mj-lt"/>
              </a:rPr>
              <a:t>This About</a:t>
            </a:r>
            <a:br>
              <a:rPr lang="en-ID" sz="4400">
                <a:solidFill>
                  <a:schemeClr val="tx1"/>
                </a:solidFill>
                <a:latin typeface="+mj-lt"/>
              </a:rPr>
            </a:br>
            <a:r>
              <a:rPr lang="en-ID" sz="4400">
                <a:solidFill>
                  <a:schemeClr val="accent1"/>
                </a:solidFill>
                <a:latin typeface="+mj-lt"/>
              </a:rPr>
              <a:t>Eco Leaf Mission</a:t>
            </a:r>
            <a:endParaRPr lang="en-ID"/>
          </a:p>
        </p:txBody>
      </p:sp>
      <p:sp>
        <p:nvSpPr>
          <p:cNvPr id="7" name="Subtitle 6">
            <a:extLst>
              <a:ext uri="{FF2B5EF4-FFF2-40B4-BE49-F238E27FC236}">
                <a16:creationId xmlns:a16="http://schemas.microsoft.com/office/drawing/2014/main" id="{EAAC8B73-5273-411B-8D6E-227D57767E03}"/>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4" name="PpHolder12">
            <a:extLst>
              <a:ext uri="{FF2B5EF4-FFF2-40B4-BE49-F238E27FC236}">
                <a16:creationId xmlns:a16="http://schemas.microsoft.com/office/drawing/2014/main" id="{BF05ED6A-6E42-4A50-9201-A67914A6E473}"/>
              </a:ext>
            </a:extLst>
          </p:cNvPr>
          <p:cNvSpPr>
            <a:spLocks noGrp="1"/>
          </p:cNvSpPr>
          <p:nvPr>
            <p:ph type="pic" sz="quarter" idx="10"/>
          </p:nvPr>
        </p:nvSpPr>
        <p:spPr/>
      </p:sp>
      <p:sp>
        <p:nvSpPr>
          <p:cNvPr id="62" name="Rectangle: Rounded Corners 61">
            <a:extLst>
              <a:ext uri="{FF2B5EF4-FFF2-40B4-BE49-F238E27FC236}">
                <a16:creationId xmlns:a16="http://schemas.microsoft.com/office/drawing/2014/main" id="{D99A3E86-F38E-423D-809A-17D731BBBBE8}"/>
              </a:ext>
            </a:extLst>
          </p:cNvPr>
          <p:cNvSpPr/>
          <p:nvPr/>
        </p:nvSpPr>
        <p:spPr>
          <a:xfrm>
            <a:off x="7055681" y="4173807"/>
            <a:ext cx="2105141" cy="1494895"/>
          </a:xfrm>
          <a:prstGeom prst="roundRect">
            <a:avLst>
              <a:gd name="adj" fmla="val 11774"/>
            </a:avLst>
          </a:prstGeom>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TextBox">
            <a:extLst>
              <a:ext uri="{FF2B5EF4-FFF2-40B4-BE49-F238E27FC236}">
                <a16:creationId xmlns:a16="http://schemas.microsoft.com/office/drawing/2014/main" id="{D5884F53-F8FB-45C2-8AC1-21EF301DE835}"/>
              </a:ext>
            </a:extLst>
          </p:cNvPr>
          <p:cNvSpPr txBox="1"/>
          <p:nvPr/>
        </p:nvSpPr>
        <p:spPr>
          <a:xfrm>
            <a:off x="7493494" y="4386011"/>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Description</a:t>
            </a:r>
          </a:p>
        </p:txBody>
      </p:sp>
      <p:sp>
        <p:nvSpPr>
          <p:cNvPr id="10" name="TextBox">
            <a:extLst>
              <a:ext uri="{FF2B5EF4-FFF2-40B4-BE49-F238E27FC236}">
                <a16:creationId xmlns:a16="http://schemas.microsoft.com/office/drawing/2014/main" id="{5DBD1BB4-4540-4D80-870C-E2419A42D8CF}"/>
              </a:ext>
            </a:extLst>
          </p:cNvPr>
          <p:cNvSpPr txBox="1"/>
          <p:nvPr/>
        </p:nvSpPr>
        <p:spPr>
          <a:xfrm>
            <a:off x="7282052" y="4724565"/>
            <a:ext cx="1652398"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a:solidFill>
                  <a:schemeClr val="bg2"/>
                </a:solidFill>
              </a:rPr>
              <a:t>debitis placeat suscipit pat voluptates antes</a:t>
            </a:r>
            <a:endParaRPr lang="en-ID">
              <a:solidFill>
                <a:schemeClr val="bg2"/>
              </a:solidFill>
            </a:endParaRPr>
          </a:p>
        </p:txBody>
      </p:sp>
      <p:sp>
        <p:nvSpPr>
          <p:cNvPr id="11" name="Rectangle: Rounded Corners 10">
            <a:extLst>
              <a:ext uri="{FF2B5EF4-FFF2-40B4-BE49-F238E27FC236}">
                <a16:creationId xmlns:a16="http://schemas.microsoft.com/office/drawing/2014/main" id="{F01C674F-F905-4A46-A48A-56F4916811BA}"/>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 name="TextBox">
            <a:extLst>
              <a:ext uri="{FF2B5EF4-FFF2-40B4-BE49-F238E27FC236}">
                <a16:creationId xmlns:a16="http://schemas.microsoft.com/office/drawing/2014/main" id="{A659C834-6041-4A97-A219-D2A22B061C86}"/>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3" name="Graphic 13">
            <a:extLst>
              <a:ext uri="{FF2B5EF4-FFF2-40B4-BE49-F238E27FC236}">
                <a16:creationId xmlns:a16="http://schemas.microsoft.com/office/drawing/2014/main" id="{744A5679-1AA7-4DFC-9964-CF43EAAFF57F}"/>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FC3B91FB-3755-4359-847D-63D49C997B7F}"/>
              </a:ext>
            </a:extLst>
          </p:cNvPr>
          <p:cNvSpPr>
            <a:spLocks noGrp="1"/>
          </p:cNvSpPr>
          <p:nvPr>
            <p:ph type="sldNum" sz="quarter" idx="12"/>
          </p:nvPr>
        </p:nvSpPr>
        <p:spPr/>
        <p:txBody>
          <a:bodyPr/>
          <a:lstStyle/>
          <a:p>
            <a:fld id="{950356F5-5040-45F3-9DFE-AA818FBF1AB1}" type="slidenum">
              <a:rPr lang="en-ID" smtClean="0"/>
              <a:pPr/>
              <a:t>7</a:t>
            </a:fld>
            <a:endParaRPr lang="en-ID"/>
          </a:p>
        </p:txBody>
      </p:sp>
    </p:spTree>
    <p:extLst>
      <p:ext uri="{BB962C8B-B14F-4D97-AF65-F5344CB8AC3E}">
        <p14:creationId xmlns:p14="http://schemas.microsoft.com/office/powerpoint/2010/main" val="1186591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750" fill="hold"/>
                                        <p:tgtEl>
                                          <p:spTgt spid="62"/>
                                        </p:tgtEl>
                                        <p:attrNameLst>
                                          <p:attrName>ppt_w</p:attrName>
                                        </p:attrNameLst>
                                      </p:cBhvr>
                                      <p:tavLst>
                                        <p:tav tm="0">
                                          <p:val>
                                            <p:fltVal val="0"/>
                                          </p:val>
                                        </p:tav>
                                        <p:tav tm="100000">
                                          <p:val>
                                            <p:strVal val="#ppt_w"/>
                                          </p:val>
                                        </p:tav>
                                      </p:tavLst>
                                    </p:anim>
                                    <p:anim calcmode="lin" valueType="num">
                                      <p:cBhvr>
                                        <p:cTn id="18" dur="750" fill="hold"/>
                                        <p:tgtEl>
                                          <p:spTgt spid="62"/>
                                        </p:tgtEl>
                                        <p:attrNameLst>
                                          <p:attrName>ppt_h</p:attrName>
                                        </p:attrNameLst>
                                      </p:cBhvr>
                                      <p:tavLst>
                                        <p:tav tm="0">
                                          <p:val>
                                            <p:fltVal val="0"/>
                                          </p:val>
                                        </p:tav>
                                        <p:tav tm="100000">
                                          <p:val>
                                            <p:strVal val="#ppt_h"/>
                                          </p:val>
                                        </p:tav>
                                      </p:tavLst>
                                    </p:anim>
                                    <p:animEffect transition="in" filter="fade">
                                      <p:cBhvr>
                                        <p:cTn id="19" dur="750"/>
                                        <p:tgtEl>
                                          <p:spTgt spid="62"/>
                                        </p:tgtEl>
                                      </p:cBhvr>
                                    </p:animEffect>
                                  </p:childTnLst>
                                </p:cTn>
                              </p:par>
                            </p:childTnLst>
                          </p:cTn>
                        </p:par>
                        <p:par>
                          <p:cTn id="20" fill="hold">
                            <p:stCondLst>
                              <p:cond delay="125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wipe(left)">
                                      <p:cBhvr>
                                        <p:cTn id="30" dur="750"/>
                                        <p:tgtEl>
                                          <p:spTgt spid="7">
                                            <p:txEl>
                                              <p:pRg st="0" end="0"/>
                                            </p:txEl>
                                          </p:spTgt>
                                        </p:tgtEl>
                                      </p:cBhvr>
                                    </p:animEffec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750"/>
                                        <p:tgtEl>
                                          <p:spTgt spid="6"/>
                                        </p:tgtEl>
                                      </p:cBhvr>
                                    </p:animEffect>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1000"/>
                                        <p:tgtEl>
                                          <p:spTgt spid="43"/>
                                        </p:tgtEl>
                                      </p:cBhvr>
                                    </p:animEffect>
                                    <p:anim calcmode="lin" valueType="num">
                                      <p:cBhvr>
                                        <p:cTn id="44" dur="1000" fill="hold"/>
                                        <p:tgtEl>
                                          <p:spTgt spid="43"/>
                                        </p:tgtEl>
                                        <p:attrNameLst>
                                          <p:attrName>ppt_x</p:attrName>
                                        </p:attrNameLst>
                                      </p:cBhvr>
                                      <p:tavLst>
                                        <p:tav tm="0">
                                          <p:val>
                                            <p:strVal val="#ppt_x"/>
                                          </p:val>
                                        </p:tav>
                                        <p:tav tm="100000">
                                          <p:val>
                                            <p:strVal val="#ppt_x"/>
                                          </p:val>
                                        </p:tav>
                                      </p:tavLst>
                                    </p:anim>
                                    <p:anim calcmode="lin" valueType="num">
                                      <p:cBhvr>
                                        <p:cTn id="45" dur="1000" fill="hold"/>
                                        <p:tgtEl>
                                          <p:spTgt spid="4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fade">
                                      <p:cBhvr>
                                        <p:cTn id="48" dur="1000"/>
                                        <p:tgtEl>
                                          <p:spTgt spid="44"/>
                                        </p:tgtEl>
                                      </p:cBhvr>
                                    </p:animEffect>
                                    <p:anim calcmode="lin" valueType="num">
                                      <p:cBhvr>
                                        <p:cTn id="49" dur="1000" fill="hold"/>
                                        <p:tgtEl>
                                          <p:spTgt spid="44"/>
                                        </p:tgtEl>
                                        <p:attrNameLst>
                                          <p:attrName>ppt_x</p:attrName>
                                        </p:attrNameLst>
                                      </p:cBhvr>
                                      <p:tavLst>
                                        <p:tav tm="0">
                                          <p:val>
                                            <p:strVal val="#ppt_x"/>
                                          </p:val>
                                        </p:tav>
                                        <p:tav tm="100000">
                                          <p:val>
                                            <p:strVal val="#ppt_x"/>
                                          </p:val>
                                        </p:tav>
                                      </p:tavLst>
                                    </p:anim>
                                    <p:anim calcmode="lin" valueType="num">
                                      <p:cBhvr>
                                        <p:cTn id="50" dur="1000" fill="hold"/>
                                        <p:tgtEl>
                                          <p:spTgt spid="44"/>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200"/>
                                  </p:stCondLst>
                                  <p:childTnLst>
                                    <p:set>
                                      <p:cBhvr>
                                        <p:cTn id="57" dur="1" fill="hold">
                                          <p:stCondLst>
                                            <p:cond delay="0"/>
                                          </p:stCondLst>
                                        </p:cTn>
                                        <p:tgtEl>
                                          <p:spTgt spid="77"/>
                                        </p:tgtEl>
                                        <p:attrNameLst>
                                          <p:attrName>style.visibility</p:attrName>
                                        </p:attrNameLst>
                                      </p:cBhvr>
                                      <p:to>
                                        <p:strVal val="visible"/>
                                      </p:to>
                                    </p:set>
                                    <p:animEffect transition="in" filter="fade">
                                      <p:cBhvr>
                                        <p:cTn id="58" dur="1000"/>
                                        <p:tgtEl>
                                          <p:spTgt spid="77"/>
                                        </p:tgtEl>
                                      </p:cBhvr>
                                    </p:animEffect>
                                    <p:anim calcmode="lin" valueType="num">
                                      <p:cBhvr>
                                        <p:cTn id="59" dur="1000" fill="hold"/>
                                        <p:tgtEl>
                                          <p:spTgt spid="77"/>
                                        </p:tgtEl>
                                        <p:attrNameLst>
                                          <p:attrName>ppt_x</p:attrName>
                                        </p:attrNameLst>
                                      </p:cBhvr>
                                      <p:tavLst>
                                        <p:tav tm="0">
                                          <p:val>
                                            <p:strVal val="#ppt_x"/>
                                          </p:val>
                                        </p:tav>
                                        <p:tav tm="100000">
                                          <p:val>
                                            <p:strVal val="#ppt_x"/>
                                          </p:val>
                                        </p:tav>
                                      </p:tavLst>
                                    </p:anim>
                                    <p:anim calcmode="lin" valueType="num">
                                      <p:cBhvr>
                                        <p:cTn id="60" dur="1000" fill="hold"/>
                                        <p:tgtEl>
                                          <p:spTgt spid="77"/>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20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1000"/>
                                        <p:tgtEl>
                                          <p:spTgt spid="41"/>
                                        </p:tgtEl>
                                      </p:cBhvr>
                                    </p:animEffect>
                                    <p:anim calcmode="lin" valueType="num">
                                      <p:cBhvr>
                                        <p:cTn id="64" dur="1000" fill="hold"/>
                                        <p:tgtEl>
                                          <p:spTgt spid="41"/>
                                        </p:tgtEl>
                                        <p:attrNameLst>
                                          <p:attrName>ppt_x</p:attrName>
                                        </p:attrNameLst>
                                      </p:cBhvr>
                                      <p:tavLst>
                                        <p:tav tm="0">
                                          <p:val>
                                            <p:strVal val="#ppt_x"/>
                                          </p:val>
                                        </p:tav>
                                        <p:tav tm="100000">
                                          <p:val>
                                            <p:strVal val="#ppt_x"/>
                                          </p:val>
                                        </p:tav>
                                      </p:tavLst>
                                    </p:anim>
                                    <p:anim calcmode="lin" valueType="num">
                                      <p:cBhvr>
                                        <p:cTn id="65" dur="1000" fill="hold"/>
                                        <p:tgtEl>
                                          <p:spTgt spid="4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20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ppt_x</p:attrName>
                                        </p:attrNameLst>
                                      </p:cBhvr>
                                      <p:tavLst>
                                        <p:tav tm="0">
                                          <p:val>
                                            <p:strVal val="#ppt_x"/>
                                          </p:val>
                                        </p:tav>
                                        <p:tav tm="100000">
                                          <p:val>
                                            <p:strVal val="#ppt_x"/>
                                          </p:val>
                                        </p:tav>
                                      </p:tavLst>
                                    </p:anim>
                                    <p:anim calcmode="lin" valueType="num">
                                      <p:cBhvr>
                                        <p:cTn id="70" dur="1000" fill="hold"/>
                                        <p:tgtEl>
                                          <p:spTgt spid="79"/>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200"/>
                                  </p:stCondLst>
                                  <p:childTnLst>
                                    <p:set>
                                      <p:cBhvr>
                                        <p:cTn id="72" dur="1" fill="hold">
                                          <p:stCondLst>
                                            <p:cond delay="0"/>
                                          </p:stCondLst>
                                        </p:cTn>
                                        <p:tgtEl>
                                          <p:spTgt spid="80"/>
                                        </p:tgtEl>
                                        <p:attrNameLst>
                                          <p:attrName>style.visibility</p:attrName>
                                        </p:attrNameLst>
                                      </p:cBhvr>
                                      <p:to>
                                        <p:strVal val="visible"/>
                                      </p:to>
                                    </p:set>
                                    <p:animEffect transition="in" filter="fade">
                                      <p:cBhvr>
                                        <p:cTn id="73" dur="1000"/>
                                        <p:tgtEl>
                                          <p:spTgt spid="80"/>
                                        </p:tgtEl>
                                      </p:cBhvr>
                                    </p:animEffect>
                                    <p:anim calcmode="lin" valueType="num">
                                      <p:cBhvr>
                                        <p:cTn id="74" dur="1000" fill="hold"/>
                                        <p:tgtEl>
                                          <p:spTgt spid="80"/>
                                        </p:tgtEl>
                                        <p:attrNameLst>
                                          <p:attrName>ppt_x</p:attrName>
                                        </p:attrNameLst>
                                      </p:cBhvr>
                                      <p:tavLst>
                                        <p:tav tm="0">
                                          <p:val>
                                            <p:strVal val="#ppt_x"/>
                                          </p:val>
                                        </p:tav>
                                        <p:tav tm="100000">
                                          <p:val>
                                            <p:strVal val="#ppt_x"/>
                                          </p:val>
                                        </p:tav>
                                      </p:tavLst>
                                    </p:anim>
                                    <p:anim calcmode="lin" valueType="num">
                                      <p:cBhvr>
                                        <p:cTn id="75"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4" grpId="0"/>
      <p:bldP spid="45" grpId="0"/>
      <p:bldP spid="77" grpId="0" animBg="1"/>
      <p:bldP spid="79" grpId="0"/>
      <p:bldP spid="80" grpId="0"/>
      <p:bldP spid="6" grpId="0"/>
      <p:bldP spid="7" grpId="0" build="p"/>
      <p:bldP spid="62" grpId="0" animBg="1"/>
      <p:bldP spid="9" grpId="0"/>
      <p:bldP spid="10" grpId="0"/>
      <p:bldP spid="11" grpId="0" animBg="1"/>
      <p:bldP spid="12" grpId="0"/>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60F1C06-4627-4228-AC48-729F74FBF6F4}"/>
              </a:ext>
            </a:extLst>
          </p:cNvPr>
          <p:cNvCxnSpPr>
            <a:cxnSpLocks/>
          </p:cNvCxnSpPr>
          <p:nvPr/>
        </p:nvCxnSpPr>
        <p:spPr>
          <a:xfrm>
            <a:off x="7046446" y="3371728"/>
            <a:ext cx="0" cy="401362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2" name="Rectangle: Rounded Corners 41">
            <a:extLst>
              <a:ext uri="{FF2B5EF4-FFF2-40B4-BE49-F238E27FC236}">
                <a16:creationId xmlns:a16="http://schemas.microsoft.com/office/drawing/2014/main" id="{53C7D3E8-D521-411C-987A-D82EDD9BD81A}"/>
              </a:ext>
            </a:extLst>
          </p:cNvPr>
          <p:cNvSpPr/>
          <p:nvPr/>
        </p:nvSpPr>
        <p:spPr>
          <a:xfrm>
            <a:off x="481991" y="2762741"/>
            <a:ext cx="1014181" cy="101418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Rectangle: Rounded Corners 1">
            <a:extLst>
              <a:ext uri="{FF2B5EF4-FFF2-40B4-BE49-F238E27FC236}">
                <a16:creationId xmlns:a16="http://schemas.microsoft.com/office/drawing/2014/main" id="{7DB2B2D5-78F7-4C32-993D-0B7206BC700C}"/>
              </a:ext>
            </a:extLst>
          </p:cNvPr>
          <p:cNvSpPr/>
          <p:nvPr/>
        </p:nvSpPr>
        <p:spPr>
          <a:xfrm>
            <a:off x="6627671" y="2606575"/>
            <a:ext cx="837550" cy="8375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TextBox">
            <a:extLst>
              <a:ext uri="{FF2B5EF4-FFF2-40B4-BE49-F238E27FC236}">
                <a16:creationId xmlns:a16="http://schemas.microsoft.com/office/drawing/2014/main" id="{F1AA6A53-2F3F-42B1-AA84-04913DFBF563}"/>
              </a:ext>
            </a:extLst>
          </p:cNvPr>
          <p:cNvSpPr txBox="1"/>
          <p:nvPr/>
        </p:nvSpPr>
        <p:spPr>
          <a:xfrm>
            <a:off x="7801092" y="4909053"/>
            <a:ext cx="3660658"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facilis mollitia tenetur blanditiis officiis quo libero aut viverra cupiditate saepe cum repellendus hendrerit</a:t>
            </a:r>
            <a:endParaRPr lang="en-ID">
              <a:solidFill>
                <a:schemeClr val="tx1"/>
              </a:solidFill>
            </a:endParaRPr>
          </a:p>
        </p:txBody>
      </p:sp>
      <p:sp>
        <p:nvSpPr>
          <p:cNvPr id="9" name="PpHolder5">
            <a:extLst>
              <a:ext uri="{FF2B5EF4-FFF2-40B4-BE49-F238E27FC236}">
                <a16:creationId xmlns:a16="http://schemas.microsoft.com/office/drawing/2014/main" id="{9740C9D0-9A0A-4009-8D92-220380DCFBDD}"/>
              </a:ext>
            </a:extLst>
          </p:cNvPr>
          <p:cNvSpPr>
            <a:spLocks noGrp="1"/>
          </p:cNvSpPr>
          <p:nvPr>
            <p:ph type="pic" sz="quarter" idx="10"/>
          </p:nvPr>
        </p:nvSpPr>
        <p:spPr/>
      </p:sp>
      <p:sp>
        <p:nvSpPr>
          <p:cNvPr id="7" name="Title 6">
            <a:extLst>
              <a:ext uri="{FF2B5EF4-FFF2-40B4-BE49-F238E27FC236}">
                <a16:creationId xmlns:a16="http://schemas.microsoft.com/office/drawing/2014/main" id="{3133B3A6-8D23-425C-B947-BA25607C5AAD}"/>
              </a:ext>
            </a:extLst>
          </p:cNvPr>
          <p:cNvSpPr>
            <a:spLocks noGrp="1"/>
          </p:cNvSpPr>
          <p:nvPr>
            <p:ph type="title"/>
          </p:nvPr>
        </p:nvSpPr>
        <p:spPr/>
        <p:txBody>
          <a:bodyPr/>
          <a:lstStyle/>
          <a:p>
            <a:r>
              <a:rPr lang="en-ID" sz="4400">
                <a:solidFill>
                  <a:schemeClr val="tx1"/>
                </a:solidFill>
                <a:latin typeface="+mj-lt"/>
              </a:rPr>
              <a:t>Our </a:t>
            </a:r>
            <a:r>
              <a:rPr lang="en-ID" sz="4400">
                <a:solidFill>
                  <a:schemeClr val="accent1"/>
                </a:solidFill>
                <a:latin typeface="+mj-lt"/>
              </a:rPr>
              <a:t>History</a:t>
            </a:r>
            <a:endParaRPr lang="en-ID"/>
          </a:p>
        </p:txBody>
      </p:sp>
      <p:sp>
        <p:nvSpPr>
          <p:cNvPr id="8" name="Subtitle 7">
            <a:extLst>
              <a:ext uri="{FF2B5EF4-FFF2-40B4-BE49-F238E27FC236}">
                <a16:creationId xmlns:a16="http://schemas.microsoft.com/office/drawing/2014/main" id="{D6C7A99A-1220-4ABD-9921-1D52403F6AB3}"/>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40" name="TextBox">
            <a:extLst>
              <a:ext uri="{FF2B5EF4-FFF2-40B4-BE49-F238E27FC236}">
                <a16:creationId xmlns:a16="http://schemas.microsoft.com/office/drawing/2014/main" id="{CD47BA0D-9089-4C91-A639-91B6D8A41070}"/>
              </a:ext>
            </a:extLst>
          </p:cNvPr>
          <p:cNvSpPr txBox="1"/>
          <p:nvPr/>
        </p:nvSpPr>
        <p:spPr>
          <a:xfrm>
            <a:off x="4192877" y="2091646"/>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r"/>
            <a:r>
              <a:rPr lang="en-ID" sz="1600">
                <a:solidFill>
                  <a:schemeClr val="tx1"/>
                </a:solidFill>
                <a:latin typeface="+mj-lt"/>
              </a:rPr>
              <a:t>Start Here</a:t>
            </a:r>
          </a:p>
        </p:txBody>
      </p:sp>
      <p:sp>
        <p:nvSpPr>
          <p:cNvPr id="41" name="TextBox">
            <a:extLst>
              <a:ext uri="{FF2B5EF4-FFF2-40B4-BE49-F238E27FC236}">
                <a16:creationId xmlns:a16="http://schemas.microsoft.com/office/drawing/2014/main" id="{EE2F0EA3-5CFA-466A-B7BD-698CC4DFB0D2}"/>
              </a:ext>
            </a:extLst>
          </p:cNvPr>
          <p:cNvSpPr txBox="1"/>
          <p:nvPr/>
        </p:nvSpPr>
        <p:spPr>
          <a:xfrm>
            <a:off x="3296521" y="2362365"/>
            <a:ext cx="2125871" cy="59247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r"/>
            <a:r>
              <a:rPr lang="en-ID" sz="2800">
                <a:solidFill>
                  <a:schemeClr val="accent1"/>
                </a:solidFill>
                <a:latin typeface="+mj-lt"/>
              </a:rPr>
              <a:t>2017 - 2018</a:t>
            </a:r>
          </a:p>
        </p:txBody>
      </p:sp>
      <p:grpSp>
        <p:nvGrpSpPr>
          <p:cNvPr id="45" name="Group 44">
            <a:extLst>
              <a:ext uri="{FF2B5EF4-FFF2-40B4-BE49-F238E27FC236}">
                <a16:creationId xmlns:a16="http://schemas.microsoft.com/office/drawing/2014/main" id="{F24040E9-261B-4CD5-9FA1-74C86A175307}"/>
              </a:ext>
            </a:extLst>
          </p:cNvPr>
          <p:cNvGrpSpPr/>
          <p:nvPr/>
        </p:nvGrpSpPr>
        <p:grpSpPr>
          <a:xfrm>
            <a:off x="6832394" y="2864882"/>
            <a:ext cx="428103" cy="320935"/>
            <a:chOff x="6420436" y="3032330"/>
            <a:chExt cx="838200" cy="628370"/>
          </a:xfrm>
          <a:solidFill>
            <a:schemeClr val="bg2"/>
          </a:solidFill>
        </p:grpSpPr>
        <p:sp>
          <p:nvSpPr>
            <p:cNvPr id="46" name="Freeform: Shape 45">
              <a:extLst>
                <a:ext uri="{FF2B5EF4-FFF2-40B4-BE49-F238E27FC236}">
                  <a16:creationId xmlns:a16="http://schemas.microsoft.com/office/drawing/2014/main" id="{90C08A3F-2BDF-4C65-9B9E-3902EE80A60D}"/>
                </a:ext>
              </a:extLst>
            </p:cNvPr>
            <p:cNvSpPr/>
            <p:nvPr/>
          </p:nvSpPr>
          <p:spPr>
            <a:xfrm>
              <a:off x="6420436" y="3308275"/>
              <a:ext cx="838200" cy="352425"/>
            </a:xfrm>
            <a:custGeom>
              <a:avLst/>
              <a:gdLst>
                <a:gd name="connsiteX0" fmla="*/ 838200 w 838200"/>
                <a:gd name="connsiteY0" fmla="*/ 38100 h 352425"/>
                <a:gd name="connsiteX1" fmla="*/ 800100 w 838200"/>
                <a:gd name="connsiteY1" fmla="*/ 0 h 352425"/>
                <a:gd name="connsiteX2" fmla="*/ 780098 w 838200"/>
                <a:gd name="connsiteY2" fmla="*/ 5715 h 352425"/>
                <a:gd name="connsiteX3" fmla="*/ 617220 w 838200"/>
                <a:gd name="connsiteY3" fmla="*/ 99060 h 352425"/>
                <a:gd name="connsiteX4" fmla="*/ 617220 w 838200"/>
                <a:gd name="connsiteY4" fmla="*/ 131445 h 352425"/>
                <a:gd name="connsiteX5" fmla="*/ 540068 w 838200"/>
                <a:gd name="connsiteY5" fmla="*/ 190500 h 352425"/>
                <a:gd name="connsiteX6" fmla="*/ 371475 w 838200"/>
                <a:gd name="connsiteY6" fmla="*/ 190500 h 352425"/>
                <a:gd name="connsiteX7" fmla="*/ 371475 w 838200"/>
                <a:gd name="connsiteY7" fmla="*/ 152400 h 352425"/>
                <a:gd name="connsiteX8" fmla="*/ 542925 w 838200"/>
                <a:gd name="connsiteY8" fmla="*/ 152400 h 352425"/>
                <a:gd name="connsiteX9" fmla="*/ 581025 w 838200"/>
                <a:gd name="connsiteY9" fmla="*/ 114300 h 352425"/>
                <a:gd name="connsiteX10" fmla="*/ 542925 w 838200"/>
                <a:gd name="connsiteY10" fmla="*/ 76200 h 352425"/>
                <a:gd name="connsiteX11" fmla="*/ 314325 w 838200"/>
                <a:gd name="connsiteY11" fmla="*/ 76200 h 352425"/>
                <a:gd name="connsiteX12" fmla="*/ 269558 w 838200"/>
                <a:gd name="connsiteY12" fmla="*/ 88582 h 352425"/>
                <a:gd name="connsiteX13" fmla="*/ 0 w 838200"/>
                <a:gd name="connsiteY13" fmla="*/ 219075 h 352425"/>
                <a:gd name="connsiteX14" fmla="*/ 133350 w 838200"/>
                <a:gd name="connsiteY14" fmla="*/ 352425 h 352425"/>
                <a:gd name="connsiteX15" fmla="*/ 361950 w 838200"/>
                <a:gd name="connsiteY15" fmla="*/ 266700 h 352425"/>
                <a:gd name="connsiteX16" fmla="*/ 540068 w 838200"/>
                <a:gd name="connsiteY16" fmla="*/ 266700 h 352425"/>
                <a:gd name="connsiteX17" fmla="*/ 562928 w 838200"/>
                <a:gd name="connsiteY17" fmla="*/ 259080 h 352425"/>
                <a:gd name="connsiteX18" fmla="*/ 824865 w 838200"/>
                <a:gd name="connsiteY18" fmla="*/ 67627 h 352425"/>
                <a:gd name="connsiteX19" fmla="*/ 838200 w 838200"/>
                <a:gd name="connsiteY19" fmla="*/ 381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8200" h="352425">
                  <a:moveTo>
                    <a:pt x="838200" y="38100"/>
                  </a:moveTo>
                  <a:cubicBezTo>
                    <a:pt x="838200" y="17145"/>
                    <a:pt x="821055" y="0"/>
                    <a:pt x="800100" y="0"/>
                  </a:cubicBezTo>
                  <a:cubicBezTo>
                    <a:pt x="792480" y="0"/>
                    <a:pt x="785813" y="1905"/>
                    <a:pt x="780098" y="5715"/>
                  </a:cubicBezTo>
                  <a:lnTo>
                    <a:pt x="617220" y="99060"/>
                  </a:lnTo>
                  <a:cubicBezTo>
                    <a:pt x="619125" y="109538"/>
                    <a:pt x="619125" y="120015"/>
                    <a:pt x="617220" y="131445"/>
                  </a:cubicBezTo>
                  <a:cubicBezTo>
                    <a:pt x="609600" y="166688"/>
                    <a:pt x="576263" y="190500"/>
                    <a:pt x="540068" y="190500"/>
                  </a:cubicBezTo>
                  <a:lnTo>
                    <a:pt x="371475" y="190500"/>
                  </a:lnTo>
                  <a:lnTo>
                    <a:pt x="371475" y="152400"/>
                  </a:lnTo>
                  <a:lnTo>
                    <a:pt x="542925" y="152400"/>
                  </a:lnTo>
                  <a:cubicBezTo>
                    <a:pt x="563880" y="152400"/>
                    <a:pt x="581025" y="135255"/>
                    <a:pt x="581025" y="114300"/>
                  </a:cubicBezTo>
                  <a:cubicBezTo>
                    <a:pt x="581025" y="93345"/>
                    <a:pt x="563880" y="76200"/>
                    <a:pt x="542925" y="76200"/>
                  </a:cubicBezTo>
                  <a:cubicBezTo>
                    <a:pt x="542925" y="76200"/>
                    <a:pt x="316230" y="76200"/>
                    <a:pt x="314325" y="76200"/>
                  </a:cubicBezTo>
                  <a:cubicBezTo>
                    <a:pt x="298133" y="76200"/>
                    <a:pt x="282893" y="80963"/>
                    <a:pt x="269558" y="88582"/>
                  </a:cubicBezTo>
                  <a:lnTo>
                    <a:pt x="0" y="219075"/>
                  </a:lnTo>
                  <a:lnTo>
                    <a:pt x="133350" y="352425"/>
                  </a:lnTo>
                  <a:cubicBezTo>
                    <a:pt x="195263" y="290513"/>
                    <a:pt x="275273" y="266700"/>
                    <a:pt x="361950" y="266700"/>
                  </a:cubicBezTo>
                  <a:lnTo>
                    <a:pt x="540068" y="266700"/>
                  </a:lnTo>
                  <a:cubicBezTo>
                    <a:pt x="548640" y="266700"/>
                    <a:pt x="556260" y="263842"/>
                    <a:pt x="562928" y="259080"/>
                  </a:cubicBezTo>
                  <a:lnTo>
                    <a:pt x="824865" y="67627"/>
                  </a:lnTo>
                  <a:cubicBezTo>
                    <a:pt x="832485" y="60007"/>
                    <a:pt x="838200" y="49530"/>
                    <a:pt x="838200" y="38100"/>
                  </a:cubicBezTo>
                  <a:close/>
                </a:path>
              </a:pathLst>
            </a:custGeom>
            <a:grpFill/>
            <a:ln w="9525" cap="flat">
              <a:noFill/>
              <a:prstDash val="solid"/>
              <a:miter/>
            </a:ln>
          </p:spPr>
          <p:txBody>
            <a:bodyPr rtlCol="0" anchor="ctr"/>
            <a:lstStyle/>
            <a:p>
              <a:endParaRPr lang="en-ID"/>
            </a:p>
          </p:txBody>
        </p:sp>
        <p:sp>
          <p:nvSpPr>
            <p:cNvPr id="47" name="Freeform: Shape 46">
              <a:extLst>
                <a:ext uri="{FF2B5EF4-FFF2-40B4-BE49-F238E27FC236}">
                  <a16:creationId xmlns:a16="http://schemas.microsoft.com/office/drawing/2014/main" id="{1996EE1E-A03B-4661-AA6A-A89626BD0B84}"/>
                </a:ext>
              </a:extLst>
            </p:cNvPr>
            <p:cNvSpPr/>
            <p:nvPr/>
          </p:nvSpPr>
          <p:spPr>
            <a:xfrm>
              <a:off x="6647728" y="3032330"/>
              <a:ext cx="480135" cy="334999"/>
            </a:xfrm>
            <a:custGeom>
              <a:avLst/>
              <a:gdLst>
                <a:gd name="connsiteX0" fmla="*/ 478510 w 480135"/>
                <a:gd name="connsiteY0" fmla="*/ 1625 h 334999"/>
                <a:gd name="connsiteX1" fmla="*/ 297535 w 480135"/>
                <a:gd name="connsiteY1" fmla="*/ 49250 h 334999"/>
                <a:gd name="connsiteX2" fmla="*/ 248005 w 480135"/>
                <a:gd name="connsiteY2" fmla="*/ 206412 h 334999"/>
                <a:gd name="connsiteX3" fmla="*/ 199428 w 480135"/>
                <a:gd name="connsiteY3" fmla="*/ 266420 h 334999"/>
                <a:gd name="connsiteX4" fmla="*/ 191808 w 480135"/>
                <a:gd name="connsiteY4" fmla="*/ 254990 h 334999"/>
                <a:gd name="connsiteX5" fmla="*/ 150850 w 480135"/>
                <a:gd name="connsiteY5" fmla="*/ 126402 h 334999"/>
                <a:gd name="connsiteX6" fmla="*/ 1308 w 480135"/>
                <a:gd name="connsiteY6" fmla="*/ 87350 h 334999"/>
                <a:gd name="connsiteX7" fmla="*/ 40360 w 480135"/>
                <a:gd name="connsiteY7" fmla="*/ 236892 h 334999"/>
                <a:gd name="connsiteX8" fmla="*/ 159423 w 480135"/>
                <a:gd name="connsiteY8" fmla="*/ 277850 h 334999"/>
                <a:gd name="connsiteX9" fmla="*/ 180378 w 480135"/>
                <a:gd name="connsiteY9" fmla="*/ 316902 h 334999"/>
                <a:gd name="connsiteX10" fmla="*/ 182283 w 480135"/>
                <a:gd name="connsiteY10" fmla="*/ 335000 h 334999"/>
                <a:gd name="connsiteX11" fmla="*/ 221335 w 480135"/>
                <a:gd name="connsiteY11" fmla="*/ 335000 h 334999"/>
                <a:gd name="connsiteX12" fmla="*/ 232765 w 480135"/>
                <a:gd name="connsiteY12" fmla="*/ 287375 h 334999"/>
                <a:gd name="connsiteX13" fmla="*/ 277533 w 480135"/>
                <a:gd name="connsiteY13" fmla="*/ 234035 h 334999"/>
                <a:gd name="connsiteX14" fmla="*/ 430885 w 480135"/>
                <a:gd name="connsiteY14" fmla="*/ 184505 h 334999"/>
                <a:gd name="connsiteX15" fmla="*/ 478510 w 480135"/>
                <a:gd name="connsiteY15" fmla="*/ 1625 h 33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0135" h="334999">
                  <a:moveTo>
                    <a:pt x="478510" y="1625"/>
                  </a:moveTo>
                  <a:cubicBezTo>
                    <a:pt x="478510" y="1625"/>
                    <a:pt x="360400" y="-13615"/>
                    <a:pt x="297535" y="49250"/>
                  </a:cubicBezTo>
                  <a:cubicBezTo>
                    <a:pt x="251815" y="94970"/>
                    <a:pt x="247053" y="168312"/>
                    <a:pt x="248005" y="206412"/>
                  </a:cubicBezTo>
                  <a:cubicBezTo>
                    <a:pt x="228003" y="220700"/>
                    <a:pt x="210858" y="241655"/>
                    <a:pt x="199428" y="266420"/>
                  </a:cubicBezTo>
                  <a:cubicBezTo>
                    <a:pt x="196570" y="262610"/>
                    <a:pt x="194665" y="258800"/>
                    <a:pt x="191808" y="254990"/>
                  </a:cubicBezTo>
                  <a:cubicBezTo>
                    <a:pt x="192760" y="223557"/>
                    <a:pt x="187998" y="163550"/>
                    <a:pt x="150850" y="126402"/>
                  </a:cubicBezTo>
                  <a:cubicBezTo>
                    <a:pt x="98463" y="74015"/>
                    <a:pt x="1308" y="87350"/>
                    <a:pt x="1308" y="87350"/>
                  </a:cubicBezTo>
                  <a:cubicBezTo>
                    <a:pt x="1308" y="87350"/>
                    <a:pt x="-11075" y="184505"/>
                    <a:pt x="40360" y="236892"/>
                  </a:cubicBezTo>
                  <a:cubicBezTo>
                    <a:pt x="73698" y="270230"/>
                    <a:pt x="127038" y="276897"/>
                    <a:pt x="159423" y="277850"/>
                  </a:cubicBezTo>
                  <a:cubicBezTo>
                    <a:pt x="168948" y="288327"/>
                    <a:pt x="175615" y="303567"/>
                    <a:pt x="180378" y="316902"/>
                  </a:cubicBezTo>
                  <a:cubicBezTo>
                    <a:pt x="181330" y="319760"/>
                    <a:pt x="182283" y="326427"/>
                    <a:pt x="182283" y="335000"/>
                  </a:cubicBezTo>
                  <a:lnTo>
                    <a:pt x="221335" y="335000"/>
                  </a:lnTo>
                  <a:cubicBezTo>
                    <a:pt x="222288" y="314997"/>
                    <a:pt x="225145" y="303567"/>
                    <a:pt x="232765" y="287375"/>
                  </a:cubicBezTo>
                  <a:cubicBezTo>
                    <a:pt x="242290" y="264515"/>
                    <a:pt x="258483" y="245465"/>
                    <a:pt x="277533" y="234035"/>
                  </a:cubicBezTo>
                  <a:cubicBezTo>
                    <a:pt x="316585" y="234987"/>
                    <a:pt x="387070" y="228320"/>
                    <a:pt x="430885" y="184505"/>
                  </a:cubicBezTo>
                  <a:cubicBezTo>
                    <a:pt x="493750" y="119735"/>
                    <a:pt x="478510" y="1625"/>
                    <a:pt x="478510" y="1625"/>
                  </a:cubicBezTo>
                  <a:close/>
                </a:path>
              </a:pathLst>
            </a:custGeom>
            <a:grpFill/>
            <a:ln w="9525" cap="flat">
              <a:noFill/>
              <a:prstDash val="solid"/>
              <a:miter/>
            </a:ln>
          </p:spPr>
          <p:txBody>
            <a:bodyPr rtlCol="0" anchor="ctr"/>
            <a:lstStyle/>
            <a:p>
              <a:endParaRPr lang="en-ID"/>
            </a:p>
          </p:txBody>
        </p:sp>
      </p:grpSp>
      <p:sp>
        <p:nvSpPr>
          <p:cNvPr id="10" name="TextBox">
            <a:extLst>
              <a:ext uri="{FF2B5EF4-FFF2-40B4-BE49-F238E27FC236}">
                <a16:creationId xmlns:a16="http://schemas.microsoft.com/office/drawing/2014/main" id="{A6AF6D20-81B9-404D-8701-F8F30A587973}"/>
              </a:ext>
            </a:extLst>
          </p:cNvPr>
          <p:cNvSpPr txBox="1"/>
          <p:nvPr/>
        </p:nvSpPr>
        <p:spPr>
          <a:xfrm>
            <a:off x="7801090" y="2747621"/>
            <a:ext cx="2138869" cy="761747"/>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3600">
                <a:solidFill>
                  <a:schemeClr val="accent1"/>
                </a:solidFill>
                <a:latin typeface="+mj-lt"/>
              </a:rPr>
              <a:t>1,254,890</a:t>
            </a:r>
          </a:p>
        </p:txBody>
      </p:sp>
      <p:sp>
        <p:nvSpPr>
          <p:cNvPr id="54" name="TextBox">
            <a:extLst>
              <a:ext uri="{FF2B5EF4-FFF2-40B4-BE49-F238E27FC236}">
                <a16:creationId xmlns:a16="http://schemas.microsoft.com/office/drawing/2014/main" id="{35FFF16E-5289-4D09-BB23-724D5D70E099}"/>
              </a:ext>
            </a:extLst>
          </p:cNvPr>
          <p:cNvSpPr txBox="1"/>
          <p:nvPr/>
        </p:nvSpPr>
        <p:spPr>
          <a:xfrm>
            <a:off x="7801091" y="2527257"/>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56" name="TextBox">
            <a:extLst>
              <a:ext uri="{FF2B5EF4-FFF2-40B4-BE49-F238E27FC236}">
                <a16:creationId xmlns:a16="http://schemas.microsoft.com/office/drawing/2014/main" id="{A61A2789-FD68-457F-AD36-D1B40CCA1723}"/>
              </a:ext>
            </a:extLst>
          </p:cNvPr>
          <p:cNvSpPr txBox="1"/>
          <p:nvPr/>
        </p:nvSpPr>
        <p:spPr>
          <a:xfrm>
            <a:off x="7801092" y="3495564"/>
            <a:ext cx="3660658" cy="125547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sunt scelerisque ornare antes voluptatum expedita sunt lorem odio id eros provident ducimus aliquam pat recusandae hic et consequatur quod distinctio maxime at quidem fuga debitis massa reiciendis</a:t>
            </a:r>
            <a:endParaRPr lang="en-ID">
              <a:solidFill>
                <a:schemeClr val="tx1"/>
              </a:solidFill>
            </a:endParaRPr>
          </a:p>
        </p:txBody>
      </p:sp>
      <p:sp>
        <p:nvSpPr>
          <p:cNvPr id="13" name="Rectangle: Rounded Corners 12">
            <a:extLst>
              <a:ext uri="{FF2B5EF4-FFF2-40B4-BE49-F238E27FC236}">
                <a16:creationId xmlns:a16="http://schemas.microsoft.com/office/drawing/2014/main" id="{4C30E2B2-003C-41DD-8AB5-A8A6581C59CB}"/>
              </a:ext>
            </a:extLst>
          </p:cNvPr>
          <p:cNvSpPr/>
          <p:nvPr/>
        </p:nvSpPr>
        <p:spPr>
          <a:xfrm>
            <a:off x="315912" y="287337"/>
            <a:ext cx="1331914" cy="3524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TextBox">
            <a:extLst>
              <a:ext uri="{FF2B5EF4-FFF2-40B4-BE49-F238E27FC236}">
                <a16:creationId xmlns:a16="http://schemas.microsoft.com/office/drawing/2014/main" id="{181CBAF1-D0F3-4B24-9D84-D98F1D7061E1}"/>
              </a:ext>
            </a:extLst>
          </p:cNvPr>
          <p:cNvSpPr txBox="1"/>
          <p:nvPr/>
        </p:nvSpPr>
        <p:spPr>
          <a:xfrm>
            <a:off x="762978" y="316497"/>
            <a:ext cx="884848"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Eco Leaf</a:t>
            </a:r>
          </a:p>
        </p:txBody>
      </p:sp>
      <p:sp>
        <p:nvSpPr>
          <p:cNvPr id="15" name="Graphic 13">
            <a:extLst>
              <a:ext uri="{FF2B5EF4-FFF2-40B4-BE49-F238E27FC236}">
                <a16:creationId xmlns:a16="http://schemas.microsoft.com/office/drawing/2014/main" id="{2AE43398-C58C-4905-8939-A4E1D456D4E6}"/>
              </a:ext>
            </a:extLst>
          </p:cNvPr>
          <p:cNvSpPr/>
          <p:nvPr/>
        </p:nvSpPr>
        <p:spPr>
          <a:xfrm>
            <a:off x="584597" y="355619"/>
            <a:ext cx="111919" cy="20580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a:p>
        </p:txBody>
      </p:sp>
      <p:sp>
        <p:nvSpPr>
          <p:cNvPr id="3" name="Slide Number Placeholder 2">
            <a:extLst>
              <a:ext uri="{FF2B5EF4-FFF2-40B4-BE49-F238E27FC236}">
                <a16:creationId xmlns:a16="http://schemas.microsoft.com/office/drawing/2014/main" id="{AD7D3F64-AB4F-4530-B9D5-C748FFE5D807}"/>
              </a:ext>
            </a:extLst>
          </p:cNvPr>
          <p:cNvSpPr>
            <a:spLocks noGrp="1"/>
          </p:cNvSpPr>
          <p:nvPr>
            <p:ph type="sldNum" sz="quarter" idx="11"/>
          </p:nvPr>
        </p:nvSpPr>
        <p:spPr/>
        <p:txBody>
          <a:bodyPr/>
          <a:lstStyle/>
          <a:p>
            <a:fld id="{950356F5-5040-45F3-9DFE-AA818FBF1AB1}" type="slidenum">
              <a:rPr lang="en-ID" smtClean="0"/>
              <a:pPr/>
              <a:t>8</a:t>
            </a:fld>
            <a:endParaRPr lang="en-ID"/>
          </a:p>
        </p:txBody>
      </p:sp>
    </p:spTree>
    <p:extLst>
      <p:ext uri="{BB962C8B-B14F-4D97-AF65-F5344CB8AC3E}">
        <p14:creationId xmlns:p14="http://schemas.microsoft.com/office/powerpoint/2010/main" val="765305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arn(inVertical)">
                                      <p:cBhvr>
                                        <p:cTn id="17" dur="750"/>
                                        <p:tgtEl>
                                          <p:spTgt spid="8">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outVertical)">
                                      <p:cBhvr>
                                        <p:cTn id="21" dur="750"/>
                                        <p:tgtEl>
                                          <p:spTgt spid="7"/>
                                        </p:tgtEl>
                                      </p:cBhvr>
                                    </p:animEffect>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750" fill="hold"/>
                                        <p:tgtEl>
                                          <p:spTgt spid="40"/>
                                        </p:tgtEl>
                                        <p:attrNameLst>
                                          <p:attrName>ppt_x</p:attrName>
                                        </p:attrNameLst>
                                      </p:cBhvr>
                                      <p:tavLst>
                                        <p:tav tm="0">
                                          <p:val>
                                            <p:strVal val="#ppt_x"/>
                                          </p:val>
                                        </p:tav>
                                        <p:tav tm="100000">
                                          <p:val>
                                            <p:strVal val="#ppt_x"/>
                                          </p:val>
                                        </p:tav>
                                      </p:tavLst>
                                    </p:anim>
                                    <p:anim calcmode="lin" valueType="num">
                                      <p:cBhvr additive="base">
                                        <p:cTn id="26" dur="750" fill="hold"/>
                                        <p:tgtEl>
                                          <p:spTgt spid="4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anim calcmode="lin" valueType="num">
                                      <p:cBhvr additive="base">
                                        <p:cTn id="29" dur="750" fill="hold"/>
                                        <p:tgtEl>
                                          <p:spTgt spid="41"/>
                                        </p:tgtEl>
                                        <p:attrNameLst>
                                          <p:attrName>ppt_x</p:attrName>
                                        </p:attrNameLst>
                                      </p:cBhvr>
                                      <p:tavLst>
                                        <p:tav tm="0">
                                          <p:val>
                                            <p:strVal val="#ppt_x"/>
                                          </p:val>
                                        </p:tav>
                                        <p:tav tm="100000">
                                          <p:val>
                                            <p:strVal val="#ppt_x"/>
                                          </p:val>
                                        </p:tav>
                                      </p:tavLst>
                                    </p:anim>
                                    <p:anim calcmode="lin" valueType="num">
                                      <p:cBhvr additive="base">
                                        <p:cTn id="30" dur="750" fill="hold"/>
                                        <p:tgtEl>
                                          <p:spTgt spid="4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additive="base">
                                        <p:cTn id="33" dur="750" fill="hold"/>
                                        <p:tgtEl>
                                          <p:spTgt spid="42"/>
                                        </p:tgtEl>
                                        <p:attrNameLst>
                                          <p:attrName>ppt_x</p:attrName>
                                        </p:attrNameLst>
                                      </p:cBhvr>
                                      <p:tavLst>
                                        <p:tav tm="0">
                                          <p:val>
                                            <p:strVal val="#ppt_x"/>
                                          </p:val>
                                        </p:tav>
                                        <p:tav tm="100000">
                                          <p:val>
                                            <p:strVal val="#ppt_x"/>
                                          </p:val>
                                        </p:tav>
                                      </p:tavLst>
                                    </p:anim>
                                    <p:anim calcmode="lin" valueType="num">
                                      <p:cBhvr additive="base">
                                        <p:cTn id="34" dur="750" fill="hold"/>
                                        <p:tgtEl>
                                          <p:spTgt spid="4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750" fill="hold"/>
                                        <p:tgtEl>
                                          <p:spTgt spid="2"/>
                                        </p:tgtEl>
                                        <p:attrNameLst>
                                          <p:attrName>ppt_x</p:attrName>
                                        </p:attrNameLst>
                                      </p:cBhvr>
                                      <p:tavLst>
                                        <p:tav tm="0">
                                          <p:val>
                                            <p:strVal val="#ppt_x"/>
                                          </p:val>
                                        </p:tav>
                                        <p:tav tm="100000">
                                          <p:val>
                                            <p:strVal val="#ppt_x"/>
                                          </p:val>
                                        </p:tav>
                                      </p:tavLst>
                                    </p:anim>
                                    <p:anim calcmode="lin" valueType="num">
                                      <p:cBhvr additive="base">
                                        <p:cTn id="38" dur="750" fill="hold"/>
                                        <p:tgtEl>
                                          <p:spTgt spid="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additive="base">
                                        <p:cTn id="41" dur="750" fill="hold"/>
                                        <p:tgtEl>
                                          <p:spTgt spid="45"/>
                                        </p:tgtEl>
                                        <p:attrNameLst>
                                          <p:attrName>ppt_x</p:attrName>
                                        </p:attrNameLst>
                                      </p:cBhvr>
                                      <p:tavLst>
                                        <p:tav tm="0">
                                          <p:val>
                                            <p:strVal val="#ppt_x"/>
                                          </p:val>
                                        </p:tav>
                                        <p:tav tm="100000">
                                          <p:val>
                                            <p:strVal val="#ppt_x"/>
                                          </p:val>
                                        </p:tav>
                                      </p:tavLst>
                                    </p:anim>
                                    <p:anim calcmode="lin" valueType="num">
                                      <p:cBhvr additive="base">
                                        <p:cTn id="42" dur="750" fill="hold"/>
                                        <p:tgtEl>
                                          <p:spTgt spid="4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4"/>
                                        </p:tgtEl>
                                        <p:attrNameLst>
                                          <p:attrName>style.visibility</p:attrName>
                                        </p:attrNameLst>
                                      </p:cBhvr>
                                      <p:to>
                                        <p:strVal val="visible"/>
                                      </p:to>
                                    </p:set>
                                    <p:anim calcmode="lin" valueType="num">
                                      <p:cBhvr additive="base">
                                        <p:cTn id="45" dur="750" fill="hold"/>
                                        <p:tgtEl>
                                          <p:spTgt spid="54"/>
                                        </p:tgtEl>
                                        <p:attrNameLst>
                                          <p:attrName>ppt_x</p:attrName>
                                        </p:attrNameLst>
                                      </p:cBhvr>
                                      <p:tavLst>
                                        <p:tav tm="0">
                                          <p:val>
                                            <p:strVal val="#ppt_x"/>
                                          </p:val>
                                        </p:tav>
                                        <p:tav tm="100000">
                                          <p:val>
                                            <p:strVal val="#ppt_x"/>
                                          </p:val>
                                        </p:tav>
                                      </p:tavLst>
                                    </p:anim>
                                    <p:anim calcmode="lin" valueType="num">
                                      <p:cBhvr additive="base">
                                        <p:cTn id="46" dur="750" fill="hold"/>
                                        <p:tgtEl>
                                          <p:spTgt spid="5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750" fill="hold"/>
                                        <p:tgtEl>
                                          <p:spTgt spid="10"/>
                                        </p:tgtEl>
                                        <p:attrNameLst>
                                          <p:attrName>ppt_x</p:attrName>
                                        </p:attrNameLst>
                                      </p:cBhvr>
                                      <p:tavLst>
                                        <p:tav tm="0">
                                          <p:val>
                                            <p:strVal val="#ppt_x"/>
                                          </p:val>
                                        </p:tav>
                                        <p:tav tm="100000">
                                          <p:val>
                                            <p:strVal val="#ppt_x"/>
                                          </p:val>
                                        </p:tav>
                                      </p:tavLst>
                                    </p:anim>
                                    <p:anim calcmode="lin" valueType="num">
                                      <p:cBhvr additive="base">
                                        <p:cTn id="50" dur="750" fill="hold"/>
                                        <p:tgtEl>
                                          <p:spTgt spid="1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 calcmode="lin" valueType="num">
                                      <p:cBhvr additive="base">
                                        <p:cTn id="53" dur="750" fill="hold"/>
                                        <p:tgtEl>
                                          <p:spTgt spid="56"/>
                                        </p:tgtEl>
                                        <p:attrNameLst>
                                          <p:attrName>ppt_x</p:attrName>
                                        </p:attrNameLst>
                                      </p:cBhvr>
                                      <p:tavLst>
                                        <p:tav tm="0">
                                          <p:val>
                                            <p:strVal val="#ppt_x"/>
                                          </p:val>
                                        </p:tav>
                                        <p:tav tm="100000">
                                          <p:val>
                                            <p:strVal val="#ppt_x"/>
                                          </p:val>
                                        </p:tav>
                                      </p:tavLst>
                                    </p:anim>
                                    <p:anim calcmode="lin" valueType="num">
                                      <p:cBhvr additive="base">
                                        <p:cTn id="54" dur="750" fill="hold"/>
                                        <p:tgtEl>
                                          <p:spTgt spid="5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750" fill="hold"/>
                                        <p:tgtEl>
                                          <p:spTgt spid="4"/>
                                        </p:tgtEl>
                                        <p:attrNameLst>
                                          <p:attrName>ppt_x</p:attrName>
                                        </p:attrNameLst>
                                      </p:cBhvr>
                                      <p:tavLst>
                                        <p:tav tm="0">
                                          <p:val>
                                            <p:strVal val="#ppt_x"/>
                                          </p:val>
                                        </p:tav>
                                        <p:tav tm="100000">
                                          <p:val>
                                            <p:strVal val="#ppt_x"/>
                                          </p:val>
                                        </p:tav>
                                      </p:tavLst>
                                    </p:anim>
                                    <p:anim calcmode="lin" valueType="num">
                                      <p:cBhvr additive="base">
                                        <p:cTn id="58" dur="750" fill="hold"/>
                                        <p:tgtEl>
                                          <p:spTgt spid="4"/>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additive="base">
                                        <p:cTn id="61" dur="750" fill="hold"/>
                                        <p:tgtEl>
                                          <p:spTgt spid="6"/>
                                        </p:tgtEl>
                                        <p:attrNameLst>
                                          <p:attrName>ppt_x</p:attrName>
                                        </p:attrNameLst>
                                      </p:cBhvr>
                                      <p:tavLst>
                                        <p:tav tm="0">
                                          <p:val>
                                            <p:strVal val="#ppt_x"/>
                                          </p:val>
                                        </p:tav>
                                        <p:tav tm="100000">
                                          <p:val>
                                            <p:strVal val="#ppt_x"/>
                                          </p:val>
                                        </p:tav>
                                      </p:tavLst>
                                    </p:anim>
                                    <p:anim calcmode="lin" valueType="num">
                                      <p:cBhvr additive="base">
                                        <p:cTn id="62" dur="7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 grpId="0" animBg="1"/>
      <p:bldP spid="4" grpId="0"/>
      <p:bldP spid="7" grpId="0"/>
      <p:bldP spid="8" grpId="0" build="p"/>
      <p:bldP spid="40" grpId="0"/>
      <p:bldP spid="41" grpId="0"/>
      <p:bldP spid="10" grpId="0"/>
      <p:bldP spid="54" grpId="0"/>
      <p:bldP spid="56" grpId="0"/>
      <p:bldP spid="13" grpId="0" animBg="1"/>
      <p:bldP spid="14" grpId="0"/>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pHolder1">
            <a:extLst>
              <a:ext uri="{FF2B5EF4-FFF2-40B4-BE49-F238E27FC236}">
                <a16:creationId xmlns:a16="http://schemas.microsoft.com/office/drawing/2014/main" id="{13FF4CA2-C0D3-4E64-BD90-964AC205B22F}"/>
              </a:ext>
            </a:extLst>
          </p:cNvPr>
          <p:cNvSpPr>
            <a:spLocks noGrp="1"/>
          </p:cNvSpPr>
          <p:nvPr>
            <p:ph type="pic" sz="quarter" idx="11"/>
          </p:nvPr>
        </p:nvSpPr>
        <p:spPr/>
      </p:sp>
      <p:cxnSp>
        <p:nvCxnSpPr>
          <p:cNvPr id="18" name="Straight Connector 17">
            <a:extLst>
              <a:ext uri="{FF2B5EF4-FFF2-40B4-BE49-F238E27FC236}">
                <a16:creationId xmlns:a16="http://schemas.microsoft.com/office/drawing/2014/main" id="{24AAE4C2-E52B-4753-BED7-678297C31B7B}"/>
              </a:ext>
            </a:extLst>
          </p:cNvPr>
          <p:cNvCxnSpPr>
            <a:cxnSpLocks/>
          </p:cNvCxnSpPr>
          <p:nvPr/>
        </p:nvCxnSpPr>
        <p:spPr>
          <a:xfrm>
            <a:off x="7046446" y="-137160"/>
            <a:ext cx="0" cy="494377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B6CDA1AD-3E39-4D03-8A6C-D2D6E9E8BD09}"/>
              </a:ext>
            </a:extLst>
          </p:cNvPr>
          <p:cNvSpPr/>
          <p:nvPr/>
        </p:nvSpPr>
        <p:spPr>
          <a:xfrm>
            <a:off x="6627671" y="1159537"/>
            <a:ext cx="837550" cy="8375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 name="TextBox">
            <a:extLst>
              <a:ext uri="{FF2B5EF4-FFF2-40B4-BE49-F238E27FC236}">
                <a16:creationId xmlns:a16="http://schemas.microsoft.com/office/drawing/2014/main" id="{FDC9601F-E229-42BE-B769-D9F67EFE4032}"/>
              </a:ext>
            </a:extLst>
          </p:cNvPr>
          <p:cNvSpPr txBox="1"/>
          <p:nvPr/>
        </p:nvSpPr>
        <p:spPr>
          <a:xfrm>
            <a:off x="7801092" y="1408319"/>
            <a:ext cx="3660658"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facilis mollitia tenetur blanditiis officiis quo libero aut viverra cupiditate saepe cum repellendus hendrerit</a:t>
            </a:r>
            <a:endParaRPr lang="en-ID">
              <a:solidFill>
                <a:schemeClr val="tx1"/>
              </a:solidFill>
            </a:endParaRPr>
          </a:p>
        </p:txBody>
      </p:sp>
      <p:sp>
        <p:nvSpPr>
          <p:cNvPr id="24" name="TextBox">
            <a:extLst>
              <a:ext uri="{FF2B5EF4-FFF2-40B4-BE49-F238E27FC236}">
                <a16:creationId xmlns:a16="http://schemas.microsoft.com/office/drawing/2014/main" id="{9F67FCF1-DB81-415D-95B4-AB1A70DE1F3B}"/>
              </a:ext>
            </a:extLst>
          </p:cNvPr>
          <p:cNvSpPr txBox="1"/>
          <p:nvPr/>
        </p:nvSpPr>
        <p:spPr>
          <a:xfrm>
            <a:off x="7801091" y="1080219"/>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29" name="Rectangle: Rounded Corners 28">
            <a:extLst>
              <a:ext uri="{FF2B5EF4-FFF2-40B4-BE49-F238E27FC236}">
                <a16:creationId xmlns:a16="http://schemas.microsoft.com/office/drawing/2014/main" id="{BFA81CAF-9A09-40AE-8460-53FC280E5F42}"/>
              </a:ext>
            </a:extLst>
          </p:cNvPr>
          <p:cNvSpPr/>
          <p:nvPr/>
        </p:nvSpPr>
        <p:spPr>
          <a:xfrm>
            <a:off x="6627671" y="2955968"/>
            <a:ext cx="837550" cy="8375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 name="TextBox">
            <a:extLst>
              <a:ext uri="{FF2B5EF4-FFF2-40B4-BE49-F238E27FC236}">
                <a16:creationId xmlns:a16="http://schemas.microsoft.com/office/drawing/2014/main" id="{2B7C8811-B778-4903-AFFB-E2E5F069004A}"/>
              </a:ext>
            </a:extLst>
          </p:cNvPr>
          <p:cNvSpPr txBox="1"/>
          <p:nvPr/>
        </p:nvSpPr>
        <p:spPr>
          <a:xfrm>
            <a:off x="7801092" y="3204750"/>
            <a:ext cx="3660658"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facilis mollitia tenetur blanditiis officiis quo libero aut viverra cupiditate saepe cum repellendus hendrerit</a:t>
            </a:r>
            <a:endParaRPr lang="en-ID">
              <a:solidFill>
                <a:schemeClr val="tx1"/>
              </a:solidFill>
            </a:endParaRPr>
          </a:p>
        </p:txBody>
      </p:sp>
      <p:sp>
        <p:nvSpPr>
          <p:cNvPr id="34" name="TextBox">
            <a:extLst>
              <a:ext uri="{FF2B5EF4-FFF2-40B4-BE49-F238E27FC236}">
                <a16:creationId xmlns:a16="http://schemas.microsoft.com/office/drawing/2014/main" id="{1C7AF2EE-8670-4832-8F3C-026B58CA6407}"/>
              </a:ext>
            </a:extLst>
          </p:cNvPr>
          <p:cNvSpPr txBox="1"/>
          <p:nvPr/>
        </p:nvSpPr>
        <p:spPr>
          <a:xfrm>
            <a:off x="7801091" y="2876650"/>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35" name="Rectangle: Rounded Corners 34">
            <a:extLst>
              <a:ext uri="{FF2B5EF4-FFF2-40B4-BE49-F238E27FC236}">
                <a16:creationId xmlns:a16="http://schemas.microsoft.com/office/drawing/2014/main" id="{18E0A604-6B75-40F6-89A9-8E8D5D4C78BC}"/>
              </a:ext>
            </a:extLst>
          </p:cNvPr>
          <p:cNvSpPr/>
          <p:nvPr/>
        </p:nvSpPr>
        <p:spPr>
          <a:xfrm>
            <a:off x="6627671" y="4752399"/>
            <a:ext cx="837550" cy="8375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 name="TextBox">
            <a:extLst>
              <a:ext uri="{FF2B5EF4-FFF2-40B4-BE49-F238E27FC236}">
                <a16:creationId xmlns:a16="http://schemas.microsoft.com/office/drawing/2014/main" id="{2F7C4BDC-2C59-4DDF-ACA3-0A650FB43B36}"/>
              </a:ext>
            </a:extLst>
          </p:cNvPr>
          <p:cNvSpPr txBox="1"/>
          <p:nvPr/>
        </p:nvSpPr>
        <p:spPr>
          <a:xfrm>
            <a:off x="7801092" y="5001181"/>
            <a:ext cx="3660658"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facilis mollitia tenetur blanditiis officiis quo libero aut viverra cupiditate saepe cum repellendus hendrerit</a:t>
            </a:r>
            <a:endParaRPr lang="en-ID">
              <a:solidFill>
                <a:schemeClr val="tx1"/>
              </a:solidFill>
            </a:endParaRPr>
          </a:p>
        </p:txBody>
      </p:sp>
      <p:sp>
        <p:nvSpPr>
          <p:cNvPr id="40" name="TextBox">
            <a:extLst>
              <a:ext uri="{FF2B5EF4-FFF2-40B4-BE49-F238E27FC236}">
                <a16:creationId xmlns:a16="http://schemas.microsoft.com/office/drawing/2014/main" id="{36FD4B30-98C0-4BD1-9F09-54AB58C40A41}"/>
              </a:ext>
            </a:extLst>
          </p:cNvPr>
          <p:cNvSpPr txBox="1"/>
          <p:nvPr/>
        </p:nvSpPr>
        <p:spPr>
          <a:xfrm>
            <a:off x="7801091" y="4673081"/>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66" name="Rectangle: Rounded Corners 65">
            <a:extLst>
              <a:ext uri="{FF2B5EF4-FFF2-40B4-BE49-F238E27FC236}">
                <a16:creationId xmlns:a16="http://schemas.microsoft.com/office/drawing/2014/main" id="{CC375744-3871-4082-A1C5-8C4D6E092E6C}"/>
              </a:ext>
            </a:extLst>
          </p:cNvPr>
          <p:cNvSpPr/>
          <p:nvPr/>
        </p:nvSpPr>
        <p:spPr>
          <a:xfrm>
            <a:off x="3213230" y="1582364"/>
            <a:ext cx="2288675" cy="1001349"/>
          </a:xfrm>
          <a:prstGeom prst="roundRect">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3" name="TextBox">
            <a:extLst>
              <a:ext uri="{FF2B5EF4-FFF2-40B4-BE49-F238E27FC236}">
                <a16:creationId xmlns:a16="http://schemas.microsoft.com/office/drawing/2014/main" id="{FEA220E8-9728-4065-8A3E-5586B6323DC8}"/>
              </a:ext>
            </a:extLst>
          </p:cNvPr>
          <p:cNvSpPr txBox="1"/>
          <p:nvPr/>
        </p:nvSpPr>
        <p:spPr>
          <a:xfrm>
            <a:off x="3463104" y="1619282"/>
            <a:ext cx="1229515" cy="338554"/>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65" name="TextBox">
            <a:extLst>
              <a:ext uri="{FF2B5EF4-FFF2-40B4-BE49-F238E27FC236}">
                <a16:creationId xmlns:a16="http://schemas.microsoft.com/office/drawing/2014/main" id="{E6B9C7D5-083B-47E0-AAED-400D4E8CBDCE}"/>
              </a:ext>
            </a:extLst>
          </p:cNvPr>
          <p:cNvSpPr txBox="1"/>
          <p:nvPr/>
        </p:nvSpPr>
        <p:spPr>
          <a:xfrm>
            <a:off x="3463104" y="1890001"/>
            <a:ext cx="2125871" cy="59247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800">
                <a:solidFill>
                  <a:schemeClr val="accent1"/>
                </a:solidFill>
                <a:latin typeface="+mj-lt"/>
              </a:rPr>
              <a:t>2019 - 2020</a:t>
            </a:r>
          </a:p>
        </p:txBody>
      </p:sp>
      <p:sp>
        <p:nvSpPr>
          <p:cNvPr id="4" name="PpHolder15">
            <a:extLst>
              <a:ext uri="{FF2B5EF4-FFF2-40B4-BE49-F238E27FC236}">
                <a16:creationId xmlns:a16="http://schemas.microsoft.com/office/drawing/2014/main" id="{B06C005E-BF54-4326-81AC-2DB3C48E5650}"/>
              </a:ext>
            </a:extLst>
          </p:cNvPr>
          <p:cNvSpPr>
            <a:spLocks noGrp="1"/>
          </p:cNvSpPr>
          <p:nvPr>
            <p:ph type="pic" sz="quarter" idx="10"/>
          </p:nvPr>
        </p:nvSpPr>
        <p:spPr/>
      </p:sp>
      <p:grpSp>
        <p:nvGrpSpPr>
          <p:cNvPr id="59" name="Group 58">
            <a:extLst>
              <a:ext uri="{FF2B5EF4-FFF2-40B4-BE49-F238E27FC236}">
                <a16:creationId xmlns:a16="http://schemas.microsoft.com/office/drawing/2014/main" id="{132EBB7B-301F-4F58-A518-76CDCE6DE30D}"/>
              </a:ext>
            </a:extLst>
          </p:cNvPr>
          <p:cNvGrpSpPr/>
          <p:nvPr/>
        </p:nvGrpSpPr>
        <p:grpSpPr>
          <a:xfrm>
            <a:off x="6891356" y="5010989"/>
            <a:ext cx="310180" cy="320370"/>
            <a:chOff x="5721280" y="3049426"/>
            <a:chExt cx="741178" cy="765526"/>
          </a:xfrm>
          <a:solidFill>
            <a:schemeClr val="bg2"/>
          </a:solidFill>
        </p:grpSpPr>
        <p:sp>
          <p:nvSpPr>
            <p:cNvPr id="60" name="Freeform: Shape 59">
              <a:extLst>
                <a:ext uri="{FF2B5EF4-FFF2-40B4-BE49-F238E27FC236}">
                  <a16:creationId xmlns:a16="http://schemas.microsoft.com/office/drawing/2014/main" id="{9CE65739-6422-4F80-B111-28F5B02B8C78}"/>
                </a:ext>
              </a:extLst>
            </p:cNvPr>
            <p:cNvSpPr/>
            <p:nvPr/>
          </p:nvSpPr>
          <p:spPr>
            <a:xfrm>
              <a:off x="6091174" y="3443668"/>
              <a:ext cx="371284" cy="371284"/>
            </a:xfrm>
            <a:custGeom>
              <a:avLst/>
              <a:gdLst>
                <a:gd name="connsiteX0" fmla="*/ 191357 w 371284"/>
                <a:gd name="connsiteY0" fmla="*/ 130112 h 371284"/>
                <a:gd name="connsiteX1" fmla="*/ 184499 w 371284"/>
                <a:gd name="connsiteY1" fmla="*/ 132874 h 371284"/>
                <a:gd name="connsiteX2" fmla="*/ 80391 w 371284"/>
                <a:gd name="connsiteY2" fmla="*/ 221647 h 371284"/>
                <a:gd name="connsiteX3" fmla="*/ 44387 w 371284"/>
                <a:gd name="connsiteY3" fmla="*/ 258794 h 371284"/>
                <a:gd name="connsiteX4" fmla="*/ 26099 w 371284"/>
                <a:gd name="connsiteY4" fmla="*/ 185356 h 371284"/>
                <a:gd name="connsiteX5" fmla="*/ 172498 w 371284"/>
                <a:gd name="connsiteY5" fmla="*/ 32956 h 371284"/>
                <a:gd name="connsiteX6" fmla="*/ 371285 w 371284"/>
                <a:gd name="connsiteY6" fmla="*/ 0 h 371284"/>
                <a:gd name="connsiteX7" fmla="*/ 245174 w 371284"/>
                <a:gd name="connsiteY7" fmla="*/ 318421 h 371284"/>
                <a:gd name="connsiteX8" fmla="*/ 172498 w 371284"/>
                <a:gd name="connsiteY8" fmla="*/ 338519 h 371284"/>
                <a:gd name="connsiteX9" fmla="*/ 77248 w 371284"/>
                <a:gd name="connsiteY9" fmla="*/ 302038 h 371284"/>
                <a:gd name="connsiteX10" fmla="*/ 30861 w 371284"/>
                <a:gd name="connsiteY10" fmla="*/ 371284 h 371284"/>
                <a:gd name="connsiteX11" fmla="*/ 0 w 371284"/>
                <a:gd name="connsiteY11" fmla="*/ 371284 h 371284"/>
                <a:gd name="connsiteX12" fmla="*/ 39243 w 371284"/>
                <a:gd name="connsiteY12" fmla="*/ 297656 h 371284"/>
                <a:gd name="connsiteX13" fmla="*/ 47625 w 371284"/>
                <a:gd name="connsiteY13" fmla="*/ 288131 h 371284"/>
                <a:gd name="connsiteX14" fmla="*/ 202311 w 371284"/>
                <a:gd name="connsiteY14" fmla="*/ 141446 h 371284"/>
                <a:gd name="connsiteX15" fmla="*/ 192136 w 371284"/>
                <a:gd name="connsiteY15" fmla="*/ 130125 h 371284"/>
                <a:gd name="connsiteX16" fmla="*/ 191357 w 371284"/>
                <a:gd name="connsiteY16" fmla="*/ 130112 h 37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284" h="371284">
                  <a:moveTo>
                    <a:pt x="191357" y="130112"/>
                  </a:moveTo>
                  <a:cubicBezTo>
                    <a:pt x="188817" y="130193"/>
                    <a:pt x="186387" y="131173"/>
                    <a:pt x="184499" y="132874"/>
                  </a:cubicBezTo>
                  <a:cubicBezTo>
                    <a:pt x="147925" y="160197"/>
                    <a:pt x="113150" y="189849"/>
                    <a:pt x="80391" y="221647"/>
                  </a:cubicBezTo>
                  <a:cubicBezTo>
                    <a:pt x="67247" y="234791"/>
                    <a:pt x="55340" y="246793"/>
                    <a:pt x="44387" y="258794"/>
                  </a:cubicBezTo>
                  <a:cubicBezTo>
                    <a:pt x="32403" y="236169"/>
                    <a:pt x="26125" y="210960"/>
                    <a:pt x="26099" y="185356"/>
                  </a:cubicBezTo>
                  <a:cubicBezTo>
                    <a:pt x="24452" y="102849"/>
                    <a:pt x="89991" y="34623"/>
                    <a:pt x="172498" y="32956"/>
                  </a:cubicBezTo>
                  <a:cubicBezTo>
                    <a:pt x="249364" y="34957"/>
                    <a:pt x="371285" y="0"/>
                    <a:pt x="371285" y="0"/>
                  </a:cubicBezTo>
                  <a:cubicBezTo>
                    <a:pt x="371285" y="134112"/>
                    <a:pt x="357188" y="253556"/>
                    <a:pt x="245174" y="318421"/>
                  </a:cubicBezTo>
                  <a:cubicBezTo>
                    <a:pt x="223252" y="331662"/>
                    <a:pt x="198109" y="338616"/>
                    <a:pt x="172498" y="338519"/>
                  </a:cubicBezTo>
                  <a:cubicBezTo>
                    <a:pt x="137319" y="338609"/>
                    <a:pt x="103365" y="325604"/>
                    <a:pt x="77248" y="302038"/>
                  </a:cubicBezTo>
                  <a:cubicBezTo>
                    <a:pt x="49530" y="332994"/>
                    <a:pt x="30861" y="359188"/>
                    <a:pt x="30861" y="371284"/>
                  </a:cubicBezTo>
                  <a:lnTo>
                    <a:pt x="0" y="371284"/>
                  </a:lnTo>
                  <a:cubicBezTo>
                    <a:pt x="0" y="352806"/>
                    <a:pt x="15430" y="326612"/>
                    <a:pt x="39243" y="297656"/>
                  </a:cubicBezTo>
                  <a:cubicBezTo>
                    <a:pt x="41910" y="294418"/>
                    <a:pt x="47625" y="288131"/>
                    <a:pt x="47625" y="288131"/>
                  </a:cubicBezTo>
                  <a:lnTo>
                    <a:pt x="202311" y="141446"/>
                  </a:lnTo>
                  <a:cubicBezTo>
                    <a:pt x="202628" y="135510"/>
                    <a:pt x="198072" y="130441"/>
                    <a:pt x="192136" y="130125"/>
                  </a:cubicBezTo>
                  <a:cubicBezTo>
                    <a:pt x="191877" y="130111"/>
                    <a:pt x="191617" y="130107"/>
                    <a:pt x="191357" y="130112"/>
                  </a:cubicBezTo>
                  <a:close/>
                </a:path>
              </a:pathLst>
            </a:custGeom>
            <a:grpFill/>
            <a:ln w="9525" cap="flat">
              <a:noFill/>
              <a:prstDash val="solid"/>
              <a:miter/>
            </a:ln>
          </p:spPr>
          <p:txBody>
            <a:bodyPr rtlCol="0" anchor="ctr"/>
            <a:lstStyle/>
            <a:p>
              <a:endParaRPr lang="en-ID">
                <a:solidFill>
                  <a:schemeClr val="bg2"/>
                </a:solidFill>
              </a:endParaRPr>
            </a:p>
          </p:txBody>
        </p:sp>
        <p:sp>
          <p:nvSpPr>
            <p:cNvPr id="61" name="Freeform: Shape 60">
              <a:extLst>
                <a:ext uri="{FF2B5EF4-FFF2-40B4-BE49-F238E27FC236}">
                  <a16:creationId xmlns:a16="http://schemas.microsoft.com/office/drawing/2014/main" id="{08A595BA-097D-4E86-85EE-93DF3E322CDE}"/>
                </a:ext>
              </a:extLst>
            </p:cNvPr>
            <p:cNvSpPr/>
            <p:nvPr/>
          </p:nvSpPr>
          <p:spPr>
            <a:xfrm>
              <a:off x="5721280" y="3321653"/>
              <a:ext cx="289788" cy="431196"/>
            </a:xfrm>
            <a:custGeom>
              <a:avLst/>
              <a:gdLst>
                <a:gd name="connsiteX0" fmla="*/ 81858 w 289788"/>
                <a:gd name="connsiteY0" fmla="*/ 330518 h 431196"/>
                <a:gd name="connsiteX1" fmla="*/ 118339 w 289788"/>
                <a:gd name="connsiteY1" fmla="*/ 354997 h 431196"/>
                <a:gd name="connsiteX2" fmla="*/ 289789 w 289788"/>
                <a:gd name="connsiteY2" fmla="*/ 354997 h 431196"/>
                <a:gd name="connsiteX3" fmla="*/ 289789 w 289788"/>
                <a:gd name="connsiteY3" fmla="*/ 431197 h 431196"/>
                <a:gd name="connsiteX4" fmla="*/ 118339 w 289788"/>
                <a:gd name="connsiteY4" fmla="*/ 431197 h 431196"/>
                <a:gd name="connsiteX5" fmla="*/ 14040 w 289788"/>
                <a:gd name="connsiteY5" fmla="*/ 368618 h 431196"/>
                <a:gd name="connsiteX6" fmla="*/ 18612 w 289788"/>
                <a:gd name="connsiteY6" fmla="*/ 252222 h 431196"/>
                <a:gd name="connsiteX7" fmla="*/ 117672 w 289788"/>
                <a:gd name="connsiteY7" fmla="*/ 80772 h 431196"/>
                <a:gd name="connsiteX8" fmla="*/ 52331 w 289788"/>
                <a:gd name="connsiteY8" fmla="*/ 42672 h 431196"/>
                <a:gd name="connsiteX9" fmla="*/ 211779 w 289788"/>
                <a:gd name="connsiteY9" fmla="*/ 0 h 431196"/>
                <a:gd name="connsiteX10" fmla="*/ 254451 w 289788"/>
                <a:gd name="connsiteY10" fmla="*/ 159449 h 431196"/>
                <a:gd name="connsiteX11" fmla="*/ 185014 w 289788"/>
                <a:gd name="connsiteY11" fmla="*/ 119539 h 431196"/>
                <a:gd name="connsiteX12" fmla="*/ 85573 w 289788"/>
                <a:gd name="connsiteY12" fmla="*/ 291941 h 431196"/>
                <a:gd name="connsiteX13" fmla="*/ 81858 w 289788"/>
                <a:gd name="connsiteY13" fmla="*/ 330518 h 4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788" h="431196">
                  <a:moveTo>
                    <a:pt x="81858" y="330518"/>
                  </a:moveTo>
                  <a:cubicBezTo>
                    <a:pt x="89045" y="344368"/>
                    <a:pt x="102798" y="353597"/>
                    <a:pt x="118339" y="354997"/>
                  </a:cubicBezTo>
                  <a:lnTo>
                    <a:pt x="289789" y="354997"/>
                  </a:lnTo>
                  <a:lnTo>
                    <a:pt x="289789" y="431197"/>
                  </a:lnTo>
                  <a:lnTo>
                    <a:pt x="118339" y="431197"/>
                  </a:lnTo>
                  <a:cubicBezTo>
                    <a:pt x="74907" y="430407"/>
                    <a:pt x="35175" y="406568"/>
                    <a:pt x="14040" y="368618"/>
                  </a:cubicBezTo>
                  <a:cubicBezTo>
                    <a:pt x="-6207" y="331989"/>
                    <a:pt x="-4446" y="287149"/>
                    <a:pt x="18612" y="252222"/>
                  </a:cubicBezTo>
                  <a:lnTo>
                    <a:pt x="117672" y="80772"/>
                  </a:lnTo>
                  <a:lnTo>
                    <a:pt x="52331" y="42672"/>
                  </a:lnTo>
                  <a:lnTo>
                    <a:pt x="211779" y="0"/>
                  </a:lnTo>
                  <a:lnTo>
                    <a:pt x="254451" y="159449"/>
                  </a:lnTo>
                  <a:lnTo>
                    <a:pt x="185014" y="119539"/>
                  </a:lnTo>
                  <a:lnTo>
                    <a:pt x="85573" y="291941"/>
                  </a:lnTo>
                  <a:cubicBezTo>
                    <a:pt x="77086" y="303042"/>
                    <a:pt x="75646" y="318002"/>
                    <a:pt x="81858" y="330518"/>
                  </a:cubicBezTo>
                  <a:close/>
                </a:path>
              </a:pathLst>
            </a:custGeom>
            <a:grpFill/>
            <a:ln w="9525" cap="flat">
              <a:noFill/>
              <a:prstDash val="solid"/>
              <a:miter/>
            </a:ln>
          </p:spPr>
          <p:txBody>
            <a:bodyPr rtlCol="0" anchor="ctr"/>
            <a:lstStyle/>
            <a:p>
              <a:endParaRPr lang="en-ID">
                <a:solidFill>
                  <a:schemeClr val="bg2"/>
                </a:solidFill>
              </a:endParaRPr>
            </a:p>
          </p:txBody>
        </p:sp>
        <p:sp>
          <p:nvSpPr>
            <p:cNvPr id="62" name="Freeform: Shape 61">
              <a:extLst>
                <a:ext uri="{FF2B5EF4-FFF2-40B4-BE49-F238E27FC236}">
                  <a16:creationId xmlns:a16="http://schemas.microsoft.com/office/drawing/2014/main" id="{287DFAA2-2CBF-4364-96C9-EDFBEE166312}"/>
                </a:ext>
              </a:extLst>
            </p:cNvPr>
            <p:cNvSpPr/>
            <p:nvPr/>
          </p:nvSpPr>
          <p:spPr>
            <a:xfrm>
              <a:off x="5937916" y="3049426"/>
              <a:ext cx="446341" cy="355570"/>
            </a:xfrm>
            <a:custGeom>
              <a:avLst/>
              <a:gdLst>
                <a:gd name="connsiteX0" fmla="*/ 0 w 446341"/>
                <a:gd name="connsiteY0" fmla="*/ 209457 h 355570"/>
                <a:gd name="connsiteX1" fmla="*/ 79724 w 446341"/>
                <a:gd name="connsiteY1" fmla="*/ 60581 h 355570"/>
                <a:gd name="connsiteX2" fmla="*/ 183452 w 446341"/>
                <a:gd name="connsiteY2" fmla="*/ 2 h 355570"/>
                <a:gd name="connsiteX3" fmla="*/ 281940 w 446341"/>
                <a:gd name="connsiteY3" fmla="*/ 62296 h 355570"/>
                <a:gd name="connsiteX4" fmla="*/ 381000 w 446341"/>
                <a:gd name="connsiteY4" fmla="*/ 233746 h 355570"/>
                <a:gd name="connsiteX5" fmla="*/ 446342 w 446341"/>
                <a:gd name="connsiteY5" fmla="*/ 195646 h 355570"/>
                <a:gd name="connsiteX6" fmla="*/ 403669 w 446341"/>
                <a:gd name="connsiteY6" fmla="*/ 355571 h 355570"/>
                <a:gd name="connsiteX7" fmla="*/ 244602 w 446341"/>
                <a:gd name="connsiteY7" fmla="*/ 312899 h 355570"/>
                <a:gd name="connsiteX8" fmla="*/ 313944 w 446341"/>
                <a:gd name="connsiteY8" fmla="*/ 272798 h 355570"/>
                <a:gd name="connsiteX9" fmla="*/ 214027 w 446341"/>
                <a:gd name="connsiteY9" fmla="*/ 100301 h 355570"/>
                <a:gd name="connsiteX10" fmla="*/ 182404 w 446341"/>
                <a:gd name="connsiteY10" fmla="*/ 77822 h 355570"/>
                <a:gd name="connsiteX11" fmla="*/ 147161 w 446341"/>
                <a:gd name="connsiteY11" fmla="*/ 99539 h 355570"/>
                <a:gd name="connsiteX12" fmla="*/ 67342 w 446341"/>
                <a:gd name="connsiteY12" fmla="*/ 248414 h 35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341" h="355570">
                  <a:moveTo>
                    <a:pt x="0" y="209457"/>
                  </a:moveTo>
                  <a:lnTo>
                    <a:pt x="79724" y="60581"/>
                  </a:lnTo>
                  <a:cubicBezTo>
                    <a:pt x="100637" y="22957"/>
                    <a:pt x="140405" y="-269"/>
                    <a:pt x="183452" y="2"/>
                  </a:cubicBezTo>
                  <a:cubicBezTo>
                    <a:pt x="225303" y="861"/>
                    <a:pt x="263230" y="24849"/>
                    <a:pt x="281940" y="62296"/>
                  </a:cubicBezTo>
                  <a:lnTo>
                    <a:pt x="381000" y="233746"/>
                  </a:lnTo>
                  <a:lnTo>
                    <a:pt x="446342" y="195646"/>
                  </a:lnTo>
                  <a:lnTo>
                    <a:pt x="403669" y="355571"/>
                  </a:lnTo>
                  <a:lnTo>
                    <a:pt x="244602" y="312899"/>
                  </a:lnTo>
                  <a:lnTo>
                    <a:pt x="313944" y="272798"/>
                  </a:lnTo>
                  <a:lnTo>
                    <a:pt x="214027" y="100301"/>
                  </a:lnTo>
                  <a:cubicBezTo>
                    <a:pt x="208600" y="87418"/>
                    <a:pt x="196354" y="78712"/>
                    <a:pt x="182404" y="77822"/>
                  </a:cubicBezTo>
                  <a:cubicBezTo>
                    <a:pt x="167713" y="78549"/>
                    <a:pt x="154416" y="86744"/>
                    <a:pt x="147161" y="99539"/>
                  </a:cubicBezTo>
                  <a:lnTo>
                    <a:pt x="67342" y="248414"/>
                  </a:lnTo>
                  <a:close/>
                </a:path>
              </a:pathLst>
            </a:custGeom>
            <a:grpFill/>
            <a:ln w="9525" cap="flat">
              <a:noFill/>
              <a:prstDash val="solid"/>
              <a:miter/>
            </a:ln>
          </p:spPr>
          <p:txBody>
            <a:bodyPr rtlCol="0" anchor="ctr"/>
            <a:lstStyle/>
            <a:p>
              <a:endParaRPr lang="en-ID">
                <a:solidFill>
                  <a:schemeClr val="bg2"/>
                </a:solidFill>
              </a:endParaRPr>
            </a:p>
          </p:txBody>
        </p:sp>
      </p:grpSp>
      <p:sp>
        <p:nvSpPr>
          <p:cNvPr id="64" name="Graphic 15" descr="Leaf">
            <a:extLst>
              <a:ext uri="{FF2B5EF4-FFF2-40B4-BE49-F238E27FC236}">
                <a16:creationId xmlns:a16="http://schemas.microsoft.com/office/drawing/2014/main" id="{E4E3E6F2-206A-4698-A8F0-0E57A6A6BB01}"/>
              </a:ext>
            </a:extLst>
          </p:cNvPr>
          <p:cNvSpPr/>
          <p:nvPr/>
        </p:nvSpPr>
        <p:spPr>
          <a:xfrm>
            <a:off x="6874719" y="1413599"/>
            <a:ext cx="343454" cy="329425"/>
          </a:xfrm>
          <a:custGeom>
            <a:avLst/>
            <a:gdLst>
              <a:gd name="connsiteX0" fmla="*/ 314325 w 676275"/>
              <a:gd name="connsiteY0" fmla="*/ 57150 h 648652"/>
              <a:gd name="connsiteX1" fmla="*/ 47625 w 676275"/>
              <a:gd name="connsiteY1" fmla="*/ 323850 h 648652"/>
              <a:gd name="connsiteX2" fmla="*/ 80963 w 676275"/>
              <a:gd name="connsiteY2" fmla="*/ 452438 h 648652"/>
              <a:gd name="connsiteX3" fmla="*/ 146685 w 676275"/>
              <a:gd name="connsiteY3" fmla="*/ 387668 h 648652"/>
              <a:gd name="connsiteX4" fmla="*/ 336233 w 676275"/>
              <a:gd name="connsiteY4" fmla="*/ 232410 h 648652"/>
              <a:gd name="connsiteX5" fmla="*/ 348615 w 676275"/>
              <a:gd name="connsiteY5" fmla="*/ 227648 h 648652"/>
              <a:gd name="connsiteX6" fmla="*/ 367665 w 676275"/>
              <a:gd name="connsiteY6" fmla="*/ 246698 h 648652"/>
              <a:gd name="connsiteX7" fmla="*/ 360045 w 676275"/>
              <a:gd name="connsiteY7" fmla="*/ 261938 h 648652"/>
              <a:gd name="connsiteX8" fmla="*/ 360045 w 676275"/>
              <a:gd name="connsiteY8" fmla="*/ 261938 h 648652"/>
              <a:gd name="connsiteX9" fmla="*/ 86678 w 676275"/>
              <a:gd name="connsiteY9" fmla="*/ 502920 h 648652"/>
              <a:gd name="connsiteX10" fmla="*/ 71438 w 676275"/>
              <a:gd name="connsiteY10" fmla="*/ 520065 h 648652"/>
              <a:gd name="connsiteX11" fmla="*/ 71438 w 676275"/>
              <a:gd name="connsiteY11" fmla="*/ 520065 h 648652"/>
              <a:gd name="connsiteX12" fmla="*/ 0 w 676275"/>
              <a:gd name="connsiteY12" fmla="*/ 648653 h 648652"/>
              <a:gd name="connsiteX13" fmla="*/ 57150 w 676275"/>
              <a:gd name="connsiteY13" fmla="*/ 648653 h 648652"/>
              <a:gd name="connsiteX14" fmla="*/ 140970 w 676275"/>
              <a:gd name="connsiteY14" fmla="*/ 527685 h 648652"/>
              <a:gd name="connsiteX15" fmla="*/ 314325 w 676275"/>
              <a:gd name="connsiteY15" fmla="*/ 591503 h 648652"/>
              <a:gd name="connsiteX16" fmla="*/ 446723 w 676275"/>
              <a:gd name="connsiteY16" fmla="*/ 556260 h 648652"/>
              <a:gd name="connsiteX17" fmla="*/ 446723 w 676275"/>
              <a:gd name="connsiteY17" fmla="*/ 556260 h 648652"/>
              <a:gd name="connsiteX18" fmla="*/ 676275 w 676275"/>
              <a:gd name="connsiteY18" fmla="*/ 0 h 648652"/>
              <a:gd name="connsiteX19" fmla="*/ 314325 w 676275"/>
              <a:gd name="connsiteY19" fmla="*/ 57150 h 648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6275" h="648652">
                <a:moveTo>
                  <a:pt x="314325" y="57150"/>
                </a:moveTo>
                <a:cubicBezTo>
                  <a:pt x="166688" y="57150"/>
                  <a:pt x="47625" y="176213"/>
                  <a:pt x="47625" y="323850"/>
                </a:cubicBezTo>
                <a:cubicBezTo>
                  <a:pt x="47625" y="370523"/>
                  <a:pt x="60007" y="414338"/>
                  <a:pt x="80963" y="452438"/>
                </a:cubicBezTo>
                <a:cubicBezTo>
                  <a:pt x="100965" y="431483"/>
                  <a:pt x="122873" y="410528"/>
                  <a:pt x="146685" y="387668"/>
                </a:cubicBezTo>
                <a:cubicBezTo>
                  <a:pt x="206693" y="331470"/>
                  <a:pt x="277178" y="274320"/>
                  <a:pt x="336233" y="232410"/>
                </a:cubicBezTo>
                <a:cubicBezTo>
                  <a:pt x="340043" y="229552"/>
                  <a:pt x="343853" y="227648"/>
                  <a:pt x="348615" y="227648"/>
                </a:cubicBezTo>
                <a:cubicBezTo>
                  <a:pt x="359093" y="227648"/>
                  <a:pt x="367665" y="236220"/>
                  <a:pt x="367665" y="246698"/>
                </a:cubicBezTo>
                <a:cubicBezTo>
                  <a:pt x="367665" y="253365"/>
                  <a:pt x="364808" y="258127"/>
                  <a:pt x="360045" y="261938"/>
                </a:cubicBezTo>
                <a:lnTo>
                  <a:pt x="360045" y="261938"/>
                </a:lnTo>
                <a:cubicBezTo>
                  <a:pt x="275273" y="322898"/>
                  <a:pt x="162878" y="417195"/>
                  <a:pt x="86678" y="502920"/>
                </a:cubicBezTo>
                <a:cubicBezTo>
                  <a:pt x="86678" y="502920"/>
                  <a:pt x="76200" y="514350"/>
                  <a:pt x="71438" y="520065"/>
                </a:cubicBezTo>
                <a:lnTo>
                  <a:pt x="71438" y="520065"/>
                </a:lnTo>
                <a:cubicBezTo>
                  <a:pt x="28575" y="570548"/>
                  <a:pt x="0" y="616268"/>
                  <a:pt x="0" y="648653"/>
                </a:cubicBezTo>
                <a:lnTo>
                  <a:pt x="57150" y="648653"/>
                </a:lnTo>
                <a:cubicBezTo>
                  <a:pt x="57150" y="627698"/>
                  <a:pt x="90488" y="581978"/>
                  <a:pt x="140970" y="527685"/>
                </a:cubicBezTo>
                <a:cubicBezTo>
                  <a:pt x="187643" y="567690"/>
                  <a:pt x="247650" y="591503"/>
                  <a:pt x="314325" y="591503"/>
                </a:cubicBezTo>
                <a:cubicBezTo>
                  <a:pt x="361950" y="591503"/>
                  <a:pt x="407670" y="579120"/>
                  <a:pt x="446723" y="556260"/>
                </a:cubicBezTo>
                <a:lnTo>
                  <a:pt x="446723" y="556260"/>
                </a:lnTo>
                <a:cubicBezTo>
                  <a:pt x="650558" y="442913"/>
                  <a:pt x="676275" y="234315"/>
                  <a:pt x="676275" y="0"/>
                </a:cubicBezTo>
                <a:cubicBezTo>
                  <a:pt x="676275" y="0"/>
                  <a:pt x="454343" y="60960"/>
                  <a:pt x="314325" y="57150"/>
                </a:cubicBezTo>
                <a:close/>
              </a:path>
            </a:pathLst>
          </a:custGeom>
          <a:solidFill>
            <a:schemeClr val="bg2"/>
          </a:solidFill>
          <a:ln w="9525" cap="flat">
            <a:noFill/>
            <a:prstDash val="solid"/>
            <a:miter/>
          </a:ln>
        </p:spPr>
        <p:txBody>
          <a:bodyPr rtlCol="0" anchor="ctr"/>
          <a:lstStyle/>
          <a:p>
            <a:endParaRPr lang="en-ID"/>
          </a:p>
        </p:txBody>
      </p:sp>
      <p:sp>
        <p:nvSpPr>
          <p:cNvPr id="67" name="Graphic 9" descr="Deciduous tree">
            <a:extLst>
              <a:ext uri="{FF2B5EF4-FFF2-40B4-BE49-F238E27FC236}">
                <a16:creationId xmlns:a16="http://schemas.microsoft.com/office/drawing/2014/main" id="{49104971-6DB7-4949-8079-20A5397C837E}"/>
              </a:ext>
            </a:extLst>
          </p:cNvPr>
          <p:cNvSpPr/>
          <p:nvPr/>
        </p:nvSpPr>
        <p:spPr>
          <a:xfrm>
            <a:off x="6871596" y="3195896"/>
            <a:ext cx="349699" cy="357694"/>
          </a:xfrm>
          <a:custGeom>
            <a:avLst/>
            <a:gdLst>
              <a:gd name="connsiteX0" fmla="*/ 717233 w 791527"/>
              <a:gd name="connsiteY0" fmla="*/ 255270 h 809625"/>
              <a:gd name="connsiteX1" fmla="*/ 646748 w 791527"/>
              <a:gd name="connsiteY1" fmla="*/ 164783 h 809625"/>
              <a:gd name="connsiteX2" fmla="*/ 646748 w 791527"/>
              <a:gd name="connsiteY2" fmla="*/ 156210 h 809625"/>
              <a:gd name="connsiteX3" fmla="*/ 528638 w 791527"/>
              <a:gd name="connsiteY3" fmla="*/ 38100 h 809625"/>
              <a:gd name="connsiteX4" fmla="*/ 474345 w 791527"/>
              <a:gd name="connsiteY4" fmla="*/ 51435 h 809625"/>
              <a:gd name="connsiteX5" fmla="*/ 376238 w 791527"/>
              <a:gd name="connsiteY5" fmla="*/ 0 h 809625"/>
              <a:gd name="connsiteX6" fmla="*/ 262890 w 791527"/>
              <a:gd name="connsiteY6" fmla="*/ 81915 h 809625"/>
              <a:gd name="connsiteX7" fmla="*/ 204788 w 791527"/>
              <a:gd name="connsiteY7" fmla="*/ 66675 h 809625"/>
              <a:gd name="connsiteX8" fmla="*/ 85725 w 791527"/>
              <a:gd name="connsiteY8" fmla="*/ 185738 h 809625"/>
              <a:gd name="connsiteX9" fmla="*/ 106680 w 791527"/>
              <a:gd name="connsiteY9" fmla="*/ 252413 h 809625"/>
              <a:gd name="connsiteX10" fmla="*/ 0 w 791527"/>
              <a:gd name="connsiteY10" fmla="*/ 390525 h 809625"/>
              <a:gd name="connsiteX11" fmla="*/ 142875 w 791527"/>
              <a:gd name="connsiteY11" fmla="*/ 533400 h 809625"/>
              <a:gd name="connsiteX12" fmla="*/ 177165 w 791527"/>
              <a:gd name="connsiteY12" fmla="*/ 529590 h 809625"/>
              <a:gd name="connsiteX13" fmla="*/ 328613 w 791527"/>
              <a:gd name="connsiteY13" fmla="*/ 681038 h 809625"/>
              <a:gd name="connsiteX14" fmla="*/ 324803 w 791527"/>
              <a:gd name="connsiteY14" fmla="*/ 771525 h 809625"/>
              <a:gd name="connsiteX15" fmla="*/ 319088 w 791527"/>
              <a:gd name="connsiteY15" fmla="*/ 784860 h 809625"/>
              <a:gd name="connsiteX16" fmla="*/ 310515 w 791527"/>
              <a:gd name="connsiteY16" fmla="*/ 793433 h 809625"/>
              <a:gd name="connsiteX17" fmla="*/ 317183 w 791527"/>
              <a:gd name="connsiteY17" fmla="*/ 809625 h 809625"/>
              <a:gd name="connsiteX18" fmla="*/ 421958 w 791527"/>
              <a:gd name="connsiteY18" fmla="*/ 809625 h 809625"/>
              <a:gd name="connsiteX19" fmla="*/ 430530 w 791527"/>
              <a:gd name="connsiteY19" fmla="*/ 795338 h 809625"/>
              <a:gd name="connsiteX20" fmla="*/ 422910 w 791527"/>
              <a:gd name="connsiteY20" fmla="*/ 782955 h 809625"/>
              <a:gd name="connsiteX21" fmla="*/ 417195 w 791527"/>
              <a:gd name="connsiteY21" fmla="*/ 769620 h 809625"/>
              <a:gd name="connsiteX22" fmla="*/ 413385 w 791527"/>
              <a:gd name="connsiteY22" fmla="*/ 654368 h 809625"/>
              <a:gd name="connsiteX23" fmla="*/ 414338 w 791527"/>
              <a:gd name="connsiteY23" fmla="*/ 652463 h 809625"/>
              <a:gd name="connsiteX24" fmla="*/ 516255 w 791527"/>
              <a:gd name="connsiteY24" fmla="*/ 571500 h 809625"/>
              <a:gd name="connsiteX25" fmla="*/ 640080 w 791527"/>
              <a:gd name="connsiteY25" fmla="*/ 469583 h 809625"/>
              <a:gd name="connsiteX26" fmla="*/ 677228 w 791527"/>
              <a:gd name="connsiteY26" fmla="*/ 476250 h 809625"/>
              <a:gd name="connsiteX27" fmla="*/ 791528 w 791527"/>
              <a:gd name="connsiteY27" fmla="*/ 361950 h 809625"/>
              <a:gd name="connsiteX28" fmla="*/ 717233 w 791527"/>
              <a:gd name="connsiteY28" fmla="*/ 255270 h 809625"/>
              <a:gd name="connsiteX29" fmla="*/ 374333 w 791527"/>
              <a:gd name="connsiteY29" fmla="*/ 545783 h 809625"/>
              <a:gd name="connsiteX30" fmla="*/ 354330 w 791527"/>
              <a:gd name="connsiteY30" fmla="*/ 465773 h 809625"/>
              <a:gd name="connsiteX31" fmla="*/ 419100 w 791527"/>
              <a:gd name="connsiteY31" fmla="*/ 443865 h 809625"/>
              <a:gd name="connsiteX32" fmla="*/ 374333 w 791527"/>
              <a:gd name="connsiteY32" fmla="*/ 545783 h 809625"/>
              <a:gd name="connsiteX33" fmla="*/ 230505 w 791527"/>
              <a:gd name="connsiteY33" fmla="*/ 502920 h 809625"/>
              <a:gd name="connsiteX34" fmla="*/ 272415 w 791527"/>
              <a:gd name="connsiteY34" fmla="*/ 451485 h 809625"/>
              <a:gd name="connsiteX35" fmla="*/ 299085 w 791527"/>
              <a:gd name="connsiteY35" fmla="*/ 461010 h 809625"/>
              <a:gd name="connsiteX36" fmla="*/ 328613 w 791527"/>
              <a:gd name="connsiteY36" fmla="*/ 578168 h 809625"/>
              <a:gd name="connsiteX37" fmla="*/ 230505 w 791527"/>
              <a:gd name="connsiteY37" fmla="*/ 502920 h 809625"/>
              <a:gd name="connsiteX38" fmla="*/ 494348 w 791527"/>
              <a:gd name="connsiteY38" fmla="*/ 528638 h 809625"/>
              <a:gd name="connsiteX39" fmla="*/ 415290 w 791527"/>
              <a:gd name="connsiteY39" fmla="*/ 573405 h 809625"/>
              <a:gd name="connsiteX40" fmla="*/ 483870 w 791527"/>
              <a:gd name="connsiteY40" fmla="*/ 432435 h 809625"/>
              <a:gd name="connsiteX41" fmla="*/ 566738 w 791527"/>
              <a:gd name="connsiteY41" fmla="*/ 456248 h 809625"/>
              <a:gd name="connsiteX42" fmla="*/ 593408 w 791527"/>
              <a:gd name="connsiteY42" fmla="*/ 453390 h 809625"/>
              <a:gd name="connsiteX43" fmla="*/ 494348 w 791527"/>
              <a:gd name="connsiteY43" fmla="*/ 528638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91527" h="809625">
                <a:moveTo>
                  <a:pt x="717233" y="255270"/>
                </a:moveTo>
                <a:cubicBezTo>
                  <a:pt x="705803" y="217170"/>
                  <a:pt x="681038" y="184785"/>
                  <a:pt x="646748" y="164783"/>
                </a:cubicBezTo>
                <a:cubicBezTo>
                  <a:pt x="646748" y="161925"/>
                  <a:pt x="646748" y="159068"/>
                  <a:pt x="646748" y="156210"/>
                </a:cubicBezTo>
                <a:cubicBezTo>
                  <a:pt x="647700" y="91440"/>
                  <a:pt x="594360" y="38100"/>
                  <a:pt x="528638" y="38100"/>
                </a:cubicBezTo>
                <a:cubicBezTo>
                  <a:pt x="508635" y="38100"/>
                  <a:pt x="490538" y="42863"/>
                  <a:pt x="474345" y="51435"/>
                </a:cubicBezTo>
                <a:cubicBezTo>
                  <a:pt x="452438" y="20003"/>
                  <a:pt x="417195" y="0"/>
                  <a:pt x="376238" y="0"/>
                </a:cubicBezTo>
                <a:cubicBezTo>
                  <a:pt x="323850" y="0"/>
                  <a:pt x="279083" y="34290"/>
                  <a:pt x="262890" y="81915"/>
                </a:cubicBezTo>
                <a:cubicBezTo>
                  <a:pt x="245745" y="72390"/>
                  <a:pt x="225743" y="66675"/>
                  <a:pt x="204788" y="66675"/>
                </a:cubicBezTo>
                <a:cubicBezTo>
                  <a:pt x="139065" y="66675"/>
                  <a:pt x="85725" y="120015"/>
                  <a:pt x="85725" y="185738"/>
                </a:cubicBezTo>
                <a:cubicBezTo>
                  <a:pt x="85725" y="210503"/>
                  <a:pt x="93345" y="233363"/>
                  <a:pt x="106680" y="252413"/>
                </a:cubicBezTo>
                <a:cubicBezTo>
                  <a:pt x="44768" y="268605"/>
                  <a:pt x="0" y="323850"/>
                  <a:pt x="0" y="390525"/>
                </a:cubicBezTo>
                <a:cubicBezTo>
                  <a:pt x="0" y="469583"/>
                  <a:pt x="63818" y="533400"/>
                  <a:pt x="142875" y="533400"/>
                </a:cubicBezTo>
                <a:cubicBezTo>
                  <a:pt x="154305" y="533400"/>
                  <a:pt x="165735" y="531495"/>
                  <a:pt x="177165" y="529590"/>
                </a:cubicBezTo>
                <a:cubicBezTo>
                  <a:pt x="222885" y="550545"/>
                  <a:pt x="323850" y="611505"/>
                  <a:pt x="328613" y="681038"/>
                </a:cubicBezTo>
                <a:lnTo>
                  <a:pt x="324803" y="771525"/>
                </a:lnTo>
                <a:cubicBezTo>
                  <a:pt x="324803" y="776288"/>
                  <a:pt x="322898" y="781050"/>
                  <a:pt x="319088" y="784860"/>
                </a:cubicBezTo>
                <a:lnTo>
                  <a:pt x="310515" y="793433"/>
                </a:lnTo>
                <a:cubicBezTo>
                  <a:pt x="304800" y="800100"/>
                  <a:pt x="308610" y="809625"/>
                  <a:pt x="317183" y="809625"/>
                </a:cubicBezTo>
                <a:lnTo>
                  <a:pt x="421958" y="809625"/>
                </a:lnTo>
                <a:cubicBezTo>
                  <a:pt x="429578" y="809625"/>
                  <a:pt x="433388" y="802005"/>
                  <a:pt x="430530" y="795338"/>
                </a:cubicBezTo>
                <a:cubicBezTo>
                  <a:pt x="430530" y="795338"/>
                  <a:pt x="425768" y="785813"/>
                  <a:pt x="422910" y="782955"/>
                </a:cubicBezTo>
                <a:cubicBezTo>
                  <a:pt x="420053" y="779145"/>
                  <a:pt x="417195" y="775335"/>
                  <a:pt x="417195" y="769620"/>
                </a:cubicBezTo>
                <a:lnTo>
                  <a:pt x="413385" y="654368"/>
                </a:lnTo>
                <a:cubicBezTo>
                  <a:pt x="413385" y="653415"/>
                  <a:pt x="414338" y="652463"/>
                  <a:pt x="414338" y="652463"/>
                </a:cubicBezTo>
                <a:cubicBezTo>
                  <a:pt x="421958" y="618173"/>
                  <a:pt x="467678" y="595313"/>
                  <a:pt x="516255" y="571500"/>
                </a:cubicBezTo>
                <a:cubicBezTo>
                  <a:pt x="564833" y="547688"/>
                  <a:pt x="621983" y="519113"/>
                  <a:pt x="640080" y="469583"/>
                </a:cubicBezTo>
                <a:cubicBezTo>
                  <a:pt x="651510" y="473393"/>
                  <a:pt x="663893" y="476250"/>
                  <a:pt x="677228" y="476250"/>
                </a:cubicBezTo>
                <a:cubicBezTo>
                  <a:pt x="740093" y="476250"/>
                  <a:pt x="791528" y="424815"/>
                  <a:pt x="791528" y="361950"/>
                </a:cubicBezTo>
                <a:cubicBezTo>
                  <a:pt x="790575" y="313373"/>
                  <a:pt x="760095" y="271463"/>
                  <a:pt x="717233" y="255270"/>
                </a:cubicBezTo>
                <a:close/>
                <a:moveTo>
                  <a:pt x="374333" y="545783"/>
                </a:moveTo>
                <a:cubicBezTo>
                  <a:pt x="371475" y="521970"/>
                  <a:pt x="365760" y="493395"/>
                  <a:pt x="354330" y="465773"/>
                </a:cubicBezTo>
                <a:cubicBezTo>
                  <a:pt x="378143" y="462915"/>
                  <a:pt x="400050" y="455295"/>
                  <a:pt x="419100" y="443865"/>
                </a:cubicBezTo>
                <a:cubicBezTo>
                  <a:pt x="399098" y="478155"/>
                  <a:pt x="383858" y="515303"/>
                  <a:pt x="374333" y="545783"/>
                </a:cubicBezTo>
                <a:close/>
                <a:moveTo>
                  <a:pt x="230505" y="502920"/>
                </a:moveTo>
                <a:cubicBezTo>
                  <a:pt x="247650" y="489585"/>
                  <a:pt x="261938" y="471488"/>
                  <a:pt x="272415" y="451485"/>
                </a:cubicBezTo>
                <a:cubicBezTo>
                  <a:pt x="280988" y="455295"/>
                  <a:pt x="289560" y="459105"/>
                  <a:pt x="299085" y="461010"/>
                </a:cubicBezTo>
                <a:cubicBezTo>
                  <a:pt x="323850" y="501968"/>
                  <a:pt x="328613" y="548640"/>
                  <a:pt x="328613" y="578168"/>
                </a:cubicBezTo>
                <a:cubicBezTo>
                  <a:pt x="298133" y="545783"/>
                  <a:pt x="259080" y="520065"/>
                  <a:pt x="230505" y="502920"/>
                </a:cubicBezTo>
                <a:close/>
                <a:moveTo>
                  <a:pt x="494348" y="528638"/>
                </a:moveTo>
                <a:cubicBezTo>
                  <a:pt x="466725" y="541973"/>
                  <a:pt x="438150" y="556260"/>
                  <a:pt x="415290" y="573405"/>
                </a:cubicBezTo>
                <a:cubicBezTo>
                  <a:pt x="427673" y="534353"/>
                  <a:pt x="449580" y="475298"/>
                  <a:pt x="483870" y="432435"/>
                </a:cubicBezTo>
                <a:cubicBezTo>
                  <a:pt x="507683" y="447675"/>
                  <a:pt x="536258" y="456248"/>
                  <a:pt x="566738" y="456248"/>
                </a:cubicBezTo>
                <a:cubicBezTo>
                  <a:pt x="576263" y="456248"/>
                  <a:pt x="584835" y="455295"/>
                  <a:pt x="593408" y="453390"/>
                </a:cubicBezTo>
                <a:cubicBezTo>
                  <a:pt x="582930" y="482918"/>
                  <a:pt x="545783" y="502920"/>
                  <a:pt x="494348" y="528638"/>
                </a:cubicBezTo>
                <a:close/>
              </a:path>
            </a:pathLst>
          </a:custGeom>
          <a:solidFill>
            <a:schemeClr val="bg2"/>
          </a:solidFill>
          <a:ln w="9525" cap="flat">
            <a:noFill/>
            <a:prstDash val="solid"/>
            <a:miter/>
          </a:ln>
        </p:spPr>
        <p:txBody>
          <a:bodyPr rtlCol="0" anchor="ctr"/>
          <a:lstStyle/>
          <a:p>
            <a:endParaRPr lang="en-ID"/>
          </a:p>
        </p:txBody>
      </p:sp>
      <p:sp>
        <p:nvSpPr>
          <p:cNvPr id="2" name="Slide Number Placeholder 1">
            <a:extLst>
              <a:ext uri="{FF2B5EF4-FFF2-40B4-BE49-F238E27FC236}">
                <a16:creationId xmlns:a16="http://schemas.microsoft.com/office/drawing/2014/main" id="{6C944F25-AFEB-4840-8961-5C131428110E}"/>
              </a:ext>
            </a:extLst>
          </p:cNvPr>
          <p:cNvSpPr>
            <a:spLocks noGrp="1"/>
          </p:cNvSpPr>
          <p:nvPr>
            <p:ph type="sldNum" sz="quarter" idx="12"/>
          </p:nvPr>
        </p:nvSpPr>
        <p:spPr/>
        <p:txBody>
          <a:bodyPr/>
          <a:lstStyle/>
          <a:p>
            <a:fld id="{950356F5-5040-45F3-9DFE-AA818FBF1AB1}" type="slidenum">
              <a:rPr lang="en-ID" smtClean="0"/>
              <a:pPr/>
              <a:t>9</a:t>
            </a:fld>
            <a:endParaRPr lang="en-ID"/>
          </a:p>
        </p:txBody>
      </p:sp>
    </p:spTree>
    <p:extLst>
      <p:ext uri="{BB962C8B-B14F-4D97-AF65-F5344CB8AC3E}">
        <p14:creationId xmlns:p14="http://schemas.microsoft.com/office/powerpoint/2010/main" val="7401743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750" fill="hold"/>
                                        <p:tgtEl>
                                          <p:spTgt spid="19"/>
                                        </p:tgtEl>
                                        <p:attrNameLst>
                                          <p:attrName>ppt_x</p:attrName>
                                        </p:attrNameLst>
                                      </p:cBhvr>
                                      <p:tavLst>
                                        <p:tav tm="0">
                                          <p:val>
                                            <p:strVal val="#ppt_x"/>
                                          </p:val>
                                        </p:tav>
                                        <p:tav tm="100000">
                                          <p:val>
                                            <p:strVal val="#ppt_x"/>
                                          </p:val>
                                        </p:tav>
                                      </p:tavLst>
                                    </p:anim>
                                    <p:anim calcmode="lin" valueType="num">
                                      <p:cBhvr additive="base">
                                        <p:cTn id="12" dur="750" fill="hold"/>
                                        <p:tgtEl>
                                          <p:spTgt spid="19"/>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64"/>
                                        </p:tgtEl>
                                        <p:attrNameLst>
                                          <p:attrName>style.visibility</p:attrName>
                                        </p:attrNameLst>
                                      </p:cBhvr>
                                      <p:to>
                                        <p:strVal val="visible"/>
                                      </p:to>
                                    </p:set>
                                    <p:anim calcmode="lin" valueType="num">
                                      <p:cBhvr additive="base">
                                        <p:cTn id="15" dur="750" fill="hold"/>
                                        <p:tgtEl>
                                          <p:spTgt spid="64"/>
                                        </p:tgtEl>
                                        <p:attrNameLst>
                                          <p:attrName>ppt_x</p:attrName>
                                        </p:attrNameLst>
                                      </p:cBhvr>
                                      <p:tavLst>
                                        <p:tav tm="0">
                                          <p:val>
                                            <p:strVal val="#ppt_x"/>
                                          </p:val>
                                        </p:tav>
                                        <p:tav tm="100000">
                                          <p:val>
                                            <p:strVal val="#ppt_x"/>
                                          </p:val>
                                        </p:tav>
                                      </p:tavLst>
                                    </p:anim>
                                    <p:anim calcmode="lin" valueType="num">
                                      <p:cBhvr additive="base">
                                        <p:cTn id="16" dur="750" fill="hold"/>
                                        <p:tgtEl>
                                          <p:spTgt spid="6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750" fill="hold"/>
                                        <p:tgtEl>
                                          <p:spTgt spid="24"/>
                                        </p:tgtEl>
                                        <p:attrNameLst>
                                          <p:attrName>ppt_x</p:attrName>
                                        </p:attrNameLst>
                                      </p:cBhvr>
                                      <p:tavLst>
                                        <p:tav tm="0">
                                          <p:val>
                                            <p:strVal val="#ppt_x"/>
                                          </p:val>
                                        </p:tav>
                                        <p:tav tm="100000">
                                          <p:val>
                                            <p:strVal val="#ppt_x"/>
                                          </p:val>
                                        </p:tav>
                                      </p:tavLst>
                                    </p:anim>
                                    <p:anim calcmode="lin" valueType="num">
                                      <p:cBhvr additive="base">
                                        <p:cTn id="20" dur="750" fill="hold"/>
                                        <p:tgtEl>
                                          <p:spTgt spid="24"/>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750" fill="hold"/>
                                        <p:tgtEl>
                                          <p:spTgt spid="20"/>
                                        </p:tgtEl>
                                        <p:attrNameLst>
                                          <p:attrName>ppt_x</p:attrName>
                                        </p:attrNameLst>
                                      </p:cBhvr>
                                      <p:tavLst>
                                        <p:tav tm="0">
                                          <p:val>
                                            <p:strVal val="#ppt_x"/>
                                          </p:val>
                                        </p:tav>
                                        <p:tav tm="100000">
                                          <p:val>
                                            <p:strVal val="#ppt_x"/>
                                          </p:val>
                                        </p:tav>
                                      </p:tavLst>
                                    </p:anim>
                                    <p:anim calcmode="lin" valueType="num">
                                      <p:cBhvr additive="base">
                                        <p:cTn id="24" dur="750" fill="hold"/>
                                        <p:tgtEl>
                                          <p:spTgt spid="20"/>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750" fill="hold"/>
                                        <p:tgtEl>
                                          <p:spTgt spid="29"/>
                                        </p:tgtEl>
                                        <p:attrNameLst>
                                          <p:attrName>ppt_x</p:attrName>
                                        </p:attrNameLst>
                                      </p:cBhvr>
                                      <p:tavLst>
                                        <p:tav tm="0">
                                          <p:val>
                                            <p:strVal val="#ppt_x"/>
                                          </p:val>
                                        </p:tav>
                                        <p:tav tm="100000">
                                          <p:val>
                                            <p:strVal val="#ppt_x"/>
                                          </p:val>
                                        </p:tav>
                                      </p:tavLst>
                                    </p:anim>
                                    <p:anim calcmode="lin" valueType="num">
                                      <p:cBhvr additive="base">
                                        <p:cTn id="28" dur="750" fill="hold"/>
                                        <p:tgtEl>
                                          <p:spTgt spid="29"/>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67"/>
                                        </p:tgtEl>
                                        <p:attrNameLst>
                                          <p:attrName>style.visibility</p:attrName>
                                        </p:attrNameLst>
                                      </p:cBhvr>
                                      <p:to>
                                        <p:strVal val="visible"/>
                                      </p:to>
                                    </p:set>
                                    <p:anim calcmode="lin" valueType="num">
                                      <p:cBhvr additive="base">
                                        <p:cTn id="31" dur="750" fill="hold"/>
                                        <p:tgtEl>
                                          <p:spTgt spid="67"/>
                                        </p:tgtEl>
                                        <p:attrNameLst>
                                          <p:attrName>ppt_x</p:attrName>
                                        </p:attrNameLst>
                                      </p:cBhvr>
                                      <p:tavLst>
                                        <p:tav tm="0">
                                          <p:val>
                                            <p:strVal val="#ppt_x"/>
                                          </p:val>
                                        </p:tav>
                                        <p:tav tm="100000">
                                          <p:val>
                                            <p:strVal val="#ppt_x"/>
                                          </p:val>
                                        </p:tav>
                                      </p:tavLst>
                                    </p:anim>
                                    <p:anim calcmode="lin" valueType="num">
                                      <p:cBhvr additive="base">
                                        <p:cTn id="32" dur="750" fill="hold"/>
                                        <p:tgtEl>
                                          <p:spTgt spid="67"/>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750" fill="hold"/>
                                        <p:tgtEl>
                                          <p:spTgt spid="34"/>
                                        </p:tgtEl>
                                        <p:attrNameLst>
                                          <p:attrName>ppt_x</p:attrName>
                                        </p:attrNameLst>
                                      </p:cBhvr>
                                      <p:tavLst>
                                        <p:tav tm="0">
                                          <p:val>
                                            <p:strVal val="#ppt_x"/>
                                          </p:val>
                                        </p:tav>
                                        <p:tav tm="100000">
                                          <p:val>
                                            <p:strVal val="#ppt_x"/>
                                          </p:val>
                                        </p:tav>
                                      </p:tavLst>
                                    </p:anim>
                                    <p:anim calcmode="lin" valueType="num">
                                      <p:cBhvr additive="base">
                                        <p:cTn id="36" dur="750" fill="hold"/>
                                        <p:tgtEl>
                                          <p:spTgt spid="34"/>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750" fill="hold"/>
                                        <p:tgtEl>
                                          <p:spTgt spid="30"/>
                                        </p:tgtEl>
                                        <p:attrNameLst>
                                          <p:attrName>ppt_x</p:attrName>
                                        </p:attrNameLst>
                                      </p:cBhvr>
                                      <p:tavLst>
                                        <p:tav tm="0">
                                          <p:val>
                                            <p:strVal val="#ppt_x"/>
                                          </p:val>
                                        </p:tav>
                                        <p:tav tm="100000">
                                          <p:val>
                                            <p:strVal val="#ppt_x"/>
                                          </p:val>
                                        </p:tav>
                                      </p:tavLst>
                                    </p:anim>
                                    <p:anim calcmode="lin" valueType="num">
                                      <p:cBhvr additive="base">
                                        <p:cTn id="40" dur="750" fill="hold"/>
                                        <p:tgtEl>
                                          <p:spTgt spid="30"/>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750" fill="hold"/>
                                        <p:tgtEl>
                                          <p:spTgt spid="35"/>
                                        </p:tgtEl>
                                        <p:attrNameLst>
                                          <p:attrName>ppt_x</p:attrName>
                                        </p:attrNameLst>
                                      </p:cBhvr>
                                      <p:tavLst>
                                        <p:tav tm="0">
                                          <p:val>
                                            <p:strVal val="#ppt_x"/>
                                          </p:val>
                                        </p:tav>
                                        <p:tav tm="100000">
                                          <p:val>
                                            <p:strVal val="#ppt_x"/>
                                          </p:val>
                                        </p:tav>
                                      </p:tavLst>
                                    </p:anim>
                                    <p:anim calcmode="lin" valueType="num">
                                      <p:cBhvr additive="base">
                                        <p:cTn id="44" dur="750" fill="hold"/>
                                        <p:tgtEl>
                                          <p:spTgt spid="35"/>
                                        </p:tgtEl>
                                        <p:attrNameLst>
                                          <p:attrName>ppt_y</p:attrName>
                                        </p:attrNameLst>
                                      </p:cBhvr>
                                      <p:tavLst>
                                        <p:tav tm="0">
                                          <p:val>
                                            <p:strVal val="0-#ppt_h/2"/>
                                          </p:val>
                                        </p:tav>
                                        <p:tav tm="100000">
                                          <p:val>
                                            <p:strVal val="#ppt_y"/>
                                          </p:val>
                                        </p:tav>
                                      </p:tavLst>
                                    </p:anim>
                                  </p:childTnLst>
                                </p:cTn>
                              </p:par>
                              <p:par>
                                <p:cTn id="45" presetID="2" presetClass="entr" presetSubtype="1" fill="hold" nodeType="withEffect">
                                  <p:stCondLst>
                                    <p:cond delay="0"/>
                                  </p:stCondLst>
                                  <p:childTnLst>
                                    <p:set>
                                      <p:cBhvr>
                                        <p:cTn id="46" dur="1" fill="hold">
                                          <p:stCondLst>
                                            <p:cond delay="0"/>
                                          </p:stCondLst>
                                        </p:cTn>
                                        <p:tgtEl>
                                          <p:spTgt spid="59"/>
                                        </p:tgtEl>
                                        <p:attrNameLst>
                                          <p:attrName>style.visibility</p:attrName>
                                        </p:attrNameLst>
                                      </p:cBhvr>
                                      <p:to>
                                        <p:strVal val="visible"/>
                                      </p:to>
                                    </p:set>
                                    <p:anim calcmode="lin" valueType="num">
                                      <p:cBhvr additive="base">
                                        <p:cTn id="47" dur="750" fill="hold"/>
                                        <p:tgtEl>
                                          <p:spTgt spid="59"/>
                                        </p:tgtEl>
                                        <p:attrNameLst>
                                          <p:attrName>ppt_x</p:attrName>
                                        </p:attrNameLst>
                                      </p:cBhvr>
                                      <p:tavLst>
                                        <p:tav tm="0">
                                          <p:val>
                                            <p:strVal val="#ppt_x"/>
                                          </p:val>
                                        </p:tav>
                                        <p:tav tm="100000">
                                          <p:val>
                                            <p:strVal val="#ppt_x"/>
                                          </p:val>
                                        </p:tav>
                                      </p:tavLst>
                                    </p:anim>
                                    <p:anim calcmode="lin" valueType="num">
                                      <p:cBhvr additive="base">
                                        <p:cTn id="48" dur="750" fill="hold"/>
                                        <p:tgtEl>
                                          <p:spTgt spid="59"/>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750" fill="hold"/>
                                        <p:tgtEl>
                                          <p:spTgt spid="40"/>
                                        </p:tgtEl>
                                        <p:attrNameLst>
                                          <p:attrName>ppt_x</p:attrName>
                                        </p:attrNameLst>
                                      </p:cBhvr>
                                      <p:tavLst>
                                        <p:tav tm="0">
                                          <p:val>
                                            <p:strVal val="#ppt_x"/>
                                          </p:val>
                                        </p:tav>
                                        <p:tav tm="100000">
                                          <p:val>
                                            <p:strVal val="#ppt_x"/>
                                          </p:val>
                                        </p:tav>
                                      </p:tavLst>
                                    </p:anim>
                                    <p:anim calcmode="lin" valueType="num">
                                      <p:cBhvr additive="base">
                                        <p:cTn id="52" dur="750" fill="hold"/>
                                        <p:tgtEl>
                                          <p:spTgt spid="40"/>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additive="base">
                                        <p:cTn id="55" dur="750" fill="hold"/>
                                        <p:tgtEl>
                                          <p:spTgt spid="36"/>
                                        </p:tgtEl>
                                        <p:attrNameLst>
                                          <p:attrName>ppt_x</p:attrName>
                                        </p:attrNameLst>
                                      </p:cBhvr>
                                      <p:tavLst>
                                        <p:tav tm="0">
                                          <p:val>
                                            <p:strVal val="#ppt_x"/>
                                          </p:val>
                                        </p:tav>
                                        <p:tav tm="100000">
                                          <p:val>
                                            <p:strVal val="#ppt_x"/>
                                          </p:val>
                                        </p:tav>
                                      </p:tavLst>
                                    </p:anim>
                                    <p:anim calcmode="lin" valueType="num">
                                      <p:cBhvr additive="base">
                                        <p:cTn id="56" dur="750" fill="hold"/>
                                        <p:tgtEl>
                                          <p:spTgt spid="36"/>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66"/>
                                        </p:tgtEl>
                                        <p:attrNameLst>
                                          <p:attrName>style.visibility</p:attrName>
                                        </p:attrNameLst>
                                      </p:cBhvr>
                                      <p:to>
                                        <p:strVal val="visible"/>
                                      </p:to>
                                    </p:set>
                                    <p:anim calcmode="lin" valueType="num">
                                      <p:cBhvr additive="base">
                                        <p:cTn id="59" dur="750" fill="hold"/>
                                        <p:tgtEl>
                                          <p:spTgt spid="66"/>
                                        </p:tgtEl>
                                        <p:attrNameLst>
                                          <p:attrName>ppt_x</p:attrName>
                                        </p:attrNameLst>
                                      </p:cBhvr>
                                      <p:tavLst>
                                        <p:tav tm="0">
                                          <p:val>
                                            <p:strVal val="#ppt_x"/>
                                          </p:val>
                                        </p:tav>
                                        <p:tav tm="100000">
                                          <p:val>
                                            <p:strVal val="#ppt_x"/>
                                          </p:val>
                                        </p:tav>
                                      </p:tavLst>
                                    </p:anim>
                                    <p:anim calcmode="lin" valueType="num">
                                      <p:cBhvr additive="base">
                                        <p:cTn id="60" dur="750" fill="hold"/>
                                        <p:tgtEl>
                                          <p:spTgt spid="66"/>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stCondLst>
                                    <p:cond delay="0"/>
                                  </p:stCondLst>
                                  <p:childTnLst>
                                    <p:set>
                                      <p:cBhvr>
                                        <p:cTn id="62" dur="1" fill="hold">
                                          <p:stCondLst>
                                            <p:cond delay="0"/>
                                          </p:stCondLst>
                                        </p:cTn>
                                        <p:tgtEl>
                                          <p:spTgt spid="63"/>
                                        </p:tgtEl>
                                        <p:attrNameLst>
                                          <p:attrName>style.visibility</p:attrName>
                                        </p:attrNameLst>
                                      </p:cBhvr>
                                      <p:to>
                                        <p:strVal val="visible"/>
                                      </p:to>
                                    </p:set>
                                    <p:anim calcmode="lin" valueType="num">
                                      <p:cBhvr additive="base">
                                        <p:cTn id="63" dur="750" fill="hold"/>
                                        <p:tgtEl>
                                          <p:spTgt spid="63"/>
                                        </p:tgtEl>
                                        <p:attrNameLst>
                                          <p:attrName>ppt_x</p:attrName>
                                        </p:attrNameLst>
                                      </p:cBhvr>
                                      <p:tavLst>
                                        <p:tav tm="0">
                                          <p:val>
                                            <p:strVal val="#ppt_x"/>
                                          </p:val>
                                        </p:tav>
                                        <p:tav tm="100000">
                                          <p:val>
                                            <p:strVal val="#ppt_x"/>
                                          </p:val>
                                        </p:tav>
                                      </p:tavLst>
                                    </p:anim>
                                    <p:anim calcmode="lin" valueType="num">
                                      <p:cBhvr additive="base">
                                        <p:cTn id="64" dur="750" fill="hold"/>
                                        <p:tgtEl>
                                          <p:spTgt spid="63"/>
                                        </p:tgtEl>
                                        <p:attrNameLst>
                                          <p:attrName>ppt_y</p:attrName>
                                        </p:attrNameLst>
                                      </p:cBhvr>
                                      <p:tavLst>
                                        <p:tav tm="0">
                                          <p:val>
                                            <p:strVal val="0-#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65"/>
                                        </p:tgtEl>
                                        <p:attrNameLst>
                                          <p:attrName>style.visibility</p:attrName>
                                        </p:attrNameLst>
                                      </p:cBhvr>
                                      <p:to>
                                        <p:strVal val="visible"/>
                                      </p:to>
                                    </p:set>
                                    <p:anim calcmode="lin" valueType="num">
                                      <p:cBhvr additive="base">
                                        <p:cTn id="67" dur="750" fill="hold"/>
                                        <p:tgtEl>
                                          <p:spTgt spid="65"/>
                                        </p:tgtEl>
                                        <p:attrNameLst>
                                          <p:attrName>ppt_x</p:attrName>
                                        </p:attrNameLst>
                                      </p:cBhvr>
                                      <p:tavLst>
                                        <p:tav tm="0">
                                          <p:val>
                                            <p:strVal val="#ppt_x"/>
                                          </p:val>
                                        </p:tav>
                                        <p:tav tm="100000">
                                          <p:val>
                                            <p:strVal val="#ppt_x"/>
                                          </p:val>
                                        </p:tav>
                                      </p:tavLst>
                                    </p:anim>
                                    <p:anim calcmode="lin" valueType="num">
                                      <p:cBhvr additive="base">
                                        <p:cTn id="68" dur="750" fill="hold"/>
                                        <p:tgtEl>
                                          <p:spTgt spid="6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4" grpId="0"/>
      <p:bldP spid="29" grpId="0" animBg="1"/>
      <p:bldP spid="30" grpId="0"/>
      <p:bldP spid="34" grpId="0"/>
      <p:bldP spid="35" grpId="0" animBg="1"/>
      <p:bldP spid="36" grpId="0"/>
      <p:bldP spid="40" grpId="0"/>
      <p:bldP spid="66" grpId="0" animBg="1"/>
      <p:bldP spid="63" grpId="0"/>
      <p:bldP spid="65" grpId="0"/>
      <p:bldP spid="64" grpId="0" animBg="1"/>
      <p:bldP spid="67" grpId="0" animBg="1"/>
    </p:bldLst>
  </p:timing>
</p:sld>
</file>

<file path=ppt/theme/theme1.xml><?xml version="1.0" encoding="utf-8"?>
<a:theme xmlns:a="http://schemas.openxmlformats.org/drawingml/2006/main" name="Office Theme">
  <a:themeElements>
    <a:clrScheme name="Brown1">
      <a:dk1>
        <a:srgbClr val="3F3F3F"/>
      </a:dk1>
      <a:lt1>
        <a:srgbClr val="FFFFFF"/>
      </a:lt1>
      <a:dk2>
        <a:srgbClr val="313C41"/>
      </a:dk2>
      <a:lt2>
        <a:srgbClr val="FFFFFF"/>
      </a:lt2>
      <a:accent1>
        <a:srgbClr val="F9B658"/>
      </a:accent1>
      <a:accent2>
        <a:srgbClr val="DA8E50"/>
      </a:accent2>
      <a:accent3>
        <a:srgbClr val="9F664B"/>
      </a:accent3>
      <a:accent4>
        <a:srgbClr val="85553F"/>
      </a:accent4>
      <a:accent5>
        <a:srgbClr val="6B4433"/>
      </a:accent5>
      <a:accent6>
        <a:srgbClr val="503326"/>
      </a:accent6>
      <a:hlink>
        <a:srgbClr val="0563C1"/>
      </a:hlink>
      <a:folHlink>
        <a:srgbClr val="954F72"/>
      </a:folHlink>
    </a:clrScheme>
    <a:fontScheme name="Custom 128">
      <a:majorFont>
        <a:latin typeface="Ubuntu"/>
        <a:ea typeface=""/>
        <a:cs typeface=""/>
      </a:majorFont>
      <a:minorFont>
        <a:latin typeface="Josefi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just">
          <a:lnSpc>
            <a:spcPct val="150000"/>
          </a:lnSpc>
          <a:defRPr sz="1400"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13247</TotalTime>
  <Words>1580</Words>
  <Application>Microsoft Office PowerPoint</Application>
  <PresentationFormat>Custom</PresentationFormat>
  <Paragraphs>303</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Josefin Sans</vt:lpstr>
      <vt:lpstr>Ubuntu</vt:lpstr>
      <vt:lpstr>Office Theme</vt:lpstr>
      <vt:lpstr>PowerPoint Presentation</vt:lpstr>
      <vt:lpstr>Hello and Welcome To Eco Leaf</vt:lpstr>
      <vt:lpstr>Table of Content</vt:lpstr>
      <vt:lpstr>PowerPoint Presentation</vt:lpstr>
      <vt:lpstr>More About Eco Leaf</vt:lpstr>
      <vt:lpstr>About Our Vision</vt:lpstr>
      <vt:lpstr>This About Eco Leaf Mission</vt:lpstr>
      <vt:lpstr>Our History</vt:lpstr>
      <vt:lpstr>PowerPoint Presentation</vt:lpstr>
      <vt:lpstr>This About Our Services</vt:lpstr>
      <vt:lpstr>Our Achievement</vt:lpstr>
      <vt:lpstr>PowerPoint Presentation</vt:lpstr>
      <vt:lpstr>Meet The Team</vt:lpstr>
      <vt:lpstr>Meet The Team</vt:lpstr>
      <vt:lpstr>Meet The Eco Leaf Team</vt:lpstr>
      <vt:lpstr>PowerPoint Presentation</vt:lpstr>
      <vt:lpstr>About Our Device Mockup</vt:lpstr>
      <vt:lpstr>Our Mockup</vt:lpstr>
      <vt:lpstr>Eco Leaf Image Gallery</vt:lpstr>
      <vt:lpstr>Eco Leaf Image Gallery</vt:lpstr>
      <vt:lpstr>Our Gallery</vt:lpstr>
      <vt:lpstr>Our Process</vt:lpstr>
      <vt:lpstr>Ecology Infographic (Leaf )</vt:lpstr>
      <vt:lpstr>Chart Infographic</vt:lpstr>
      <vt:lpstr>Chart Infographic</vt:lpstr>
      <vt:lpstr>USA Map</vt:lpstr>
      <vt:lpstr>Our Pricelist</vt:lpstr>
      <vt:lpstr>Our Testimonial</vt:lpstr>
      <vt:lpstr>Our Contact</vt:lpstr>
      <vt:lpstr>PowerPoint Presentation</vt:lpstr>
    </vt:vector>
  </TitlesOfParts>
  <Manager>Slide Factory</Manager>
  <Company>Walkin' Out!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Slide Factory</dc:creator>
  <cp:lastModifiedBy>saeful anwar</cp:lastModifiedBy>
  <cp:revision>679</cp:revision>
  <dcterms:created xsi:type="dcterms:W3CDTF">2018-11-06T00:42:49Z</dcterms:created>
  <dcterms:modified xsi:type="dcterms:W3CDTF">2020-11-23T02:36:13Z</dcterms:modified>
</cp:coreProperties>
</file>