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29"/>
  </p:notesMasterIdLst>
  <p:sldIdLst>
    <p:sldId id="306" r:id="rId4"/>
    <p:sldId id="325" r:id="rId5"/>
    <p:sldId id="352" r:id="rId6"/>
    <p:sldId id="326" r:id="rId7"/>
    <p:sldId id="327" r:id="rId8"/>
    <p:sldId id="334" r:id="rId9"/>
    <p:sldId id="335" r:id="rId10"/>
    <p:sldId id="354" r:id="rId11"/>
    <p:sldId id="337" r:id="rId12"/>
    <p:sldId id="336" r:id="rId13"/>
    <p:sldId id="329" r:id="rId14"/>
    <p:sldId id="328" r:id="rId15"/>
    <p:sldId id="339" r:id="rId16"/>
    <p:sldId id="330" r:id="rId17"/>
    <p:sldId id="350" r:id="rId18"/>
    <p:sldId id="343" r:id="rId19"/>
    <p:sldId id="342" r:id="rId20"/>
    <p:sldId id="349" r:id="rId21"/>
    <p:sldId id="344" r:id="rId22"/>
    <p:sldId id="345" r:id="rId23"/>
    <p:sldId id="346" r:id="rId24"/>
    <p:sldId id="347" r:id="rId25"/>
    <p:sldId id="348" r:id="rId26"/>
    <p:sldId id="351" r:id="rId27"/>
    <p:sldId id="353" r:id="rId28"/>
  </p:sldIdLst>
  <p:sldSz cx="12192000" cy="6858000"/>
  <p:notesSz cx="6858000" cy="9144000"/>
  <p:custDataLst>
    <p:tags r:id="rId30"/>
  </p:custDataLst>
  <p:defaultTextStyle>
    <a:defPPr>
      <a:defRPr lang="zh-CN"/>
    </a:defPPr>
    <a:lvl1pPr marL="0" algn="l" defTabSz="914377" rtl="0" eaLnBrk="1" latinLnBrk="0" hangingPunct="1">
      <a:defRPr sz="1900" kern="1200">
        <a:solidFill>
          <a:schemeClr val="tx1"/>
        </a:solidFill>
        <a:latin typeface="+mn-lt"/>
        <a:ea typeface="+mn-ea"/>
        <a:cs typeface="+mn-cs"/>
      </a:defRPr>
    </a:lvl1pPr>
    <a:lvl2pPr marL="457189" algn="l" defTabSz="914377" rtl="0" eaLnBrk="1" latinLnBrk="0" hangingPunct="1">
      <a:defRPr sz="1900" kern="1200">
        <a:solidFill>
          <a:schemeClr val="tx1"/>
        </a:solidFill>
        <a:latin typeface="+mn-lt"/>
        <a:ea typeface="+mn-ea"/>
        <a:cs typeface="+mn-cs"/>
      </a:defRPr>
    </a:lvl2pPr>
    <a:lvl3pPr marL="914377" algn="l" defTabSz="914377" rtl="0" eaLnBrk="1" latinLnBrk="0" hangingPunct="1">
      <a:defRPr sz="1900" kern="1200">
        <a:solidFill>
          <a:schemeClr val="tx1"/>
        </a:solidFill>
        <a:latin typeface="+mn-lt"/>
        <a:ea typeface="+mn-ea"/>
        <a:cs typeface="+mn-cs"/>
      </a:defRPr>
    </a:lvl3pPr>
    <a:lvl4pPr marL="1371566" algn="l" defTabSz="914377" rtl="0" eaLnBrk="1" latinLnBrk="0" hangingPunct="1">
      <a:defRPr sz="1900" kern="1200">
        <a:solidFill>
          <a:schemeClr val="tx1"/>
        </a:solidFill>
        <a:latin typeface="+mn-lt"/>
        <a:ea typeface="+mn-ea"/>
        <a:cs typeface="+mn-cs"/>
      </a:defRPr>
    </a:lvl4pPr>
    <a:lvl5pPr marL="1828754" algn="l" defTabSz="914377" rtl="0" eaLnBrk="1" latinLnBrk="0" hangingPunct="1">
      <a:defRPr sz="1900" kern="1200">
        <a:solidFill>
          <a:schemeClr val="tx1"/>
        </a:solidFill>
        <a:latin typeface="+mn-lt"/>
        <a:ea typeface="+mn-ea"/>
        <a:cs typeface="+mn-cs"/>
      </a:defRPr>
    </a:lvl5pPr>
    <a:lvl6pPr marL="2285943" algn="l" defTabSz="914377" rtl="0" eaLnBrk="1" latinLnBrk="0" hangingPunct="1">
      <a:defRPr sz="1900" kern="1200">
        <a:solidFill>
          <a:schemeClr val="tx1"/>
        </a:solidFill>
        <a:latin typeface="+mn-lt"/>
        <a:ea typeface="+mn-ea"/>
        <a:cs typeface="+mn-cs"/>
      </a:defRPr>
    </a:lvl6pPr>
    <a:lvl7pPr marL="2743131" algn="l" defTabSz="914377" rtl="0" eaLnBrk="1" latinLnBrk="0" hangingPunct="1">
      <a:defRPr sz="1900" kern="1200">
        <a:solidFill>
          <a:schemeClr val="tx1"/>
        </a:solidFill>
        <a:latin typeface="+mn-lt"/>
        <a:ea typeface="+mn-ea"/>
        <a:cs typeface="+mn-cs"/>
      </a:defRPr>
    </a:lvl7pPr>
    <a:lvl8pPr marL="3200320" algn="l" defTabSz="914377" rtl="0" eaLnBrk="1" latinLnBrk="0" hangingPunct="1">
      <a:defRPr sz="1900" kern="1200">
        <a:solidFill>
          <a:schemeClr val="tx1"/>
        </a:solidFill>
        <a:latin typeface="+mn-lt"/>
        <a:ea typeface="+mn-ea"/>
        <a:cs typeface="+mn-cs"/>
      </a:defRPr>
    </a:lvl8pPr>
    <a:lvl9pPr marL="3657509" algn="l" defTabSz="914377"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0000FF"/>
    <a:srgbClr val="CCFF66"/>
    <a:srgbClr val="FF0066"/>
    <a:srgbClr val="FF3300"/>
    <a:srgbClr val="3333CC"/>
    <a:srgbClr val="ECFEAA"/>
    <a:srgbClr val="00FF99"/>
    <a:srgbClr val="FF8599"/>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305" autoAdjust="0"/>
    <p:restoredTop sz="96578" autoAdjust="0"/>
  </p:normalViewPr>
  <p:slideViewPr>
    <p:cSldViewPr snapToGrid="0">
      <p:cViewPr varScale="1">
        <p:scale>
          <a:sx n="66" d="100"/>
          <a:sy n="66" d="100"/>
        </p:scale>
        <p:origin x="642" y="6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85B96E-16FD-4B24-BE2E-4DCAE475A1A7}" type="datetimeFigureOut">
              <a:rPr lang="zh-CN" altLang="en-US" smtClean="0"/>
              <a:t>2023/8/7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604A65-FED2-458F-8760-D4B912626EB4}" type="slidenum">
              <a:rPr lang="zh-CN" altLang="en-US" smtClean="0"/>
              <a:t>‹#›</a:t>
            </a:fld>
            <a:endParaRPr lang="zh-CN" altLang="en-US"/>
          </a:p>
        </p:txBody>
      </p:sp>
    </p:spTree>
    <p:extLst>
      <p:ext uri="{BB962C8B-B14F-4D97-AF65-F5344CB8AC3E}">
        <p14:creationId xmlns:p14="http://schemas.microsoft.com/office/powerpoint/2010/main" val="2185495613"/>
      </p:ext>
    </p:extLst>
  </p:cSld>
  <p:clrMap bg1="lt1" tx1="dk1" bg2="lt2" tx2="dk2" accent1="accent1" accent2="accent2" accent3="accent3" accent4="accent4" accent5="accent5" accent6="accent6" hlink="hlink" folHlink="folHlink"/>
  <p:notesStyle>
    <a:lvl1pPr marL="0" algn="l" defTabSz="914377" rtl="0" eaLnBrk="1" latinLnBrk="0" hangingPunct="1">
      <a:defRPr sz="1200" kern="1200">
        <a:solidFill>
          <a:schemeClr val="tx1"/>
        </a:solidFill>
        <a:latin typeface="+mn-lt"/>
        <a:ea typeface="+mn-ea"/>
        <a:cs typeface="+mn-cs"/>
      </a:defRPr>
    </a:lvl1pPr>
    <a:lvl2pPr marL="457189" algn="l" defTabSz="914377" rtl="0" eaLnBrk="1" latinLnBrk="0" hangingPunct="1">
      <a:defRPr sz="1200" kern="1200">
        <a:solidFill>
          <a:schemeClr val="tx1"/>
        </a:solidFill>
        <a:latin typeface="+mn-lt"/>
        <a:ea typeface="+mn-ea"/>
        <a:cs typeface="+mn-cs"/>
      </a:defRPr>
    </a:lvl2pPr>
    <a:lvl3pPr marL="914377" algn="l" defTabSz="914377" rtl="0" eaLnBrk="1" latinLnBrk="0" hangingPunct="1">
      <a:defRPr sz="1200" kern="1200">
        <a:solidFill>
          <a:schemeClr val="tx1"/>
        </a:solidFill>
        <a:latin typeface="+mn-lt"/>
        <a:ea typeface="+mn-ea"/>
        <a:cs typeface="+mn-cs"/>
      </a:defRPr>
    </a:lvl3pPr>
    <a:lvl4pPr marL="1371566" algn="l" defTabSz="914377" rtl="0" eaLnBrk="1" latinLnBrk="0" hangingPunct="1">
      <a:defRPr sz="1200" kern="1200">
        <a:solidFill>
          <a:schemeClr val="tx1"/>
        </a:solidFill>
        <a:latin typeface="+mn-lt"/>
        <a:ea typeface="+mn-ea"/>
        <a:cs typeface="+mn-cs"/>
      </a:defRPr>
    </a:lvl4pPr>
    <a:lvl5pPr marL="1828754" algn="l" defTabSz="914377" rtl="0" eaLnBrk="1" latinLnBrk="0" hangingPunct="1">
      <a:defRPr sz="1200" kern="1200">
        <a:solidFill>
          <a:schemeClr val="tx1"/>
        </a:solidFill>
        <a:latin typeface="+mn-lt"/>
        <a:ea typeface="+mn-ea"/>
        <a:cs typeface="+mn-cs"/>
      </a:defRPr>
    </a:lvl5pPr>
    <a:lvl6pPr marL="2285943" algn="l" defTabSz="914377" rtl="0" eaLnBrk="1" latinLnBrk="0" hangingPunct="1">
      <a:defRPr sz="1200" kern="1200">
        <a:solidFill>
          <a:schemeClr val="tx1"/>
        </a:solidFill>
        <a:latin typeface="+mn-lt"/>
        <a:ea typeface="+mn-ea"/>
        <a:cs typeface="+mn-cs"/>
      </a:defRPr>
    </a:lvl6pPr>
    <a:lvl7pPr marL="2743131" algn="l" defTabSz="914377" rtl="0" eaLnBrk="1" latinLnBrk="0" hangingPunct="1">
      <a:defRPr sz="1200" kern="1200">
        <a:solidFill>
          <a:schemeClr val="tx1"/>
        </a:solidFill>
        <a:latin typeface="+mn-lt"/>
        <a:ea typeface="+mn-ea"/>
        <a:cs typeface="+mn-cs"/>
      </a:defRPr>
    </a:lvl7pPr>
    <a:lvl8pPr marL="3200320" algn="l" defTabSz="914377" rtl="0" eaLnBrk="1" latinLnBrk="0" hangingPunct="1">
      <a:defRPr sz="1200" kern="1200">
        <a:solidFill>
          <a:schemeClr val="tx1"/>
        </a:solidFill>
        <a:latin typeface="+mn-lt"/>
        <a:ea typeface="+mn-ea"/>
        <a:cs typeface="+mn-cs"/>
      </a:defRPr>
    </a:lvl8pPr>
    <a:lvl9pPr marL="3657509" algn="l" defTabSz="914377"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7"/>
            <a:ext cx="9144000" cy="1655763"/>
          </a:xfrm>
        </p:spPr>
        <p:txBody>
          <a:bodyPr/>
          <a:lstStyle>
            <a:lvl1pPr marL="0" indent="0" algn="ctr">
              <a:buNone/>
              <a:defRPr sz="2400"/>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842FE942-8C21-4115-8680-D88995117483}" type="datetimeFigureOut">
              <a:rPr lang="zh-CN" altLang="en-US" smtClean="0"/>
              <a:t>2023/8/7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4DD77F0-F64C-4D05-AF46-5691E19E7AC6}" type="slidenum">
              <a:rPr lang="zh-CN" altLang="en-US" smtClean="0"/>
              <a:t>‹#›</a:t>
            </a:fld>
            <a:endParaRPr lang="zh-CN" altLang="en-US"/>
          </a:p>
        </p:txBody>
      </p:sp>
    </p:spTree>
    <p:extLst>
      <p:ext uri="{BB962C8B-B14F-4D97-AF65-F5344CB8AC3E}">
        <p14:creationId xmlns:p14="http://schemas.microsoft.com/office/powerpoint/2010/main" val="981307080"/>
      </p:ext>
    </p:extLst>
  </p:cSld>
  <p:clrMapOvr>
    <a:masterClrMapping/>
  </p:clrMapOvr>
  <mc:AlternateContent xmlns:mc="http://schemas.openxmlformats.org/markup-compatibility/2006" xmlns:p14="http://schemas.microsoft.com/office/powerpoint/2010/main">
    <mc:Choice Requires="p14">
      <p:transition spd="slow" p14:dur="2500" advTm="1000">
        <p:fade/>
      </p:transition>
    </mc:Choice>
    <mc:Fallback xmlns="">
      <p:transition spd="slow" advTm="1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842FE942-8C21-4115-8680-D88995117483}" type="datetimeFigureOut">
              <a:rPr lang="zh-CN" altLang="en-US" smtClean="0"/>
              <a:t>2023/8/7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4DD77F0-F64C-4D05-AF46-5691E19E7AC6}" type="slidenum">
              <a:rPr lang="zh-CN" altLang="en-US" smtClean="0"/>
              <a:t>‹#›</a:t>
            </a:fld>
            <a:endParaRPr lang="zh-CN" altLang="en-US"/>
          </a:p>
        </p:txBody>
      </p:sp>
    </p:spTree>
    <p:extLst>
      <p:ext uri="{BB962C8B-B14F-4D97-AF65-F5344CB8AC3E}">
        <p14:creationId xmlns:p14="http://schemas.microsoft.com/office/powerpoint/2010/main" val="2421024675"/>
      </p:ext>
    </p:extLst>
  </p:cSld>
  <p:clrMapOvr>
    <a:masterClrMapping/>
  </p:clrMapOvr>
  <mc:AlternateContent xmlns:mc="http://schemas.openxmlformats.org/markup-compatibility/2006" xmlns:p14="http://schemas.microsoft.com/office/powerpoint/2010/main">
    <mc:Choice Requires="p14">
      <p:transition spd="slow" p14:dur="2500" advTm="1000">
        <p:fade/>
      </p:transition>
    </mc:Choice>
    <mc:Fallback xmlns="">
      <p:transition spd="slow" advTm="1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1" y="365124"/>
            <a:ext cx="2628900" cy="5811839"/>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1" y="365124"/>
            <a:ext cx="7734300" cy="5811839"/>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842FE942-8C21-4115-8680-D88995117483}" type="datetimeFigureOut">
              <a:rPr lang="zh-CN" altLang="en-US" smtClean="0"/>
              <a:t>2023/8/7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4DD77F0-F64C-4D05-AF46-5691E19E7AC6}" type="slidenum">
              <a:rPr lang="zh-CN" altLang="en-US" smtClean="0"/>
              <a:t>‹#›</a:t>
            </a:fld>
            <a:endParaRPr lang="zh-CN" altLang="en-US"/>
          </a:p>
        </p:txBody>
      </p:sp>
    </p:spTree>
    <p:extLst>
      <p:ext uri="{BB962C8B-B14F-4D97-AF65-F5344CB8AC3E}">
        <p14:creationId xmlns:p14="http://schemas.microsoft.com/office/powerpoint/2010/main" val="1023550451"/>
      </p:ext>
    </p:extLst>
  </p:cSld>
  <p:clrMapOvr>
    <a:masterClrMapping/>
  </p:clrMapOvr>
  <mc:AlternateContent xmlns:mc="http://schemas.openxmlformats.org/markup-compatibility/2006" xmlns:p14="http://schemas.microsoft.com/office/powerpoint/2010/main">
    <mc:Choice Requires="p14">
      <p:transition spd="slow" p14:dur="2500" advTm="1000">
        <p:fade/>
      </p:transition>
    </mc:Choice>
    <mc:Fallback xmlns="">
      <p:transition spd="slow" advTm="1000">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70" indent="0" algn="ctr">
              <a:buNone/>
              <a:defRPr>
                <a:solidFill>
                  <a:schemeClr val="tx1">
                    <a:tint val="75000"/>
                  </a:schemeClr>
                </a:solidFill>
              </a:defRPr>
            </a:lvl2pPr>
            <a:lvl3pPr marL="1219140" indent="0" algn="ctr">
              <a:buNone/>
              <a:defRPr>
                <a:solidFill>
                  <a:schemeClr val="tx1">
                    <a:tint val="75000"/>
                  </a:schemeClr>
                </a:solidFill>
              </a:defRPr>
            </a:lvl3pPr>
            <a:lvl4pPr marL="1828709" indent="0" algn="ctr">
              <a:buNone/>
              <a:defRPr>
                <a:solidFill>
                  <a:schemeClr val="tx1">
                    <a:tint val="75000"/>
                  </a:schemeClr>
                </a:solidFill>
              </a:defRPr>
            </a:lvl4pPr>
            <a:lvl5pPr marL="2438278" indent="0" algn="ctr">
              <a:buNone/>
              <a:defRPr>
                <a:solidFill>
                  <a:schemeClr val="tx1">
                    <a:tint val="75000"/>
                  </a:schemeClr>
                </a:solidFill>
              </a:defRPr>
            </a:lvl5pPr>
            <a:lvl6pPr marL="3047848" indent="0" algn="ctr">
              <a:buNone/>
              <a:defRPr>
                <a:solidFill>
                  <a:schemeClr val="tx1">
                    <a:tint val="75000"/>
                  </a:schemeClr>
                </a:solidFill>
              </a:defRPr>
            </a:lvl6pPr>
            <a:lvl7pPr marL="3657418" indent="0" algn="ctr">
              <a:buNone/>
              <a:defRPr>
                <a:solidFill>
                  <a:schemeClr val="tx1">
                    <a:tint val="75000"/>
                  </a:schemeClr>
                </a:solidFill>
              </a:defRPr>
            </a:lvl7pPr>
            <a:lvl8pPr marL="4266987" indent="0" algn="ctr">
              <a:buNone/>
              <a:defRPr>
                <a:solidFill>
                  <a:schemeClr val="tx1">
                    <a:tint val="75000"/>
                  </a:schemeClr>
                </a:solidFill>
              </a:defRPr>
            </a:lvl8pPr>
            <a:lvl9pPr marL="4876557"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2B7E452-D39E-46AB-B35C-A0079C41D04A}" type="datetime1">
              <a:rPr lang="en-US" smtClean="0">
                <a:solidFill>
                  <a:prstClr val="black">
                    <a:tint val="75000"/>
                  </a:prstClr>
                </a:solidFill>
              </a:rPr>
              <a:pPr/>
              <a:t>7/8/2023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9248839-0661-4EE9-8E97-1CBFC01B5A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371690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34B7A12-A14D-46CD-BF7D-8BE03907DAEF}" type="datetime1">
              <a:rPr lang="en-US" smtClean="0">
                <a:solidFill>
                  <a:prstClr val="black">
                    <a:tint val="75000"/>
                  </a:prstClr>
                </a:solidFill>
              </a:rPr>
              <a:pPr/>
              <a:t>7/8/2023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9248839-0661-4EE9-8E97-1CBFC01B5A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622536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53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700">
                <a:solidFill>
                  <a:schemeClr val="tx1">
                    <a:tint val="75000"/>
                  </a:schemeClr>
                </a:solidFill>
              </a:defRPr>
            </a:lvl1pPr>
            <a:lvl2pPr marL="609570" indent="0">
              <a:buNone/>
              <a:defRPr sz="2400">
                <a:solidFill>
                  <a:schemeClr val="tx1">
                    <a:tint val="75000"/>
                  </a:schemeClr>
                </a:solidFill>
              </a:defRPr>
            </a:lvl2pPr>
            <a:lvl3pPr marL="1219140" indent="0">
              <a:buNone/>
              <a:defRPr sz="2100">
                <a:solidFill>
                  <a:schemeClr val="tx1">
                    <a:tint val="75000"/>
                  </a:schemeClr>
                </a:solidFill>
              </a:defRPr>
            </a:lvl3pPr>
            <a:lvl4pPr marL="1828709" indent="0">
              <a:buNone/>
              <a:defRPr sz="1900">
                <a:solidFill>
                  <a:schemeClr val="tx1">
                    <a:tint val="75000"/>
                  </a:schemeClr>
                </a:solidFill>
              </a:defRPr>
            </a:lvl4pPr>
            <a:lvl5pPr marL="2438278" indent="0">
              <a:buNone/>
              <a:defRPr sz="1900">
                <a:solidFill>
                  <a:schemeClr val="tx1">
                    <a:tint val="75000"/>
                  </a:schemeClr>
                </a:solidFill>
              </a:defRPr>
            </a:lvl5pPr>
            <a:lvl6pPr marL="3047848" indent="0">
              <a:buNone/>
              <a:defRPr sz="1900">
                <a:solidFill>
                  <a:schemeClr val="tx1">
                    <a:tint val="75000"/>
                  </a:schemeClr>
                </a:solidFill>
              </a:defRPr>
            </a:lvl6pPr>
            <a:lvl7pPr marL="3657418" indent="0">
              <a:buNone/>
              <a:defRPr sz="1900">
                <a:solidFill>
                  <a:schemeClr val="tx1">
                    <a:tint val="75000"/>
                  </a:schemeClr>
                </a:solidFill>
              </a:defRPr>
            </a:lvl7pPr>
            <a:lvl8pPr marL="4266987" indent="0">
              <a:buNone/>
              <a:defRPr sz="1900">
                <a:solidFill>
                  <a:schemeClr val="tx1">
                    <a:tint val="75000"/>
                  </a:schemeClr>
                </a:solidFill>
              </a:defRPr>
            </a:lvl8pPr>
            <a:lvl9pPr marL="4876557" indent="0">
              <a:buNone/>
              <a:defRPr sz="19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0059BB5-27E5-4F09-86AA-F9FB833C8FFA}" type="datetime1">
              <a:rPr lang="en-US" smtClean="0">
                <a:solidFill>
                  <a:prstClr val="black">
                    <a:tint val="75000"/>
                  </a:prstClr>
                </a:solidFill>
              </a:rPr>
              <a:pPr/>
              <a:t>7/8/2023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9248839-0661-4EE9-8E97-1CBFC01B5A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111304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4F80A2-2CEE-4352-AC31-1D21481599E8}" type="datetime1">
              <a:rPr lang="en-US" smtClean="0">
                <a:solidFill>
                  <a:prstClr val="black">
                    <a:tint val="75000"/>
                  </a:prstClr>
                </a:solidFill>
              </a:rPr>
              <a:pPr/>
              <a:t>7/8/2023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9248839-0661-4EE9-8E97-1CBFC01B5A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009275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70" indent="0">
              <a:buNone/>
              <a:defRPr sz="2700" b="1"/>
            </a:lvl2pPr>
            <a:lvl3pPr marL="1219140" indent="0">
              <a:buNone/>
              <a:defRPr sz="2400" b="1"/>
            </a:lvl3pPr>
            <a:lvl4pPr marL="1828709" indent="0">
              <a:buNone/>
              <a:defRPr sz="2100" b="1"/>
            </a:lvl4pPr>
            <a:lvl5pPr marL="2438278" indent="0">
              <a:buNone/>
              <a:defRPr sz="2100" b="1"/>
            </a:lvl5pPr>
            <a:lvl6pPr marL="3047848" indent="0">
              <a:buNone/>
              <a:defRPr sz="2100" b="1"/>
            </a:lvl6pPr>
            <a:lvl7pPr marL="3657418" indent="0">
              <a:buNone/>
              <a:defRPr sz="2100" b="1"/>
            </a:lvl7pPr>
            <a:lvl8pPr marL="4266987" indent="0">
              <a:buNone/>
              <a:defRPr sz="2100" b="1"/>
            </a:lvl8pPr>
            <a:lvl9pPr marL="4876557" indent="0">
              <a:buNone/>
              <a:defRPr sz="21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0" y="1535113"/>
            <a:ext cx="5389033" cy="639763"/>
          </a:xfrm>
        </p:spPr>
        <p:txBody>
          <a:bodyPr anchor="b"/>
          <a:lstStyle>
            <a:lvl1pPr marL="0" indent="0">
              <a:buNone/>
              <a:defRPr sz="3200" b="1"/>
            </a:lvl1pPr>
            <a:lvl2pPr marL="609570" indent="0">
              <a:buNone/>
              <a:defRPr sz="2700" b="1"/>
            </a:lvl2pPr>
            <a:lvl3pPr marL="1219140" indent="0">
              <a:buNone/>
              <a:defRPr sz="2400" b="1"/>
            </a:lvl3pPr>
            <a:lvl4pPr marL="1828709" indent="0">
              <a:buNone/>
              <a:defRPr sz="2100" b="1"/>
            </a:lvl4pPr>
            <a:lvl5pPr marL="2438278" indent="0">
              <a:buNone/>
              <a:defRPr sz="2100" b="1"/>
            </a:lvl5pPr>
            <a:lvl6pPr marL="3047848" indent="0">
              <a:buNone/>
              <a:defRPr sz="2100" b="1"/>
            </a:lvl6pPr>
            <a:lvl7pPr marL="3657418" indent="0">
              <a:buNone/>
              <a:defRPr sz="2100" b="1"/>
            </a:lvl7pPr>
            <a:lvl8pPr marL="4266987" indent="0">
              <a:buNone/>
              <a:defRPr sz="2100" b="1"/>
            </a:lvl8pPr>
            <a:lvl9pPr marL="4876557" indent="0">
              <a:buNone/>
              <a:defRPr sz="2100" b="1"/>
            </a:lvl9pPr>
          </a:lstStyle>
          <a:p>
            <a:pPr lvl="0"/>
            <a:r>
              <a:rPr lang="en-US"/>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53657B6-2C1F-412F-ACA6-D3762688D68F}" type="datetime1">
              <a:rPr lang="en-US" smtClean="0">
                <a:solidFill>
                  <a:prstClr val="black">
                    <a:tint val="75000"/>
                  </a:prstClr>
                </a:solidFill>
              </a:rPr>
              <a:pPr/>
              <a:t>7/8/2023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9248839-0661-4EE9-8E97-1CBFC01B5A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084600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CEAADF2-E3AB-423D-8520-5FEF4514A2B9}" type="datetime1">
              <a:rPr lang="en-US" smtClean="0">
                <a:solidFill>
                  <a:prstClr val="black">
                    <a:tint val="75000"/>
                  </a:prstClr>
                </a:solidFill>
              </a:rPr>
              <a:pPr/>
              <a:t>7/8/2023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9248839-0661-4EE9-8E97-1CBFC01B5A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55227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91EA4B-1FE7-4331-9AE4-DC4121A8384A}" type="datetime1">
              <a:rPr lang="en-US" smtClean="0">
                <a:solidFill>
                  <a:prstClr val="black">
                    <a:tint val="75000"/>
                  </a:prstClr>
                </a:solidFill>
              </a:rPr>
              <a:pPr/>
              <a:t>7/8/2023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9248839-0661-4EE9-8E97-1CBFC01B5A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5498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49"/>
            <a:ext cx="4011084" cy="1162051"/>
          </a:xfrm>
        </p:spPr>
        <p:txBody>
          <a:bodyPr anchor="b"/>
          <a:lstStyle>
            <a:lvl1pPr algn="l">
              <a:defRPr sz="27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900"/>
            </a:lvl1pPr>
            <a:lvl2pPr marL="609570" indent="0">
              <a:buNone/>
              <a:defRPr sz="1600"/>
            </a:lvl2pPr>
            <a:lvl3pPr marL="1219140" indent="0">
              <a:buNone/>
              <a:defRPr sz="1300"/>
            </a:lvl3pPr>
            <a:lvl4pPr marL="1828709" indent="0">
              <a:buNone/>
              <a:defRPr sz="1200"/>
            </a:lvl4pPr>
            <a:lvl5pPr marL="2438278" indent="0">
              <a:buNone/>
              <a:defRPr sz="1200"/>
            </a:lvl5pPr>
            <a:lvl6pPr marL="3047848" indent="0">
              <a:buNone/>
              <a:defRPr sz="1200"/>
            </a:lvl6pPr>
            <a:lvl7pPr marL="3657418" indent="0">
              <a:buNone/>
              <a:defRPr sz="1200"/>
            </a:lvl7pPr>
            <a:lvl8pPr marL="4266987" indent="0">
              <a:buNone/>
              <a:defRPr sz="1200"/>
            </a:lvl8pPr>
            <a:lvl9pPr marL="4876557"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738FB35D-D0D5-4D06-BAC5-2B5915647CBF}" type="datetime1">
              <a:rPr lang="en-US" smtClean="0">
                <a:solidFill>
                  <a:prstClr val="black">
                    <a:tint val="75000"/>
                  </a:prstClr>
                </a:solidFill>
              </a:rPr>
              <a:pPr/>
              <a:t>7/8/2023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9248839-0661-4EE9-8E97-1CBFC01B5A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18272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842FE942-8C21-4115-8680-D88995117483}" type="datetimeFigureOut">
              <a:rPr lang="zh-CN" altLang="en-US" smtClean="0"/>
              <a:t>2023/8/7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4DD77F0-F64C-4D05-AF46-5691E19E7AC6}" type="slidenum">
              <a:rPr lang="zh-CN" altLang="en-US" smtClean="0"/>
              <a:t>‹#›</a:t>
            </a:fld>
            <a:endParaRPr lang="zh-CN" altLang="en-US"/>
          </a:p>
        </p:txBody>
      </p:sp>
    </p:spTree>
    <p:extLst>
      <p:ext uri="{BB962C8B-B14F-4D97-AF65-F5344CB8AC3E}">
        <p14:creationId xmlns:p14="http://schemas.microsoft.com/office/powerpoint/2010/main" val="1677915812"/>
      </p:ext>
    </p:extLst>
  </p:cSld>
  <p:clrMapOvr>
    <a:masterClrMapping/>
  </p:clrMapOvr>
  <mc:AlternateContent xmlns:mc="http://schemas.openxmlformats.org/markup-compatibility/2006" xmlns:p14="http://schemas.microsoft.com/office/powerpoint/2010/main">
    <mc:Choice Requires="p14">
      <p:transition spd="slow" p14:dur="2500" advTm="1000">
        <p:fade/>
      </p:transition>
    </mc:Choice>
    <mc:Fallback xmlns="">
      <p:transition spd="slow" advTm="1000">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9"/>
          </a:xfrm>
        </p:spPr>
        <p:txBody>
          <a:bodyPr anchor="b"/>
          <a:lstStyle>
            <a:lvl1pPr algn="l">
              <a:defRPr sz="27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4300"/>
            </a:lvl1pPr>
            <a:lvl2pPr marL="609570" indent="0">
              <a:buNone/>
              <a:defRPr sz="3700"/>
            </a:lvl2pPr>
            <a:lvl3pPr marL="1219140" indent="0">
              <a:buNone/>
              <a:defRPr sz="3200"/>
            </a:lvl3pPr>
            <a:lvl4pPr marL="1828709" indent="0">
              <a:buNone/>
              <a:defRPr sz="2700"/>
            </a:lvl4pPr>
            <a:lvl5pPr marL="2438278" indent="0">
              <a:buNone/>
              <a:defRPr sz="2700"/>
            </a:lvl5pPr>
            <a:lvl6pPr marL="3047848" indent="0">
              <a:buNone/>
              <a:defRPr sz="2700"/>
            </a:lvl6pPr>
            <a:lvl7pPr marL="3657418" indent="0">
              <a:buNone/>
              <a:defRPr sz="2700"/>
            </a:lvl7pPr>
            <a:lvl8pPr marL="4266987" indent="0">
              <a:buNone/>
              <a:defRPr sz="2700"/>
            </a:lvl8pPr>
            <a:lvl9pPr marL="4876557" indent="0">
              <a:buNone/>
              <a:defRPr sz="2700"/>
            </a:lvl9pPr>
          </a:lstStyle>
          <a:p>
            <a:endParaRPr lang="en-US"/>
          </a:p>
        </p:txBody>
      </p:sp>
      <p:sp>
        <p:nvSpPr>
          <p:cNvPr id="4" name="Text Placeholder 3"/>
          <p:cNvSpPr>
            <a:spLocks noGrp="1"/>
          </p:cNvSpPr>
          <p:nvPr>
            <p:ph type="body" sz="half" idx="2"/>
          </p:nvPr>
        </p:nvSpPr>
        <p:spPr>
          <a:xfrm>
            <a:off x="2389717" y="5367339"/>
            <a:ext cx="7315200" cy="804863"/>
          </a:xfrm>
        </p:spPr>
        <p:txBody>
          <a:bodyPr/>
          <a:lstStyle>
            <a:lvl1pPr marL="0" indent="0">
              <a:buNone/>
              <a:defRPr sz="1900"/>
            </a:lvl1pPr>
            <a:lvl2pPr marL="609570" indent="0">
              <a:buNone/>
              <a:defRPr sz="1600"/>
            </a:lvl2pPr>
            <a:lvl3pPr marL="1219140" indent="0">
              <a:buNone/>
              <a:defRPr sz="1300"/>
            </a:lvl3pPr>
            <a:lvl4pPr marL="1828709" indent="0">
              <a:buNone/>
              <a:defRPr sz="1200"/>
            </a:lvl4pPr>
            <a:lvl5pPr marL="2438278" indent="0">
              <a:buNone/>
              <a:defRPr sz="1200"/>
            </a:lvl5pPr>
            <a:lvl6pPr marL="3047848" indent="0">
              <a:buNone/>
              <a:defRPr sz="1200"/>
            </a:lvl6pPr>
            <a:lvl7pPr marL="3657418" indent="0">
              <a:buNone/>
              <a:defRPr sz="1200"/>
            </a:lvl7pPr>
            <a:lvl8pPr marL="4266987" indent="0">
              <a:buNone/>
              <a:defRPr sz="1200"/>
            </a:lvl8pPr>
            <a:lvl9pPr marL="4876557"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5F40846F-40DB-4744-BCA4-A4D97826660C}" type="datetime1">
              <a:rPr lang="en-US" smtClean="0">
                <a:solidFill>
                  <a:prstClr val="black">
                    <a:tint val="75000"/>
                  </a:prstClr>
                </a:solidFill>
              </a:rPr>
              <a:pPr/>
              <a:t>7/8/2023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9248839-0661-4EE9-8E97-1CBFC01B5A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569993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4BE646-591F-4D04-BEE3-C25628727A63}" type="datetime1">
              <a:rPr lang="en-US" smtClean="0">
                <a:solidFill>
                  <a:prstClr val="black">
                    <a:tint val="75000"/>
                  </a:prstClr>
                </a:solidFill>
              </a:rPr>
              <a:pPr/>
              <a:t>7/8/2023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9248839-0661-4EE9-8E97-1CBFC01B5A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939075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EF458C-80D7-4C87-B67D-1921C1022F5A}" type="datetime1">
              <a:rPr lang="en-US" smtClean="0">
                <a:solidFill>
                  <a:prstClr val="black">
                    <a:tint val="75000"/>
                  </a:prstClr>
                </a:solidFill>
              </a:rPr>
              <a:pPr/>
              <a:t>7/8/2023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9248839-0661-4EE9-8E97-1CBFC01B5A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7985526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70" indent="0" algn="ctr">
              <a:buNone/>
              <a:defRPr>
                <a:solidFill>
                  <a:schemeClr val="tx1">
                    <a:tint val="75000"/>
                  </a:schemeClr>
                </a:solidFill>
              </a:defRPr>
            </a:lvl2pPr>
            <a:lvl3pPr marL="1219140" indent="0" algn="ctr">
              <a:buNone/>
              <a:defRPr>
                <a:solidFill>
                  <a:schemeClr val="tx1">
                    <a:tint val="75000"/>
                  </a:schemeClr>
                </a:solidFill>
              </a:defRPr>
            </a:lvl3pPr>
            <a:lvl4pPr marL="1828709" indent="0" algn="ctr">
              <a:buNone/>
              <a:defRPr>
                <a:solidFill>
                  <a:schemeClr val="tx1">
                    <a:tint val="75000"/>
                  </a:schemeClr>
                </a:solidFill>
              </a:defRPr>
            </a:lvl4pPr>
            <a:lvl5pPr marL="2438278" indent="0" algn="ctr">
              <a:buNone/>
              <a:defRPr>
                <a:solidFill>
                  <a:schemeClr val="tx1">
                    <a:tint val="75000"/>
                  </a:schemeClr>
                </a:solidFill>
              </a:defRPr>
            </a:lvl5pPr>
            <a:lvl6pPr marL="3047848" indent="0" algn="ctr">
              <a:buNone/>
              <a:defRPr>
                <a:solidFill>
                  <a:schemeClr val="tx1">
                    <a:tint val="75000"/>
                  </a:schemeClr>
                </a:solidFill>
              </a:defRPr>
            </a:lvl6pPr>
            <a:lvl7pPr marL="3657418" indent="0" algn="ctr">
              <a:buNone/>
              <a:defRPr>
                <a:solidFill>
                  <a:schemeClr val="tx1">
                    <a:tint val="75000"/>
                  </a:schemeClr>
                </a:solidFill>
              </a:defRPr>
            </a:lvl7pPr>
            <a:lvl8pPr marL="4266987" indent="0" algn="ctr">
              <a:buNone/>
              <a:defRPr>
                <a:solidFill>
                  <a:schemeClr val="tx1">
                    <a:tint val="75000"/>
                  </a:schemeClr>
                </a:solidFill>
              </a:defRPr>
            </a:lvl8pPr>
            <a:lvl9pPr marL="4876557"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E633427-A7DF-433D-81F1-08B5F7E2A138}" type="datetime1">
              <a:rPr lang="en-US" smtClean="0">
                <a:solidFill>
                  <a:prstClr val="black">
                    <a:tint val="75000"/>
                  </a:prstClr>
                </a:solidFill>
              </a:rPr>
              <a:pPr/>
              <a:t>7/8/2023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9248839-0661-4EE9-8E97-1CBFC01B5A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861877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073F40F-640D-4C73-8B15-622F69D6D528}" type="datetime1">
              <a:rPr lang="en-US" smtClean="0">
                <a:solidFill>
                  <a:prstClr val="black">
                    <a:tint val="75000"/>
                  </a:prstClr>
                </a:solidFill>
              </a:rPr>
              <a:pPr/>
              <a:t>7/8/2023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9248839-0661-4EE9-8E97-1CBFC01B5A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0351186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53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700">
                <a:solidFill>
                  <a:schemeClr val="tx1">
                    <a:tint val="75000"/>
                  </a:schemeClr>
                </a:solidFill>
              </a:defRPr>
            </a:lvl1pPr>
            <a:lvl2pPr marL="609570" indent="0">
              <a:buNone/>
              <a:defRPr sz="2400">
                <a:solidFill>
                  <a:schemeClr val="tx1">
                    <a:tint val="75000"/>
                  </a:schemeClr>
                </a:solidFill>
              </a:defRPr>
            </a:lvl2pPr>
            <a:lvl3pPr marL="1219140" indent="0">
              <a:buNone/>
              <a:defRPr sz="2100">
                <a:solidFill>
                  <a:schemeClr val="tx1">
                    <a:tint val="75000"/>
                  </a:schemeClr>
                </a:solidFill>
              </a:defRPr>
            </a:lvl3pPr>
            <a:lvl4pPr marL="1828709" indent="0">
              <a:buNone/>
              <a:defRPr sz="1900">
                <a:solidFill>
                  <a:schemeClr val="tx1">
                    <a:tint val="75000"/>
                  </a:schemeClr>
                </a:solidFill>
              </a:defRPr>
            </a:lvl4pPr>
            <a:lvl5pPr marL="2438278" indent="0">
              <a:buNone/>
              <a:defRPr sz="1900">
                <a:solidFill>
                  <a:schemeClr val="tx1">
                    <a:tint val="75000"/>
                  </a:schemeClr>
                </a:solidFill>
              </a:defRPr>
            </a:lvl5pPr>
            <a:lvl6pPr marL="3047848" indent="0">
              <a:buNone/>
              <a:defRPr sz="1900">
                <a:solidFill>
                  <a:schemeClr val="tx1">
                    <a:tint val="75000"/>
                  </a:schemeClr>
                </a:solidFill>
              </a:defRPr>
            </a:lvl6pPr>
            <a:lvl7pPr marL="3657418" indent="0">
              <a:buNone/>
              <a:defRPr sz="1900">
                <a:solidFill>
                  <a:schemeClr val="tx1">
                    <a:tint val="75000"/>
                  </a:schemeClr>
                </a:solidFill>
              </a:defRPr>
            </a:lvl7pPr>
            <a:lvl8pPr marL="4266987" indent="0">
              <a:buNone/>
              <a:defRPr sz="1900">
                <a:solidFill>
                  <a:schemeClr val="tx1">
                    <a:tint val="75000"/>
                  </a:schemeClr>
                </a:solidFill>
              </a:defRPr>
            </a:lvl8pPr>
            <a:lvl9pPr marL="4876557" indent="0">
              <a:buNone/>
              <a:defRPr sz="19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D101552-D24B-4EE4-B07F-59967B247A5B}" type="datetime1">
              <a:rPr lang="en-US" smtClean="0">
                <a:solidFill>
                  <a:prstClr val="black">
                    <a:tint val="75000"/>
                  </a:prstClr>
                </a:solidFill>
              </a:rPr>
              <a:pPr/>
              <a:t>7/8/2023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9248839-0661-4EE9-8E97-1CBFC01B5A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9504893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B244C02-5B45-471E-BAA6-5132F981752C}" type="datetime1">
              <a:rPr lang="en-US" smtClean="0">
                <a:solidFill>
                  <a:prstClr val="black">
                    <a:tint val="75000"/>
                  </a:prstClr>
                </a:solidFill>
              </a:rPr>
              <a:pPr/>
              <a:t>7/8/2023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9248839-0661-4EE9-8E97-1CBFC01B5A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4145249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70" indent="0">
              <a:buNone/>
              <a:defRPr sz="2700" b="1"/>
            </a:lvl2pPr>
            <a:lvl3pPr marL="1219140" indent="0">
              <a:buNone/>
              <a:defRPr sz="2400" b="1"/>
            </a:lvl3pPr>
            <a:lvl4pPr marL="1828709" indent="0">
              <a:buNone/>
              <a:defRPr sz="2100" b="1"/>
            </a:lvl4pPr>
            <a:lvl5pPr marL="2438278" indent="0">
              <a:buNone/>
              <a:defRPr sz="2100" b="1"/>
            </a:lvl5pPr>
            <a:lvl6pPr marL="3047848" indent="0">
              <a:buNone/>
              <a:defRPr sz="2100" b="1"/>
            </a:lvl6pPr>
            <a:lvl7pPr marL="3657418" indent="0">
              <a:buNone/>
              <a:defRPr sz="2100" b="1"/>
            </a:lvl7pPr>
            <a:lvl8pPr marL="4266987" indent="0">
              <a:buNone/>
              <a:defRPr sz="2100" b="1"/>
            </a:lvl8pPr>
            <a:lvl9pPr marL="4876557" indent="0">
              <a:buNone/>
              <a:defRPr sz="21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0" y="1535113"/>
            <a:ext cx="5389033" cy="639763"/>
          </a:xfrm>
        </p:spPr>
        <p:txBody>
          <a:bodyPr anchor="b"/>
          <a:lstStyle>
            <a:lvl1pPr marL="0" indent="0">
              <a:buNone/>
              <a:defRPr sz="3200" b="1"/>
            </a:lvl1pPr>
            <a:lvl2pPr marL="609570" indent="0">
              <a:buNone/>
              <a:defRPr sz="2700" b="1"/>
            </a:lvl2pPr>
            <a:lvl3pPr marL="1219140" indent="0">
              <a:buNone/>
              <a:defRPr sz="2400" b="1"/>
            </a:lvl3pPr>
            <a:lvl4pPr marL="1828709" indent="0">
              <a:buNone/>
              <a:defRPr sz="2100" b="1"/>
            </a:lvl4pPr>
            <a:lvl5pPr marL="2438278" indent="0">
              <a:buNone/>
              <a:defRPr sz="2100" b="1"/>
            </a:lvl5pPr>
            <a:lvl6pPr marL="3047848" indent="0">
              <a:buNone/>
              <a:defRPr sz="2100" b="1"/>
            </a:lvl6pPr>
            <a:lvl7pPr marL="3657418" indent="0">
              <a:buNone/>
              <a:defRPr sz="2100" b="1"/>
            </a:lvl7pPr>
            <a:lvl8pPr marL="4266987" indent="0">
              <a:buNone/>
              <a:defRPr sz="2100" b="1"/>
            </a:lvl8pPr>
            <a:lvl9pPr marL="4876557" indent="0">
              <a:buNone/>
              <a:defRPr sz="2100" b="1"/>
            </a:lvl9pPr>
          </a:lstStyle>
          <a:p>
            <a:pPr lvl="0"/>
            <a:r>
              <a:rPr lang="en-US"/>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3722FE7-34FA-4ACE-8D12-1D24337EACFE}" type="datetime1">
              <a:rPr lang="en-US" smtClean="0">
                <a:solidFill>
                  <a:prstClr val="black">
                    <a:tint val="75000"/>
                  </a:prstClr>
                </a:solidFill>
              </a:rPr>
              <a:pPr/>
              <a:t>7/8/2023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9248839-0661-4EE9-8E97-1CBFC01B5A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1256789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360EBC7-AB5B-4FA1-8FA6-F146F9981FE3}" type="datetime1">
              <a:rPr lang="en-US" smtClean="0">
                <a:solidFill>
                  <a:prstClr val="black">
                    <a:tint val="75000"/>
                  </a:prstClr>
                </a:solidFill>
              </a:rPr>
              <a:pPr/>
              <a:t>7/8/2023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9248839-0661-4EE9-8E97-1CBFC01B5A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4347891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A41744-91E3-4D2B-8E22-A127B37B8804}" type="datetime1">
              <a:rPr lang="en-US" smtClean="0">
                <a:solidFill>
                  <a:prstClr val="black">
                    <a:tint val="75000"/>
                  </a:prstClr>
                </a:solidFill>
              </a:rPr>
              <a:pPr/>
              <a:t>7/8/2023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9248839-0661-4EE9-8E97-1CBFC01B5A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3686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49" y="1709740"/>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49" y="4589464"/>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9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842FE942-8C21-4115-8680-D88995117483}" type="datetimeFigureOut">
              <a:rPr lang="zh-CN" altLang="en-US" smtClean="0"/>
              <a:t>2023/8/7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4DD77F0-F64C-4D05-AF46-5691E19E7AC6}" type="slidenum">
              <a:rPr lang="zh-CN" altLang="en-US" smtClean="0"/>
              <a:t>‹#›</a:t>
            </a:fld>
            <a:endParaRPr lang="zh-CN" altLang="en-US"/>
          </a:p>
        </p:txBody>
      </p:sp>
    </p:spTree>
    <p:extLst>
      <p:ext uri="{BB962C8B-B14F-4D97-AF65-F5344CB8AC3E}">
        <p14:creationId xmlns:p14="http://schemas.microsoft.com/office/powerpoint/2010/main" val="2633063183"/>
      </p:ext>
    </p:extLst>
  </p:cSld>
  <p:clrMapOvr>
    <a:masterClrMapping/>
  </p:clrMapOvr>
  <mc:AlternateContent xmlns:mc="http://schemas.openxmlformats.org/markup-compatibility/2006" xmlns:p14="http://schemas.microsoft.com/office/powerpoint/2010/main">
    <mc:Choice Requires="p14">
      <p:transition spd="slow" p14:dur="2500" advTm="1000">
        <p:fade/>
      </p:transition>
    </mc:Choice>
    <mc:Fallback xmlns="">
      <p:transition spd="slow" advTm="1000">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49"/>
            <a:ext cx="4011084" cy="1162051"/>
          </a:xfrm>
        </p:spPr>
        <p:txBody>
          <a:bodyPr anchor="b"/>
          <a:lstStyle>
            <a:lvl1pPr algn="l">
              <a:defRPr sz="27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900"/>
            </a:lvl1pPr>
            <a:lvl2pPr marL="609570" indent="0">
              <a:buNone/>
              <a:defRPr sz="1600"/>
            </a:lvl2pPr>
            <a:lvl3pPr marL="1219140" indent="0">
              <a:buNone/>
              <a:defRPr sz="1300"/>
            </a:lvl3pPr>
            <a:lvl4pPr marL="1828709" indent="0">
              <a:buNone/>
              <a:defRPr sz="1200"/>
            </a:lvl4pPr>
            <a:lvl5pPr marL="2438278" indent="0">
              <a:buNone/>
              <a:defRPr sz="1200"/>
            </a:lvl5pPr>
            <a:lvl6pPr marL="3047848" indent="0">
              <a:buNone/>
              <a:defRPr sz="1200"/>
            </a:lvl6pPr>
            <a:lvl7pPr marL="3657418" indent="0">
              <a:buNone/>
              <a:defRPr sz="1200"/>
            </a:lvl7pPr>
            <a:lvl8pPr marL="4266987" indent="0">
              <a:buNone/>
              <a:defRPr sz="1200"/>
            </a:lvl8pPr>
            <a:lvl9pPr marL="4876557"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9B49C51F-4F6A-4BC8-8CE3-4DF1EEE065AF}" type="datetime1">
              <a:rPr lang="en-US" smtClean="0">
                <a:solidFill>
                  <a:prstClr val="black">
                    <a:tint val="75000"/>
                  </a:prstClr>
                </a:solidFill>
              </a:rPr>
              <a:pPr/>
              <a:t>7/8/2023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9248839-0661-4EE9-8E97-1CBFC01B5A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9182404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9"/>
          </a:xfrm>
        </p:spPr>
        <p:txBody>
          <a:bodyPr anchor="b"/>
          <a:lstStyle>
            <a:lvl1pPr algn="l">
              <a:defRPr sz="27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4300"/>
            </a:lvl1pPr>
            <a:lvl2pPr marL="609570" indent="0">
              <a:buNone/>
              <a:defRPr sz="3700"/>
            </a:lvl2pPr>
            <a:lvl3pPr marL="1219140" indent="0">
              <a:buNone/>
              <a:defRPr sz="3200"/>
            </a:lvl3pPr>
            <a:lvl4pPr marL="1828709" indent="0">
              <a:buNone/>
              <a:defRPr sz="2700"/>
            </a:lvl4pPr>
            <a:lvl5pPr marL="2438278" indent="0">
              <a:buNone/>
              <a:defRPr sz="2700"/>
            </a:lvl5pPr>
            <a:lvl6pPr marL="3047848" indent="0">
              <a:buNone/>
              <a:defRPr sz="2700"/>
            </a:lvl6pPr>
            <a:lvl7pPr marL="3657418" indent="0">
              <a:buNone/>
              <a:defRPr sz="2700"/>
            </a:lvl7pPr>
            <a:lvl8pPr marL="4266987" indent="0">
              <a:buNone/>
              <a:defRPr sz="2700"/>
            </a:lvl8pPr>
            <a:lvl9pPr marL="4876557" indent="0">
              <a:buNone/>
              <a:defRPr sz="2700"/>
            </a:lvl9pPr>
          </a:lstStyle>
          <a:p>
            <a:endParaRPr lang="en-US"/>
          </a:p>
        </p:txBody>
      </p:sp>
      <p:sp>
        <p:nvSpPr>
          <p:cNvPr id="4" name="Text Placeholder 3"/>
          <p:cNvSpPr>
            <a:spLocks noGrp="1"/>
          </p:cNvSpPr>
          <p:nvPr>
            <p:ph type="body" sz="half" idx="2"/>
          </p:nvPr>
        </p:nvSpPr>
        <p:spPr>
          <a:xfrm>
            <a:off x="2389717" y="5367339"/>
            <a:ext cx="7315200" cy="804863"/>
          </a:xfrm>
        </p:spPr>
        <p:txBody>
          <a:bodyPr/>
          <a:lstStyle>
            <a:lvl1pPr marL="0" indent="0">
              <a:buNone/>
              <a:defRPr sz="1900"/>
            </a:lvl1pPr>
            <a:lvl2pPr marL="609570" indent="0">
              <a:buNone/>
              <a:defRPr sz="1600"/>
            </a:lvl2pPr>
            <a:lvl3pPr marL="1219140" indent="0">
              <a:buNone/>
              <a:defRPr sz="1300"/>
            </a:lvl3pPr>
            <a:lvl4pPr marL="1828709" indent="0">
              <a:buNone/>
              <a:defRPr sz="1200"/>
            </a:lvl4pPr>
            <a:lvl5pPr marL="2438278" indent="0">
              <a:buNone/>
              <a:defRPr sz="1200"/>
            </a:lvl5pPr>
            <a:lvl6pPr marL="3047848" indent="0">
              <a:buNone/>
              <a:defRPr sz="1200"/>
            </a:lvl6pPr>
            <a:lvl7pPr marL="3657418" indent="0">
              <a:buNone/>
              <a:defRPr sz="1200"/>
            </a:lvl7pPr>
            <a:lvl8pPr marL="4266987" indent="0">
              <a:buNone/>
              <a:defRPr sz="1200"/>
            </a:lvl8pPr>
            <a:lvl9pPr marL="4876557"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DCE3CD39-51BA-41AB-A28A-BE9D075FEB0F}" type="datetime1">
              <a:rPr lang="en-US" smtClean="0">
                <a:solidFill>
                  <a:prstClr val="black">
                    <a:tint val="75000"/>
                  </a:prstClr>
                </a:solidFill>
              </a:rPr>
              <a:pPr/>
              <a:t>7/8/2023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9248839-0661-4EE9-8E97-1CBFC01B5A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08189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D4A896-56C5-489F-A0EE-DA9DC960BD50}" type="datetime1">
              <a:rPr lang="en-US" smtClean="0">
                <a:solidFill>
                  <a:prstClr val="black">
                    <a:tint val="75000"/>
                  </a:prstClr>
                </a:solidFill>
              </a:rPr>
              <a:pPr/>
              <a:t>7/8/2023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9248839-0661-4EE9-8E97-1CBFC01B5A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5076400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2D03BB8-F995-4F8C-A5D5-63242CA1584A}" type="datetime1">
              <a:rPr lang="en-US" smtClean="0">
                <a:solidFill>
                  <a:prstClr val="black">
                    <a:tint val="75000"/>
                  </a:prstClr>
                </a:solidFill>
              </a:rPr>
              <a:pPr/>
              <a:t>7/8/2023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9248839-0661-4EE9-8E97-1CBFC01B5A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66179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4"/>
            <a:ext cx="5181600" cy="4351339"/>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4"/>
            <a:ext cx="5181600" cy="4351339"/>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842FE942-8C21-4115-8680-D88995117483}" type="datetimeFigureOut">
              <a:rPr lang="zh-CN" altLang="en-US" smtClean="0"/>
              <a:t>2023/8/7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4DD77F0-F64C-4D05-AF46-5691E19E7AC6}" type="slidenum">
              <a:rPr lang="zh-CN" altLang="en-US" smtClean="0"/>
              <a:t>‹#›</a:t>
            </a:fld>
            <a:endParaRPr lang="zh-CN" altLang="en-US"/>
          </a:p>
        </p:txBody>
      </p:sp>
    </p:spTree>
    <p:extLst>
      <p:ext uri="{BB962C8B-B14F-4D97-AF65-F5344CB8AC3E}">
        <p14:creationId xmlns:p14="http://schemas.microsoft.com/office/powerpoint/2010/main" val="467204015"/>
      </p:ext>
    </p:extLst>
  </p:cSld>
  <p:clrMapOvr>
    <a:masterClrMapping/>
  </p:clrMapOvr>
  <mc:AlternateContent xmlns:mc="http://schemas.openxmlformats.org/markup-compatibility/2006" xmlns:p14="http://schemas.microsoft.com/office/powerpoint/2010/main">
    <mc:Choice Requires="p14">
      <p:transition spd="slow" p14:dur="2500" advTm="1000">
        <p:fade/>
      </p:transition>
    </mc:Choice>
    <mc:Fallback xmlns="">
      <p:transition spd="slow" advTm="1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9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9"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9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1"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842FE942-8C21-4115-8680-D88995117483}" type="datetimeFigureOut">
              <a:rPr lang="zh-CN" altLang="en-US" smtClean="0"/>
              <a:t>2023/8/7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4DD77F0-F64C-4D05-AF46-5691E19E7AC6}" type="slidenum">
              <a:rPr lang="zh-CN" altLang="en-US" smtClean="0"/>
              <a:t>‹#›</a:t>
            </a:fld>
            <a:endParaRPr lang="zh-CN" altLang="en-US"/>
          </a:p>
        </p:txBody>
      </p:sp>
    </p:spTree>
    <p:extLst>
      <p:ext uri="{BB962C8B-B14F-4D97-AF65-F5344CB8AC3E}">
        <p14:creationId xmlns:p14="http://schemas.microsoft.com/office/powerpoint/2010/main" val="3787638928"/>
      </p:ext>
    </p:extLst>
  </p:cSld>
  <p:clrMapOvr>
    <a:masterClrMapping/>
  </p:clrMapOvr>
  <mc:AlternateContent xmlns:mc="http://schemas.openxmlformats.org/markup-compatibility/2006" xmlns:p14="http://schemas.microsoft.com/office/powerpoint/2010/main">
    <mc:Choice Requires="p14">
      <p:transition spd="slow" p14:dur="2500" advTm="1000">
        <p:fade/>
      </p:transition>
    </mc:Choice>
    <mc:Fallback xmlns="">
      <p:transition spd="slow" advTm="1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42FE942-8C21-4115-8680-D88995117483}" type="datetimeFigureOut">
              <a:rPr lang="zh-CN" altLang="en-US" smtClean="0"/>
              <a:t>2023/8/7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4DD77F0-F64C-4D05-AF46-5691E19E7AC6}" type="slidenum">
              <a:rPr lang="zh-CN" altLang="en-US" smtClean="0"/>
              <a:t>‹#›</a:t>
            </a:fld>
            <a:endParaRPr lang="zh-CN" altLang="en-US"/>
          </a:p>
        </p:txBody>
      </p:sp>
    </p:spTree>
    <p:extLst>
      <p:ext uri="{BB962C8B-B14F-4D97-AF65-F5344CB8AC3E}">
        <p14:creationId xmlns:p14="http://schemas.microsoft.com/office/powerpoint/2010/main" val="2579800347"/>
      </p:ext>
    </p:extLst>
  </p:cSld>
  <p:clrMapOvr>
    <a:masterClrMapping/>
  </p:clrMapOvr>
  <mc:AlternateContent xmlns:mc="http://schemas.openxmlformats.org/markup-compatibility/2006" xmlns:p14="http://schemas.microsoft.com/office/powerpoint/2010/main">
    <mc:Choice Requires="p14">
      <p:transition spd="slow" p14:dur="2500" advTm="1000">
        <p:fade/>
      </p:transition>
    </mc:Choice>
    <mc:Fallback xmlns="">
      <p:transition spd="slow" advTm="1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42FE942-8C21-4115-8680-D88995117483}" type="datetimeFigureOut">
              <a:rPr lang="zh-CN" altLang="en-US" smtClean="0"/>
              <a:t>2023/8/7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4DD77F0-F64C-4D05-AF46-5691E19E7AC6}" type="slidenum">
              <a:rPr lang="zh-CN" altLang="en-US" smtClean="0"/>
              <a:t>‹#›</a:t>
            </a:fld>
            <a:endParaRPr lang="zh-CN" altLang="en-US"/>
          </a:p>
        </p:txBody>
      </p:sp>
    </p:spTree>
    <p:extLst>
      <p:ext uri="{BB962C8B-B14F-4D97-AF65-F5344CB8AC3E}">
        <p14:creationId xmlns:p14="http://schemas.microsoft.com/office/powerpoint/2010/main" val="2037182160"/>
      </p:ext>
    </p:extLst>
  </p:cSld>
  <p:clrMapOvr>
    <a:masterClrMapping/>
  </p:clrMapOvr>
  <mc:AlternateContent xmlns:mc="http://schemas.openxmlformats.org/markup-compatibility/2006" xmlns:p14="http://schemas.microsoft.com/office/powerpoint/2010/main">
    <mc:Choice Requires="p14">
      <p:transition spd="slow" p14:dur="2500" advTm="1000">
        <p:fade/>
      </p:transition>
    </mc:Choice>
    <mc:Fallback xmlns="">
      <p:transition spd="slow" advTm="1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1"/>
            <a:ext cx="3932237" cy="3811588"/>
          </a:xfrm>
        </p:spPr>
        <p:txBody>
          <a:bodyPr/>
          <a:lstStyle>
            <a:lvl1pPr marL="0" indent="0">
              <a:buNone/>
              <a:defRPr sz="1600"/>
            </a:lvl1pPr>
            <a:lvl2pPr marL="457189" indent="0">
              <a:buNone/>
              <a:defRPr sz="1500"/>
            </a:lvl2pPr>
            <a:lvl3pPr marL="914377" indent="0">
              <a:buNone/>
              <a:defRPr sz="1200"/>
            </a:lvl3pPr>
            <a:lvl4pPr marL="1371566" indent="0">
              <a:buNone/>
              <a:defRPr sz="1100"/>
            </a:lvl4pPr>
            <a:lvl5pPr marL="1828754" indent="0">
              <a:buNone/>
              <a:defRPr sz="1100"/>
            </a:lvl5pPr>
            <a:lvl6pPr marL="2285943" indent="0">
              <a:buNone/>
              <a:defRPr sz="1100"/>
            </a:lvl6pPr>
            <a:lvl7pPr marL="2743131" indent="0">
              <a:buNone/>
              <a:defRPr sz="1100"/>
            </a:lvl7pPr>
            <a:lvl8pPr marL="3200320" indent="0">
              <a:buNone/>
              <a:defRPr sz="1100"/>
            </a:lvl8pPr>
            <a:lvl9pPr marL="3657509" indent="0">
              <a:buNone/>
              <a:defRPr sz="11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42FE942-8C21-4115-8680-D88995117483}" type="datetimeFigureOut">
              <a:rPr lang="zh-CN" altLang="en-US" smtClean="0"/>
              <a:t>2023/8/7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4DD77F0-F64C-4D05-AF46-5691E19E7AC6}" type="slidenum">
              <a:rPr lang="zh-CN" altLang="en-US" smtClean="0"/>
              <a:t>‹#›</a:t>
            </a:fld>
            <a:endParaRPr lang="zh-CN" altLang="en-US"/>
          </a:p>
        </p:txBody>
      </p:sp>
    </p:spTree>
    <p:extLst>
      <p:ext uri="{BB962C8B-B14F-4D97-AF65-F5344CB8AC3E}">
        <p14:creationId xmlns:p14="http://schemas.microsoft.com/office/powerpoint/2010/main" val="2428887143"/>
      </p:ext>
    </p:extLst>
  </p:cSld>
  <p:clrMapOvr>
    <a:masterClrMapping/>
  </p:clrMapOvr>
  <mc:AlternateContent xmlns:mc="http://schemas.openxmlformats.org/markup-compatibility/2006" xmlns:p14="http://schemas.microsoft.com/office/powerpoint/2010/main">
    <mc:Choice Requires="p14">
      <p:transition spd="slow" p14:dur="2500" advTm="1000">
        <p:fade/>
      </p:transition>
    </mc:Choice>
    <mc:Fallback xmlns="">
      <p:transition spd="slow" advTm="1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6"/>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zh-CN" altLang="en-US"/>
          </a:p>
        </p:txBody>
      </p:sp>
      <p:sp>
        <p:nvSpPr>
          <p:cNvPr id="4" name="文本占位符 3"/>
          <p:cNvSpPr>
            <a:spLocks noGrp="1"/>
          </p:cNvSpPr>
          <p:nvPr>
            <p:ph type="body" sz="half" idx="2"/>
          </p:nvPr>
        </p:nvSpPr>
        <p:spPr>
          <a:xfrm>
            <a:off x="839788" y="2057401"/>
            <a:ext cx="3932237" cy="3811588"/>
          </a:xfrm>
        </p:spPr>
        <p:txBody>
          <a:bodyPr/>
          <a:lstStyle>
            <a:lvl1pPr marL="0" indent="0">
              <a:buNone/>
              <a:defRPr sz="1600"/>
            </a:lvl1pPr>
            <a:lvl2pPr marL="457189" indent="0">
              <a:buNone/>
              <a:defRPr sz="1500"/>
            </a:lvl2pPr>
            <a:lvl3pPr marL="914377" indent="0">
              <a:buNone/>
              <a:defRPr sz="1200"/>
            </a:lvl3pPr>
            <a:lvl4pPr marL="1371566" indent="0">
              <a:buNone/>
              <a:defRPr sz="1100"/>
            </a:lvl4pPr>
            <a:lvl5pPr marL="1828754" indent="0">
              <a:buNone/>
              <a:defRPr sz="1100"/>
            </a:lvl5pPr>
            <a:lvl6pPr marL="2285943" indent="0">
              <a:buNone/>
              <a:defRPr sz="1100"/>
            </a:lvl6pPr>
            <a:lvl7pPr marL="2743131" indent="0">
              <a:buNone/>
              <a:defRPr sz="1100"/>
            </a:lvl7pPr>
            <a:lvl8pPr marL="3200320" indent="0">
              <a:buNone/>
              <a:defRPr sz="1100"/>
            </a:lvl8pPr>
            <a:lvl9pPr marL="3657509" indent="0">
              <a:buNone/>
              <a:defRPr sz="11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42FE942-8C21-4115-8680-D88995117483}" type="datetimeFigureOut">
              <a:rPr lang="zh-CN" altLang="en-US" smtClean="0"/>
              <a:t>2023/8/7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4DD77F0-F64C-4D05-AF46-5691E19E7AC6}" type="slidenum">
              <a:rPr lang="zh-CN" altLang="en-US" smtClean="0"/>
              <a:t>‹#›</a:t>
            </a:fld>
            <a:endParaRPr lang="zh-CN" altLang="en-US"/>
          </a:p>
        </p:txBody>
      </p:sp>
    </p:spTree>
    <p:extLst>
      <p:ext uri="{BB962C8B-B14F-4D97-AF65-F5344CB8AC3E}">
        <p14:creationId xmlns:p14="http://schemas.microsoft.com/office/powerpoint/2010/main" val="2359113939"/>
      </p:ext>
    </p:extLst>
  </p:cSld>
  <p:clrMapOvr>
    <a:masterClrMapping/>
  </p:clrMapOvr>
  <mc:AlternateContent xmlns:mc="http://schemas.openxmlformats.org/markup-compatibility/2006" xmlns:p14="http://schemas.microsoft.com/office/powerpoint/2010/main">
    <mc:Choice Requires="p14">
      <p:transition spd="slow" p14:dur="2500" advTm="1000">
        <p:fade/>
      </p:transition>
    </mc:Choice>
    <mc:Fallback xmlns="">
      <p:transition spd="slow" advTm="1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38" tIns="45719" rIns="91438" bIns="45719"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4"/>
            <a:ext cx="10515600" cy="4351339"/>
          </a:xfrm>
          <a:prstGeom prst="rect">
            <a:avLst/>
          </a:prstGeom>
        </p:spPr>
        <p:txBody>
          <a:bodyPr vert="horz" lIns="91438" tIns="45719" rIns="91438" bIns="45719"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1"/>
            <a:ext cx="2743200" cy="365125"/>
          </a:xfrm>
          <a:prstGeom prst="rect">
            <a:avLst/>
          </a:prstGeom>
        </p:spPr>
        <p:txBody>
          <a:bodyPr vert="horz" lIns="91438" tIns="45719" rIns="91438" bIns="45719" rtlCol="0" anchor="ctr"/>
          <a:lstStyle>
            <a:lvl1pPr algn="l">
              <a:defRPr sz="1200">
                <a:solidFill>
                  <a:schemeClr val="tx1">
                    <a:tint val="75000"/>
                  </a:schemeClr>
                </a:solidFill>
              </a:defRPr>
            </a:lvl1pPr>
          </a:lstStyle>
          <a:p>
            <a:fld id="{842FE942-8C21-4115-8680-D88995117483}" type="datetimeFigureOut">
              <a:rPr lang="zh-CN" altLang="en-US" smtClean="0"/>
              <a:t>2023/8/7</a:t>
            </a:fld>
            <a:endParaRPr lang="zh-CN" altLang="en-US"/>
          </a:p>
        </p:txBody>
      </p:sp>
      <p:sp>
        <p:nvSpPr>
          <p:cNvPr id="5" name="页脚占位符 4"/>
          <p:cNvSpPr>
            <a:spLocks noGrp="1"/>
          </p:cNvSpPr>
          <p:nvPr>
            <p:ph type="ftr" sz="quarter" idx="3"/>
          </p:nvPr>
        </p:nvSpPr>
        <p:spPr>
          <a:xfrm>
            <a:off x="4038600" y="6356351"/>
            <a:ext cx="4114800" cy="365125"/>
          </a:xfrm>
          <a:prstGeom prst="rect">
            <a:avLst/>
          </a:prstGeom>
        </p:spPr>
        <p:txBody>
          <a:bodyPr vert="horz" lIns="91438" tIns="45719" rIns="91438" bIns="45719"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1"/>
            <a:ext cx="2743200" cy="365125"/>
          </a:xfrm>
          <a:prstGeom prst="rect">
            <a:avLst/>
          </a:prstGeom>
        </p:spPr>
        <p:txBody>
          <a:bodyPr vert="horz" lIns="91438" tIns="45719" rIns="91438" bIns="45719" rtlCol="0" anchor="ctr"/>
          <a:lstStyle>
            <a:lvl1pPr algn="r">
              <a:defRPr sz="1200">
                <a:solidFill>
                  <a:schemeClr val="tx1">
                    <a:tint val="75000"/>
                  </a:schemeClr>
                </a:solidFill>
              </a:defRPr>
            </a:lvl1pPr>
          </a:lstStyle>
          <a:p>
            <a:fld id="{34DD77F0-F64C-4D05-AF46-5691E19E7AC6}" type="slidenum">
              <a:rPr lang="zh-CN" altLang="en-US" smtClean="0"/>
              <a:t>‹#›</a:t>
            </a:fld>
            <a:endParaRPr lang="zh-CN" altLang="en-US"/>
          </a:p>
        </p:txBody>
      </p:sp>
    </p:spTree>
    <p:extLst>
      <p:ext uri="{BB962C8B-B14F-4D97-AF65-F5344CB8AC3E}">
        <p14:creationId xmlns:p14="http://schemas.microsoft.com/office/powerpoint/2010/main" val="38914911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500" advTm="1000">
        <p:fade/>
      </p:transition>
    </mc:Choice>
    <mc:Fallback xmlns="">
      <p:transition spd="slow" advTm="1000">
        <p:fade/>
      </p:transition>
    </mc:Fallback>
  </mc:AlternateConten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9pPr>
    </p:bodyStyle>
    <p:otherStyle>
      <a:defPPr>
        <a:defRPr lang="zh-CN"/>
      </a:defPPr>
      <a:lvl1pPr marL="0" algn="l" defTabSz="914377" rtl="0" eaLnBrk="1" latinLnBrk="0" hangingPunct="1">
        <a:defRPr sz="1900" kern="1200">
          <a:solidFill>
            <a:schemeClr val="tx1"/>
          </a:solidFill>
          <a:latin typeface="+mn-lt"/>
          <a:ea typeface="+mn-ea"/>
          <a:cs typeface="+mn-cs"/>
        </a:defRPr>
      </a:lvl1pPr>
      <a:lvl2pPr marL="457189" algn="l" defTabSz="914377" rtl="0" eaLnBrk="1" latinLnBrk="0" hangingPunct="1">
        <a:defRPr sz="1900" kern="1200">
          <a:solidFill>
            <a:schemeClr val="tx1"/>
          </a:solidFill>
          <a:latin typeface="+mn-lt"/>
          <a:ea typeface="+mn-ea"/>
          <a:cs typeface="+mn-cs"/>
        </a:defRPr>
      </a:lvl2pPr>
      <a:lvl3pPr marL="914377" algn="l" defTabSz="914377" rtl="0" eaLnBrk="1" latinLnBrk="0" hangingPunct="1">
        <a:defRPr sz="1900" kern="1200">
          <a:solidFill>
            <a:schemeClr val="tx1"/>
          </a:solidFill>
          <a:latin typeface="+mn-lt"/>
          <a:ea typeface="+mn-ea"/>
          <a:cs typeface="+mn-cs"/>
        </a:defRPr>
      </a:lvl3pPr>
      <a:lvl4pPr marL="1371566" algn="l" defTabSz="914377" rtl="0" eaLnBrk="1" latinLnBrk="0" hangingPunct="1">
        <a:defRPr sz="1900" kern="1200">
          <a:solidFill>
            <a:schemeClr val="tx1"/>
          </a:solidFill>
          <a:latin typeface="+mn-lt"/>
          <a:ea typeface="+mn-ea"/>
          <a:cs typeface="+mn-cs"/>
        </a:defRPr>
      </a:lvl4pPr>
      <a:lvl5pPr marL="1828754" algn="l" defTabSz="914377" rtl="0" eaLnBrk="1" latinLnBrk="0" hangingPunct="1">
        <a:defRPr sz="1900" kern="1200">
          <a:solidFill>
            <a:schemeClr val="tx1"/>
          </a:solidFill>
          <a:latin typeface="+mn-lt"/>
          <a:ea typeface="+mn-ea"/>
          <a:cs typeface="+mn-cs"/>
        </a:defRPr>
      </a:lvl5pPr>
      <a:lvl6pPr marL="2285943" algn="l" defTabSz="914377" rtl="0" eaLnBrk="1" latinLnBrk="0" hangingPunct="1">
        <a:defRPr sz="1900" kern="1200">
          <a:solidFill>
            <a:schemeClr val="tx1"/>
          </a:solidFill>
          <a:latin typeface="+mn-lt"/>
          <a:ea typeface="+mn-ea"/>
          <a:cs typeface="+mn-cs"/>
        </a:defRPr>
      </a:lvl6pPr>
      <a:lvl7pPr marL="2743131" algn="l" defTabSz="914377" rtl="0" eaLnBrk="1" latinLnBrk="0" hangingPunct="1">
        <a:defRPr sz="1900" kern="1200">
          <a:solidFill>
            <a:schemeClr val="tx1"/>
          </a:solidFill>
          <a:latin typeface="+mn-lt"/>
          <a:ea typeface="+mn-ea"/>
          <a:cs typeface="+mn-cs"/>
        </a:defRPr>
      </a:lvl7pPr>
      <a:lvl8pPr marL="3200320" algn="l" defTabSz="914377" rtl="0" eaLnBrk="1" latinLnBrk="0" hangingPunct="1">
        <a:defRPr sz="1900" kern="1200">
          <a:solidFill>
            <a:schemeClr val="tx1"/>
          </a:solidFill>
          <a:latin typeface="+mn-lt"/>
          <a:ea typeface="+mn-ea"/>
          <a:cs typeface="+mn-cs"/>
        </a:defRPr>
      </a:lvl8pPr>
      <a:lvl9pPr marL="3657509" algn="l" defTabSz="914377" rtl="0" eaLnBrk="1" latinLnBrk="0" hangingPunct="1">
        <a:defRPr sz="1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1000" r="-1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9"/>
            <a:ext cx="10972800" cy="1143000"/>
          </a:xfrm>
          <a:prstGeom prst="rect">
            <a:avLst/>
          </a:prstGeom>
        </p:spPr>
        <p:txBody>
          <a:bodyPr vert="horz" lIns="121914" tIns="60957" rIns="121914" bIns="60957"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121914" tIns="60957" rIns="121914" bIns="6095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2"/>
            <a:ext cx="2844800" cy="365125"/>
          </a:xfrm>
          <a:prstGeom prst="rect">
            <a:avLst/>
          </a:prstGeom>
        </p:spPr>
        <p:txBody>
          <a:bodyPr vert="horz" lIns="121914" tIns="60957" rIns="121914" bIns="60957" rtlCol="0" anchor="ctr"/>
          <a:lstStyle>
            <a:lvl1pPr algn="l">
              <a:defRPr sz="1600">
                <a:solidFill>
                  <a:schemeClr val="tx1">
                    <a:tint val="75000"/>
                  </a:schemeClr>
                </a:solidFill>
              </a:defRPr>
            </a:lvl1pPr>
          </a:lstStyle>
          <a:p>
            <a:pPr defTabSz="1219140"/>
            <a:fld id="{B73DBF81-822F-4145-98C6-0B78B466A3DD}" type="datetime1">
              <a:rPr lang="en-US" smtClean="0">
                <a:solidFill>
                  <a:prstClr val="black">
                    <a:tint val="75000"/>
                  </a:prstClr>
                </a:solidFill>
              </a:rPr>
              <a:pPr defTabSz="1219140"/>
              <a:t>7/8/2023</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2"/>
            <a:ext cx="3860800" cy="365125"/>
          </a:xfrm>
          <a:prstGeom prst="rect">
            <a:avLst/>
          </a:prstGeom>
        </p:spPr>
        <p:txBody>
          <a:bodyPr vert="horz" lIns="121914" tIns="60957" rIns="121914" bIns="60957" rtlCol="0" anchor="ctr"/>
          <a:lstStyle>
            <a:lvl1pPr algn="ctr">
              <a:defRPr sz="1600">
                <a:solidFill>
                  <a:schemeClr val="tx1">
                    <a:tint val="75000"/>
                  </a:schemeClr>
                </a:solidFill>
              </a:defRPr>
            </a:lvl1pPr>
          </a:lstStyle>
          <a:p>
            <a:pPr defTabSz="1219140"/>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2"/>
            <a:ext cx="2844800" cy="365125"/>
          </a:xfrm>
          <a:prstGeom prst="rect">
            <a:avLst/>
          </a:prstGeom>
        </p:spPr>
        <p:txBody>
          <a:bodyPr vert="horz" lIns="121914" tIns="60957" rIns="121914" bIns="60957" rtlCol="0" anchor="ctr"/>
          <a:lstStyle>
            <a:lvl1pPr algn="r">
              <a:defRPr sz="1600">
                <a:solidFill>
                  <a:schemeClr val="tx1">
                    <a:tint val="75000"/>
                  </a:schemeClr>
                </a:solidFill>
              </a:defRPr>
            </a:lvl1pPr>
          </a:lstStyle>
          <a:p>
            <a:pPr defTabSz="1219140"/>
            <a:fld id="{C9248839-0661-4EE9-8E97-1CBFC01B5AC1}" type="slidenum">
              <a:rPr lang="en-US" smtClean="0">
                <a:solidFill>
                  <a:prstClr val="black">
                    <a:tint val="75000"/>
                  </a:prstClr>
                </a:solidFill>
              </a:rPr>
              <a:pPr defTabSz="1219140"/>
              <a:t>‹#›</a:t>
            </a:fld>
            <a:endParaRPr lang="en-US">
              <a:solidFill>
                <a:prstClr val="black">
                  <a:tint val="75000"/>
                </a:prstClr>
              </a:solidFill>
            </a:endParaRPr>
          </a:p>
        </p:txBody>
      </p:sp>
    </p:spTree>
    <p:extLst>
      <p:ext uri="{BB962C8B-B14F-4D97-AF65-F5344CB8AC3E}">
        <p14:creationId xmlns:p14="http://schemas.microsoft.com/office/powerpoint/2010/main" val="17082758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1219140" rtl="0" eaLnBrk="1" latinLnBrk="0" hangingPunct="1">
        <a:spcBef>
          <a:spcPct val="0"/>
        </a:spcBef>
        <a:buNone/>
        <a:defRPr sz="5900" kern="1200">
          <a:solidFill>
            <a:schemeClr val="tx1"/>
          </a:solidFill>
          <a:latin typeface="+mj-lt"/>
          <a:ea typeface="+mj-ea"/>
          <a:cs typeface="+mj-cs"/>
        </a:defRPr>
      </a:lvl1pPr>
    </p:titleStyle>
    <p:bodyStyle>
      <a:lvl1pPr marL="457178" indent="-457178" algn="l" defTabSz="1219140"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90550" indent="-380981" algn="l" defTabSz="1219140" rtl="0" eaLnBrk="1" latinLnBrk="0" hangingPunct="1">
        <a:spcBef>
          <a:spcPct val="20000"/>
        </a:spcBef>
        <a:buFont typeface="Arial" pitchFamily="34" charset="0"/>
        <a:buChar char="–"/>
        <a:defRPr sz="3700" kern="1200">
          <a:solidFill>
            <a:schemeClr val="tx1"/>
          </a:solidFill>
          <a:latin typeface="+mn-lt"/>
          <a:ea typeface="+mn-ea"/>
          <a:cs typeface="+mn-cs"/>
        </a:defRPr>
      </a:lvl2pPr>
      <a:lvl3pPr marL="1523925" indent="-304784" algn="l" defTabSz="1219140"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493" indent="-304784" algn="l" defTabSz="1219140"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43062" indent="-304784" algn="l" defTabSz="1219140"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52632" indent="-304784" algn="l" defTabSz="1219140"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202" indent="-304784" algn="l" defTabSz="1219140"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772" indent="-304784" algn="l" defTabSz="1219140"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341" indent="-304784" algn="l" defTabSz="1219140"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en-US"/>
      </a:defPPr>
      <a:lvl1pPr marL="0" algn="l" defTabSz="1219140" rtl="0" eaLnBrk="1" latinLnBrk="0" hangingPunct="1">
        <a:defRPr sz="2400" kern="1200">
          <a:solidFill>
            <a:schemeClr val="tx1"/>
          </a:solidFill>
          <a:latin typeface="+mn-lt"/>
          <a:ea typeface="+mn-ea"/>
          <a:cs typeface="+mn-cs"/>
        </a:defRPr>
      </a:lvl1pPr>
      <a:lvl2pPr marL="609570" algn="l" defTabSz="1219140" rtl="0" eaLnBrk="1" latinLnBrk="0" hangingPunct="1">
        <a:defRPr sz="2400" kern="1200">
          <a:solidFill>
            <a:schemeClr val="tx1"/>
          </a:solidFill>
          <a:latin typeface="+mn-lt"/>
          <a:ea typeface="+mn-ea"/>
          <a:cs typeface="+mn-cs"/>
        </a:defRPr>
      </a:lvl2pPr>
      <a:lvl3pPr marL="1219140" algn="l" defTabSz="1219140" rtl="0" eaLnBrk="1" latinLnBrk="0" hangingPunct="1">
        <a:defRPr sz="2400" kern="1200">
          <a:solidFill>
            <a:schemeClr val="tx1"/>
          </a:solidFill>
          <a:latin typeface="+mn-lt"/>
          <a:ea typeface="+mn-ea"/>
          <a:cs typeface="+mn-cs"/>
        </a:defRPr>
      </a:lvl3pPr>
      <a:lvl4pPr marL="1828709" algn="l" defTabSz="1219140" rtl="0" eaLnBrk="1" latinLnBrk="0" hangingPunct="1">
        <a:defRPr sz="2400" kern="1200">
          <a:solidFill>
            <a:schemeClr val="tx1"/>
          </a:solidFill>
          <a:latin typeface="+mn-lt"/>
          <a:ea typeface="+mn-ea"/>
          <a:cs typeface="+mn-cs"/>
        </a:defRPr>
      </a:lvl4pPr>
      <a:lvl5pPr marL="2438278" algn="l" defTabSz="1219140" rtl="0" eaLnBrk="1" latinLnBrk="0" hangingPunct="1">
        <a:defRPr sz="2400" kern="1200">
          <a:solidFill>
            <a:schemeClr val="tx1"/>
          </a:solidFill>
          <a:latin typeface="+mn-lt"/>
          <a:ea typeface="+mn-ea"/>
          <a:cs typeface="+mn-cs"/>
        </a:defRPr>
      </a:lvl5pPr>
      <a:lvl6pPr marL="3047848" algn="l" defTabSz="1219140" rtl="0" eaLnBrk="1" latinLnBrk="0" hangingPunct="1">
        <a:defRPr sz="2400" kern="1200">
          <a:solidFill>
            <a:schemeClr val="tx1"/>
          </a:solidFill>
          <a:latin typeface="+mn-lt"/>
          <a:ea typeface="+mn-ea"/>
          <a:cs typeface="+mn-cs"/>
        </a:defRPr>
      </a:lvl6pPr>
      <a:lvl7pPr marL="3657418" algn="l" defTabSz="1219140" rtl="0" eaLnBrk="1" latinLnBrk="0" hangingPunct="1">
        <a:defRPr sz="2400" kern="1200">
          <a:solidFill>
            <a:schemeClr val="tx1"/>
          </a:solidFill>
          <a:latin typeface="+mn-lt"/>
          <a:ea typeface="+mn-ea"/>
          <a:cs typeface="+mn-cs"/>
        </a:defRPr>
      </a:lvl7pPr>
      <a:lvl8pPr marL="4266987" algn="l" defTabSz="1219140" rtl="0" eaLnBrk="1" latinLnBrk="0" hangingPunct="1">
        <a:defRPr sz="2400" kern="1200">
          <a:solidFill>
            <a:schemeClr val="tx1"/>
          </a:solidFill>
          <a:latin typeface="+mn-lt"/>
          <a:ea typeface="+mn-ea"/>
          <a:cs typeface="+mn-cs"/>
        </a:defRPr>
      </a:lvl8pPr>
      <a:lvl9pPr marL="4876557" algn="l" defTabSz="1219140" rtl="0" eaLnBrk="1" latinLnBrk="0" hangingPunct="1">
        <a:defRPr sz="2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1000" r="-1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9"/>
            <a:ext cx="10972800" cy="1143000"/>
          </a:xfrm>
          <a:prstGeom prst="rect">
            <a:avLst/>
          </a:prstGeom>
        </p:spPr>
        <p:txBody>
          <a:bodyPr vert="horz" lIns="121914" tIns="60957" rIns="121914" bIns="60957"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121914" tIns="60957" rIns="121914" bIns="6095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2"/>
            <a:ext cx="2844800" cy="365125"/>
          </a:xfrm>
          <a:prstGeom prst="rect">
            <a:avLst/>
          </a:prstGeom>
        </p:spPr>
        <p:txBody>
          <a:bodyPr vert="horz" lIns="121914" tIns="60957" rIns="121914" bIns="60957" rtlCol="0" anchor="ctr"/>
          <a:lstStyle>
            <a:lvl1pPr algn="l">
              <a:defRPr sz="1600">
                <a:solidFill>
                  <a:schemeClr val="tx1">
                    <a:tint val="75000"/>
                  </a:schemeClr>
                </a:solidFill>
              </a:defRPr>
            </a:lvl1pPr>
          </a:lstStyle>
          <a:p>
            <a:pPr defTabSz="1219140"/>
            <a:fld id="{60488CE9-4393-44A9-957E-C92DA9947CEE}" type="datetime1">
              <a:rPr lang="en-US" smtClean="0">
                <a:solidFill>
                  <a:prstClr val="black">
                    <a:tint val="75000"/>
                  </a:prstClr>
                </a:solidFill>
              </a:rPr>
              <a:pPr defTabSz="1219140"/>
              <a:t>7/8/2023</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2"/>
            <a:ext cx="3860800" cy="365125"/>
          </a:xfrm>
          <a:prstGeom prst="rect">
            <a:avLst/>
          </a:prstGeom>
        </p:spPr>
        <p:txBody>
          <a:bodyPr vert="horz" lIns="121914" tIns="60957" rIns="121914" bIns="60957" rtlCol="0" anchor="ctr"/>
          <a:lstStyle>
            <a:lvl1pPr algn="ctr">
              <a:defRPr sz="1600">
                <a:solidFill>
                  <a:schemeClr val="tx1">
                    <a:tint val="75000"/>
                  </a:schemeClr>
                </a:solidFill>
              </a:defRPr>
            </a:lvl1pPr>
          </a:lstStyle>
          <a:p>
            <a:pPr defTabSz="1219140"/>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2"/>
            <a:ext cx="2844800" cy="365125"/>
          </a:xfrm>
          <a:prstGeom prst="rect">
            <a:avLst/>
          </a:prstGeom>
        </p:spPr>
        <p:txBody>
          <a:bodyPr vert="horz" lIns="121914" tIns="60957" rIns="121914" bIns="60957" rtlCol="0" anchor="ctr"/>
          <a:lstStyle>
            <a:lvl1pPr algn="r">
              <a:defRPr sz="1600">
                <a:solidFill>
                  <a:schemeClr val="tx1">
                    <a:tint val="75000"/>
                  </a:schemeClr>
                </a:solidFill>
              </a:defRPr>
            </a:lvl1pPr>
          </a:lstStyle>
          <a:p>
            <a:pPr defTabSz="1219140"/>
            <a:fld id="{C9248839-0661-4EE9-8E97-1CBFC01B5AC1}" type="slidenum">
              <a:rPr lang="en-US" smtClean="0">
                <a:solidFill>
                  <a:prstClr val="black">
                    <a:tint val="75000"/>
                  </a:prstClr>
                </a:solidFill>
              </a:rPr>
              <a:pPr defTabSz="1219140"/>
              <a:t>‹#›</a:t>
            </a:fld>
            <a:endParaRPr lang="en-US">
              <a:solidFill>
                <a:prstClr val="black">
                  <a:tint val="75000"/>
                </a:prstClr>
              </a:solidFill>
            </a:endParaRPr>
          </a:p>
        </p:txBody>
      </p:sp>
    </p:spTree>
    <p:extLst>
      <p:ext uri="{BB962C8B-B14F-4D97-AF65-F5344CB8AC3E}">
        <p14:creationId xmlns:p14="http://schemas.microsoft.com/office/powerpoint/2010/main" val="10998167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1219140" rtl="0" eaLnBrk="1" latinLnBrk="0" hangingPunct="1">
        <a:spcBef>
          <a:spcPct val="0"/>
        </a:spcBef>
        <a:buNone/>
        <a:defRPr sz="5900" kern="1200">
          <a:solidFill>
            <a:schemeClr val="tx1"/>
          </a:solidFill>
          <a:latin typeface="+mj-lt"/>
          <a:ea typeface="+mj-ea"/>
          <a:cs typeface="+mj-cs"/>
        </a:defRPr>
      </a:lvl1pPr>
    </p:titleStyle>
    <p:bodyStyle>
      <a:lvl1pPr marL="457178" indent="-457178" algn="l" defTabSz="1219140"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90550" indent="-380981" algn="l" defTabSz="1219140" rtl="0" eaLnBrk="1" latinLnBrk="0" hangingPunct="1">
        <a:spcBef>
          <a:spcPct val="20000"/>
        </a:spcBef>
        <a:buFont typeface="Arial" pitchFamily="34" charset="0"/>
        <a:buChar char="–"/>
        <a:defRPr sz="3700" kern="1200">
          <a:solidFill>
            <a:schemeClr val="tx1"/>
          </a:solidFill>
          <a:latin typeface="+mn-lt"/>
          <a:ea typeface="+mn-ea"/>
          <a:cs typeface="+mn-cs"/>
        </a:defRPr>
      </a:lvl2pPr>
      <a:lvl3pPr marL="1523925" indent="-304784" algn="l" defTabSz="1219140"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493" indent="-304784" algn="l" defTabSz="1219140"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43062" indent="-304784" algn="l" defTabSz="1219140"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52632" indent="-304784" algn="l" defTabSz="1219140"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202" indent="-304784" algn="l" defTabSz="1219140"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772" indent="-304784" algn="l" defTabSz="1219140"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341" indent="-304784" algn="l" defTabSz="1219140"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en-US"/>
      </a:defPPr>
      <a:lvl1pPr marL="0" algn="l" defTabSz="1219140" rtl="0" eaLnBrk="1" latinLnBrk="0" hangingPunct="1">
        <a:defRPr sz="2400" kern="1200">
          <a:solidFill>
            <a:schemeClr val="tx1"/>
          </a:solidFill>
          <a:latin typeface="+mn-lt"/>
          <a:ea typeface="+mn-ea"/>
          <a:cs typeface="+mn-cs"/>
        </a:defRPr>
      </a:lvl1pPr>
      <a:lvl2pPr marL="609570" algn="l" defTabSz="1219140" rtl="0" eaLnBrk="1" latinLnBrk="0" hangingPunct="1">
        <a:defRPr sz="2400" kern="1200">
          <a:solidFill>
            <a:schemeClr val="tx1"/>
          </a:solidFill>
          <a:latin typeface="+mn-lt"/>
          <a:ea typeface="+mn-ea"/>
          <a:cs typeface="+mn-cs"/>
        </a:defRPr>
      </a:lvl2pPr>
      <a:lvl3pPr marL="1219140" algn="l" defTabSz="1219140" rtl="0" eaLnBrk="1" latinLnBrk="0" hangingPunct="1">
        <a:defRPr sz="2400" kern="1200">
          <a:solidFill>
            <a:schemeClr val="tx1"/>
          </a:solidFill>
          <a:latin typeface="+mn-lt"/>
          <a:ea typeface="+mn-ea"/>
          <a:cs typeface="+mn-cs"/>
        </a:defRPr>
      </a:lvl3pPr>
      <a:lvl4pPr marL="1828709" algn="l" defTabSz="1219140" rtl="0" eaLnBrk="1" latinLnBrk="0" hangingPunct="1">
        <a:defRPr sz="2400" kern="1200">
          <a:solidFill>
            <a:schemeClr val="tx1"/>
          </a:solidFill>
          <a:latin typeface="+mn-lt"/>
          <a:ea typeface="+mn-ea"/>
          <a:cs typeface="+mn-cs"/>
        </a:defRPr>
      </a:lvl4pPr>
      <a:lvl5pPr marL="2438278" algn="l" defTabSz="1219140" rtl="0" eaLnBrk="1" latinLnBrk="0" hangingPunct="1">
        <a:defRPr sz="2400" kern="1200">
          <a:solidFill>
            <a:schemeClr val="tx1"/>
          </a:solidFill>
          <a:latin typeface="+mn-lt"/>
          <a:ea typeface="+mn-ea"/>
          <a:cs typeface="+mn-cs"/>
        </a:defRPr>
      </a:lvl5pPr>
      <a:lvl6pPr marL="3047848" algn="l" defTabSz="1219140" rtl="0" eaLnBrk="1" latinLnBrk="0" hangingPunct="1">
        <a:defRPr sz="2400" kern="1200">
          <a:solidFill>
            <a:schemeClr val="tx1"/>
          </a:solidFill>
          <a:latin typeface="+mn-lt"/>
          <a:ea typeface="+mn-ea"/>
          <a:cs typeface="+mn-cs"/>
        </a:defRPr>
      </a:lvl6pPr>
      <a:lvl7pPr marL="3657418" algn="l" defTabSz="1219140" rtl="0" eaLnBrk="1" latinLnBrk="0" hangingPunct="1">
        <a:defRPr sz="2400" kern="1200">
          <a:solidFill>
            <a:schemeClr val="tx1"/>
          </a:solidFill>
          <a:latin typeface="+mn-lt"/>
          <a:ea typeface="+mn-ea"/>
          <a:cs typeface="+mn-cs"/>
        </a:defRPr>
      </a:lvl7pPr>
      <a:lvl8pPr marL="4266987" algn="l" defTabSz="1219140" rtl="0" eaLnBrk="1" latinLnBrk="0" hangingPunct="1">
        <a:defRPr sz="2400" kern="1200">
          <a:solidFill>
            <a:schemeClr val="tx1"/>
          </a:solidFill>
          <a:latin typeface="+mn-lt"/>
          <a:ea typeface="+mn-ea"/>
          <a:cs typeface="+mn-cs"/>
        </a:defRPr>
      </a:lvl8pPr>
      <a:lvl9pPr marL="4876557" algn="l" defTabSz="121914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9.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9.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9.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9.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lide Number Placeholder 39"/>
          <p:cNvSpPr>
            <a:spLocks noGrp="1"/>
          </p:cNvSpPr>
          <p:nvPr>
            <p:ph type="sldNum" sz="quarter" idx="12"/>
          </p:nvPr>
        </p:nvSpPr>
        <p:spPr/>
        <p:txBody>
          <a:bodyPr/>
          <a:lstStyle/>
          <a:p>
            <a:fld id="{C9248839-0661-4EE9-8E97-1CBFC01B5AC1}" type="slidenum">
              <a:rPr lang="en-US" smtClean="0">
                <a:solidFill>
                  <a:prstClr val="black">
                    <a:tint val="75000"/>
                  </a:prstClr>
                </a:solidFill>
              </a:rPr>
              <a:pPr/>
              <a:t>1</a:t>
            </a:fld>
            <a:endParaRPr lang="en-US">
              <a:solidFill>
                <a:prstClr val="black">
                  <a:tint val="75000"/>
                </a:prstClr>
              </a:solidFill>
            </a:endParaRPr>
          </a:p>
        </p:txBody>
      </p:sp>
      <p:pic>
        <p:nvPicPr>
          <p:cNvPr id="24" name="Picture 23">
            <a:extLst>
              <a:ext uri="{FF2B5EF4-FFF2-40B4-BE49-F238E27FC236}">
                <a16:creationId xmlns:a16="http://schemas.microsoft.com/office/drawing/2014/main" id="{EE7E9262-F0F3-C931-FC1C-9B2BBE08B5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angle 1">
            <a:extLst>
              <a:ext uri="{FF2B5EF4-FFF2-40B4-BE49-F238E27FC236}">
                <a16:creationId xmlns:a16="http://schemas.microsoft.com/office/drawing/2014/main" id="{2376057C-B2B2-4299-2B7B-B90835F2C76F}"/>
              </a:ext>
            </a:extLst>
          </p:cNvPr>
          <p:cNvSpPr/>
          <p:nvPr/>
        </p:nvSpPr>
        <p:spPr>
          <a:xfrm>
            <a:off x="301643" y="1405309"/>
            <a:ext cx="6107762" cy="769441"/>
          </a:xfrm>
          <a:prstGeom prst="rect">
            <a:avLst/>
          </a:prstGeom>
          <a:noFill/>
        </p:spPr>
        <p:txBody>
          <a:bodyPr wrap="none">
            <a:spAutoFit/>
          </a:bodyPr>
          <a:lstStyle/>
          <a:p>
            <a:pPr algn="ctr" eaLnBrk="1" fontAlgn="auto" hangingPunct="1">
              <a:spcBef>
                <a:spcPts val="0"/>
              </a:spcBef>
              <a:spcAft>
                <a:spcPts val="0"/>
              </a:spcAft>
              <a:defRPr/>
            </a:pPr>
            <a:r>
              <a:rPr lang="en-US" sz="4400" dirty="0" err="1">
                <a:ln w="0"/>
                <a:solidFill>
                  <a:srgbClr val="FF000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Đọc</a:t>
            </a:r>
            <a:r>
              <a:rPr lang="en-US" sz="4400" dirty="0">
                <a:ln w="0"/>
                <a:solidFill>
                  <a:srgbClr val="FF000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en-US" sz="4400" dirty="0" err="1">
                <a:ln w="0"/>
                <a:solidFill>
                  <a:srgbClr val="FF000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mở</a:t>
            </a:r>
            <a:r>
              <a:rPr lang="en-US" sz="4400" dirty="0">
                <a:ln w="0"/>
                <a:solidFill>
                  <a:srgbClr val="FF000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en-US" sz="4400" dirty="0" err="1">
                <a:ln w="0"/>
                <a:solidFill>
                  <a:srgbClr val="FF000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rộng</a:t>
            </a:r>
            <a:r>
              <a:rPr lang="en-US" sz="4400" dirty="0">
                <a:ln w="0"/>
                <a:solidFill>
                  <a:srgbClr val="FF000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en-US" sz="4400" dirty="0" err="1">
                <a:ln w="0"/>
                <a:solidFill>
                  <a:srgbClr val="FF000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theo</a:t>
            </a:r>
            <a:r>
              <a:rPr lang="en-US" sz="4400" dirty="0">
                <a:ln w="0"/>
                <a:solidFill>
                  <a:srgbClr val="FF000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en-US" sz="4400" dirty="0" err="1">
                <a:ln w="0"/>
                <a:solidFill>
                  <a:srgbClr val="FF000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thể</a:t>
            </a:r>
            <a:r>
              <a:rPr lang="en-US" sz="4400" dirty="0">
                <a:ln w="0"/>
                <a:solidFill>
                  <a:srgbClr val="FF000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en-US" sz="4400" dirty="0" err="1">
                <a:ln w="0"/>
                <a:solidFill>
                  <a:srgbClr val="FF000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loại</a:t>
            </a:r>
            <a:endParaRPr lang="en-US" sz="4400" dirty="0">
              <a:ln w="0"/>
              <a:solidFill>
                <a:srgbClr val="FF000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965E23FB-D337-9CDA-21D5-7AFE48990812}"/>
              </a:ext>
            </a:extLst>
          </p:cNvPr>
          <p:cNvSpPr txBox="1"/>
          <p:nvPr/>
        </p:nvSpPr>
        <p:spPr>
          <a:xfrm>
            <a:off x="2162628" y="2496256"/>
            <a:ext cx="7866743" cy="1569660"/>
          </a:xfrm>
          <a:prstGeom prst="rect">
            <a:avLst/>
          </a:prstGeom>
          <a:noFill/>
        </p:spPr>
        <p:txBody>
          <a:bodyPr wrap="square">
            <a:spAutoFit/>
          </a:bodyPr>
          <a:lstStyle/>
          <a:p>
            <a:pPr marL="274320" algn="ctr"/>
            <a:r>
              <a:rPr lang="en-US" sz="4800" b="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LỐI SỐNG ĐƠN GIẢN – </a:t>
            </a:r>
          </a:p>
          <a:p>
            <a:pPr marL="274320" algn="ctr"/>
            <a:r>
              <a:rPr lang="en-US" sz="4800" b="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XU THẾ CỦA THẾ KỈ XXI</a:t>
            </a:r>
            <a:r>
              <a:rPr lang="en-US" sz="4800"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4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C774C252-D1D0-EB9A-693F-E1E84868D6CB}"/>
              </a:ext>
            </a:extLst>
          </p:cNvPr>
          <p:cNvSpPr txBox="1"/>
          <p:nvPr/>
        </p:nvSpPr>
        <p:spPr>
          <a:xfrm>
            <a:off x="7634515" y="3456808"/>
            <a:ext cx="3947885" cy="1754326"/>
          </a:xfrm>
          <a:prstGeom prst="rect">
            <a:avLst/>
          </a:prstGeom>
          <a:noFill/>
        </p:spPr>
        <p:txBody>
          <a:bodyPr wrap="square">
            <a:spAutoFit/>
          </a:bodyPr>
          <a:lstStyle/>
          <a:p>
            <a:pPr marL="274320" algn="just"/>
            <a:r>
              <a:rPr lang="en-US" sz="3600" i="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i="1" dirty="0" err="1">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Chương</a:t>
            </a:r>
            <a:r>
              <a:rPr lang="en-US" sz="3600" i="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i="1" dirty="0" err="1">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Thâu</a:t>
            </a:r>
            <a:r>
              <a:rPr lang="en-US" sz="3600" i="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3600" i="1" dirty="0">
              <a:effectLst/>
              <a:latin typeface="Calibri" panose="020F0502020204030204" pitchFamily="34" charset="0"/>
              <a:ea typeface="Calibri" panose="020F0502020204030204" pitchFamily="34" charset="0"/>
              <a:cs typeface="Times New Roman" panose="02020603050405020304" pitchFamily="18" charset="0"/>
            </a:endParaRPr>
          </a:p>
          <a:p>
            <a:pPr marL="274320" algn="just"/>
            <a:r>
              <a:rPr lang="en-US" sz="36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3600" i="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61218624"/>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par>
                                <p:cTn id="21" presetID="2" presetClass="entr" presetSubtype="4" fill="hold" nodeType="withEffect">
                                  <p:stCondLst>
                                    <p:cond delay="0"/>
                                  </p:stCondLst>
                                  <p:childTnLst>
                                    <p:set>
                                      <p:cBhvr>
                                        <p:cTn id="22" dur="1" fill="hold">
                                          <p:stCondLst>
                                            <p:cond delay="0"/>
                                          </p:stCondLst>
                                        </p:cTn>
                                        <p:tgtEl>
                                          <p:spTgt spid="24"/>
                                        </p:tgtEl>
                                        <p:attrNameLst>
                                          <p:attrName>style.visibility</p:attrName>
                                        </p:attrNameLst>
                                      </p:cBhvr>
                                      <p:to>
                                        <p:strVal val="visible"/>
                                      </p:to>
                                    </p:set>
                                    <p:anim calcmode="lin" valueType="num">
                                      <p:cBhvr additive="base">
                                        <p:cTn id="23" dur="500" fill="hold"/>
                                        <p:tgtEl>
                                          <p:spTgt spid="24"/>
                                        </p:tgtEl>
                                        <p:attrNameLst>
                                          <p:attrName>ppt_x</p:attrName>
                                        </p:attrNameLst>
                                      </p:cBhvr>
                                      <p:tavLst>
                                        <p:tav tm="0">
                                          <p:val>
                                            <p:strVal val="#ppt_x"/>
                                          </p:val>
                                        </p:tav>
                                        <p:tav tm="100000">
                                          <p:val>
                                            <p:strVal val="#ppt_x"/>
                                          </p:val>
                                        </p:tav>
                                      </p:tavLst>
                                    </p:anim>
                                    <p:anim calcmode="lin" valueType="num">
                                      <p:cBhvr additive="base">
                                        <p:cTn id="24" dur="500" fill="hold"/>
                                        <p:tgtEl>
                                          <p:spTgt spid="24"/>
                                        </p:tgtEl>
                                        <p:attrNameLst>
                                          <p:attrName>ppt_y</p:attrName>
                                        </p:attrNameLst>
                                      </p:cBhvr>
                                      <p:tavLst>
                                        <p:tav tm="0">
                                          <p:val>
                                            <p:strVal val="1+#ppt_h/2"/>
                                          </p:val>
                                        </p:tav>
                                        <p:tav tm="100000">
                                          <p:val>
                                            <p:strVal val="#ppt_y"/>
                                          </p:val>
                                        </p:tav>
                                      </p:tavLst>
                                    </p:anim>
                                  </p:childTnLst>
                                </p:cTn>
                              </p:par>
                            </p:childTnLst>
                          </p:cTn>
                        </p:par>
                        <p:par>
                          <p:cTn id="25" fill="hold">
                            <p:stCondLst>
                              <p:cond delay="2000"/>
                            </p:stCondLst>
                            <p:childTnLst>
                              <p:par>
                                <p:cTn id="26" presetID="21" presetClass="entr" presetSubtype="1" fill="hold" grpId="0" nodeType="after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wheel(1)">
                                      <p:cBhvr>
                                        <p:cTn id="28" dur="2000"/>
                                        <p:tgtEl>
                                          <p:spTgt spid="4"/>
                                        </p:tgtEl>
                                      </p:cBhvr>
                                    </p:animEffect>
                                  </p:childTnLst>
                                </p:cTn>
                              </p:par>
                              <p:par>
                                <p:cTn id="29" presetID="21" presetClass="entr" presetSubtype="1" fill="hold" grpId="0" nodeType="with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wheel(1)">
                                      <p:cBhvr>
                                        <p:cTn id="31"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4" grpId="0"/>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1CA91DD-2790-4982-6F9D-59895390544F}"/>
              </a:ext>
            </a:extLst>
          </p:cNvPr>
          <p:cNvSpPr>
            <a:spLocks noGrp="1"/>
          </p:cNvSpPr>
          <p:nvPr>
            <p:ph type="sldNum" sz="quarter" idx="12"/>
          </p:nvPr>
        </p:nvSpPr>
        <p:spPr/>
        <p:txBody>
          <a:bodyPr/>
          <a:lstStyle/>
          <a:p>
            <a:fld id="{C9248839-0661-4EE9-8E97-1CBFC01B5AC1}" type="slidenum">
              <a:rPr lang="en-US" smtClean="0">
                <a:solidFill>
                  <a:prstClr val="black">
                    <a:tint val="75000"/>
                  </a:prstClr>
                </a:solidFill>
              </a:rPr>
              <a:pPr/>
              <a:t>10</a:t>
            </a:fld>
            <a:endParaRPr lang="en-US">
              <a:solidFill>
                <a:prstClr val="black">
                  <a:tint val="75000"/>
                </a:prstClr>
              </a:solidFill>
            </a:endParaRPr>
          </a:p>
        </p:txBody>
      </p:sp>
      <p:pic>
        <p:nvPicPr>
          <p:cNvPr id="4" name="Picture 3">
            <a:extLst>
              <a:ext uri="{FF2B5EF4-FFF2-40B4-BE49-F238E27FC236}">
                <a16:creationId xmlns:a16="http://schemas.microsoft.com/office/drawing/2014/main" id="{9C8BC5B6-AE79-A8A4-5521-8A0728CECF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Rectangle 4">
            <a:extLst>
              <a:ext uri="{FF2B5EF4-FFF2-40B4-BE49-F238E27FC236}">
                <a16:creationId xmlns:a16="http://schemas.microsoft.com/office/drawing/2014/main" id="{5D4A770E-78DA-9C84-BAF2-4EC5B3FDB36E}"/>
              </a:ext>
            </a:extLst>
          </p:cNvPr>
          <p:cNvSpPr/>
          <p:nvPr/>
        </p:nvSpPr>
        <p:spPr>
          <a:xfrm>
            <a:off x="223385" y="109691"/>
            <a:ext cx="4493538" cy="584775"/>
          </a:xfrm>
          <a:prstGeom prst="rect">
            <a:avLst/>
          </a:prstGeom>
          <a:noFill/>
        </p:spPr>
        <p:txBody>
          <a:bodyPr wrap="none">
            <a:spAutoFit/>
          </a:bodyPr>
          <a:lstStyle/>
          <a:p>
            <a:pPr algn="ctr" eaLnBrk="1" fontAlgn="auto" hangingPunct="1">
              <a:spcBef>
                <a:spcPts val="0"/>
              </a:spcBef>
              <a:spcAft>
                <a:spcPts val="0"/>
              </a:spcAft>
              <a:defRPr/>
            </a:pPr>
            <a:r>
              <a:rPr lang="en-US" sz="3200" dirty="0" err="1">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Đọc</a:t>
            </a:r>
            <a:r>
              <a:rPr lang="en-US" sz="3200" dirty="0">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en-US" sz="3200" dirty="0" err="1">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mở</a:t>
            </a:r>
            <a:r>
              <a:rPr lang="en-US" sz="3200" dirty="0">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en-US" sz="3200" dirty="0" err="1">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rộng</a:t>
            </a:r>
            <a:r>
              <a:rPr lang="en-US" sz="3200" dirty="0">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en-US" sz="3200" dirty="0" err="1">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theo</a:t>
            </a:r>
            <a:r>
              <a:rPr lang="en-US" sz="3200" dirty="0">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en-US" sz="3200" dirty="0" err="1">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thể</a:t>
            </a:r>
            <a:r>
              <a:rPr lang="en-US" sz="3200" dirty="0">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en-US" sz="3200" dirty="0" err="1">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loại</a:t>
            </a:r>
            <a:endParaRPr lang="en-US" sz="3200" dirty="0">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4DF5176E-944F-76AD-C8D9-A86E9E819AFD}"/>
              </a:ext>
            </a:extLst>
          </p:cNvPr>
          <p:cNvSpPr txBox="1"/>
          <p:nvPr/>
        </p:nvSpPr>
        <p:spPr>
          <a:xfrm>
            <a:off x="1741714" y="694466"/>
            <a:ext cx="7866743" cy="1200329"/>
          </a:xfrm>
          <a:prstGeom prst="rect">
            <a:avLst/>
          </a:prstGeom>
          <a:noFill/>
        </p:spPr>
        <p:txBody>
          <a:bodyPr wrap="square">
            <a:spAutoFit/>
          </a:bodyPr>
          <a:lstStyle/>
          <a:p>
            <a:pPr marL="274320" algn="ctr"/>
            <a:r>
              <a:rPr lang="en-US" sz="36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LỐI SỐNG ĐƠN GIẢN – </a:t>
            </a:r>
          </a:p>
          <a:p>
            <a:pPr marL="274320" algn="ctr"/>
            <a:r>
              <a:rPr lang="en-US" sz="36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XU THẾ CỦA THẾ KỈ XXI</a:t>
            </a:r>
            <a:r>
              <a:rPr lang="en-US" sz="36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3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3603B69D-0321-5DB1-FC1F-F77DA5BA4278}"/>
              </a:ext>
            </a:extLst>
          </p:cNvPr>
          <p:cNvSpPr txBox="1"/>
          <p:nvPr/>
        </p:nvSpPr>
        <p:spPr>
          <a:xfrm>
            <a:off x="7997372" y="1279241"/>
            <a:ext cx="3947885" cy="1200329"/>
          </a:xfrm>
          <a:prstGeom prst="rect">
            <a:avLst/>
          </a:prstGeom>
          <a:noFill/>
        </p:spPr>
        <p:txBody>
          <a:bodyPr wrap="square">
            <a:spAutoFit/>
          </a:bodyPr>
          <a:lstStyle/>
          <a:p>
            <a:pPr marL="274320" algn="just"/>
            <a:r>
              <a:rPr lang="en-US" sz="2400" i="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Chương</a:t>
            </a:r>
            <a:r>
              <a:rPr lang="en-US" sz="2400" i="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Thâu</a:t>
            </a:r>
            <a:r>
              <a:rPr lang="en-US" sz="2400" i="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i="1" dirty="0">
              <a:effectLst/>
              <a:latin typeface="Calibri" panose="020F0502020204030204" pitchFamily="34" charset="0"/>
              <a:ea typeface="Calibri" panose="020F0502020204030204" pitchFamily="34" charset="0"/>
              <a:cs typeface="Times New Roman" panose="02020603050405020304" pitchFamily="18" charset="0"/>
            </a:endParaRPr>
          </a:p>
          <a:p>
            <a:pPr marL="274320" algn="just"/>
            <a:r>
              <a:rPr lang="en-US"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i="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文本框 8">
            <a:extLst>
              <a:ext uri="{FF2B5EF4-FFF2-40B4-BE49-F238E27FC236}">
                <a16:creationId xmlns:a16="http://schemas.microsoft.com/office/drawing/2014/main" id="{E73C0E22-5979-C355-8800-A7900287A675}"/>
              </a:ext>
            </a:extLst>
          </p:cNvPr>
          <p:cNvSpPr txBox="1"/>
          <p:nvPr/>
        </p:nvSpPr>
        <p:spPr>
          <a:xfrm>
            <a:off x="134037" y="1879405"/>
            <a:ext cx="4582886" cy="480131"/>
          </a:xfrm>
          <a:prstGeom prst="rect">
            <a:avLst/>
          </a:prstGeom>
          <a:noFill/>
        </p:spPr>
        <p:txBody>
          <a:bodyPr wrap="square" lIns="109728" tIns="54864" rIns="109728" bIns="54864">
            <a:spAutoFit/>
          </a:bodyPr>
          <a:lstStyle/>
          <a:p>
            <a:pPr algn="ctr">
              <a:defRPr/>
            </a:pPr>
            <a:r>
              <a:rPr lang="en-US" sz="2400" b="1" dirty="0">
                <a:ln w="12700" cmpd="sng">
                  <a:solidFill>
                    <a:schemeClr val="accent4"/>
                  </a:solidFill>
                  <a:prstDash val="solid"/>
                </a:ln>
                <a:solidFill>
                  <a:srgbClr val="0000FF"/>
                </a:solidFill>
                <a:latin typeface="Times New Roman" panose="02020603050405020304" pitchFamily="18" charset="0"/>
                <a:cs typeface="Times New Roman" panose="02020603050405020304" pitchFamily="18" charset="0"/>
              </a:rPr>
              <a:t>II. SUY NGẪM VÀ PHẢN HỒI</a:t>
            </a:r>
          </a:p>
        </p:txBody>
      </p:sp>
      <p:sp>
        <p:nvSpPr>
          <p:cNvPr id="12" name="TextBox 11">
            <a:extLst>
              <a:ext uri="{FF2B5EF4-FFF2-40B4-BE49-F238E27FC236}">
                <a16:creationId xmlns:a16="http://schemas.microsoft.com/office/drawing/2014/main" id="{68DC9A05-346E-8996-7FB5-FB488345D040}"/>
              </a:ext>
            </a:extLst>
          </p:cNvPr>
          <p:cNvSpPr txBox="1"/>
          <p:nvPr/>
        </p:nvSpPr>
        <p:spPr>
          <a:xfrm>
            <a:off x="391885" y="2251200"/>
            <a:ext cx="5471886" cy="461665"/>
          </a:xfrm>
          <a:prstGeom prst="rect">
            <a:avLst/>
          </a:prstGeom>
          <a:noFill/>
        </p:spPr>
        <p:txBody>
          <a:bodyPr wrap="square">
            <a:spAutoFit/>
          </a:bodyPr>
          <a:lstStyle/>
          <a:p>
            <a:pPr algn="r">
              <a:defRPr/>
            </a:pPr>
            <a:r>
              <a:rPr lang="en-US" sz="2400" b="1" i="1" dirty="0">
                <a:solidFill>
                  <a:srgbClr val="C00000"/>
                </a:solidFill>
                <a:latin typeface="Times New Roman" panose="02020603050405020304" pitchFamily="18" charset="0"/>
                <a:cs typeface="Times New Roman" panose="02020603050405020304" pitchFamily="18" charset="0"/>
              </a:rPr>
              <a:t>1. </a:t>
            </a:r>
            <a:r>
              <a:rPr lang="en-US" sz="2400" b="1" i="1" dirty="0" err="1">
                <a:solidFill>
                  <a:srgbClr val="C00000"/>
                </a:solidFill>
                <a:latin typeface="Times New Roman" panose="02020603050405020304" pitchFamily="18" charset="0"/>
                <a:cs typeface="Times New Roman" panose="02020603050405020304" pitchFamily="18" charset="0"/>
              </a:rPr>
              <a:t>Hệ</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thống</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luận</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điểm</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lí</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lẽ</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và</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dẫn</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chứng</a:t>
            </a:r>
            <a:endParaRPr lang="en-US" sz="2400" dirty="0">
              <a:solidFill>
                <a:srgbClr val="C00000"/>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08970A92-70CA-1FC5-A300-D9A4039BE3B6}"/>
              </a:ext>
            </a:extLst>
          </p:cNvPr>
          <p:cNvSpPr txBox="1"/>
          <p:nvPr/>
        </p:nvSpPr>
        <p:spPr>
          <a:xfrm>
            <a:off x="134037" y="2520318"/>
            <a:ext cx="5961963" cy="646331"/>
          </a:xfrm>
          <a:prstGeom prst="rect">
            <a:avLst/>
          </a:prstGeom>
          <a:noFill/>
        </p:spPr>
        <p:txBody>
          <a:bodyPr wrap="square">
            <a:spAutoFit/>
          </a:bodyPr>
          <a:lstStyle/>
          <a:p>
            <a:pPr marL="274320" algn="just">
              <a:lnSpc>
                <a:spcPct val="150000"/>
              </a:lnSpc>
            </a:pPr>
            <a:r>
              <a:rPr lang="en-US" sz="2400" b="1" i="1" dirty="0">
                <a:solidFill>
                  <a:srgbClr val="C00000"/>
                </a:solidFill>
                <a:effectLst/>
                <a:latin typeface="Times New Roman" pitchFamily="18" charset="0"/>
                <a:ea typeface="Times New Roman" pitchFamily="18" charset="0"/>
                <a:cs typeface="Times New Roman" pitchFamily="18" charset="0"/>
              </a:rPr>
              <a:t>2. </a:t>
            </a:r>
            <a:r>
              <a:rPr lang="en-US" sz="2400" b="1" i="1" dirty="0" err="1">
                <a:solidFill>
                  <a:srgbClr val="C00000"/>
                </a:solidFill>
                <a:latin typeface="Times New Roman" pitchFamily="18" charset="0"/>
                <a:cs typeface="Times New Roman" pitchFamily="18" charset="0"/>
              </a:rPr>
              <a:t>Vai</a:t>
            </a:r>
            <a:r>
              <a:rPr lang="en-US" sz="2400" b="1" i="1" dirty="0">
                <a:solidFill>
                  <a:srgbClr val="C00000"/>
                </a:solidFill>
                <a:latin typeface="Times New Roman" pitchFamily="18" charset="0"/>
                <a:cs typeface="Times New Roman" pitchFamily="18" charset="0"/>
              </a:rPr>
              <a:t> </a:t>
            </a:r>
            <a:r>
              <a:rPr lang="en-US" sz="2400" b="1" i="1" dirty="0" err="1">
                <a:solidFill>
                  <a:srgbClr val="C00000"/>
                </a:solidFill>
                <a:latin typeface="Times New Roman" pitchFamily="18" charset="0"/>
                <a:cs typeface="Times New Roman" pitchFamily="18" charset="0"/>
              </a:rPr>
              <a:t>trò</a:t>
            </a:r>
            <a:r>
              <a:rPr lang="en-US" sz="2400" b="1" i="1" dirty="0">
                <a:solidFill>
                  <a:srgbClr val="C00000"/>
                </a:solidFill>
                <a:latin typeface="Times New Roman" pitchFamily="18" charset="0"/>
                <a:cs typeface="Times New Roman" pitchFamily="18" charset="0"/>
              </a:rPr>
              <a:t> </a:t>
            </a:r>
            <a:r>
              <a:rPr lang="en-US" sz="2400" b="1" i="1" dirty="0" err="1">
                <a:solidFill>
                  <a:srgbClr val="C00000"/>
                </a:solidFill>
                <a:latin typeface="Times New Roman" pitchFamily="18" charset="0"/>
                <a:cs typeface="Times New Roman" pitchFamily="18" charset="0"/>
              </a:rPr>
              <a:t>của</a:t>
            </a:r>
            <a:r>
              <a:rPr lang="en-US" sz="2400" b="1" i="1" dirty="0">
                <a:solidFill>
                  <a:srgbClr val="C00000"/>
                </a:solidFill>
                <a:latin typeface="Times New Roman" pitchFamily="18" charset="0"/>
                <a:cs typeface="Times New Roman" pitchFamily="18" charset="0"/>
              </a:rPr>
              <a:t> </a:t>
            </a:r>
            <a:r>
              <a:rPr lang="en-US" sz="2400" b="1" i="1" dirty="0" err="1">
                <a:solidFill>
                  <a:srgbClr val="C00000"/>
                </a:solidFill>
                <a:latin typeface="Times New Roman" pitchFamily="18" charset="0"/>
                <a:cs typeface="Times New Roman" pitchFamily="18" charset="0"/>
              </a:rPr>
              <a:t>lí</a:t>
            </a:r>
            <a:r>
              <a:rPr lang="en-US" sz="2400" b="1" i="1" dirty="0">
                <a:solidFill>
                  <a:srgbClr val="C00000"/>
                </a:solidFill>
                <a:latin typeface="Times New Roman" pitchFamily="18" charset="0"/>
                <a:cs typeface="Times New Roman" pitchFamily="18" charset="0"/>
              </a:rPr>
              <a:t> </a:t>
            </a:r>
            <a:r>
              <a:rPr lang="en-US" sz="2400" b="1" i="1" dirty="0" err="1">
                <a:solidFill>
                  <a:srgbClr val="C00000"/>
                </a:solidFill>
                <a:latin typeface="Times New Roman" pitchFamily="18" charset="0"/>
                <a:cs typeface="Times New Roman" pitchFamily="18" charset="0"/>
              </a:rPr>
              <a:t>lẽ</a:t>
            </a:r>
            <a:r>
              <a:rPr lang="en-US" sz="2400" b="1" i="1" dirty="0">
                <a:solidFill>
                  <a:srgbClr val="C00000"/>
                </a:solidFill>
                <a:latin typeface="Times New Roman" pitchFamily="18" charset="0"/>
                <a:cs typeface="Times New Roman" pitchFamily="18" charset="0"/>
              </a:rPr>
              <a:t> </a:t>
            </a:r>
            <a:r>
              <a:rPr lang="en-US" sz="2400" b="1" i="1" dirty="0" err="1">
                <a:solidFill>
                  <a:srgbClr val="C00000"/>
                </a:solidFill>
                <a:latin typeface="Times New Roman" pitchFamily="18" charset="0"/>
                <a:cs typeface="Times New Roman" pitchFamily="18" charset="0"/>
              </a:rPr>
              <a:t>và</a:t>
            </a:r>
            <a:r>
              <a:rPr lang="en-US" sz="2400" b="1" i="1" dirty="0">
                <a:solidFill>
                  <a:srgbClr val="C00000"/>
                </a:solidFill>
                <a:latin typeface="Times New Roman" pitchFamily="18" charset="0"/>
                <a:cs typeface="Times New Roman" pitchFamily="18" charset="0"/>
              </a:rPr>
              <a:t> </a:t>
            </a:r>
            <a:r>
              <a:rPr lang="en-US" sz="2400" b="1" i="1" dirty="0" err="1">
                <a:solidFill>
                  <a:srgbClr val="C00000"/>
                </a:solidFill>
                <a:latin typeface="Times New Roman" pitchFamily="18" charset="0"/>
                <a:cs typeface="Times New Roman" pitchFamily="18" charset="0"/>
              </a:rPr>
              <a:t>bằng</a:t>
            </a:r>
            <a:r>
              <a:rPr lang="en-US" sz="2400" b="1" i="1" dirty="0">
                <a:solidFill>
                  <a:srgbClr val="C00000"/>
                </a:solidFill>
                <a:latin typeface="Times New Roman" pitchFamily="18" charset="0"/>
                <a:cs typeface="Times New Roman" pitchFamily="18" charset="0"/>
              </a:rPr>
              <a:t> </a:t>
            </a:r>
            <a:r>
              <a:rPr lang="en-US" sz="2400" b="1" i="1" dirty="0" err="1">
                <a:solidFill>
                  <a:srgbClr val="C00000"/>
                </a:solidFill>
                <a:latin typeface="Times New Roman" pitchFamily="18" charset="0"/>
                <a:cs typeface="Times New Roman" pitchFamily="18" charset="0"/>
              </a:rPr>
              <a:t>chứng</a:t>
            </a:r>
            <a:r>
              <a:rPr lang="en-US" sz="2400" b="1" i="1" dirty="0">
                <a:solidFill>
                  <a:srgbClr val="C00000"/>
                </a:solidFill>
                <a:latin typeface="Times New Roman" pitchFamily="18" charset="0"/>
                <a:cs typeface="Times New Roman" pitchFamily="18" charset="0"/>
              </a:rPr>
              <a:t> </a:t>
            </a:r>
            <a:endParaRPr lang="en-US" sz="2400" dirty="0">
              <a:solidFill>
                <a:srgbClr val="C00000"/>
              </a:solidFill>
              <a:latin typeface="Times New Roman" pitchFamily="18" charset="0"/>
              <a:cs typeface="Times New Roman" pitchFamily="18" charset="0"/>
            </a:endParaRPr>
          </a:p>
        </p:txBody>
      </p:sp>
      <p:sp>
        <p:nvSpPr>
          <p:cNvPr id="10" name="Rectangle 9"/>
          <p:cNvSpPr/>
          <p:nvPr/>
        </p:nvSpPr>
        <p:spPr>
          <a:xfrm>
            <a:off x="775446" y="3085967"/>
            <a:ext cx="5195047" cy="461665"/>
          </a:xfrm>
          <a:prstGeom prst="rect">
            <a:avLst/>
          </a:prstGeom>
        </p:spPr>
        <p:txBody>
          <a:bodyPr wrap="square">
            <a:spAutoFit/>
          </a:bodyPr>
          <a:lstStyle/>
          <a:p>
            <a:pPr fontAlgn="base"/>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Liệt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kê</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dụ</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thực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tế</a:t>
            </a:r>
            <a:endParaRPr lang="en-US" sz="2400" dirty="0">
              <a:latin typeface="Times New Roman" pitchFamily="18" charset="0"/>
              <a:cs typeface="Times New Roman" pitchFamily="18" charset="0"/>
            </a:endParaRPr>
          </a:p>
        </p:txBody>
      </p:sp>
      <p:sp>
        <p:nvSpPr>
          <p:cNvPr id="11" name="Rectangle 10"/>
          <p:cNvSpPr/>
          <p:nvPr/>
        </p:nvSpPr>
        <p:spPr>
          <a:xfrm>
            <a:off x="775446" y="3572802"/>
            <a:ext cx="6849036" cy="461665"/>
          </a:xfrm>
          <a:prstGeom prst="rect">
            <a:avLst/>
          </a:prstGeom>
        </p:spPr>
        <p:txBody>
          <a:bodyPr wrap="square">
            <a:spAutoFit/>
          </a:bodyPr>
          <a:lstStyle/>
          <a:p>
            <a:pPr fontAlgn="base"/>
            <a:r>
              <a:rPr lang="en-US" sz="2400" dirty="0">
                <a:latin typeface="Times New Roman" pitchFamily="18" charset="0"/>
                <a:cs typeface="Times New Roman" pitchFamily="18" charset="0"/>
              </a:rPr>
              <a:t>- Minh </a:t>
            </a:r>
            <a:r>
              <a:rPr lang="en-US" sz="2400" dirty="0" err="1">
                <a:latin typeface="Times New Roman" pitchFamily="18" charset="0"/>
                <a:cs typeface="Times New Roman" pitchFamily="18" charset="0"/>
              </a:rPr>
              <a:t>chứng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tỏ</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luận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luận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điểm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chính</a:t>
            </a:r>
            <a:endParaRPr lang="en-US" sz="2400" dirty="0">
              <a:latin typeface="Times New Roman" pitchFamily="18" charset="0"/>
              <a:cs typeface="Times New Roman" pitchFamily="18" charset="0"/>
            </a:endParaRPr>
          </a:p>
        </p:txBody>
      </p:sp>
      <p:sp>
        <p:nvSpPr>
          <p:cNvPr id="13" name="Rectangle 12"/>
          <p:cNvSpPr/>
          <p:nvPr/>
        </p:nvSpPr>
        <p:spPr>
          <a:xfrm>
            <a:off x="761999" y="4032394"/>
            <a:ext cx="5289177" cy="461665"/>
          </a:xfrm>
          <a:prstGeom prst="rect">
            <a:avLst/>
          </a:prstGeom>
        </p:spPr>
        <p:txBody>
          <a:bodyPr wrap="square">
            <a:spAutoFit/>
          </a:bodyPr>
          <a:lstStyle/>
          <a:p>
            <a:pPr fontAlgn="base"/>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mang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tính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thực</a:t>
            </a:r>
            <a:r>
              <a:rPr lang="en-US" sz="2400" dirty="0">
                <a:latin typeface="Times New Roman" pitchFamily="18" charset="0"/>
                <a:cs typeface="Times New Roman" pitchFamily="18" charset="0"/>
              </a:rPr>
              <a:t>. </a:t>
            </a:r>
          </a:p>
        </p:txBody>
      </p:sp>
      <p:sp>
        <p:nvSpPr>
          <p:cNvPr id="14" name="Rectangle 13"/>
          <p:cNvSpPr/>
          <p:nvPr/>
        </p:nvSpPr>
        <p:spPr>
          <a:xfrm>
            <a:off x="775445" y="4507526"/>
            <a:ext cx="9040907" cy="830997"/>
          </a:xfrm>
          <a:prstGeom prst="rect">
            <a:avLst/>
          </a:prstGeom>
        </p:spPr>
        <p:txBody>
          <a:bodyPr wrap="square">
            <a:spAutoFit/>
          </a:bodyPr>
          <a:lstStyle/>
          <a:p>
            <a:pPr fontAlgn="base"/>
            <a:r>
              <a:rPr lang="en-US" sz="2400" b="1" i="1" dirty="0">
                <a:solidFill>
                  <a:srgbClr val="0000FF"/>
                </a:solidFill>
                <a:latin typeface="Times New Roman" pitchFamily="18" charset="0"/>
                <a:cs typeface="Times New Roman" pitchFamily="18" charset="0"/>
              </a:rPr>
              <a:t>-&gt; </a:t>
            </a:r>
            <a:r>
              <a:rPr lang="en-US" sz="2400" b="1" i="1" dirty="0" err="1">
                <a:solidFill>
                  <a:srgbClr val="0000FF"/>
                </a:solidFill>
                <a:latin typeface="Times New Roman" pitchFamily="18" charset="0"/>
                <a:cs typeface="Times New Roman" pitchFamily="18" charset="0"/>
              </a:rPr>
              <a:t>Góp</a:t>
            </a:r>
            <a:r>
              <a:rPr lang="en-US" sz="2400" b="1" i="1" dirty="0">
                <a:solidFill>
                  <a:srgbClr val="0000FF"/>
                </a:solidFill>
                <a:latin typeface="Times New Roman" pitchFamily="18" charset="0"/>
                <a:cs typeface="Times New Roman" pitchFamily="18" charset="0"/>
              </a:rPr>
              <a:t> </a:t>
            </a:r>
            <a:r>
              <a:rPr lang="en-US" sz="2400" b="1" i="1" dirty="0" err="1">
                <a:solidFill>
                  <a:srgbClr val="0000FF"/>
                </a:solidFill>
                <a:latin typeface="Times New Roman" pitchFamily="18" charset="0"/>
                <a:cs typeface="Times New Roman" pitchFamily="18" charset="0"/>
              </a:rPr>
              <a:t>phần</a:t>
            </a:r>
            <a:r>
              <a:rPr lang="en-US" sz="2400" b="1" i="1" dirty="0">
                <a:solidFill>
                  <a:srgbClr val="0000FF"/>
                </a:solidFill>
                <a:latin typeface="Times New Roman" pitchFamily="18" charset="0"/>
                <a:cs typeface="Times New Roman" pitchFamily="18" charset="0"/>
              </a:rPr>
              <a:t> </a:t>
            </a:r>
            <a:r>
              <a:rPr lang="en-US" sz="2400" b="1" i="1" dirty="0" err="1">
                <a:solidFill>
                  <a:srgbClr val="0000FF"/>
                </a:solidFill>
                <a:latin typeface="Times New Roman" pitchFamily="18" charset="0"/>
                <a:cs typeface="Times New Roman" pitchFamily="18" charset="0"/>
              </a:rPr>
              <a:t>khẳng</a:t>
            </a:r>
            <a:r>
              <a:rPr lang="en-US" sz="2400" b="1" i="1" dirty="0">
                <a:solidFill>
                  <a:srgbClr val="0000FF"/>
                </a:solidFill>
                <a:latin typeface="Times New Roman" pitchFamily="18" charset="0"/>
                <a:cs typeface="Times New Roman" pitchFamily="18" charset="0"/>
              </a:rPr>
              <a:t> </a:t>
            </a:r>
            <a:r>
              <a:rPr lang="en-US" sz="2400" b="1" i="1" dirty="0" err="1">
                <a:solidFill>
                  <a:srgbClr val="0000FF"/>
                </a:solidFill>
                <a:latin typeface="Times New Roman" pitchFamily="18" charset="0"/>
                <a:cs typeface="Times New Roman" pitchFamily="18" charset="0"/>
              </a:rPr>
              <a:t>định</a:t>
            </a:r>
            <a:r>
              <a:rPr lang="en-US" sz="2400" b="1" i="1" dirty="0">
                <a:solidFill>
                  <a:srgbClr val="0000FF"/>
                </a:solidFill>
                <a:latin typeface="Times New Roman" pitchFamily="18" charset="0"/>
                <a:cs typeface="Times New Roman" pitchFamily="18" charset="0"/>
              </a:rPr>
              <a:t> ý </a:t>
            </a:r>
            <a:r>
              <a:rPr lang="en-US" sz="2400" b="1" i="1" dirty="0" err="1">
                <a:solidFill>
                  <a:srgbClr val="0000FF"/>
                </a:solidFill>
                <a:latin typeface="Times New Roman" pitchFamily="18" charset="0"/>
                <a:cs typeface="Times New Roman" pitchFamily="18" charset="0"/>
              </a:rPr>
              <a:t>nghĩa</a:t>
            </a:r>
            <a:r>
              <a:rPr lang="en-US" sz="2400" b="1" i="1" dirty="0">
                <a:solidFill>
                  <a:srgbClr val="0000FF"/>
                </a:solidFill>
                <a:latin typeface="Times New Roman" pitchFamily="18" charset="0"/>
                <a:cs typeface="Times New Roman" pitchFamily="18" charset="0"/>
              </a:rPr>
              <a:t> </a:t>
            </a:r>
            <a:r>
              <a:rPr lang="en-US" sz="2400" b="1" i="1" dirty="0" err="1">
                <a:solidFill>
                  <a:srgbClr val="0000FF"/>
                </a:solidFill>
                <a:latin typeface="Times New Roman" pitchFamily="18" charset="0"/>
                <a:cs typeface="Times New Roman" pitchFamily="18" charset="0"/>
              </a:rPr>
              <a:t>của</a:t>
            </a:r>
            <a:r>
              <a:rPr lang="en-US" sz="2400" b="1" i="1" dirty="0">
                <a:solidFill>
                  <a:srgbClr val="0000FF"/>
                </a:solidFill>
                <a:latin typeface="Times New Roman" pitchFamily="18" charset="0"/>
                <a:cs typeface="Times New Roman" pitchFamily="18" charset="0"/>
              </a:rPr>
              <a:t> </a:t>
            </a:r>
            <a:r>
              <a:rPr lang="en-US" sz="2400" b="1" i="1" dirty="0" err="1">
                <a:solidFill>
                  <a:srgbClr val="0000FF"/>
                </a:solidFill>
                <a:latin typeface="Times New Roman" pitchFamily="18" charset="0"/>
                <a:cs typeface="Times New Roman" pitchFamily="18" charset="0"/>
              </a:rPr>
              <a:t>lối</a:t>
            </a:r>
            <a:r>
              <a:rPr lang="en-US" sz="2400" b="1" i="1" dirty="0">
                <a:solidFill>
                  <a:srgbClr val="0000FF"/>
                </a:solidFill>
                <a:latin typeface="Times New Roman" pitchFamily="18" charset="0"/>
                <a:cs typeface="Times New Roman" pitchFamily="18" charset="0"/>
              </a:rPr>
              <a:t> </a:t>
            </a:r>
            <a:r>
              <a:rPr lang="en-US" sz="2400" b="1" i="1" dirty="0" err="1">
                <a:solidFill>
                  <a:srgbClr val="0000FF"/>
                </a:solidFill>
                <a:latin typeface="Times New Roman" pitchFamily="18" charset="0"/>
                <a:cs typeface="Times New Roman" pitchFamily="18" charset="0"/>
              </a:rPr>
              <a:t>sống</a:t>
            </a:r>
            <a:r>
              <a:rPr lang="en-US" sz="2400" b="1" i="1" dirty="0">
                <a:solidFill>
                  <a:srgbClr val="0000FF"/>
                </a:solidFill>
                <a:latin typeface="Times New Roman" pitchFamily="18" charset="0"/>
                <a:cs typeface="Times New Roman" pitchFamily="18" charset="0"/>
              </a:rPr>
              <a:t> </a:t>
            </a:r>
            <a:r>
              <a:rPr lang="en-US" sz="2400" b="1" i="1" dirty="0" err="1">
                <a:solidFill>
                  <a:srgbClr val="0000FF"/>
                </a:solidFill>
                <a:latin typeface="Times New Roman" pitchFamily="18" charset="0"/>
                <a:cs typeface="Times New Roman" pitchFamily="18" charset="0"/>
              </a:rPr>
              <a:t>đơn</a:t>
            </a:r>
            <a:r>
              <a:rPr lang="en-US" sz="2400" b="1" i="1" dirty="0">
                <a:solidFill>
                  <a:srgbClr val="0000FF"/>
                </a:solidFill>
                <a:latin typeface="Times New Roman" pitchFamily="18" charset="0"/>
                <a:cs typeface="Times New Roman" pitchFamily="18" charset="0"/>
              </a:rPr>
              <a:t> </a:t>
            </a:r>
            <a:r>
              <a:rPr lang="en-US" sz="2400" b="1" i="1" dirty="0" err="1">
                <a:solidFill>
                  <a:srgbClr val="0000FF"/>
                </a:solidFill>
                <a:latin typeface="Times New Roman" pitchFamily="18" charset="0"/>
                <a:cs typeface="Times New Roman" pitchFamily="18" charset="0"/>
              </a:rPr>
              <a:t>giản</a:t>
            </a:r>
            <a:r>
              <a:rPr lang="en-US" sz="2400" b="1" i="1" dirty="0">
                <a:solidFill>
                  <a:srgbClr val="0000FF"/>
                </a:solidFill>
                <a:latin typeface="Times New Roman" pitchFamily="18" charset="0"/>
                <a:cs typeface="Times New Roman" pitchFamily="18" charset="0"/>
              </a:rPr>
              <a:t> – </a:t>
            </a:r>
            <a:r>
              <a:rPr lang="en-US" sz="2400" b="1" i="1" dirty="0" err="1">
                <a:solidFill>
                  <a:srgbClr val="0000FF"/>
                </a:solidFill>
                <a:latin typeface="Times New Roman" pitchFamily="18" charset="0"/>
                <a:cs typeface="Times New Roman" pitchFamily="18" charset="0"/>
              </a:rPr>
              <a:t>xu</a:t>
            </a:r>
            <a:r>
              <a:rPr lang="en-US" sz="2400" b="1" i="1" dirty="0">
                <a:solidFill>
                  <a:srgbClr val="0000FF"/>
                </a:solidFill>
                <a:latin typeface="Times New Roman" pitchFamily="18" charset="0"/>
                <a:cs typeface="Times New Roman" pitchFamily="18" charset="0"/>
              </a:rPr>
              <a:t> </a:t>
            </a:r>
            <a:r>
              <a:rPr lang="en-US" sz="2400" b="1" i="1" dirty="0" err="1">
                <a:solidFill>
                  <a:srgbClr val="0000FF"/>
                </a:solidFill>
                <a:latin typeface="Times New Roman" pitchFamily="18" charset="0"/>
                <a:cs typeface="Times New Roman" pitchFamily="18" charset="0"/>
              </a:rPr>
              <a:t>thế</a:t>
            </a:r>
            <a:r>
              <a:rPr lang="en-US" sz="2400" b="1" i="1" dirty="0">
                <a:solidFill>
                  <a:srgbClr val="0000FF"/>
                </a:solidFill>
                <a:latin typeface="Times New Roman" pitchFamily="18" charset="0"/>
                <a:cs typeface="Times New Roman" pitchFamily="18" charset="0"/>
              </a:rPr>
              <a:t> </a:t>
            </a:r>
            <a:r>
              <a:rPr lang="en-US" sz="2400" b="1" i="1" dirty="0" err="1">
                <a:solidFill>
                  <a:srgbClr val="0000FF"/>
                </a:solidFill>
                <a:latin typeface="Times New Roman" pitchFamily="18" charset="0"/>
                <a:cs typeface="Times New Roman" pitchFamily="18" charset="0"/>
              </a:rPr>
              <a:t>của</a:t>
            </a:r>
            <a:r>
              <a:rPr lang="en-US" sz="2400" b="1" i="1" dirty="0">
                <a:solidFill>
                  <a:srgbClr val="0000FF"/>
                </a:solidFill>
                <a:latin typeface="Times New Roman" pitchFamily="18" charset="0"/>
                <a:cs typeface="Times New Roman" pitchFamily="18" charset="0"/>
              </a:rPr>
              <a:t> </a:t>
            </a:r>
            <a:r>
              <a:rPr lang="en-US" sz="2400" b="1" i="1" dirty="0" err="1">
                <a:solidFill>
                  <a:srgbClr val="0000FF"/>
                </a:solidFill>
                <a:latin typeface="Times New Roman" pitchFamily="18" charset="0"/>
                <a:cs typeface="Times New Roman" pitchFamily="18" charset="0"/>
              </a:rPr>
              <a:t>thế</a:t>
            </a:r>
            <a:r>
              <a:rPr lang="en-US" sz="2400" b="1" i="1" dirty="0">
                <a:solidFill>
                  <a:srgbClr val="0000FF"/>
                </a:solidFill>
                <a:latin typeface="Times New Roman" pitchFamily="18" charset="0"/>
                <a:cs typeface="Times New Roman" pitchFamily="18" charset="0"/>
              </a:rPr>
              <a:t> </a:t>
            </a:r>
            <a:r>
              <a:rPr lang="en-US" sz="2400" b="1" i="1" dirty="0" err="1">
                <a:solidFill>
                  <a:srgbClr val="0000FF"/>
                </a:solidFill>
                <a:latin typeface="Times New Roman" pitchFamily="18" charset="0"/>
                <a:cs typeface="Times New Roman" pitchFamily="18" charset="0"/>
              </a:rPr>
              <a:t>kỉ</a:t>
            </a:r>
            <a:r>
              <a:rPr lang="en-US" sz="2400" b="1" i="1" dirty="0">
                <a:solidFill>
                  <a:srgbClr val="0000FF"/>
                </a:solidFill>
                <a:latin typeface="Times New Roman" pitchFamily="18" charset="0"/>
                <a:cs typeface="Times New Roman" pitchFamily="18" charset="0"/>
              </a:rPr>
              <a:t> XXI. (</a:t>
            </a:r>
            <a:r>
              <a:rPr lang="en-US" sz="2400" b="1" i="1" dirty="0" err="1">
                <a:solidFill>
                  <a:srgbClr val="0000FF"/>
                </a:solidFill>
                <a:latin typeface="Times New Roman" pitchFamily="18" charset="0"/>
                <a:cs typeface="Times New Roman" pitchFamily="18" charset="0"/>
              </a:rPr>
              <a:t>luận</a:t>
            </a:r>
            <a:r>
              <a:rPr lang="en-US" sz="2400" b="1" i="1" dirty="0">
                <a:solidFill>
                  <a:srgbClr val="0000FF"/>
                </a:solidFill>
                <a:latin typeface="Times New Roman" pitchFamily="18" charset="0"/>
                <a:cs typeface="Times New Roman" pitchFamily="18" charset="0"/>
              </a:rPr>
              <a:t> </a:t>
            </a:r>
            <a:r>
              <a:rPr lang="en-US" sz="2400" b="1" i="1" dirty="0" err="1">
                <a:solidFill>
                  <a:srgbClr val="0000FF"/>
                </a:solidFill>
                <a:latin typeface="Times New Roman" pitchFamily="18" charset="0"/>
                <a:cs typeface="Times New Roman" pitchFamily="18" charset="0"/>
              </a:rPr>
              <a:t>đề</a:t>
            </a:r>
            <a:r>
              <a:rPr lang="en-US" sz="2400" b="1" i="1" dirty="0">
                <a:solidFill>
                  <a:srgbClr val="0000FF"/>
                </a:solidFill>
                <a:latin typeface="Times New Roman" pitchFamily="18" charset="0"/>
                <a:cs typeface="Times New Roman" pitchFamily="18" charset="0"/>
              </a:rPr>
              <a:t>).</a:t>
            </a:r>
          </a:p>
        </p:txBody>
      </p:sp>
    </p:spTree>
    <p:extLst>
      <p:ext uri="{BB962C8B-B14F-4D97-AF65-F5344CB8AC3E}">
        <p14:creationId xmlns:p14="http://schemas.microsoft.com/office/powerpoint/2010/main" val="967266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2000"/>
                                        <p:tgtEl>
                                          <p:spTgt spid="9"/>
                                        </p:tgtEl>
                                      </p:cBhvr>
                                    </p:animEffect>
                                    <p:anim calcmode="lin" valueType="num">
                                      <p:cBhvr>
                                        <p:cTn id="8" dur="2000" fill="hold"/>
                                        <p:tgtEl>
                                          <p:spTgt spid="9"/>
                                        </p:tgtEl>
                                        <p:attrNameLst>
                                          <p:attrName>ppt_w</p:attrName>
                                        </p:attrNameLst>
                                      </p:cBhvr>
                                      <p:tavLst>
                                        <p:tav tm="0" fmla="#ppt_w*sin(2.5*pi*$)">
                                          <p:val>
                                            <p:fltVal val="0"/>
                                          </p:val>
                                        </p:tav>
                                        <p:tav tm="100000">
                                          <p:val>
                                            <p:fltVal val="1"/>
                                          </p:val>
                                        </p:tav>
                                      </p:tavLst>
                                    </p:anim>
                                    <p:anim calcmode="lin" valueType="num">
                                      <p:cBhvr>
                                        <p:cTn id="9" dur="2000" fill="hold"/>
                                        <p:tgtEl>
                                          <p:spTgt spid="9"/>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circle(in)">
                                      <p:cBhvr>
                                        <p:cTn id="14" dur="2000"/>
                                        <p:tgtEl>
                                          <p:spTgt spid="10"/>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heel(1)">
                                      <p:cBhvr>
                                        <p:cTn id="19" dur="2000"/>
                                        <p:tgtEl>
                                          <p:spTgt spid="11"/>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fade">
                                      <p:cBhvr>
                                        <p:cTn id="24" dur="500"/>
                                        <p:tgtEl>
                                          <p:spTgt spid="13"/>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10" grpId="0"/>
      <p:bldP spid="11" grpId="0"/>
      <p:bldP spid="13" grpId="0"/>
      <p:bldP spid="1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lide Number Placeholder 39"/>
          <p:cNvSpPr>
            <a:spLocks noGrp="1"/>
          </p:cNvSpPr>
          <p:nvPr>
            <p:ph type="sldNum" sz="quarter" idx="12"/>
          </p:nvPr>
        </p:nvSpPr>
        <p:spPr/>
        <p:txBody>
          <a:bodyPr/>
          <a:lstStyle/>
          <a:p>
            <a:fld id="{C9248839-0661-4EE9-8E97-1CBFC01B5AC1}" type="slidenum">
              <a:rPr lang="en-US" smtClean="0">
                <a:solidFill>
                  <a:prstClr val="black">
                    <a:tint val="75000"/>
                  </a:prstClr>
                </a:solidFill>
              </a:rPr>
              <a:pPr/>
              <a:t>11</a:t>
            </a:fld>
            <a:endParaRPr lang="en-US">
              <a:solidFill>
                <a:prstClr val="black">
                  <a:tint val="75000"/>
                </a:prstClr>
              </a:solidFill>
            </a:endParaRPr>
          </a:p>
        </p:txBody>
      </p:sp>
      <p:pic>
        <p:nvPicPr>
          <p:cNvPr id="24" name="Picture 23">
            <a:extLst>
              <a:ext uri="{FF2B5EF4-FFF2-40B4-BE49-F238E27FC236}">
                <a16:creationId xmlns:a16="http://schemas.microsoft.com/office/drawing/2014/main" id="{EE7E9262-F0F3-C931-FC1C-9B2BBE08B5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Rectangle 6">
            <a:extLst>
              <a:ext uri="{FF2B5EF4-FFF2-40B4-BE49-F238E27FC236}">
                <a16:creationId xmlns:a16="http://schemas.microsoft.com/office/drawing/2014/main" id="{5D4A770E-78DA-9C84-BAF2-4EC5B3FDB36E}"/>
              </a:ext>
            </a:extLst>
          </p:cNvPr>
          <p:cNvSpPr/>
          <p:nvPr/>
        </p:nvSpPr>
        <p:spPr>
          <a:xfrm>
            <a:off x="223385" y="109691"/>
            <a:ext cx="4493538" cy="584775"/>
          </a:xfrm>
          <a:prstGeom prst="rect">
            <a:avLst/>
          </a:prstGeom>
          <a:noFill/>
        </p:spPr>
        <p:txBody>
          <a:bodyPr wrap="none">
            <a:spAutoFit/>
          </a:bodyPr>
          <a:lstStyle/>
          <a:p>
            <a:pPr algn="ctr" eaLnBrk="1" fontAlgn="auto" hangingPunct="1">
              <a:spcBef>
                <a:spcPts val="0"/>
              </a:spcBef>
              <a:spcAft>
                <a:spcPts val="0"/>
              </a:spcAft>
              <a:defRPr/>
            </a:pPr>
            <a:r>
              <a:rPr lang="en-US" sz="3200" dirty="0" err="1">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Đọc</a:t>
            </a:r>
            <a:r>
              <a:rPr lang="en-US" sz="3200" dirty="0">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en-US" sz="3200" dirty="0" err="1">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mở</a:t>
            </a:r>
            <a:r>
              <a:rPr lang="en-US" sz="3200" dirty="0">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en-US" sz="3200" dirty="0" err="1">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rộng</a:t>
            </a:r>
            <a:r>
              <a:rPr lang="en-US" sz="3200" dirty="0">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en-US" sz="3200" dirty="0" err="1">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theo</a:t>
            </a:r>
            <a:r>
              <a:rPr lang="en-US" sz="3200" dirty="0">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en-US" sz="3200" dirty="0" err="1">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thể</a:t>
            </a:r>
            <a:r>
              <a:rPr lang="en-US" sz="3200" dirty="0">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en-US" sz="3200" dirty="0" err="1">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loại</a:t>
            </a:r>
            <a:endParaRPr lang="en-US" sz="3200" dirty="0">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4DF5176E-944F-76AD-C8D9-A86E9E819AFD}"/>
              </a:ext>
            </a:extLst>
          </p:cNvPr>
          <p:cNvSpPr txBox="1"/>
          <p:nvPr/>
        </p:nvSpPr>
        <p:spPr>
          <a:xfrm>
            <a:off x="1741714" y="694466"/>
            <a:ext cx="7866743" cy="1077218"/>
          </a:xfrm>
          <a:prstGeom prst="rect">
            <a:avLst/>
          </a:prstGeom>
          <a:noFill/>
        </p:spPr>
        <p:txBody>
          <a:bodyPr wrap="square">
            <a:spAutoFit/>
          </a:bodyPr>
          <a:lstStyle/>
          <a:p>
            <a:pPr marL="274320" algn="ctr"/>
            <a:r>
              <a:rPr lang="en-US" sz="32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LỐI SỐNG ĐƠN GIẢN – </a:t>
            </a:r>
          </a:p>
          <a:p>
            <a:pPr marL="274320" algn="ctr"/>
            <a:r>
              <a:rPr lang="en-US" sz="32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XU THẾ CỦA THẾ KỈ XXI</a:t>
            </a:r>
            <a:r>
              <a:rPr lang="en-US" sz="3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3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3603B69D-0321-5DB1-FC1F-F77DA5BA4278}"/>
              </a:ext>
            </a:extLst>
          </p:cNvPr>
          <p:cNvSpPr txBox="1"/>
          <p:nvPr/>
        </p:nvSpPr>
        <p:spPr>
          <a:xfrm>
            <a:off x="7997372" y="1279241"/>
            <a:ext cx="3947885" cy="1200329"/>
          </a:xfrm>
          <a:prstGeom prst="rect">
            <a:avLst/>
          </a:prstGeom>
          <a:noFill/>
        </p:spPr>
        <p:txBody>
          <a:bodyPr wrap="square">
            <a:spAutoFit/>
          </a:bodyPr>
          <a:lstStyle/>
          <a:p>
            <a:pPr marL="274320" algn="just"/>
            <a:r>
              <a:rPr lang="en-US" sz="2400" i="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Chương</a:t>
            </a:r>
            <a:r>
              <a:rPr lang="en-US" sz="2400" i="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Thâu</a:t>
            </a:r>
            <a:r>
              <a:rPr lang="en-US" sz="2400" i="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i="1" dirty="0">
              <a:effectLst/>
              <a:latin typeface="Calibri" panose="020F0502020204030204" pitchFamily="34" charset="0"/>
              <a:ea typeface="Calibri" panose="020F0502020204030204" pitchFamily="34" charset="0"/>
              <a:cs typeface="Times New Roman" panose="02020603050405020304" pitchFamily="18" charset="0"/>
            </a:endParaRPr>
          </a:p>
          <a:p>
            <a:pPr marL="274320" algn="just"/>
            <a:r>
              <a:rPr lang="en-US"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i="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文本框 8">
            <a:extLst>
              <a:ext uri="{FF2B5EF4-FFF2-40B4-BE49-F238E27FC236}">
                <a16:creationId xmlns:a16="http://schemas.microsoft.com/office/drawing/2014/main" id="{E73C0E22-5979-C355-8800-A7900287A675}"/>
              </a:ext>
            </a:extLst>
          </p:cNvPr>
          <p:cNvSpPr txBox="1"/>
          <p:nvPr/>
        </p:nvSpPr>
        <p:spPr>
          <a:xfrm>
            <a:off x="134037" y="1771829"/>
            <a:ext cx="4582886" cy="480131"/>
          </a:xfrm>
          <a:prstGeom prst="rect">
            <a:avLst/>
          </a:prstGeom>
          <a:noFill/>
        </p:spPr>
        <p:txBody>
          <a:bodyPr wrap="square" lIns="109728" tIns="54864" rIns="109728" bIns="54864">
            <a:spAutoFit/>
          </a:bodyPr>
          <a:lstStyle/>
          <a:p>
            <a:pPr algn="ctr">
              <a:defRPr/>
            </a:pPr>
            <a:r>
              <a:rPr lang="en-US" sz="2400" b="1" dirty="0">
                <a:ln w="12700" cmpd="sng">
                  <a:solidFill>
                    <a:schemeClr val="accent4"/>
                  </a:solidFill>
                  <a:prstDash val="solid"/>
                </a:ln>
                <a:solidFill>
                  <a:srgbClr val="0000FF"/>
                </a:solidFill>
                <a:latin typeface="Times New Roman" panose="02020603050405020304" pitchFamily="18" charset="0"/>
                <a:cs typeface="Times New Roman" panose="02020603050405020304" pitchFamily="18" charset="0"/>
              </a:rPr>
              <a:t>II. SUY NGẪM VÀ PHẢN HỒI</a:t>
            </a:r>
          </a:p>
        </p:txBody>
      </p:sp>
      <p:sp>
        <p:nvSpPr>
          <p:cNvPr id="11" name="TextBox 10">
            <a:extLst>
              <a:ext uri="{FF2B5EF4-FFF2-40B4-BE49-F238E27FC236}">
                <a16:creationId xmlns:a16="http://schemas.microsoft.com/office/drawing/2014/main" id="{68DC9A05-346E-8996-7FB5-FB488345D040}"/>
              </a:ext>
            </a:extLst>
          </p:cNvPr>
          <p:cNvSpPr txBox="1"/>
          <p:nvPr/>
        </p:nvSpPr>
        <p:spPr>
          <a:xfrm>
            <a:off x="338097" y="2143624"/>
            <a:ext cx="5471886" cy="461665"/>
          </a:xfrm>
          <a:prstGeom prst="rect">
            <a:avLst/>
          </a:prstGeom>
          <a:noFill/>
        </p:spPr>
        <p:txBody>
          <a:bodyPr wrap="square">
            <a:spAutoFit/>
          </a:bodyPr>
          <a:lstStyle/>
          <a:p>
            <a:pPr algn="r">
              <a:defRPr/>
            </a:pPr>
            <a:r>
              <a:rPr lang="en-US" sz="2400" b="1" i="1" dirty="0">
                <a:solidFill>
                  <a:srgbClr val="C00000"/>
                </a:solidFill>
                <a:latin typeface="Times New Roman" panose="02020603050405020304" pitchFamily="18" charset="0"/>
                <a:cs typeface="Times New Roman" panose="02020603050405020304" pitchFamily="18" charset="0"/>
              </a:rPr>
              <a:t>1. </a:t>
            </a:r>
            <a:r>
              <a:rPr lang="en-US" sz="2400" b="1" i="1" dirty="0" err="1">
                <a:solidFill>
                  <a:srgbClr val="C00000"/>
                </a:solidFill>
                <a:latin typeface="Times New Roman" panose="02020603050405020304" pitchFamily="18" charset="0"/>
                <a:cs typeface="Times New Roman" panose="02020603050405020304" pitchFamily="18" charset="0"/>
              </a:rPr>
              <a:t>Hệ</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thống</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luận</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điểm</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lí</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lẽ</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và</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dẫn</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chứng</a:t>
            </a:r>
            <a:endParaRPr lang="en-US" sz="2400" dirty="0">
              <a:solidFill>
                <a:srgbClr val="C00000"/>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08970A92-70CA-1FC5-A300-D9A4039BE3B6}"/>
              </a:ext>
            </a:extLst>
          </p:cNvPr>
          <p:cNvSpPr txBox="1"/>
          <p:nvPr/>
        </p:nvSpPr>
        <p:spPr>
          <a:xfrm>
            <a:off x="93696" y="2412742"/>
            <a:ext cx="5961963" cy="646331"/>
          </a:xfrm>
          <a:prstGeom prst="rect">
            <a:avLst/>
          </a:prstGeom>
          <a:noFill/>
        </p:spPr>
        <p:txBody>
          <a:bodyPr wrap="square">
            <a:spAutoFit/>
          </a:bodyPr>
          <a:lstStyle/>
          <a:p>
            <a:pPr marL="274320" algn="just">
              <a:lnSpc>
                <a:spcPct val="150000"/>
              </a:lnSpc>
            </a:pPr>
            <a:r>
              <a:rPr lang="en-US" sz="2400" b="1" i="1" dirty="0">
                <a:solidFill>
                  <a:srgbClr val="C00000"/>
                </a:solidFill>
                <a:effectLst/>
                <a:latin typeface="Times New Roman" pitchFamily="18" charset="0"/>
                <a:ea typeface="Times New Roman" pitchFamily="18" charset="0"/>
                <a:cs typeface="Times New Roman" pitchFamily="18" charset="0"/>
              </a:rPr>
              <a:t>2. </a:t>
            </a:r>
            <a:r>
              <a:rPr lang="en-US" sz="2400" b="1" i="1" dirty="0" err="1">
                <a:solidFill>
                  <a:srgbClr val="C00000"/>
                </a:solidFill>
                <a:latin typeface="Times New Roman" pitchFamily="18" charset="0"/>
                <a:cs typeface="Times New Roman" pitchFamily="18" charset="0"/>
              </a:rPr>
              <a:t>Vai</a:t>
            </a:r>
            <a:r>
              <a:rPr lang="en-US" sz="2400" b="1" i="1" dirty="0">
                <a:solidFill>
                  <a:srgbClr val="C00000"/>
                </a:solidFill>
                <a:latin typeface="Times New Roman" pitchFamily="18" charset="0"/>
                <a:cs typeface="Times New Roman" pitchFamily="18" charset="0"/>
              </a:rPr>
              <a:t> </a:t>
            </a:r>
            <a:r>
              <a:rPr lang="en-US" sz="2400" b="1" i="1" dirty="0" err="1">
                <a:solidFill>
                  <a:srgbClr val="C00000"/>
                </a:solidFill>
                <a:latin typeface="Times New Roman" pitchFamily="18" charset="0"/>
                <a:cs typeface="Times New Roman" pitchFamily="18" charset="0"/>
              </a:rPr>
              <a:t>trò</a:t>
            </a:r>
            <a:r>
              <a:rPr lang="en-US" sz="2400" b="1" i="1" dirty="0">
                <a:solidFill>
                  <a:srgbClr val="C00000"/>
                </a:solidFill>
                <a:latin typeface="Times New Roman" pitchFamily="18" charset="0"/>
                <a:cs typeface="Times New Roman" pitchFamily="18" charset="0"/>
              </a:rPr>
              <a:t> </a:t>
            </a:r>
            <a:r>
              <a:rPr lang="en-US" sz="2400" b="1" i="1" dirty="0" err="1">
                <a:solidFill>
                  <a:srgbClr val="C00000"/>
                </a:solidFill>
                <a:latin typeface="Times New Roman" pitchFamily="18" charset="0"/>
                <a:cs typeface="Times New Roman" pitchFamily="18" charset="0"/>
              </a:rPr>
              <a:t>của</a:t>
            </a:r>
            <a:r>
              <a:rPr lang="en-US" sz="2400" b="1" i="1" dirty="0">
                <a:solidFill>
                  <a:srgbClr val="C00000"/>
                </a:solidFill>
                <a:latin typeface="Times New Roman" pitchFamily="18" charset="0"/>
                <a:cs typeface="Times New Roman" pitchFamily="18" charset="0"/>
              </a:rPr>
              <a:t> </a:t>
            </a:r>
            <a:r>
              <a:rPr lang="en-US" sz="2400" b="1" i="1" dirty="0" err="1">
                <a:solidFill>
                  <a:srgbClr val="C00000"/>
                </a:solidFill>
                <a:latin typeface="Times New Roman" pitchFamily="18" charset="0"/>
                <a:cs typeface="Times New Roman" pitchFamily="18" charset="0"/>
              </a:rPr>
              <a:t>lí</a:t>
            </a:r>
            <a:r>
              <a:rPr lang="en-US" sz="2400" b="1" i="1" dirty="0">
                <a:solidFill>
                  <a:srgbClr val="C00000"/>
                </a:solidFill>
                <a:latin typeface="Times New Roman" pitchFamily="18" charset="0"/>
                <a:cs typeface="Times New Roman" pitchFamily="18" charset="0"/>
              </a:rPr>
              <a:t> </a:t>
            </a:r>
            <a:r>
              <a:rPr lang="en-US" sz="2400" b="1" i="1" dirty="0" err="1">
                <a:solidFill>
                  <a:srgbClr val="C00000"/>
                </a:solidFill>
                <a:latin typeface="Times New Roman" pitchFamily="18" charset="0"/>
                <a:cs typeface="Times New Roman" pitchFamily="18" charset="0"/>
              </a:rPr>
              <a:t>lẽ</a:t>
            </a:r>
            <a:r>
              <a:rPr lang="en-US" sz="2400" b="1" i="1" dirty="0">
                <a:solidFill>
                  <a:srgbClr val="C00000"/>
                </a:solidFill>
                <a:latin typeface="Times New Roman" pitchFamily="18" charset="0"/>
                <a:cs typeface="Times New Roman" pitchFamily="18" charset="0"/>
              </a:rPr>
              <a:t> </a:t>
            </a:r>
            <a:r>
              <a:rPr lang="en-US" sz="2400" b="1" i="1" dirty="0" err="1">
                <a:solidFill>
                  <a:srgbClr val="C00000"/>
                </a:solidFill>
                <a:latin typeface="Times New Roman" pitchFamily="18" charset="0"/>
                <a:cs typeface="Times New Roman" pitchFamily="18" charset="0"/>
              </a:rPr>
              <a:t>và</a:t>
            </a:r>
            <a:r>
              <a:rPr lang="en-US" sz="2400" b="1" i="1" dirty="0">
                <a:solidFill>
                  <a:srgbClr val="C00000"/>
                </a:solidFill>
                <a:latin typeface="Times New Roman" pitchFamily="18" charset="0"/>
                <a:cs typeface="Times New Roman" pitchFamily="18" charset="0"/>
              </a:rPr>
              <a:t> </a:t>
            </a:r>
            <a:r>
              <a:rPr lang="en-US" sz="2400" b="1" i="1" dirty="0" err="1">
                <a:solidFill>
                  <a:srgbClr val="C00000"/>
                </a:solidFill>
                <a:latin typeface="Times New Roman" pitchFamily="18" charset="0"/>
                <a:cs typeface="Times New Roman" pitchFamily="18" charset="0"/>
              </a:rPr>
              <a:t>bằng</a:t>
            </a:r>
            <a:r>
              <a:rPr lang="en-US" sz="2400" b="1" i="1" dirty="0">
                <a:solidFill>
                  <a:srgbClr val="C00000"/>
                </a:solidFill>
                <a:latin typeface="Times New Roman" pitchFamily="18" charset="0"/>
                <a:cs typeface="Times New Roman" pitchFamily="18" charset="0"/>
              </a:rPr>
              <a:t> </a:t>
            </a:r>
            <a:r>
              <a:rPr lang="en-US" sz="2400" b="1" i="1" dirty="0" err="1">
                <a:solidFill>
                  <a:srgbClr val="C00000"/>
                </a:solidFill>
                <a:latin typeface="Times New Roman" pitchFamily="18" charset="0"/>
                <a:cs typeface="Times New Roman" pitchFamily="18" charset="0"/>
              </a:rPr>
              <a:t>chứng</a:t>
            </a:r>
            <a:r>
              <a:rPr lang="en-US" sz="2400" b="1" i="1" dirty="0">
                <a:solidFill>
                  <a:srgbClr val="C00000"/>
                </a:solidFill>
                <a:latin typeface="Times New Roman" pitchFamily="18" charset="0"/>
                <a:cs typeface="Times New Roman" pitchFamily="18" charset="0"/>
              </a:rPr>
              <a:t> </a:t>
            </a:r>
            <a:endParaRPr lang="en-US" sz="2400" dirty="0">
              <a:solidFill>
                <a:srgbClr val="C00000"/>
              </a:solidFill>
              <a:latin typeface="Times New Roman" pitchFamily="18" charset="0"/>
              <a:cs typeface="Times New Roman" pitchFamily="18" charset="0"/>
            </a:endParaRPr>
          </a:p>
        </p:txBody>
      </p:sp>
      <p:sp>
        <p:nvSpPr>
          <p:cNvPr id="13" name="TextBox 12">
            <a:extLst>
              <a:ext uri="{FF2B5EF4-FFF2-40B4-BE49-F238E27FC236}">
                <a16:creationId xmlns:a16="http://schemas.microsoft.com/office/drawing/2014/main" id="{08970A92-70CA-1FC5-A300-D9A4039BE3B6}"/>
              </a:ext>
            </a:extLst>
          </p:cNvPr>
          <p:cNvSpPr txBox="1"/>
          <p:nvPr/>
        </p:nvSpPr>
        <p:spPr>
          <a:xfrm>
            <a:off x="111626" y="2766847"/>
            <a:ext cx="7243915" cy="646331"/>
          </a:xfrm>
          <a:prstGeom prst="rect">
            <a:avLst/>
          </a:prstGeom>
          <a:noFill/>
        </p:spPr>
        <p:txBody>
          <a:bodyPr wrap="square">
            <a:spAutoFit/>
          </a:bodyPr>
          <a:lstStyle/>
          <a:p>
            <a:pPr marL="274320" algn="just">
              <a:lnSpc>
                <a:spcPct val="150000"/>
              </a:lnSpc>
            </a:pPr>
            <a:r>
              <a:rPr lang="en-US" sz="2400" b="1" i="1" dirty="0">
                <a:solidFill>
                  <a:srgbClr val="C00000"/>
                </a:solidFill>
                <a:latin typeface="Times New Roman" pitchFamily="18" charset="0"/>
                <a:ea typeface="Times New Roman" pitchFamily="18" charset="0"/>
                <a:cs typeface="Times New Roman" pitchFamily="18" charset="0"/>
              </a:rPr>
              <a:t>3</a:t>
            </a:r>
            <a:r>
              <a:rPr lang="en-US" sz="2400" b="1" i="1" dirty="0">
                <a:solidFill>
                  <a:srgbClr val="C00000"/>
                </a:solidFill>
                <a:effectLst/>
                <a:latin typeface="Times New Roman" pitchFamily="18" charset="0"/>
                <a:ea typeface="Times New Roman" pitchFamily="18" charset="0"/>
                <a:cs typeface="Times New Roman" pitchFamily="18" charset="0"/>
              </a:rPr>
              <a:t>. </a:t>
            </a:r>
            <a:r>
              <a:rPr lang="en-US" sz="2400" b="1" i="1" dirty="0" err="1">
                <a:solidFill>
                  <a:srgbClr val="C00000"/>
                </a:solidFill>
                <a:effectLst/>
                <a:latin typeface="Times New Roman" pitchFamily="18" charset="0"/>
                <a:ea typeface="Times New Roman" pitchFamily="18" charset="0"/>
                <a:cs typeface="Times New Roman" pitchFamily="18" charset="0"/>
              </a:rPr>
              <a:t>Bằng</a:t>
            </a:r>
            <a:r>
              <a:rPr lang="en-US" sz="2400" b="1" i="1" dirty="0">
                <a:solidFill>
                  <a:srgbClr val="C00000"/>
                </a:solidFill>
                <a:effectLst/>
                <a:latin typeface="Times New Roman" pitchFamily="18" charset="0"/>
                <a:ea typeface="Times New Roman" pitchFamily="18" charset="0"/>
                <a:cs typeface="Times New Roman" pitchFamily="18" charset="0"/>
              </a:rPr>
              <a:t> </a:t>
            </a:r>
            <a:r>
              <a:rPr lang="en-US" sz="2400" b="1" i="1" dirty="0" err="1">
                <a:solidFill>
                  <a:srgbClr val="C00000"/>
                </a:solidFill>
                <a:effectLst/>
                <a:latin typeface="Times New Roman" pitchFamily="18" charset="0"/>
                <a:ea typeface="Times New Roman" pitchFamily="18" charset="0"/>
                <a:cs typeface="Times New Roman" pitchFamily="18" charset="0"/>
              </a:rPr>
              <a:t>chứng</a:t>
            </a:r>
            <a:r>
              <a:rPr lang="en-US" sz="2400" b="1" i="1" dirty="0">
                <a:solidFill>
                  <a:srgbClr val="C00000"/>
                </a:solidFill>
                <a:effectLst/>
                <a:latin typeface="Times New Roman" pitchFamily="18" charset="0"/>
                <a:ea typeface="Times New Roman" pitchFamily="18" charset="0"/>
                <a:cs typeface="Times New Roman" pitchFamily="18" charset="0"/>
              </a:rPr>
              <a:t> </a:t>
            </a:r>
            <a:r>
              <a:rPr lang="en-US" sz="2400" b="1" i="1" dirty="0" err="1">
                <a:solidFill>
                  <a:srgbClr val="C00000"/>
                </a:solidFill>
                <a:effectLst/>
                <a:latin typeface="Times New Roman" pitchFamily="18" charset="0"/>
                <a:ea typeface="Times New Roman" pitchFamily="18" charset="0"/>
                <a:cs typeface="Times New Roman" pitchFamily="18" charset="0"/>
              </a:rPr>
              <a:t>khách</a:t>
            </a:r>
            <a:r>
              <a:rPr lang="en-US" sz="2400" b="1" i="1" dirty="0">
                <a:solidFill>
                  <a:srgbClr val="C00000"/>
                </a:solidFill>
                <a:effectLst/>
                <a:latin typeface="Times New Roman" pitchFamily="18" charset="0"/>
                <a:ea typeface="Times New Roman" pitchFamily="18" charset="0"/>
                <a:cs typeface="Times New Roman" pitchFamily="18" charset="0"/>
              </a:rPr>
              <a:t> </a:t>
            </a:r>
            <a:r>
              <a:rPr lang="en-US" sz="2400" b="1" i="1" dirty="0" err="1">
                <a:solidFill>
                  <a:srgbClr val="C00000"/>
                </a:solidFill>
                <a:effectLst/>
                <a:latin typeface="Times New Roman" pitchFamily="18" charset="0"/>
                <a:ea typeface="Times New Roman" pitchFamily="18" charset="0"/>
                <a:cs typeface="Times New Roman" pitchFamily="18" charset="0"/>
              </a:rPr>
              <a:t>quan</a:t>
            </a:r>
            <a:r>
              <a:rPr lang="en-US" sz="2400" b="1" i="1" dirty="0">
                <a:solidFill>
                  <a:srgbClr val="C00000"/>
                </a:solidFill>
                <a:effectLst/>
                <a:latin typeface="Times New Roman" pitchFamily="18" charset="0"/>
                <a:ea typeface="Times New Roman" pitchFamily="18" charset="0"/>
                <a:cs typeface="Times New Roman" pitchFamily="18" charset="0"/>
              </a:rPr>
              <a:t> </a:t>
            </a:r>
            <a:r>
              <a:rPr lang="en-US" sz="2400" b="1" i="1" dirty="0" err="1">
                <a:solidFill>
                  <a:srgbClr val="C00000"/>
                </a:solidFill>
                <a:effectLst/>
                <a:latin typeface="Times New Roman" pitchFamily="18" charset="0"/>
                <a:ea typeface="Times New Roman" pitchFamily="18" charset="0"/>
                <a:cs typeface="Times New Roman" pitchFamily="18" charset="0"/>
              </a:rPr>
              <a:t>và</a:t>
            </a:r>
            <a:r>
              <a:rPr lang="en-US" sz="2400" b="1" i="1" dirty="0">
                <a:solidFill>
                  <a:srgbClr val="C00000"/>
                </a:solidFill>
                <a:effectLst/>
                <a:latin typeface="Times New Roman" pitchFamily="18" charset="0"/>
                <a:ea typeface="Times New Roman" pitchFamily="18" charset="0"/>
                <a:cs typeface="Times New Roman" pitchFamily="18" charset="0"/>
              </a:rPr>
              <a:t> ý </a:t>
            </a:r>
            <a:r>
              <a:rPr lang="en-US" sz="2400" b="1" i="1" dirty="0" err="1">
                <a:solidFill>
                  <a:srgbClr val="C00000"/>
                </a:solidFill>
                <a:effectLst/>
                <a:latin typeface="Times New Roman" pitchFamily="18" charset="0"/>
                <a:ea typeface="Times New Roman" pitchFamily="18" charset="0"/>
                <a:cs typeface="Times New Roman" pitchFamily="18" charset="0"/>
              </a:rPr>
              <a:t>kiến</a:t>
            </a:r>
            <a:r>
              <a:rPr lang="en-US" sz="2400" b="1" i="1" dirty="0">
                <a:solidFill>
                  <a:srgbClr val="C00000"/>
                </a:solidFill>
                <a:effectLst/>
                <a:latin typeface="Times New Roman" pitchFamily="18" charset="0"/>
                <a:ea typeface="Times New Roman" pitchFamily="18" charset="0"/>
                <a:cs typeface="Times New Roman" pitchFamily="18" charset="0"/>
              </a:rPr>
              <a:t> </a:t>
            </a:r>
            <a:r>
              <a:rPr lang="en-US" sz="2400" b="1" i="1" dirty="0" err="1">
                <a:solidFill>
                  <a:srgbClr val="C00000"/>
                </a:solidFill>
                <a:effectLst/>
                <a:latin typeface="Times New Roman" pitchFamily="18" charset="0"/>
                <a:ea typeface="Times New Roman" pitchFamily="18" charset="0"/>
                <a:cs typeface="Times New Roman" pitchFamily="18" charset="0"/>
              </a:rPr>
              <a:t>chủ</a:t>
            </a:r>
            <a:r>
              <a:rPr lang="en-US" sz="2400" b="1" i="1" dirty="0">
                <a:solidFill>
                  <a:srgbClr val="C00000"/>
                </a:solidFill>
                <a:effectLst/>
                <a:latin typeface="Times New Roman" pitchFamily="18" charset="0"/>
                <a:ea typeface="Times New Roman" pitchFamily="18" charset="0"/>
                <a:cs typeface="Times New Roman" pitchFamily="18" charset="0"/>
              </a:rPr>
              <a:t> </a:t>
            </a:r>
            <a:r>
              <a:rPr lang="en-US" sz="2400" b="1" i="1" dirty="0" err="1">
                <a:solidFill>
                  <a:srgbClr val="C00000"/>
                </a:solidFill>
                <a:effectLst/>
                <a:latin typeface="Times New Roman" pitchFamily="18" charset="0"/>
                <a:ea typeface="Times New Roman" pitchFamily="18" charset="0"/>
                <a:cs typeface="Times New Roman" pitchFamily="18" charset="0"/>
              </a:rPr>
              <a:t>quan</a:t>
            </a:r>
            <a:endParaRPr lang="en-US" sz="2400"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439699005"/>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ircle(in)">
                                      <p:cBhvr>
                                        <p:cTn id="7"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1CA91DD-2790-4982-6F9D-59895390544F}"/>
              </a:ext>
            </a:extLst>
          </p:cNvPr>
          <p:cNvSpPr>
            <a:spLocks noGrp="1"/>
          </p:cNvSpPr>
          <p:nvPr>
            <p:ph type="sldNum" sz="quarter" idx="12"/>
          </p:nvPr>
        </p:nvSpPr>
        <p:spPr/>
        <p:txBody>
          <a:bodyPr/>
          <a:lstStyle/>
          <a:p>
            <a:fld id="{C9248839-0661-4EE9-8E97-1CBFC01B5AC1}" type="slidenum">
              <a:rPr lang="en-US" smtClean="0">
                <a:solidFill>
                  <a:prstClr val="black">
                    <a:tint val="75000"/>
                  </a:prstClr>
                </a:solidFill>
              </a:rPr>
              <a:pPr/>
              <a:t>12</a:t>
            </a:fld>
            <a:endParaRPr lang="en-US">
              <a:solidFill>
                <a:prstClr val="black">
                  <a:tint val="75000"/>
                </a:prstClr>
              </a:solidFill>
            </a:endParaRPr>
          </a:p>
        </p:txBody>
      </p:sp>
      <p:sp>
        <p:nvSpPr>
          <p:cNvPr id="9" name="Rectangle 8"/>
          <p:cNvSpPr/>
          <p:nvPr/>
        </p:nvSpPr>
        <p:spPr>
          <a:xfrm>
            <a:off x="472887" y="362254"/>
            <a:ext cx="11400866" cy="461665"/>
          </a:xfrm>
          <a:prstGeom prst="rect">
            <a:avLst/>
          </a:prstGeom>
          <a:solidFill>
            <a:srgbClr val="D6F133"/>
          </a:solidFill>
        </p:spPr>
        <p:txBody>
          <a:bodyPr wrap="square">
            <a:spAutoFit/>
          </a:bodyPr>
          <a:lstStyle/>
          <a:p>
            <a:r>
              <a:rPr lang="en-US" sz="2400" dirty="0">
                <a:solidFill>
                  <a:srgbClr val="C00000"/>
                </a:solidFill>
                <a:latin typeface="Times New Roman" pitchFamily="18" charset="0"/>
                <a:cs typeface="Times New Roman" pitchFamily="18" charset="0"/>
              </a:rPr>
              <a:t> - </a:t>
            </a:r>
            <a:r>
              <a:rPr lang="en-US" sz="2400" dirty="0" err="1">
                <a:solidFill>
                  <a:srgbClr val="C00000"/>
                </a:solidFill>
                <a:latin typeface="Times New Roman" pitchFamily="18" charset="0"/>
                <a:cs typeface="Times New Roman" pitchFamily="18" charset="0"/>
              </a:rPr>
              <a:t>Câu</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văn</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thể</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hiện</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bằng</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chứng</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khách</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quan</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của</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người</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viết</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trong</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đoạn</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thứ</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tư</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của</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văn</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bản</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là</a:t>
            </a:r>
            <a:r>
              <a:rPr lang="en-US" sz="2400" dirty="0">
                <a:solidFill>
                  <a:srgbClr val="C00000"/>
                </a:solidFill>
                <a:latin typeface="Times New Roman" pitchFamily="18" charset="0"/>
                <a:cs typeface="Times New Roman" pitchFamily="18" charset="0"/>
              </a:rPr>
              <a:t>:</a:t>
            </a:r>
          </a:p>
        </p:txBody>
      </p:sp>
      <p:sp>
        <p:nvSpPr>
          <p:cNvPr id="10" name="Rectangle 9"/>
          <p:cNvSpPr/>
          <p:nvPr/>
        </p:nvSpPr>
        <p:spPr>
          <a:xfrm>
            <a:off x="472889" y="1300724"/>
            <a:ext cx="11400864" cy="1569660"/>
          </a:xfrm>
          <a:prstGeom prst="rect">
            <a:avLst/>
          </a:prstGeom>
          <a:solidFill>
            <a:srgbClr val="ECFEAA"/>
          </a:solidFill>
        </p:spPr>
        <p:txBody>
          <a:bodyPr wrap="square">
            <a:spAutoFit/>
          </a:bodyPr>
          <a:lstStyle/>
          <a:p>
            <a:r>
              <a:rPr lang="en-US" sz="2400" dirty="0">
                <a:latin typeface="Times New Roman" pitchFamily="18" charset="0"/>
                <a:cs typeface="Times New Roman" pitchFamily="18" charset="0"/>
              </a:rPr>
              <a:t>“Ở </a:t>
            </a:r>
            <a:r>
              <a:rPr lang="en-US" sz="2400" dirty="0" err="1">
                <a:latin typeface="Times New Roman" pitchFamily="18" charset="0"/>
                <a:cs typeface="Times New Roman" pitchFamily="18" charset="0"/>
              </a:rPr>
              <a:t>thời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cũng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con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nhưng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lẩn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tránh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cuộc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thực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tế</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ích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đời</a:t>
            </a:r>
            <a:r>
              <a:rPr lang="en-US" sz="2400"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Có</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thể</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kể</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ra</a:t>
            </a:r>
            <a:r>
              <a:rPr lang="en-US" sz="2400" i="1" dirty="0">
                <a:latin typeface="Times New Roman" pitchFamily="18" charset="0"/>
                <a:cs typeface="Times New Roman" pitchFamily="18" charset="0"/>
              </a:rPr>
              <a:t> ở </a:t>
            </a:r>
            <a:r>
              <a:rPr lang="en-US" sz="2400" i="1" dirty="0" err="1">
                <a:latin typeface="Times New Roman" pitchFamily="18" charset="0"/>
                <a:cs typeface="Times New Roman" pitchFamily="18" charset="0"/>
              </a:rPr>
              <a:t>đây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có</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rất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nhiều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danh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nhân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của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đất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Việt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đã</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từng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có</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cuộc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sống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như</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vậy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Nguyễn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Trãi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Nguyễn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Bỉnh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Khiêm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Hồ</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Chí</a:t>
            </a:r>
            <a:r>
              <a:rPr lang="en-US" sz="2400" i="1" dirty="0">
                <a:latin typeface="Times New Roman" pitchFamily="18" charset="0"/>
                <a:cs typeface="Times New Roman" pitchFamily="18" charset="0"/>
              </a:rPr>
              <a:t> Minh</a:t>
            </a:r>
            <a:r>
              <a:rPr lang="en-US" sz="2400" dirty="0">
                <a:latin typeface="Times New Roman" pitchFamily="18" charset="0"/>
                <a:cs typeface="Times New Roman" pitchFamily="18" charset="0"/>
              </a:rPr>
              <a:t>…”</a:t>
            </a:r>
          </a:p>
        </p:txBody>
      </p:sp>
      <p:sp>
        <p:nvSpPr>
          <p:cNvPr id="11" name="Rectangle 10"/>
          <p:cNvSpPr/>
          <p:nvPr/>
        </p:nvSpPr>
        <p:spPr>
          <a:xfrm>
            <a:off x="472888" y="3436477"/>
            <a:ext cx="7603363" cy="461665"/>
          </a:xfrm>
          <a:prstGeom prst="rect">
            <a:avLst/>
          </a:prstGeom>
          <a:solidFill>
            <a:srgbClr val="00FF00"/>
          </a:solidFill>
        </p:spPr>
        <p:txBody>
          <a:bodyPr wrap="none">
            <a:spAutoFit/>
          </a:bodyPr>
          <a:lstStyle/>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hiện</a:t>
            </a:r>
            <a:r>
              <a:rPr lang="en-US" sz="2400" dirty="0">
                <a:latin typeface="Times New Roman" pitchFamily="18" charset="0"/>
                <a:cs typeface="Times New Roman" pitchFamily="18" charset="0"/>
              </a:rPr>
              <a:t> ý </a:t>
            </a:r>
            <a:r>
              <a:rPr lang="en-US" sz="2400" dirty="0" err="1">
                <a:latin typeface="Times New Roman" pitchFamily="18" charset="0"/>
                <a:cs typeface="Times New Roman" pitchFamily="18" charset="0"/>
              </a:rPr>
              <a:t>kiến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đánh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chủ</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bản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a:t>
            </a:r>
          </a:p>
        </p:txBody>
      </p:sp>
      <p:sp>
        <p:nvSpPr>
          <p:cNvPr id="12" name="Rectangle 11"/>
          <p:cNvSpPr/>
          <p:nvPr/>
        </p:nvSpPr>
        <p:spPr>
          <a:xfrm>
            <a:off x="472889" y="4260704"/>
            <a:ext cx="11400865" cy="830997"/>
          </a:xfrm>
          <a:prstGeom prst="rect">
            <a:avLst/>
          </a:prstGeom>
          <a:solidFill>
            <a:srgbClr val="FF8599"/>
          </a:solidFill>
        </p:spPr>
        <p:txBody>
          <a:bodyPr wrap="square">
            <a:spAutoFit/>
          </a:bodyPr>
          <a:lstStyle/>
          <a:p>
            <a:r>
              <a:rPr lang="en-US" sz="2400" i="1" dirty="0">
                <a:latin typeface="Times New Roman" pitchFamily="18" charset="0"/>
                <a:cs typeface="Times New Roman" pitchFamily="18" charset="0"/>
              </a:rPr>
              <a:t>“</a:t>
            </a:r>
            <a:r>
              <a:rPr lang="en-US" sz="2400" i="1" dirty="0" err="1">
                <a:latin typeface="Times New Roman" pitchFamily="18" charset="0"/>
                <a:cs typeface="Times New Roman" pitchFamily="18" charset="0"/>
              </a:rPr>
              <a:t>Dựa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vào</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nguyên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tắc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của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cuộc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sống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đơn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giản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tiêu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chuẩn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tối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thiểu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của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cuộc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sống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này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là</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đáp</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ứng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đầy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đủ</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những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cầu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thiết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yếu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như</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ăn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mặc</a:t>
            </a:r>
            <a:r>
              <a:rPr lang="en-US" sz="2400" i="1" dirty="0">
                <a:latin typeface="Times New Roman" pitchFamily="18" charset="0"/>
                <a:cs typeface="Times New Roman" pitchFamily="18" charset="0"/>
              </a:rPr>
              <a:t>, ở, </a:t>
            </a:r>
            <a:r>
              <a:rPr lang="en-US" sz="2400" i="1" dirty="0" err="1">
                <a:latin typeface="Times New Roman" pitchFamily="18" charset="0"/>
                <a:cs typeface="Times New Roman" pitchFamily="18" charset="0"/>
              </a:rPr>
              <a:t>đi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lại</a:t>
            </a:r>
            <a:r>
              <a:rPr lang="en-US" sz="2400" i="1"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608765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500"/>
                                        <p:tgtEl>
                                          <p:spTgt spid="10"/>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ipe(down)">
                                      <p:cBhvr>
                                        <p:cTn id="19" dur="500"/>
                                        <p:tgtEl>
                                          <p:spTgt spid="11"/>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1" fill="hold" grpId="0" nodeType="click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wheel(1)">
                                      <p:cBhvr>
                                        <p:cTn id="24"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lide Number Placeholder 39"/>
          <p:cNvSpPr>
            <a:spLocks noGrp="1"/>
          </p:cNvSpPr>
          <p:nvPr>
            <p:ph type="sldNum" sz="quarter" idx="12"/>
          </p:nvPr>
        </p:nvSpPr>
        <p:spPr/>
        <p:txBody>
          <a:bodyPr/>
          <a:lstStyle/>
          <a:p>
            <a:fld id="{C9248839-0661-4EE9-8E97-1CBFC01B5AC1}" type="slidenum">
              <a:rPr lang="en-US" smtClean="0">
                <a:solidFill>
                  <a:prstClr val="black">
                    <a:tint val="75000"/>
                  </a:prstClr>
                </a:solidFill>
              </a:rPr>
              <a:pPr/>
              <a:t>13</a:t>
            </a:fld>
            <a:endParaRPr lang="en-US">
              <a:solidFill>
                <a:prstClr val="black">
                  <a:tint val="75000"/>
                </a:prstClr>
              </a:solidFill>
            </a:endParaRPr>
          </a:p>
        </p:txBody>
      </p:sp>
      <p:pic>
        <p:nvPicPr>
          <p:cNvPr id="24" name="Picture 23">
            <a:extLst>
              <a:ext uri="{FF2B5EF4-FFF2-40B4-BE49-F238E27FC236}">
                <a16:creationId xmlns:a16="http://schemas.microsoft.com/office/drawing/2014/main" id="{EE7E9262-F0F3-C931-FC1C-9B2BBE08B5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837" y="-234274"/>
            <a:ext cx="12192000" cy="6858000"/>
          </a:xfrm>
          <a:prstGeom prst="rect">
            <a:avLst/>
          </a:prstGeom>
        </p:spPr>
      </p:pic>
      <p:sp>
        <p:nvSpPr>
          <p:cNvPr id="7" name="Rectangle 6">
            <a:extLst>
              <a:ext uri="{FF2B5EF4-FFF2-40B4-BE49-F238E27FC236}">
                <a16:creationId xmlns:a16="http://schemas.microsoft.com/office/drawing/2014/main" id="{5D4A770E-78DA-9C84-BAF2-4EC5B3FDB36E}"/>
              </a:ext>
            </a:extLst>
          </p:cNvPr>
          <p:cNvSpPr/>
          <p:nvPr/>
        </p:nvSpPr>
        <p:spPr>
          <a:xfrm>
            <a:off x="223385" y="109691"/>
            <a:ext cx="4493538" cy="584775"/>
          </a:xfrm>
          <a:prstGeom prst="rect">
            <a:avLst/>
          </a:prstGeom>
          <a:noFill/>
        </p:spPr>
        <p:txBody>
          <a:bodyPr wrap="none">
            <a:spAutoFit/>
          </a:bodyPr>
          <a:lstStyle/>
          <a:p>
            <a:pPr algn="ctr" eaLnBrk="1" fontAlgn="auto" hangingPunct="1">
              <a:spcBef>
                <a:spcPts val="0"/>
              </a:spcBef>
              <a:spcAft>
                <a:spcPts val="0"/>
              </a:spcAft>
              <a:defRPr/>
            </a:pPr>
            <a:r>
              <a:rPr lang="en-US" sz="3200" dirty="0" err="1">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Đọc</a:t>
            </a:r>
            <a:r>
              <a:rPr lang="en-US" sz="3200" dirty="0">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en-US" sz="3200" dirty="0" err="1">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mở</a:t>
            </a:r>
            <a:r>
              <a:rPr lang="en-US" sz="3200" dirty="0">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en-US" sz="3200" dirty="0" err="1">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rộng</a:t>
            </a:r>
            <a:r>
              <a:rPr lang="en-US" sz="3200" dirty="0">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en-US" sz="3200" dirty="0" err="1">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theo</a:t>
            </a:r>
            <a:r>
              <a:rPr lang="en-US" sz="3200" dirty="0">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en-US" sz="3200" dirty="0" err="1">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thể</a:t>
            </a:r>
            <a:r>
              <a:rPr lang="en-US" sz="3200" dirty="0">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en-US" sz="3200" dirty="0" err="1">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loại</a:t>
            </a:r>
            <a:endParaRPr lang="en-US" sz="3200" dirty="0">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4DF5176E-944F-76AD-C8D9-A86E9E819AFD}"/>
              </a:ext>
            </a:extLst>
          </p:cNvPr>
          <p:cNvSpPr txBox="1"/>
          <p:nvPr/>
        </p:nvSpPr>
        <p:spPr>
          <a:xfrm>
            <a:off x="1741714" y="694466"/>
            <a:ext cx="7866743" cy="1077218"/>
          </a:xfrm>
          <a:prstGeom prst="rect">
            <a:avLst/>
          </a:prstGeom>
          <a:noFill/>
        </p:spPr>
        <p:txBody>
          <a:bodyPr wrap="square">
            <a:spAutoFit/>
          </a:bodyPr>
          <a:lstStyle/>
          <a:p>
            <a:pPr marL="274320" algn="ctr"/>
            <a:r>
              <a:rPr lang="en-US" sz="32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LỐI SỐNG ĐƠN GIẢN – </a:t>
            </a:r>
          </a:p>
          <a:p>
            <a:pPr marL="274320" algn="ctr"/>
            <a:r>
              <a:rPr lang="en-US" sz="32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XU THẾ CỦA THẾ KỈ XXI</a:t>
            </a:r>
            <a:r>
              <a:rPr lang="en-US" sz="3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3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3603B69D-0321-5DB1-FC1F-F77DA5BA4278}"/>
              </a:ext>
            </a:extLst>
          </p:cNvPr>
          <p:cNvSpPr txBox="1"/>
          <p:nvPr/>
        </p:nvSpPr>
        <p:spPr>
          <a:xfrm>
            <a:off x="7997372" y="1279241"/>
            <a:ext cx="3947885" cy="1200329"/>
          </a:xfrm>
          <a:prstGeom prst="rect">
            <a:avLst/>
          </a:prstGeom>
          <a:noFill/>
        </p:spPr>
        <p:txBody>
          <a:bodyPr wrap="square">
            <a:spAutoFit/>
          </a:bodyPr>
          <a:lstStyle/>
          <a:p>
            <a:pPr marL="274320" algn="just"/>
            <a:r>
              <a:rPr lang="en-US" sz="2400" i="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Chương</a:t>
            </a:r>
            <a:r>
              <a:rPr lang="en-US" sz="2400" i="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Thâu</a:t>
            </a:r>
            <a:r>
              <a:rPr lang="en-US" sz="2400" i="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i="1" dirty="0">
              <a:effectLst/>
              <a:latin typeface="Calibri" panose="020F0502020204030204" pitchFamily="34" charset="0"/>
              <a:ea typeface="Calibri" panose="020F0502020204030204" pitchFamily="34" charset="0"/>
              <a:cs typeface="Times New Roman" panose="02020603050405020304" pitchFamily="18" charset="0"/>
            </a:endParaRPr>
          </a:p>
          <a:p>
            <a:pPr marL="274320" algn="just"/>
            <a:r>
              <a:rPr lang="en-US"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i="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文本框 8">
            <a:extLst>
              <a:ext uri="{FF2B5EF4-FFF2-40B4-BE49-F238E27FC236}">
                <a16:creationId xmlns:a16="http://schemas.microsoft.com/office/drawing/2014/main" id="{E73C0E22-5979-C355-8800-A7900287A675}"/>
              </a:ext>
            </a:extLst>
          </p:cNvPr>
          <p:cNvSpPr txBox="1"/>
          <p:nvPr/>
        </p:nvSpPr>
        <p:spPr>
          <a:xfrm>
            <a:off x="66801" y="1771829"/>
            <a:ext cx="5406151" cy="480131"/>
          </a:xfrm>
          <a:prstGeom prst="rect">
            <a:avLst/>
          </a:prstGeom>
          <a:noFill/>
        </p:spPr>
        <p:txBody>
          <a:bodyPr wrap="square" lIns="109728" tIns="54864" rIns="109728" bIns="54864">
            <a:spAutoFit/>
          </a:bodyPr>
          <a:lstStyle/>
          <a:p>
            <a:pPr algn="ctr">
              <a:defRPr/>
            </a:pPr>
            <a:r>
              <a:rPr lang="en-US" sz="2400" b="1" dirty="0">
                <a:ln w="12700" cmpd="sng">
                  <a:solidFill>
                    <a:schemeClr val="accent4"/>
                  </a:solidFill>
                  <a:prstDash val="solid"/>
                </a:ln>
                <a:solidFill>
                  <a:srgbClr val="0000FF"/>
                </a:solidFill>
                <a:latin typeface="Times New Roman" panose="02020603050405020304" pitchFamily="18" charset="0"/>
                <a:cs typeface="Times New Roman" panose="02020603050405020304" pitchFamily="18" charset="0"/>
              </a:rPr>
              <a:t>I. TRẢI NGHIỆM CÙNG VĂN BẢN</a:t>
            </a:r>
          </a:p>
        </p:txBody>
      </p:sp>
      <p:sp>
        <p:nvSpPr>
          <p:cNvPr id="14" name="文本框 8">
            <a:extLst>
              <a:ext uri="{FF2B5EF4-FFF2-40B4-BE49-F238E27FC236}">
                <a16:creationId xmlns:a16="http://schemas.microsoft.com/office/drawing/2014/main" id="{E73C0E22-5979-C355-8800-A7900287A675}"/>
              </a:ext>
            </a:extLst>
          </p:cNvPr>
          <p:cNvSpPr txBox="1"/>
          <p:nvPr/>
        </p:nvSpPr>
        <p:spPr>
          <a:xfrm>
            <a:off x="-9179" y="2512488"/>
            <a:ext cx="2904565" cy="480131"/>
          </a:xfrm>
          <a:prstGeom prst="rect">
            <a:avLst/>
          </a:prstGeom>
          <a:noFill/>
        </p:spPr>
        <p:txBody>
          <a:bodyPr wrap="square" lIns="109728" tIns="54864" rIns="109728" bIns="54864">
            <a:spAutoFit/>
          </a:bodyPr>
          <a:lstStyle/>
          <a:p>
            <a:pPr algn="ctr">
              <a:defRPr/>
            </a:pPr>
            <a:r>
              <a:rPr lang="en-US" sz="2400" b="1" dirty="0">
                <a:ln w="12700" cmpd="sng">
                  <a:solidFill>
                    <a:schemeClr val="accent4"/>
                  </a:solidFill>
                  <a:prstDash val="solid"/>
                </a:ln>
                <a:solidFill>
                  <a:srgbClr val="0000FF"/>
                </a:solidFill>
                <a:latin typeface="Times New Roman" panose="02020603050405020304" pitchFamily="18" charset="0"/>
                <a:cs typeface="Times New Roman" panose="02020603050405020304" pitchFamily="18" charset="0"/>
              </a:rPr>
              <a:t>III. LUYỆN TẬP</a:t>
            </a:r>
          </a:p>
        </p:txBody>
      </p:sp>
      <p:sp>
        <p:nvSpPr>
          <p:cNvPr id="15" name="文本框 8">
            <a:extLst>
              <a:ext uri="{FF2B5EF4-FFF2-40B4-BE49-F238E27FC236}">
                <a16:creationId xmlns:a16="http://schemas.microsoft.com/office/drawing/2014/main" id="{E73C0E22-5979-C355-8800-A7900287A675}"/>
              </a:ext>
            </a:extLst>
          </p:cNvPr>
          <p:cNvSpPr txBox="1"/>
          <p:nvPr/>
        </p:nvSpPr>
        <p:spPr>
          <a:xfrm>
            <a:off x="125073" y="2125934"/>
            <a:ext cx="4582886" cy="480131"/>
          </a:xfrm>
          <a:prstGeom prst="rect">
            <a:avLst/>
          </a:prstGeom>
          <a:noFill/>
        </p:spPr>
        <p:txBody>
          <a:bodyPr wrap="square" lIns="109728" tIns="54864" rIns="109728" bIns="54864">
            <a:spAutoFit/>
          </a:bodyPr>
          <a:lstStyle/>
          <a:p>
            <a:pPr algn="ctr">
              <a:defRPr/>
            </a:pPr>
            <a:r>
              <a:rPr lang="en-US" sz="2400" b="1" dirty="0">
                <a:ln w="12700" cmpd="sng">
                  <a:solidFill>
                    <a:schemeClr val="accent4"/>
                  </a:solidFill>
                  <a:prstDash val="solid"/>
                </a:ln>
                <a:solidFill>
                  <a:srgbClr val="0000FF"/>
                </a:solidFill>
                <a:latin typeface="Times New Roman" panose="02020603050405020304" pitchFamily="18" charset="0"/>
                <a:cs typeface="Times New Roman" panose="02020603050405020304" pitchFamily="18" charset="0"/>
              </a:rPr>
              <a:t>II. SUY NGẪM VÀ PHẢN HỒI</a:t>
            </a:r>
          </a:p>
        </p:txBody>
      </p:sp>
    </p:spTree>
    <p:extLst>
      <p:ext uri="{BB962C8B-B14F-4D97-AF65-F5344CB8AC3E}">
        <p14:creationId xmlns:p14="http://schemas.microsoft.com/office/powerpoint/2010/main" val="4161102572"/>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arn(inVertical)">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lide Number Placeholder 39"/>
          <p:cNvSpPr>
            <a:spLocks noGrp="1"/>
          </p:cNvSpPr>
          <p:nvPr>
            <p:ph type="sldNum" sz="quarter" idx="12"/>
          </p:nvPr>
        </p:nvSpPr>
        <p:spPr/>
        <p:txBody>
          <a:bodyPr/>
          <a:lstStyle/>
          <a:p>
            <a:fld id="{C9248839-0661-4EE9-8E97-1CBFC01B5AC1}" type="slidenum">
              <a:rPr lang="en-US" smtClean="0">
                <a:solidFill>
                  <a:prstClr val="black">
                    <a:tint val="75000"/>
                  </a:prstClr>
                </a:solidFill>
              </a:rPr>
              <a:pPr/>
              <a:t>14</a:t>
            </a:fld>
            <a:endParaRPr lang="en-US">
              <a:solidFill>
                <a:prstClr val="black">
                  <a:tint val="75000"/>
                </a:prstClr>
              </a:solidFill>
            </a:endParaRPr>
          </a:p>
        </p:txBody>
      </p:sp>
      <p:pic>
        <p:nvPicPr>
          <p:cNvPr id="24" name="Picture 23">
            <a:extLst>
              <a:ext uri="{FF2B5EF4-FFF2-40B4-BE49-F238E27FC236}">
                <a16:creationId xmlns:a16="http://schemas.microsoft.com/office/drawing/2014/main" id="{EE7E9262-F0F3-C931-FC1C-9B2BBE08B5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965E23FB-D337-9CDA-21D5-7AFE48990812}"/>
              </a:ext>
            </a:extLst>
          </p:cNvPr>
          <p:cNvSpPr txBox="1"/>
          <p:nvPr/>
        </p:nvSpPr>
        <p:spPr>
          <a:xfrm>
            <a:off x="1705427" y="0"/>
            <a:ext cx="7866743" cy="830997"/>
          </a:xfrm>
          <a:prstGeom prst="rect">
            <a:avLst/>
          </a:prstGeom>
          <a:noFill/>
        </p:spPr>
        <p:txBody>
          <a:bodyPr wrap="square">
            <a:spAutoFit/>
          </a:bodyPr>
          <a:lstStyle/>
          <a:p>
            <a:pPr marL="274320" algn="ctr"/>
            <a:r>
              <a:rPr lang="en-US" sz="4800" b="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LUYỆN TẬP</a:t>
            </a:r>
            <a:r>
              <a:rPr lang="en-US" sz="4800"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4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angle 6"/>
          <p:cNvSpPr/>
          <p:nvPr/>
        </p:nvSpPr>
        <p:spPr>
          <a:xfrm>
            <a:off x="1075765" y="723763"/>
            <a:ext cx="9762564" cy="830997"/>
          </a:xfrm>
          <a:prstGeom prst="rect">
            <a:avLst/>
          </a:prstGeom>
        </p:spPr>
        <p:txBody>
          <a:bodyPr wrap="square">
            <a:spAutoFit/>
          </a:bodyPr>
          <a:lstStyle/>
          <a:p>
            <a:r>
              <a:rPr lang="en-US" sz="2400" dirty="0" err="1">
                <a:solidFill>
                  <a:srgbClr val="C00000"/>
                </a:solidFill>
              </a:rPr>
              <a:t>Viết</a:t>
            </a:r>
            <a:r>
              <a:rPr lang="en-US" sz="2400" dirty="0">
                <a:solidFill>
                  <a:srgbClr val="C00000"/>
                </a:solidFill>
              </a:rPr>
              <a:t> </a:t>
            </a:r>
            <a:r>
              <a:rPr lang="en-US" sz="2400" dirty="0" err="1">
                <a:solidFill>
                  <a:srgbClr val="C00000"/>
                </a:solidFill>
              </a:rPr>
              <a:t>đoạn</a:t>
            </a:r>
            <a:r>
              <a:rPr lang="en-US" sz="2400" dirty="0">
                <a:solidFill>
                  <a:srgbClr val="C00000"/>
                </a:solidFill>
              </a:rPr>
              <a:t> </a:t>
            </a:r>
            <a:r>
              <a:rPr lang="en-US" sz="2400" dirty="0" err="1">
                <a:solidFill>
                  <a:srgbClr val="C00000"/>
                </a:solidFill>
              </a:rPr>
              <a:t>văn</a:t>
            </a:r>
            <a:r>
              <a:rPr lang="en-US" sz="2400" dirty="0">
                <a:solidFill>
                  <a:srgbClr val="C00000"/>
                </a:solidFill>
              </a:rPr>
              <a:t> </a:t>
            </a:r>
            <a:r>
              <a:rPr lang="en-US" sz="2400" dirty="0" err="1">
                <a:solidFill>
                  <a:srgbClr val="C00000"/>
                </a:solidFill>
              </a:rPr>
              <a:t>nghị</a:t>
            </a:r>
            <a:r>
              <a:rPr lang="en-US" sz="2400" dirty="0">
                <a:solidFill>
                  <a:srgbClr val="C00000"/>
                </a:solidFill>
              </a:rPr>
              <a:t> </a:t>
            </a:r>
            <a:r>
              <a:rPr lang="en-US" sz="2400" dirty="0" err="1">
                <a:solidFill>
                  <a:srgbClr val="C00000"/>
                </a:solidFill>
              </a:rPr>
              <a:t>luận</a:t>
            </a:r>
            <a:r>
              <a:rPr lang="en-US" sz="2400" dirty="0">
                <a:solidFill>
                  <a:srgbClr val="C00000"/>
                </a:solidFill>
              </a:rPr>
              <a:t> (10-12 </a:t>
            </a:r>
            <a:r>
              <a:rPr lang="en-US" sz="2400" dirty="0" err="1">
                <a:solidFill>
                  <a:srgbClr val="C00000"/>
                </a:solidFill>
              </a:rPr>
              <a:t>câu</a:t>
            </a:r>
            <a:r>
              <a:rPr lang="en-US" sz="2400" dirty="0">
                <a:solidFill>
                  <a:srgbClr val="C00000"/>
                </a:solidFill>
              </a:rPr>
              <a:t>) </a:t>
            </a:r>
            <a:r>
              <a:rPr lang="en-US" sz="2400" dirty="0" err="1">
                <a:solidFill>
                  <a:srgbClr val="C00000"/>
                </a:solidFill>
              </a:rPr>
              <a:t>trình</a:t>
            </a:r>
            <a:r>
              <a:rPr lang="en-US" sz="2400" dirty="0">
                <a:solidFill>
                  <a:srgbClr val="C00000"/>
                </a:solidFill>
              </a:rPr>
              <a:t> </a:t>
            </a:r>
            <a:r>
              <a:rPr lang="en-US" sz="2400" dirty="0" err="1">
                <a:solidFill>
                  <a:srgbClr val="C00000"/>
                </a:solidFill>
              </a:rPr>
              <a:t>bày</a:t>
            </a:r>
            <a:r>
              <a:rPr lang="en-US" sz="2400" dirty="0">
                <a:solidFill>
                  <a:srgbClr val="C00000"/>
                </a:solidFill>
              </a:rPr>
              <a:t> </a:t>
            </a:r>
            <a:r>
              <a:rPr lang="en-US" sz="2400" dirty="0" err="1">
                <a:solidFill>
                  <a:srgbClr val="C00000"/>
                </a:solidFill>
              </a:rPr>
              <a:t>suy</a:t>
            </a:r>
            <a:r>
              <a:rPr lang="en-US" sz="2400" dirty="0">
                <a:solidFill>
                  <a:srgbClr val="C00000"/>
                </a:solidFill>
              </a:rPr>
              <a:t> </a:t>
            </a:r>
            <a:r>
              <a:rPr lang="en-US" sz="2400" dirty="0" err="1">
                <a:solidFill>
                  <a:srgbClr val="C00000"/>
                </a:solidFill>
              </a:rPr>
              <a:t>nghĩ</a:t>
            </a:r>
            <a:r>
              <a:rPr lang="en-US" sz="2400" dirty="0">
                <a:solidFill>
                  <a:srgbClr val="C00000"/>
                </a:solidFill>
              </a:rPr>
              <a:t> </a:t>
            </a:r>
            <a:r>
              <a:rPr lang="en-US" sz="2400" dirty="0" err="1">
                <a:solidFill>
                  <a:srgbClr val="C00000"/>
                </a:solidFill>
              </a:rPr>
              <a:t>của</a:t>
            </a:r>
            <a:r>
              <a:rPr lang="en-US" sz="2400" dirty="0">
                <a:solidFill>
                  <a:srgbClr val="C00000"/>
                </a:solidFill>
              </a:rPr>
              <a:t> </a:t>
            </a:r>
            <a:r>
              <a:rPr lang="en-US" sz="2400" dirty="0" err="1">
                <a:solidFill>
                  <a:srgbClr val="C00000"/>
                </a:solidFill>
              </a:rPr>
              <a:t>em</a:t>
            </a:r>
            <a:r>
              <a:rPr lang="en-US" sz="2400" dirty="0">
                <a:solidFill>
                  <a:srgbClr val="C00000"/>
                </a:solidFill>
              </a:rPr>
              <a:t> </a:t>
            </a:r>
            <a:r>
              <a:rPr lang="en-US" sz="2400" dirty="0" err="1">
                <a:solidFill>
                  <a:srgbClr val="C00000"/>
                </a:solidFill>
              </a:rPr>
              <a:t>về</a:t>
            </a:r>
            <a:r>
              <a:rPr lang="en-US" sz="2400" dirty="0">
                <a:solidFill>
                  <a:srgbClr val="C00000"/>
                </a:solidFill>
              </a:rPr>
              <a:t> ý </a:t>
            </a:r>
            <a:r>
              <a:rPr lang="en-US" sz="2400" dirty="0" err="1">
                <a:solidFill>
                  <a:srgbClr val="C00000"/>
                </a:solidFill>
              </a:rPr>
              <a:t>nghĩa</a:t>
            </a:r>
            <a:r>
              <a:rPr lang="en-US" sz="2400" dirty="0">
                <a:solidFill>
                  <a:srgbClr val="C00000"/>
                </a:solidFill>
              </a:rPr>
              <a:t> </a:t>
            </a:r>
            <a:r>
              <a:rPr lang="en-US" sz="2400" dirty="0" err="1">
                <a:solidFill>
                  <a:srgbClr val="C00000"/>
                </a:solidFill>
              </a:rPr>
              <a:t>của</a:t>
            </a:r>
            <a:r>
              <a:rPr lang="en-US" sz="2400" dirty="0">
                <a:solidFill>
                  <a:srgbClr val="C00000"/>
                </a:solidFill>
              </a:rPr>
              <a:t> </a:t>
            </a:r>
            <a:r>
              <a:rPr lang="en-US" sz="2400" dirty="0" err="1">
                <a:solidFill>
                  <a:srgbClr val="C00000"/>
                </a:solidFill>
              </a:rPr>
              <a:t>lối</a:t>
            </a:r>
            <a:r>
              <a:rPr lang="en-US" sz="2400" dirty="0">
                <a:solidFill>
                  <a:srgbClr val="C00000"/>
                </a:solidFill>
              </a:rPr>
              <a:t> </a:t>
            </a:r>
            <a:r>
              <a:rPr lang="en-US" sz="2400" dirty="0" err="1">
                <a:solidFill>
                  <a:srgbClr val="C00000"/>
                </a:solidFill>
              </a:rPr>
              <a:t>sống</a:t>
            </a:r>
            <a:r>
              <a:rPr lang="en-US" sz="2400" dirty="0">
                <a:solidFill>
                  <a:srgbClr val="C00000"/>
                </a:solidFill>
              </a:rPr>
              <a:t> </a:t>
            </a:r>
            <a:r>
              <a:rPr lang="en-US" sz="2400" dirty="0" err="1">
                <a:solidFill>
                  <a:srgbClr val="C00000"/>
                </a:solidFill>
              </a:rPr>
              <a:t>đơn</a:t>
            </a:r>
            <a:r>
              <a:rPr lang="en-US" sz="2400" dirty="0">
                <a:solidFill>
                  <a:srgbClr val="C00000"/>
                </a:solidFill>
              </a:rPr>
              <a:t> </a:t>
            </a:r>
            <a:r>
              <a:rPr lang="en-US" sz="2400" dirty="0" err="1">
                <a:solidFill>
                  <a:srgbClr val="C00000"/>
                </a:solidFill>
              </a:rPr>
              <a:t>giản</a:t>
            </a:r>
            <a:r>
              <a:rPr lang="en-US" sz="2400" dirty="0">
                <a:solidFill>
                  <a:srgbClr val="C00000"/>
                </a:solidFill>
              </a:rPr>
              <a:t>.</a:t>
            </a:r>
          </a:p>
        </p:txBody>
      </p:sp>
      <p:sp>
        <p:nvSpPr>
          <p:cNvPr id="8" name="Rectangle 7"/>
          <p:cNvSpPr/>
          <p:nvPr/>
        </p:nvSpPr>
        <p:spPr>
          <a:xfrm>
            <a:off x="1250576" y="1581654"/>
            <a:ext cx="10219765" cy="3847207"/>
          </a:xfrm>
          <a:prstGeom prst="rect">
            <a:avLst/>
          </a:prstGeom>
        </p:spPr>
        <p:txBody>
          <a:bodyPr wrap="square">
            <a:spAutoFit/>
          </a:bodyPr>
          <a:lstStyle/>
          <a:p>
            <a:r>
              <a:rPr lang="en-US" sz="2200" u="sng" dirty="0" err="1"/>
              <a:t>Gợi</a:t>
            </a:r>
            <a:r>
              <a:rPr lang="en-US" sz="2200" u="sng" dirty="0"/>
              <a:t> ý</a:t>
            </a:r>
            <a:r>
              <a:rPr lang="en-US" sz="2200" dirty="0"/>
              <a:t>:</a:t>
            </a:r>
          </a:p>
          <a:p>
            <a:r>
              <a:rPr lang="en-US" sz="2200" b="1" dirty="0"/>
              <a:t>- </a:t>
            </a:r>
            <a:r>
              <a:rPr lang="en-US" sz="2200" b="1" dirty="0" err="1"/>
              <a:t>Lối</a:t>
            </a:r>
            <a:r>
              <a:rPr lang="en-US" sz="2200" b="1" dirty="0"/>
              <a:t> </a:t>
            </a:r>
            <a:r>
              <a:rPr lang="en-US" sz="2200" b="1" dirty="0" err="1"/>
              <a:t>sống</a:t>
            </a:r>
            <a:r>
              <a:rPr lang="en-US" sz="2200" b="1" dirty="0"/>
              <a:t> </a:t>
            </a:r>
            <a:r>
              <a:rPr lang="en-US" sz="2200" b="1" dirty="0" err="1"/>
              <a:t>đơn</a:t>
            </a:r>
            <a:r>
              <a:rPr lang="en-US" sz="2200" b="1" dirty="0"/>
              <a:t> </a:t>
            </a:r>
            <a:r>
              <a:rPr lang="en-US" sz="2200" b="1" dirty="0" err="1"/>
              <a:t>giản</a:t>
            </a:r>
            <a:r>
              <a:rPr lang="en-US" sz="2200" b="1" dirty="0"/>
              <a:t> </a:t>
            </a:r>
            <a:r>
              <a:rPr lang="en-US" sz="2200" b="1" dirty="0" err="1"/>
              <a:t>và</a:t>
            </a:r>
            <a:r>
              <a:rPr lang="en-US" sz="2200" b="1" dirty="0"/>
              <a:t> </a:t>
            </a:r>
            <a:r>
              <a:rPr lang="en-US" sz="2200" b="1" dirty="0" err="1"/>
              <a:t>tối</a:t>
            </a:r>
            <a:r>
              <a:rPr lang="en-US" sz="2200" b="1" dirty="0"/>
              <a:t> </a:t>
            </a:r>
            <a:r>
              <a:rPr lang="en-US" sz="2200" b="1" dirty="0" err="1"/>
              <a:t>giản</a:t>
            </a:r>
            <a:r>
              <a:rPr lang="en-US" sz="2200" b="1" dirty="0"/>
              <a:t> </a:t>
            </a:r>
            <a:r>
              <a:rPr lang="en-US" sz="2200" b="1" dirty="0" err="1"/>
              <a:t>giúp</a:t>
            </a:r>
            <a:r>
              <a:rPr lang="en-US" sz="2200" b="1" dirty="0"/>
              <a:t> </a:t>
            </a:r>
            <a:r>
              <a:rPr lang="en-US" sz="2200" b="1" dirty="0" err="1"/>
              <a:t>tìm</a:t>
            </a:r>
            <a:r>
              <a:rPr lang="en-US" sz="2200" b="1" dirty="0"/>
              <a:t> </a:t>
            </a:r>
            <a:r>
              <a:rPr lang="en-US" sz="2200" b="1" dirty="0" err="1"/>
              <a:t>lại</a:t>
            </a:r>
            <a:r>
              <a:rPr lang="en-US" sz="2200" b="1" dirty="0"/>
              <a:t> </a:t>
            </a:r>
            <a:r>
              <a:rPr lang="en-US" sz="2200" b="1" dirty="0" err="1"/>
              <a:t>sự</a:t>
            </a:r>
            <a:r>
              <a:rPr lang="en-US" sz="2200" b="1" dirty="0"/>
              <a:t> </a:t>
            </a:r>
            <a:r>
              <a:rPr lang="en-US" sz="2200" b="1" dirty="0" err="1"/>
              <a:t>bình</a:t>
            </a:r>
            <a:r>
              <a:rPr lang="en-US" sz="2200" b="1" dirty="0"/>
              <a:t> </a:t>
            </a:r>
            <a:r>
              <a:rPr lang="en-US" sz="2200" b="1" dirty="0" err="1"/>
              <a:t>yên</a:t>
            </a:r>
            <a:r>
              <a:rPr lang="en-US" sz="2200" b="1" dirty="0"/>
              <a:t> </a:t>
            </a:r>
            <a:r>
              <a:rPr lang="en-US" sz="2200" b="1" dirty="0" err="1"/>
              <a:t>và</a:t>
            </a:r>
            <a:r>
              <a:rPr lang="en-US" sz="2200" b="1" dirty="0"/>
              <a:t> </a:t>
            </a:r>
            <a:r>
              <a:rPr lang="en-US" sz="2200" b="1" dirty="0" err="1"/>
              <a:t>hạnh</a:t>
            </a:r>
            <a:r>
              <a:rPr lang="en-US" sz="2200" b="1" dirty="0"/>
              <a:t> </a:t>
            </a:r>
            <a:r>
              <a:rPr lang="en-US" sz="2200" b="1" dirty="0" err="1"/>
              <a:t>phúc</a:t>
            </a:r>
            <a:endParaRPr lang="en-US" sz="2200" dirty="0"/>
          </a:p>
          <a:p>
            <a:r>
              <a:rPr lang="en-US" sz="2200" dirty="0"/>
              <a:t>+ </a:t>
            </a:r>
            <a:r>
              <a:rPr lang="en-US" sz="2200" dirty="0" err="1"/>
              <a:t>Tập</a:t>
            </a:r>
            <a:r>
              <a:rPr lang="en-US" sz="2200" dirty="0"/>
              <a:t> </a:t>
            </a:r>
            <a:r>
              <a:rPr lang="en-US" sz="2200" dirty="0" err="1"/>
              <a:t>trung</a:t>
            </a:r>
            <a:r>
              <a:rPr lang="en-US" sz="2200" dirty="0"/>
              <a:t> </a:t>
            </a:r>
            <a:r>
              <a:rPr lang="en-US" sz="2200" dirty="0" err="1"/>
              <a:t>vào</a:t>
            </a:r>
            <a:r>
              <a:rPr lang="en-US" sz="2200" dirty="0"/>
              <a:t> </a:t>
            </a:r>
            <a:r>
              <a:rPr lang="en-US" sz="2200" dirty="0" err="1"/>
              <a:t>những</a:t>
            </a:r>
            <a:r>
              <a:rPr lang="en-US" sz="2200" dirty="0"/>
              <a:t> </a:t>
            </a:r>
            <a:r>
              <a:rPr lang="en-US" sz="2200" dirty="0" err="1"/>
              <a:t>điều</a:t>
            </a:r>
            <a:r>
              <a:rPr lang="en-US" sz="2200" dirty="0"/>
              <a:t> </a:t>
            </a:r>
            <a:r>
              <a:rPr lang="en-US" sz="2200" dirty="0" err="1"/>
              <a:t>cơ</a:t>
            </a:r>
            <a:r>
              <a:rPr lang="en-US" sz="2200" dirty="0"/>
              <a:t> </a:t>
            </a:r>
            <a:r>
              <a:rPr lang="en-US" sz="2200" dirty="0" err="1"/>
              <a:t>bản</a:t>
            </a:r>
            <a:r>
              <a:rPr lang="en-US" sz="2200" dirty="0"/>
              <a:t> </a:t>
            </a:r>
            <a:r>
              <a:rPr lang="en-US" sz="2200" dirty="0" err="1"/>
              <a:t>của</a:t>
            </a:r>
            <a:r>
              <a:rPr lang="en-US" sz="2200" dirty="0"/>
              <a:t> </a:t>
            </a:r>
            <a:r>
              <a:rPr lang="en-US" sz="2200" dirty="0" err="1"/>
              <a:t>cuộc</a:t>
            </a:r>
            <a:r>
              <a:rPr lang="en-US" sz="2200" dirty="0"/>
              <a:t> </a:t>
            </a:r>
            <a:r>
              <a:rPr lang="en-US" sz="2200" dirty="0" err="1"/>
              <a:t>sống</a:t>
            </a:r>
            <a:endParaRPr lang="en-US" sz="2200" dirty="0"/>
          </a:p>
          <a:p>
            <a:r>
              <a:rPr lang="en-US" sz="2200" dirty="0"/>
              <a:t>+ </a:t>
            </a:r>
            <a:r>
              <a:rPr lang="en-US" sz="2200" dirty="0" err="1"/>
              <a:t>Học</a:t>
            </a:r>
            <a:r>
              <a:rPr lang="en-US" sz="2200" dirty="0"/>
              <a:t> </a:t>
            </a:r>
            <a:r>
              <a:rPr lang="en-US" sz="2200" dirty="0" err="1"/>
              <a:t>cách</a:t>
            </a:r>
            <a:r>
              <a:rPr lang="en-US" sz="2200" dirty="0"/>
              <a:t> </a:t>
            </a:r>
            <a:r>
              <a:rPr lang="en-US" sz="2200" dirty="0" err="1"/>
              <a:t>sống</a:t>
            </a:r>
            <a:r>
              <a:rPr lang="en-US" sz="2200" dirty="0"/>
              <a:t> </a:t>
            </a:r>
            <a:r>
              <a:rPr lang="en-US" sz="2200" dirty="0" err="1"/>
              <a:t>chậm</a:t>
            </a:r>
            <a:r>
              <a:rPr lang="en-US" sz="2200" dirty="0"/>
              <a:t> </a:t>
            </a:r>
            <a:r>
              <a:rPr lang="en-US" sz="2200" dirty="0" err="1"/>
              <a:t>lại</a:t>
            </a:r>
            <a:r>
              <a:rPr lang="en-US" sz="2200" dirty="0"/>
              <a:t> </a:t>
            </a:r>
            <a:r>
              <a:rPr lang="en-US" sz="2200" dirty="0" err="1"/>
              <a:t>và</a:t>
            </a:r>
            <a:r>
              <a:rPr lang="en-US" sz="2200" dirty="0"/>
              <a:t> </a:t>
            </a:r>
            <a:r>
              <a:rPr lang="en-US" sz="2200" dirty="0" err="1"/>
              <a:t>tận</a:t>
            </a:r>
            <a:r>
              <a:rPr lang="en-US" sz="2200" dirty="0"/>
              <a:t> </a:t>
            </a:r>
            <a:r>
              <a:rPr lang="en-US" sz="2200" dirty="0" err="1"/>
              <a:t>hưởng</a:t>
            </a:r>
            <a:r>
              <a:rPr lang="en-US" sz="2200" dirty="0"/>
              <a:t> </a:t>
            </a:r>
            <a:r>
              <a:rPr lang="en-US" sz="2200" dirty="0" err="1"/>
              <a:t>từng</a:t>
            </a:r>
            <a:r>
              <a:rPr lang="en-US" sz="2200" dirty="0"/>
              <a:t> </a:t>
            </a:r>
            <a:r>
              <a:rPr lang="en-US" sz="2200" dirty="0" err="1"/>
              <a:t>khoảnh</a:t>
            </a:r>
            <a:r>
              <a:rPr lang="en-US" sz="2200" dirty="0"/>
              <a:t> </a:t>
            </a:r>
            <a:r>
              <a:rPr lang="en-US" sz="2200" dirty="0" err="1"/>
              <a:t>khắc</a:t>
            </a:r>
            <a:r>
              <a:rPr lang="en-US" sz="2200" dirty="0"/>
              <a:t> </a:t>
            </a:r>
            <a:r>
              <a:rPr lang="en-US" sz="2200" dirty="0" err="1"/>
              <a:t>của</a:t>
            </a:r>
            <a:r>
              <a:rPr lang="en-US" sz="2200" dirty="0"/>
              <a:t> </a:t>
            </a:r>
            <a:r>
              <a:rPr lang="en-US" sz="2200" dirty="0" err="1"/>
              <a:t>cuộc</a:t>
            </a:r>
            <a:r>
              <a:rPr lang="en-US" sz="2200" dirty="0"/>
              <a:t> </a:t>
            </a:r>
            <a:r>
              <a:rPr lang="en-US" sz="2200" dirty="0" err="1"/>
              <a:t>sống</a:t>
            </a:r>
            <a:endParaRPr lang="en-US" sz="2200" dirty="0"/>
          </a:p>
          <a:p>
            <a:r>
              <a:rPr lang="en-US" sz="2200" dirty="0"/>
              <a:t>- </a:t>
            </a:r>
            <a:r>
              <a:rPr lang="en-US" sz="2200" b="1" dirty="0" err="1"/>
              <a:t>Lối</a:t>
            </a:r>
            <a:r>
              <a:rPr lang="en-US" sz="2200" b="1" dirty="0"/>
              <a:t> </a:t>
            </a:r>
            <a:r>
              <a:rPr lang="en-US" sz="2200" b="1" dirty="0" err="1"/>
              <a:t>sống</a:t>
            </a:r>
            <a:r>
              <a:rPr lang="en-US" sz="2200" b="1" dirty="0"/>
              <a:t> </a:t>
            </a:r>
            <a:r>
              <a:rPr lang="en-US" sz="2200" b="1" dirty="0" err="1"/>
              <a:t>đơn</a:t>
            </a:r>
            <a:r>
              <a:rPr lang="en-US" sz="2200" b="1" dirty="0"/>
              <a:t> </a:t>
            </a:r>
            <a:r>
              <a:rPr lang="en-US" sz="2200" b="1" dirty="0" err="1"/>
              <a:t>giản</a:t>
            </a:r>
            <a:r>
              <a:rPr lang="en-US" sz="2200" b="1" dirty="0"/>
              <a:t> </a:t>
            </a:r>
            <a:r>
              <a:rPr lang="en-US" sz="2200" b="1" dirty="0" err="1"/>
              <a:t>và</a:t>
            </a:r>
            <a:r>
              <a:rPr lang="en-US" sz="2200" b="1" dirty="0"/>
              <a:t> </a:t>
            </a:r>
            <a:r>
              <a:rPr lang="en-US" sz="2200" b="1" dirty="0" err="1"/>
              <a:t>tối</a:t>
            </a:r>
            <a:r>
              <a:rPr lang="en-US" sz="2200" b="1" dirty="0"/>
              <a:t> </a:t>
            </a:r>
            <a:r>
              <a:rPr lang="en-US" sz="2200" b="1" dirty="0" err="1"/>
              <a:t>giản</a:t>
            </a:r>
            <a:r>
              <a:rPr lang="en-US" sz="2200" b="1" dirty="0"/>
              <a:t> </a:t>
            </a:r>
            <a:r>
              <a:rPr lang="en-US" sz="2200" b="1" dirty="0" err="1"/>
              <a:t>giúp</a:t>
            </a:r>
            <a:r>
              <a:rPr lang="en-US" sz="2200" b="1" dirty="0"/>
              <a:t> </a:t>
            </a:r>
            <a:r>
              <a:rPr lang="en-US" sz="2200" b="1" dirty="0" err="1"/>
              <a:t>tiết</a:t>
            </a:r>
            <a:r>
              <a:rPr lang="en-US" sz="2200" b="1" dirty="0"/>
              <a:t> </a:t>
            </a:r>
            <a:r>
              <a:rPr lang="en-US" sz="2200" b="1" dirty="0" err="1"/>
              <a:t>kiệm</a:t>
            </a:r>
            <a:r>
              <a:rPr lang="en-US" sz="2200" b="1" dirty="0"/>
              <a:t> </a:t>
            </a:r>
            <a:r>
              <a:rPr lang="en-US" sz="2200" b="1" dirty="0" err="1"/>
              <a:t>tiền</a:t>
            </a:r>
            <a:r>
              <a:rPr lang="en-US" sz="2200" b="1" dirty="0"/>
              <a:t> </a:t>
            </a:r>
            <a:r>
              <a:rPr lang="en-US" sz="2200" b="1" dirty="0" err="1"/>
              <a:t>bạc</a:t>
            </a:r>
            <a:r>
              <a:rPr lang="en-US" sz="2200" b="1" dirty="0"/>
              <a:t> </a:t>
            </a:r>
            <a:r>
              <a:rPr lang="en-US" sz="2200" b="1" dirty="0" err="1"/>
              <a:t>và</a:t>
            </a:r>
            <a:r>
              <a:rPr lang="en-US" sz="2200" b="1" dirty="0"/>
              <a:t> </a:t>
            </a:r>
            <a:r>
              <a:rPr lang="en-US" sz="2200" b="1" dirty="0" err="1"/>
              <a:t>thời</a:t>
            </a:r>
            <a:r>
              <a:rPr lang="en-US" sz="2200" b="1" dirty="0"/>
              <a:t> </a:t>
            </a:r>
            <a:r>
              <a:rPr lang="en-US" sz="2200" b="1" dirty="0" err="1"/>
              <a:t>gian</a:t>
            </a:r>
            <a:endParaRPr lang="en-US" sz="2200" dirty="0"/>
          </a:p>
          <a:p>
            <a:r>
              <a:rPr lang="en-US" sz="2200" dirty="0"/>
              <a:t>+ </a:t>
            </a:r>
            <a:r>
              <a:rPr lang="en-US" sz="2200" dirty="0" err="1"/>
              <a:t>Tiết</a:t>
            </a:r>
            <a:r>
              <a:rPr lang="en-US" sz="2200" dirty="0"/>
              <a:t> </a:t>
            </a:r>
            <a:r>
              <a:rPr lang="en-US" sz="2200" dirty="0" err="1"/>
              <a:t>kiệm</a:t>
            </a:r>
            <a:r>
              <a:rPr lang="en-US" sz="2200" dirty="0"/>
              <a:t> </a:t>
            </a:r>
            <a:r>
              <a:rPr lang="en-US" sz="2200" dirty="0" err="1"/>
              <a:t>tiền</a:t>
            </a:r>
            <a:r>
              <a:rPr lang="en-US" sz="2200" dirty="0"/>
              <a:t> </a:t>
            </a:r>
            <a:r>
              <a:rPr lang="en-US" sz="2200" dirty="0" err="1"/>
              <a:t>bạc</a:t>
            </a:r>
            <a:r>
              <a:rPr lang="en-US" sz="2200" dirty="0"/>
              <a:t> </a:t>
            </a:r>
            <a:r>
              <a:rPr lang="en-US" sz="2200" dirty="0" err="1"/>
              <a:t>bằng</a:t>
            </a:r>
            <a:r>
              <a:rPr lang="en-US" sz="2200" dirty="0"/>
              <a:t> </a:t>
            </a:r>
            <a:r>
              <a:rPr lang="en-US" sz="2200" dirty="0" err="1"/>
              <a:t>cách</a:t>
            </a:r>
            <a:r>
              <a:rPr lang="en-US" sz="2200" dirty="0"/>
              <a:t> </a:t>
            </a:r>
            <a:r>
              <a:rPr lang="en-US" sz="2200" dirty="0" err="1"/>
              <a:t>không</a:t>
            </a:r>
            <a:r>
              <a:rPr lang="en-US" sz="2200" dirty="0"/>
              <a:t> </a:t>
            </a:r>
            <a:r>
              <a:rPr lang="en-US" sz="2200" dirty="0" err="1"/>
              <a:t>mua</a:t>
            </a:r>
            <a:r>
              <a:rPr lang="en-US" sz="2200" dirty="0"/>
              <a:t> </a:t>
            </a:r>
            <a:r>
              <a:rPr lang="en-US" sz="2200" dirty="0" err="1"/>
              <a:t>những</a:t>
            </a:r>
            <a:r>
              <a:rPr lang="en-US" sz="2200" dirty="0"/>
              <a:t> </a:t>
            </a:r>
            <a:r>
              <a:rPr lang="en-US" sz="2200" dirty="0" err="1"/>
              <a:t>thứ</a:t>
            </a:r>
            <a:r>
              <a:rPr lang="en-US" sz="2200" dirty="0"/>
              <a:t> </a:t>
            </a:r>
            <a:r>
              <a:rPr lang="en-US" sz="2200" dirty="0" err="1"/>
              <a:t>không</a:t>
            </a:r>
            <a:r>
              <a:rPr lang="en-US" sz="2200" dirty="0"/>
              <a:t> </a:t>
            </a:r>
            <a:r>
              <a:rPr lang="en-US" sz="2200" dirty="0" err="1"/>
              <a:t>cần</a:t>
            </a:r>
            <a:r>
              <a:rPr lang="en-US" sz="2200" dirty="0"/>
              <a:t> </a:t>
            </a:r>
            <a:r>
              <a:rPr lang="en-US" sz="2200" dirty="0" err="1"/>
              <a:t>thiết</a:t>
            </a:r>
            <a:endParaRPr lang="en-US" sz="2200" dirty="0"/>
          </a:p>
          <a:p>
            <a:r>
              <a:rPr lang="en-US" sz="2200" dirty="0"/>
              <a:t>+ </a:t>
            </a:r>
            <a:r>
              <a:rPr lang="en-US" sz="2200" dirty="0" err="1"/>
              <a:t>Dành</a:t>
            </a:r>
            <a:r>
              <a:rPr lang="en-US" sz="2200" dirty="0"/>
              <a:t> </a:t>
            </a:r>
            <a:r>
              <a:rPr lang="en-US" sz="2200" dirty="0" err="1"/>
              <a:t>thời</a:t>
            </a:r>
            <a:r>
              <a:rPr lang="en-US" sz="2200" dirty="0"/>
              <a:t> </a:t>
            </a:r>
            <a:r>
              <a:rPr lang="en-US" sz="2200" dirty="0" err="1"/>
              <a:t>gian</a:t>
            </a:r>
            <a:r>
              <a:rPr lang="en-US" sz="2200" dirty="0"/>
              <a:t> </a:t>
            </a:r>
            <a:r>
              <a:rPr lang="en-US" sz="2200" dirty="0" err="1"/>
              <a:t>và</a:t>
            </a:r>
            <a:r>
              <a:rPr lang="en-US" sz="2200" dirty="0"/>
              <a:t> </a:t>
            </a:r>
            <a:r>
              <a:rPr lang="en-US" sz="2200" dirty="0" err="1"/>
              <a:t>tiền</a:t>
            </a:r>
            <a:r>
              <a:rPr lang="en-US" sz="2200" dirty="0"/>
              <a:t> </a:t>
            </a:r>
            <a:r>
              <a:rPr lang="en-US" sz="2200" dirty="0" err="1"/>
              <a:t>bạc</a:t>
            </a:r>
            <a:r>
              <a:rPr lang="en-US" sz="2200" dirty="0"/>
              <a:t> </a:t>
            </a:r>
            <a:r>
              <a:rPr lang="en-US" sz="2200" dirty="0" err="1"/>
              <a:t>cho</a:t>
            </a:r>
            <a:r>
              <a:rPr lang="en-US" sz="2200" dirty="0"/>
              <a:t> </a:t>
            </a:r>
            <a:r>
              <a:rPr lang="en-US" sz="2200" dirty="0" err="1"/>
              <a:t>những</a:t>
            </a:r>
            <a:r>
              <a:rPr lang="en-US" sz="2200" dirty="0"/>
              <a:t> </a:t>
            </a:r>
            <a:r>
              <a:rPr lang="en-US" sz="2200" dirty="0" err="1"/>
              <a:t>việc</a:t>
            </a:r>
            <a:r>
              <a:rPr lang="en-US" sz="2200" dirty="0"/>
              <a:t> </a:t>
            </a:r>
            <a:r>
              <a:rPr lang="en-US" sz="2200" dirty="0" err="1"/>
              <a:t>có</a:t>
            </a:r>
            <a:r>
              <a:rPr lang="en-US" sz="2200" dirty="0"/>
              <a:t> ý </a:t>
            </a:r>
            <a:r>
              <a:rPr lang="en-US" sz="2200" dirty="0" err="1"/>
              <a:t>nghĩa</a:t>
            </a:r>
            <a:r>
              <a:rPr lang="en-US" sz="2200" dirty="0"/>
              <a:t> </a:t>
            </a:r>
            <a:r>
              <a:rPr lang="en-US" sz="2200" dirty="0" err="1"/>
              <a:t>hơn</a:t>
            </a:r>
            <a:endParaRPr lang="en-US" sz="2200" dirty="0"/>
          </a:p>
          <a:p>
            <a:r>
              <a:rPr lang="en-US" sz="2200" dirty="0"/>
              <a:t>- </a:t>
            </a:r>
            <a:r>
              <a:rPr lang="en-US" sz="2200" b="1" dirty="0" err="1"/>
              <a:t>Lối</a:t>
            </a:r>
            <a:r>
              <a:rPr lang="en-US" sz="2200" b="1" dirty="0"/>
              <a:t> </a:t>
            </a:r>
            <a:r>
              <a:rPr lang="en-US" sz="2200" b="1" dirty="0" err="1"/>
              <a:t>sống</a:t>
            </a:r>
            <a:r>
              <a:rPr lang="en-US" sz="2200" b="1" dirty="0"/>
              <a:t> </a:t>
            </a:r>
            <a:r>
              <a:rPr lang="en-US" sz="2200" b="1" dirty="0" err="1"/>
              <a:t>đơn</a:t>
            </a:r>
            <a:r>
              <a:rPr lang="en-US" sz="2200" b="1" dirty="0"/>
              <a:t> </a:t>
            </a:r>
            <a:r>
              <a:rPr lang="en-US" sz="2200" b="1" dirty="0" err="1"/>
              <a:t>giản</a:t>
            </a:r>
            <a:r>
              <a:rPr lang="en-US" sz="2200" b="1" dirty="0"/>
              <a:t> </a:t>
            </a:r>
            <a:r>
              <a:rPr lang="en-US" sz="2200" b="1" dirty="0" err="1"/>
              <a:t>và</a:t>
            </a:r>
            <a:r>
              <a:rPr lang="en-US" sz="2200" b="1" dirty="0"/>
              <a:t> </a:t>
            </a:r>
            <a:r>
              <a:rPr lang="en-US" sz="2200" b="1" dirty="0" err="1"/>
              <a:t>tối</a:t>
            </a:r>
            <a:r>
              <a:rPr lang="en-US" sz="2200" b="1" dirty="0"/>
              <a:t> </a:t>
            </a:r>
            <a:r>
              <a:rPr lang="en-US" sz="2200" b="1" dirty="0" err="1"/>
              <a:t>giản</a:t>
            </a:r>
            <a:r>
              <a:rPr lang="en-US" sz="2200" b="1" dirty="0"/>
              <a:t> </a:t>
            </a:r>
            <a:r>
              <a:rPr lang="en-US" sz="2200" b="1" dirty="0" err="1"/>
              <a:t>giúp</a:t>
            </a:r>
            <a:r>
              <a:rPr lang="en-US" sz="2200" b="1" dirty="0"/>
              <a:t> </a:t>
            </a:r>
            <a:r>
              <a:rPr lang="en-US" sz="2200" b="1" dirty="0" err="1"/>
              <a:t>trở</a:t>
            </a:r>
            <a:r>
              <a:rPr lang="en-US" sz="2200" b="1" dirty="0"/>
              <a:t> </a:t>
            </a:r>
            <a:r>
              <a:rPr lang="en-US" sz="2200" b="1" dirty="0" err="1"/>
              <a:t>thành</a:t>
            </a:r>
            <a:r>
              <a:rPr lang="en-US" sz="2200" b="1" dirty="0"/>
              <a:t> </a:t>
            </a:r>
            <a:r>
              <a:rPr lang="en-US" sz="2200" b="1" dirty="0" err="1"/>
              <a:t>những</a:t>
            </a:r>
            <a:r>
              <a:rPr lang="en-US" sz="2200" b="1" dirty="0"/>
              <a:t> </a:t>
            </a:r>
            <a:r>
              <a:rPr lang="en-US" sz="2200" b="1" dirty="0" err="1"/>
              <a:t>người</a:t>
            </a:r>
            <a:r>
              <a:rPr lang="en-US" sz="2200" b="1" dirty="0"/>
              <a:t> </a:t>
            </a:r>
            <a:r>
              <a:rPr lang="en-US" sz="2200" b="1" dirty="0" err="1"/>
              <a:t>có</a:t>
            </a:r>
            <a:r>
              <a:rPr lang="en-US" sz="2200" b="1" dirty="0"/>
              <a:t> </a:t>
            </a:r>
            <a:r>
              <a:rPr lang="en-US" sz="2200" b="1" dirty="0" err="1"/>
              <a:t>tâm</a:t>
            </a:r>
            <a:r>
              <a:rPr lang="en-US" sz="2200" b="1" dirty="0"/>
              <a:t> </a:t>
            </a:r>
            <a:r>
              <a:rPr lang="en-US" sz="2200" b="1" dirty="0" err="1"/>
              <a:t>hồn</a:t>
            </a:r>
            <a:r>
              <a:rPr lang="en-US" sz="2200" b="1" dirty="0"/>
              <a:t> </a:t>
            </a:r>
            <a:r>
              <a:rPr lang="en-US" sz="2200" b="1" dirty="0" err="1"/>
              <a:t>thanh</a:t>
            </a:r>
            <a:r>
              <a:rPr lang="en-US" sz="2200" b="1" dirty="0"/>
              <a:t> </a:t>
            </a:r>
            <a:r>
              <a:rPr lang="en-US" sz="2200" b="1" dirty="0" err="1"/>
              <a:t>tịnh</a:t>
            </a:r>
            <a:r>
              <a:rPr lang="en-US" sz="2200" b="1" dirty="0"/>
              <a:t> </a:t>
            </a:r>
            <a:r>
              <a:rPr lang="en-US" sz="2200" b="1" dirty="0" err="1"/>
              <a:t>và</a:t>
            </a:r>
            <a:r>
              <a:rPr lang="en-US" sz="2200" b="1" dirty="0"/>
              <a:t> </a:t>
            </a:r>
            <a:r>
              <a:rPr lang="en-US" sz="2200" b="1" dirty="0" err="1"/>
              <a:t>không</a:t>
            </a:r>
            <a:r>
              <a:rPr lang="en-US" sz="2200" b="1" dirty="0"/>
              <a:t> </a:t>
            </a:r>
            <a:r>
              <a:rPr lang="en-US" sz="2200" b="1" dirty="0" err="1"/>
              <a:t>gian</a:t>
            </a:r>
            <a:r>
              <a:rPr lang="en-US" sz="2200" b="1" dirty="0"/>
              <a:t> </a:t>
            </a:r>
            <a:r>
              <a:rPr lang="en-US" sz="2200" b="1" dirty="0" err="1"/>
              <a:t>sống</a:t>
            </a:r>
            <a:r>
              <a:rPr lang="en-US" sz="2200" b="1" dirty="0"/>
              <a:t> </a:t>
            </a:r>
            <a:r>
              <a:rPr lang="en-US" sz="2200" b="1" dirty="0" err="1"/>
              <a:t>gọn</a:t>
            </a:r>
            <a:r>
              <a:rPr lang="en-US" sz="2200" b="1" dirty="0"/>
              <a:t> </a:t>
            </a:r>
            <a:r>
              <a:rPr lang="en-US" sz="2200" b="1" dirty="0" err="1"/>
              <a:t>gàng</a:t>
            </a:r>
            <a:endParaRPr lang="en-US" sz="2200" dirty="0"/>
          </a:p>
          <a:p>
            <a:r>
              <a:rPr lang="en-US" sz="2200" dirty="0"/>
              <a:t>+ </a:t>
            </a:r>
            <a:r>
              <a:rPr lang="en-US" sz="2200" dirty="0" err="1"/>
              <a:t>Không</a:t>
            </a:r>
            <a:r>
              <a:rPr lang="en-US" sz="2200" dirty="0"/>
              <a:t> lo </a:t>
            </a:r>
            <a:r>
              <a:rPr lang="en-US" sz="2200" dirty="0" err="1"/>
              <a:t>lắng</a:t>
            </a:r>
            <a:r>
              <a:rPr lang="en-US" sz="2200" dirty="0"/>
              <a:t> </a:t>
            </a:r>
            <a:r>
              <a:rPr lang="en-US" sz="2200" dirty="0" err="1"/>
              <a:t>về</a:t>
            </a:r>
            <a:r>
              <a:rPr lang="en-US" sz="2200" dirty="0"/>
              <a:t> </a:t>
            </a:r>
            <a:r>
              <a:rPr lang="en-US" sz="2200" dirty="0" err="1"/>
              <a:t>những</a:t>
            </a:r>
            <a:r>
              <a:rPr lang="en-US" sz="2200" dirty="0"/>
              <a:t> </a:t>
            </a:r>
            <a:r>
              <a:rPr lang="en-US" sz="2200" dirty="0" err="1"/>
              <a:t>thứ</a:t>
            </a:r>
            <a:r>
              <a:rPr lang="en-US" sz="2200" dirty="0"/>
              <a:t> </a:t>
            </a:r>
            <a:r>
              <a:rPr lang="en-US" sz="2200" dirty="0" err="1"/>
              <a:t>không</a:t>
            </a:r>
            <a:r>
              <a:rPr lang="en-US" sz="2200" dirty="0"/>
              <a:t> </a:t>
            </a:r>
            <a:r>
              <a:rPr lang="en-US" sz="2200" dirty="0" err="1"/>
              <a:t>cần</a:t>
            </a:r>
            <a:r>
              <a:rPr lang="en-US" sz="2200" dirty="0"/>
              <a:t> </a:t>
            </a:r>
            <a:r>
              <a:rPr lang="en-US" sz="2200" dirty="0" err="1"/>
              <a:t>thiết</a:t>
            </a:r>
            <a:endParaRPr lang="en-US" sz="2200" dirty="0"/>
          </a:p>
          <a:p>
            <a:r>
              <a:rPr lang="en-US" sz="2200" dirty="0"/>
              <a:t>+ </a:t>
            </a:r>
            <a:r>
              <a:rPr lang="en-US" sz="2200" dirty="0" err="1"/>
              <a:t>Tập</a:t>
            </a:r>
            <a:r>
              <a:rPr lang="en-US" sz="2200" dirty="0"/>
              <a:t> </a:t>
            </a:r>
            <a:r>
              <a:rPr lang="en-US" sz="2200" dirty="0" err="1"/>
              <a:t>trung</a:t>
            </a:r>
            <a:r>
              <a:rPr lang="en-US" sz="2200" dirty="0"/>
              <a:t> </a:t>
            </a:r>
            <a:r>
              <a:rPr lang="en-US" sz="2200" dirty="0" err="1"/>
              <a:t>vào</a:t>
            </a:r>
            <a:r>
              <a:rPr lang="en-US" sz="2200" dirty="0"/>
              <a:t> </a:t>
            </a:r>
            <a:r>
              <a:rPr lang="en-US" sz="2200" dirty="0" err="1"/>
              <a:t>những</a:t>
            </a:r>
            <a:r>
              <a:rPr lang="en-US" sz="2200" dirty="0"/>
              <a:t> </a:t>
            </a:r>
            <a:r>
              <a:rPr lang="en-US" sz="2200" dirty="0" err="1"/>
              <a:t>điều</a:t>
            </a:r>
            <a:r>
              <a:rPr lang="en-US" sz="2200" dirty="0"/>
              <a:t> </a:t>
            </a:r>
            <a:r>
              <a:rPr lang="en-US" sz="2200" dirty="0" err="1"/>
              <a:t>quan</a:t>
            </a:r>
            <a:r>
              <a:rPr lang="en-US" sz="2200" dirty="0"/>
              <a:t> </a:t>
            </a:r>
            <a:r>
              <a:rPr lang="en-US" sz="2200" dirty="0" err="1"/>
              <a:t>trọng</a:t>
            </a:r>
            <a:r>
              <a:rPr lang="en-US" sz="2200" dirty="0"/>
              <a:t> </a:t>
            </a:r>
            <a:r>
              <a:rPr lang="en-US" sz="2200" dirty="0" err="1"/>
              <a:t>hơn</a:t>
            </a:r>
            <a:r>
              <a:rPr lang="en-US" sz="2200" dirty="0"/>
              <a:t> </a:t>
            </a:r>
            <a:r>
              <a:rPr lang="en-US" sz="2200" dirty="0" err="1"/>
              <a:t>trong</a:t>
            </a:r>
            <a:r>
              <a:rPr lang="en-US" sz="2200" dirty="0"/>
              <a:t> </a:t>
            </a:r>
            <a:r>
              <a:rPr lang="en-US" sz="2200" dirty="0" err="1"/>
              <a:t>cuộc</a:t>
            </a:r>
            <a:r>
              <a:rPr lang="en-US" sz="2200" dirty="0"/>
              <a:t> </a:t>
            </a:r>
            <a:r>
              <a:rPr lang="en-US" sz="2200" dirty="0" err="1"/>
              <a:t>s</a:t>
            </a:r>
            <a:r>
              <a:rPr lang="en-US" sz="2400" dirty="0" err="1"/>
              <a:t>ống</a:t>
            </a:r>
            <a:endParaRPr lang="en-US" sz="2400" dirty="0"/>
          </a:p>
        </p:txBody>
      </p:sp>
    </p:spTree>
    <p:extLst>
      <p:ext uri="{BB962C8B-B14F-4D97-AF65-F5344CB8AC3E}">
        <p14:creationId xmlns:p14="http://schemas.microsoft.com/office/powerpoint/2010/main" val="3594294799"/>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ircle(in)">
                                      <p:cBhvr>
                                        <p:cTn id="1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lide Number Placeholder 39"/>
          <p:cNvSpPr>
            <a:spLocks noGrp="1"/>
          </p:cNvSpPr>
          <p:nvPr>
            <p:ph type="sldNum" sz="quarter" idx="12"/>
          </p:nvPr>
        </p:nvSpPr>
        <p:spPr/>
        <p:txBody>
          <a:bodyPr/>
          <a:lstStyle/>
          <a:p>
            <a:fld id="{C9248839-0661-4EE9-8E97-1CBFC01B5AC1}" type="slidenum">
              <a:rPr lang="en-US" smtClean="0">
                <a:solidFill>
                  <a:prstClr val="black">
                    <a:tint val="75000"/>
                  </a:prstClr>
                </a:solidFill>
              </a:rPr>
              <a:pPr/>
              <a:t>15</a:t>
            </a:fld>
            <a:endParaRPr lang="en-US">
              <a:solidFill>
                <a:prstClr val="black">
                  <a:tint val="75000"/>
                </a:prstClr>
              </a:solidFill>
            </a:endParaRPr>
          </a:p>
        </p:txBody>
      </p:sp>
      <p:pic>
        <p:nvPicPr>
          <p:cNvPr id="24" name="Picture 23">
            <a:extLst>
              <a:ext uri="{FF2B5EF4-FFF2-40B4-BE49-F238E27FC236}">
                <a16:creationId xmlns:a16="http://schemas.microsoft.com/office/drawing/2014/main" id="{EE7E9262-F0F3-C931-FC1C-9B2BBE08B5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965E23FB-D337-9CDA-21D5-7AFE48990812}"/>
              </a:ext>
            </a:extLst>
          </p:cNvPr>
          <p:cNvSpPr txBox="1"/>
          <p:nvPr/>
        </p:nvSpPr>
        <p:spPr>
          <a:xfrm>
            <a:off x="1705427" y="0"/>
            <a:ext cx="7866743" cy="830997"/>
          </a:xfrm>
          <a:prstGeom prst="rect">
            <a:avLst/>
          </a:prstGeom>
          <a:noFill/>
        </p:spPr>
        <p:txBody>
          <a:bodyPr wrap="square">
            <a:spAutoFit/>
          </a:bodyPr>
          <a:lstStyle/>
          <a:p>
            <a:pPr marL="274320" algn="ctr"/>
            <a:r>
              <a:rPr lang="en-US" sz="4800" b="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LUYỆN TẬP</a:t>
            </a:r>
            <a:r>
              <a:rPr lang="en-US" sz="4800"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4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angle 6"/>
          <p:cNvSpPr/>
          <p:nvPr/>
        </p:nvSpPr>
        <p:spPr>
          <a:xfrm>
            <a:off x="1075765" y="723763"/>
            <a:ext cx="9762564" cy="830997"/>
          </a:xfrm>
          <a:prstGeom prst="rect">
            <a:avLst/>
          </a:prstGeom>
        </p:spPr>
        <p:txBody>
          <a:bodyPr wrap="square">
            <a:spAutoFit/>
          </a:bodyPr>
          <a:lstStyle/>
          <a:p>
            <a:r>
              <a:rPr lang="en-US" sz="2400" dirty="0" err="1">
                <a:solidFill>
                  <a:srgbClr val="C00000"/>
                </a:solidFill>
              </a:rPr>
              <a:t>Viết</a:t>
            </a:r>
            <a:r>
              <a:rPr lang="en-US" sz="2400" dirty="0">
                <a:solidFill>
                  <a:srgbClr val="C00000"/>
                </a:solidFill>
              </a:rPr>
              <a:t> </a:t>
            </a:r>
            <a:r>
              <a:rPr lang="en-US" sz="2400" dirty="0" err="1">
                <a:solidFill>
                  <a:srgbClr val="C00000"/>
                </a:solidFill>
              </a:rPr>
              <a:t>đoạn</a:t>
            </a:r>
            <a:r>
              <a:rPr lang="en-US" sz="2400" dirty="0">
                <a:solidFill>
                  <a:srgbClr val="C00000"/>
                </a:solidFill>
              </a:rPr>
              <a:t> </a:t>
            </a:r>
            <a:r>
              <a:rPr lang="en-US" sz="2400" dirty="0" err="1">
                <a:solidFill>
                  <a:srgbClr val="C00000"/>
                </a:solidFill>
              </a:rPr>
              <a:t>văn</a:t>
            </a:r>
            <a:r>
              <a:rPr lang="en-US" sz="2400" dirty="0">
                <a:solidFill>
                  <a:srgbClr val="C00000"/>
                </a:solidFill>
              </a:rPr>
              <a:t> </a:t>
            </a:r>
            <a:r>
              <a:rPr lang="en-US" sz="2400" dirty="0" err="1">
                <a:solidFill>
                  <a:srgbClr val="C00000"/>
                </a:solidFill>
              </a:rPr>
              <a:t>nghị</a:t>
            </a:r>
            <a:r>
              <a:rPr lang="en-US" sz="2400" dirty="0">
                <a:solidFill>
                  <a:srgbClr val="C00000"/>
                </a:solidFill>
              </a:rPr>
              <a:t> </a:t>
            </a:r>
            <a:r>
              <a:rPr lang="en-US" sz="2400" dirty="0" err="1">
                <a:solidFill>
                  <a:srgbClr val="C00000"/>
                </a:solidFill>
              </a:rPr>
              <a:t>luận</a:t>
            </a:r>
            <a:r>
              <a:rPr lang="en-US" sz="2400" dirty="0">
                <a:solidFill>
                  <a:srgbClr val="C00000"/>
                </a:solidFill>
              </a:rPr>
              <a:t> (10-12 </a:t>
            </a:r>
            <a:r>
              <a:rPr lang="en-US" sz="2400" dirty="0" err="1">
                <a:solidFill>
                  <a:srgbClr val="C00000"/>
                </a:solidFill>
              </a:rPr>
              <a:t>câu</a:t>
            </a:r>
            <a:r>
              <a:rPr lang="en-US" sz="2400" dirty="0">
                <a:solidFill>
                  <a:srgbClr val="C00000"/>
                </a:solidFill>
              </a:rPr>
              <a:t>) </a:t>
            </a:r>
            <a:r>
              <a:rPr lang="en-US" sz="2400" dirty="0" err="1">
                <a:solidFill>
                  <a:srgbClr val="C00000"/>
                </a:solidFill>
              </a:rPr>
              <a:t>trình</a:t>
            </a:r>
            <a:r>
              <a:rPr lang="en-US" sz="2400" dirty="0">
                <a:solidFill>
                  <a:srgbClr val="C00000"/>
                </a:solidFill>
              </a:rPr>
              <a:t> </a:t>
            </a:r>
            <a:r>
              <a:rPr lang="en-US" sz="2400" dirty="0" err="1">
                <a:solidFill>
                  <a:srgbClr val="C00000"/>
                </a:solidFill>
              </a:rPr>
              <a:t>bày</a:t>
            </a:r>
            <a:r>
              <a:rPr lang="en-US" sz="2400" dirty="0">
                <a:solidFill>
                  <a:srgbClr val="C00000"/>
                </a:solidFill>
              </a:rPr>
              <a:t> </a:t>
            </a:r>
            <a:r>
              <a:rPr lang="en-US" sz="2400" dirty="0" err="1">
                <a:solidFill>
                  <a:srgbClr val="C00000"/>
                </a:solidFill>
              </a:rPr>
              <a:t>suy</a:t>
            </a:r>
            <a:r>
              <a:rPr lang="en-US" sz="2400" dirty="0">
                <a:solidFill>
                  <a:srgbClr val="C00000"/>
                </a:solidFill>
              </a:rPr>
              <a:t> </a:t>
            </a:r>
            <a:r>
              <a:rPr lang="en-US" sz="2400" dirty="0" err="1">
                <a:solidFill>
                  <a:srgbClr val="C00000"/>
                </a:solidFill>
              </a:rPr>
              <a:t>nghĩ</a:t>
            </a:r>
            <a:r>
              <a:rPr lang="en-US" sz="2400" dirty="0">
                <a:solidFill>
                  <a:srgbClr val="C00000"/>
                </a:solidFill>
              </a:rPr>
              <a:t> </a:t>
            </a:r>
            <a:r>
              <a:rPr lang="en-US" sz="2400" dirty="0" err="1">
                <a:solidFill>
                  <a:srgbClr val="C00000"/>
                </a:solidFill>
              </a:rPr>
              <a:t>của</a:t>
            </a:r>
            <a:r>
              <a:rPr lang="en-US" sz="2400" dirty="0">
                <a:solidFill>
                  <a:srgbClr val="C00000"/>
                </a:solidFill>
              </a:rPr>
              <a:t> </a:t>
            </a:r>
            <a:r>
              <a:rPr lang="en-US" sz="2400" dirty="0" err="1">
                <a:solidFill>
                  <a:srgbClr val="C00000"/>
                </a:solidFill>
              </a:rPr>
              <a:t>em</a:t>
            </a:r>
            <a:r>
              <a:rPr lang="en-US" sz="2400" dirty="0">
                <a:solidFill>
                  <a:srgbClr val="C00000"/>
                </a:solidFill>
              </a:rPr>
              <a:t> </a:t>
            </a:r>
            <a:r>
              <a:rPr lang="en-US" sz="2400" dirty="0" err="1">
                <a:solidFill>
                  <a:srgbClr val="C00000"/>
                </a:solidFill>
              </a:rPr>
              <a:t>về</a:t>
            </a:r>
            <a:r>
              <a:rPr lang="en-US" sz="2400" dirty="0">
                <a:solidFill>
                  <a:srgbClr val="C00000"/>
                </a:solidFill>
              </a:rPr>
              <a:t> ý </a:t>
            </a:r>
            <a:r>
              <a:rPr lang="en-US" sz="2400" dirty="0" err="1">
                <a:solidFill>
                  <a:srgbClr val="C00000"/>
                </a:solidFill>
              </a:rPr>
              <a:t>nghĩa</a:t>
            </a:r>
            <a:r>
              <a:rPr lang="en-US" sz="2400" dirty="0">
                <a:solidFill>
                  <a:srgbClr val="C00000"/>
                </a:solidFill>
              </a:rPr>
              <a:t> </a:t>
            </a:r>
            <a:r>
              <a:rPr lang="en-US" sz="2400" dirty="0" err="1">
                <a:solidFill>
                  <a:srgbClr val="C00000"/>
                </a:solidFill>
              </a:rPr>
              <a:t>của</a:t>
            </a:r>
            <a:r>
              <a:rPr lang="en-US" sz="2400" dirty="0">
                <a:solidFill>
                  <a:srgbClr val="C00000"/>
                </a:solidFill>
              </a:rPr>
              <a:t> </a:t>
            </a:r>
            <a:r>
              <a:rPr lang="en-US" sz="2400" dirty="0" err="1">
                <a:solidFill>
                  <a:srgbClr val="C00000"/>
                </a:solidFill>
              </a:rPr>
              <a:t>lối</a:t>
            </a:r>
            <a:r>
              <a:rPr lang="en-US" sz="2400" dirty="0">
                <a:solidFill>
                  <a:srgbClr val="C00000"/>
                </a:solidFill>
              </a:rPr>
              <a:t> </a:t>
            </a:r>
            <a:r>
              <a:rPr lang="en-US" sz="2400" dirty="0" err="1">
                <a:solidFill>
                  <a:srgbClr val="C00000"/>
                </a:solidFill>
              </a:rPr>
              <a:t>sống</a:t>
            </a:r>
            <a:r>
              <a:rPr lang="en-US" sz="2400" dirty="0">
                <a:solidFill>
                  <a:srgbClr val="C00000"/>
                </a:solidFill>
              </a:rPr>
              <a:t> </a:t>
            </a:r>
            <a:r>
              <a:rPr lang="en-US" sz="2400" dirty="0" err="1">
                <a:solidFill>
                  <a:srgbClr val="C00000"/>
                </a:solidFill>
              </a:rPr>
              <a:t>đơn</a:t>
            </a:r>
            <a:r>
              <a:rPr lang="en-US" sz="2400" dirty="0">
                <a:solidFill>
                  <a:srgbClr val="C00000"/>
                </a:solidFill>
              </a:rPr>
              <a:t> </a:t>
            </a:r>
            <a:r>
              <a:rPr lang="en-US" sz="2400" dirty="0" err="1">
                <a:solidFill>
                  <a:srgbClr val="C00000"/>
                </a:solidFill>
              </a:rPr>
              <a:t>giản</a:t>
            </a:r>
            <a:r>
              <a:rPr lang="en-US" sz="2400" dirty="0">
                <a:solidFill>
                  <a:srgbClr val="C00000"/>
                </a:solidFill>
              </a:rPr>
              <a:t>.</a:t>
            </a:r>
          </a:p>
        </p:txBody>
      </p:sp>
      <p:sp>
        <p:nvSpPr>
          <p:cNvPr id="2" name="Rectangle 1"/>
          <p:cNvSpPr/>
          <p:nvPr/>
        </p:nvSpPr>
        <p:spPr>
          <a:xfrm>
            <a:off x="757518" y="1565136"/>
            <a:ext cx="11214847" cy="4708981"/>
          </a:xfrm>
          <a:prstGeom prst="rect">
            <a:avLst/>
          </a:prstGeom>
          <a:solidFill>
            <a:srgbClr val="ECFEAA"/>
          </a:solidFill>
        </p:spPr>
        <p:txBody>
          <a:bodyPr wrap="square">
            <a:spAutoFit/>
          </a:bodyPr>
          <a:lstStyle/>
          <a:p>
            <a:pPr algn="ctr" fontAlgn="base"/>
            <a:r>
              <a:rPr lang="en-US" sz="2000" b="1" dirty="0">
                <a:solidFill>
                  <a:srgbClr val="0000FF"/>
                </a:solidFill>
              </a:rPr>
              <a:t>*</a:t>
            </a:r>
            <a:r>
              <a:rPr lang="en-US" sz="2000" b="1" dirty="0" err="1">
                <a:solidFill>
                  <a:srgbClr val="0000FF"/>
                </a:solidFill>
              </a:rPr>
              <a:t>Đoạn</a:t>
            </a:r>
            <a:r>
              <a:rPr lang="en-US" sz="2000" b="1" dirty="0">
                <a:solidFill>
                  <a:srgbClr val="0000FF"/>
                </a:solidFill>
              </a:rPr>
              <a:t> </a:t>
            </a:r>
            <a:r>
              <a:rPr lang="en-US" sz="2000" b="1" dirty="0" err="1">
                <a:solidFill>
                  <a:srgbClr val="0000FF"/>
                </a:solidFill>
              </a:rPr>
              <a:t>văn</a:t>
            </a:r>
            <a:r>
              <a:rPr lang="en-US" sz="2000" b="1" dirty="0">
                <a:solidFill>
                  <a:srgbClr val="0000FF"/>
                </a:solidFill>
              </a:rPr>
              <a:t> </a:t>
            </a:r>
            <a:r>
              <a:rPr lang="en-US" sz="2000" b="1" dirty="0" err="1">
                <a:solidFill>
                  <a:srgbClr val="0000FF"/>
                </a:solidFill>
              </a:rPr>
              <a:t>tham</a:t>
            </a:r>
            <a:r>
              <a:rPr lang="en-US" sz="2000" b="1" dirty="0">
                <a:solidFill>
                  <a:srgbClr val="0000FF"/>
                </a:solidFill>
              </a:rPr>
              <a:t> </a:t>
            </a:r>
            <a:r>
              <a:rPr lang="en-US" sz="2000" b="1" dirty="0" err="1">
                <a:solidFill>
                  <a:srgbClr val="0000FF"/>
                </a:solidFill>
              </a:rPr>
              <a:t>khảo</a:t>
            </a:r>
            <a:r>
              <a:rPr lang="en-US" sz="2000" b="1" dirty="0">
                <a:solidFill>
                  <a:srgbClr val="0000FF"/>
                </a:solidFill>
              </a:rPr>
              <a:t>: </a:t>
            </a:r>
            <a:endParaRPr lang="en-US" sz="2000" dirty="0">
              <a:solidFill>
                <a:srgbClr val="0000FF"/>
              </a:solidFill>
            </a:endParaRPr>
          </a:p>
          <a:p>
            <a:pPr fontAlgn="base"/>
            <a:r>
              <a:rPr lang="en-US" sz="2000" dirty="0"/>
              <a:t>	</a:t>
            </a:r>
            <a:r>
              <a:rPr lang="en-US" sz="2000" dirty="0" err="1"/>
              <a:t>Trong</a:t>
            </a:r>
            <a:r>
              <a:rPr lang="en-US" sz="2000" dirty="0"/>
              <a:t> </a:t>
            </a:r>
            <a:r>
              <a:rPr lang="en-US" sz="2000" dirty="0" err="1"/>
              <a:t>cuộc</a:t>
            </a:r>
            <a:r>
              <a:rPr lang="en-US" sz="2000" dirty="0"/>
              <a:t> </a:t>
            </a:r>
            <a:r>
              <a:rPr lang="en-US" sz="2000" dirty="0" err="1"/>
              <a:t>sống</a:t>
            </a:r>
            <a:r>
              <a:rPr lang="en-US" sz="2000" dirty="0"/>
              <a:t> </a:t>
            </a:r>
            <a:r>
              <a:rPr lang="en-US" sz="2000" dirty="0" err="1"/>
              <a:t>hiện</a:t>
            </a:r>
            <a:r>
              <a:rPr lang="en-US" sz="2000" dirty="0"/>
              <a:t> </a:t>
            </a:r>
            <a:r>
              <a:rPr lang="en-US" sz="2000" dirty="0" err="1"/>
              <a:t>đại</a:t>
            </a:r>
            <a:r>
              <a:rPr lang="en-US" sz="2000" dirty="0"/>
              <a:t>, con </a:t>
            </a:r>
            <a:r>
              <a:rPr lang="en-US" sz="2000" dirty="0" err="1"/>
              <a:t>người</a:t>
            </a:r>
            <a:r>
              <a:rPr lang="en-US" sz="2000" dirty="0"/>
              <a:t> </a:t>
            </a:r>
            <a:r>
              <a:rPr lang="en-US" sz="2000" dirty="0" err="1"/>
              <a:t>thường</a:t>
            </a:r>
            <a:r>
              <a:rPr lang="en-US" sz="2000" dirty="0"/>
              <a:t> </a:t>
            </a:r>
            <a:r>
              <a:rPr lang="en-US" sz="2000" dirty="0" err="1"/>
              <a:t>đưa</a:t>
            </a:r>
            <a:r>
              <a:rPr lang="en-US" sz="2000" dirty="0"/>
              <a:t> </a:t>
            </a:r>
            <a:r>
              <a:rPr lang="en-US" sz="2000" dirty="0" err="1"/>
              <a:t>ra</a:t>
            </a:r>
            <a:r>
              <a:rPr lang="en-US" sz="2000" dirty="0"/>
              <a:t> </a:t>
            </a:r>
            <a:r>
              <a:rPr lang="en-US" sz="2000" dirty="0" err="1"/>
              <a:t>những</a:t>
            </a:r>
            <a:r>
              <a:rPr lang="en-US" sz="2000" dirty="0"/>
              <a:t> </a:t>
            </a:r>
            <a:r>
              <a:rPr lang="en-US" sz="2000" dirty="0" err="1"/>
              <a:t>mục</a:t>
            </a:r>
            <a:r>
              <a:rPr lang="en-US" sz="2000" dirty="0"/>
              <a:t> </a:t>
            </a:r>
            <a:r>
              <a:rPr lang="en-US" sz="2000" dirty="0" err="1"/>
              <a:t>tiêu</a:t>
            </a:r>
            <a:r>
              <a:rPr lang="en-US" sz="2000" dirty="0"/>
              <a:t> </a:t>
            </a:r>
            <a:r>
              <a:rPr lang="en-US" sz="2000" dirty="0" err="1"/>
              <a:t>về</a:t>
            </a:r>
            <a:r>
              <a:rPr lang="en-US" sz="2000" dirty="0"/>
              <a:t> </a:t>
            </a:r>
            <a:r>
              <a:rPr lang="en-US" sz="2000" dirty="0" err="1"/>
              <a:t>tiền</a:t>
            </a:r>
            <a:r>
              <a:rPr lang="en-US" sz="2000" dirty="0"/>
              <a:t> </a:t>
            </a:r>
            <a:r>
              <a:rPr lang="en-US" sz="2000" dirty="0" err="1"/>
              <a:t>tài</a:t>
            </a:r>
            <a:r>
              <a:rPr lang="en-US" sz="2000" dirty="0"/>
              <a:t>, </a:t>
            </a:r>
            <a:r>
              <a:rPr lang="en-US" sz="2000" dirty="0" err="1"/>
              <a:t>vật</a:t>
            </a:r>
            <a:r>
              <a:rPr lang="en-US" sz="2000" dirty="0"/>
              <a:t> </a:t>
            </a:r>
            <a:r>
              <a:rPr lang="en-US" sz="2000" dirty="0" err="1"/>
              <a:t>chất</a:t>
            </a:r>
            <a:r>
              <a:rPr lang="en-US" sz="2000" dirty="0"/>
              <a:t> </a:t>
            </a:r>
            <a:r>
              <a:rPr lang="en-US" sz="2000" dirty="0" err="1"/>
              <a:t>và</a:t>
            </a:r>
            <a:r>
              <a:rPr lang="en-US" sz="2000" dirty="0"/>
              <a:t> </a:t>
            </a:r>
            <a:r>
              <a:rPr lang="en-US" sz="2000" dirty="0" err="1"/>
              <a:t>danh</a:t>
            </a:r>
            <a:r>
              <a:rPr lang="en-US" sz="2000" dirty="0"/>
              <a:t> </a:t>
            </a:r>
            <a:r>
              <a:rPr lang="en-US" sz="2000" dirty="0" err="1"/>
              <a:t>vọng</a:t>
            </a:r>
            <a:r>
              <a:rPr lang="en-US" sz="2000" dirty="0"/>
              <a:t>. </a:t>
            </a:r>
            <a:r>
              <a:rPr lang="en-US" sz="2000" dirty="0" err="1"/>
              <a:t>Điều</a:t>
            </a:r>
            <a:r>
              <a:rPr lang="en-US" sz="2000" dirty="0"/>
              <a:t> </a:t>
            </a:r>
            <a:r>
              <a:rPr lang="en-US" sz="2000" dirty="0" err="1"/>
              <a:t>này</a:t>
            </a:r>
            <a:r>
              <a:rPr lang="en-US" sz="2000" dirty="0"/>
              <a:t> </a:t>
            </a:r>
            <a:r>
              <a:rPr lang="en-US" sz="2000" dirty="0" err="1"/>
              <a:t>khiến</a:t>
            </a:r>
            <a:r>
              <a:rPr lang="en-US" sz="2000" dirty="0"/>
              <a:t> </a:t>
            </a:r>
            <a:r>
              <a:rPr lang="en-US" sz="2000" dirty="0" err="1"/>
              <a:t>cho</a:t>
            </a:r>
            <a:r>
              <a:rPr lang="en-US" sz="2000" dirty="0"/>
              <a:t> </a:t>
            </a:r>
            <a:r>
              <a:rPr lang="en-US" sz="2000" dirty="0" err="1"/>
              <a:t>nhiều</a:t>
            </a:r>
            <a:r>
              <a:rPr lang="en-US" sz="2000" dirty="0"/>
              <a:t> </a:t>
            </a:r>
            <a:r>
              <a:rPr lang="en-US" sz="2000" dirty="0" err="1"/>
              <a:t>người</a:t>
            </a:r>
            <a:r>
              <a:rPr lang="en-US" sz="2000" dirty="0"/>
              <a:t> </a:t>
            </a:r>
            <a:r>
              <a:rPr lang="en-US" sz="2000" dirty="0" err="1"/>
              <a:t>cảm</a:t>
            </a:r>
            <a:r>
              <a:rPr lang="en-US" sz="2000" dirty="0"/>
              <a:t> </a:t>
            </a:r>
            <a:r>
              <a:rPr lang="en-US" sz="2000" dirty="0" err="1"/>
              <a:t>thấy</a:t>
            </a:r>
            <a:r>
              <a:rPr lang="en-US" sz="2000" dirty="0"/>
              <a:t> </a:t>
            </a:r>
            <a:r>
              <a:rPr lang="en-US" sz="2000" dirty="0" err="1"/>
              <a:t>áp</a:t>
            </a:r>
            <a:r>
              <a:rPr lang="en-US" sz="2000" dirty="0"/>
              <a:t> </a:t>
            </a:r>
            <a:r>
              <a:rPr lang="en-US" sz="2000" dirty="0" err="1"/>
              <a:t>lực</a:t>
            </a:r>
            <a:r>
              <a:rPr lang="en-US" sz="2000" dirty="0"/>
              <a:t> </a:t>
            </a:r>
            <a:r>
              <a:rPr lang="en-US" sz="2000" dirty="0" err="1"/>
              <a:t>và</a:t>
            </a:r>
            <a:r>
              <a:rPr lang="en-US" sz="2000" dirty="0"/>
              <a:t> </a:t>
            </a:r>
            <a:r>
              <a:rPr lang="en-US" sz="2000" dirty="0" err="1"/>
              <a:t>căng</a:t>
            </a:r>
            <a:r>
              <a:rPr lang="en-US" sz="2000" dirty="0"/>
              <a:t> </a:t>
            </a:r>
            <a:r>
              <a:rPr lang="en-US" sz="2000" dirty="0" err="1"/>
              <a:t>thẳng</a:t>
            </a:r>
            <a:r>
              <a:rPr lang="en-US" sz="2000" dirty="0"/>
              <a:t> </a:t>
            </a:r>
            <a:r>
              <a:rPr lang="en-US" sz="2000" dirty="0" err="1"/>
              <a:t>trong</a:t>
            </a:r>
            <a:r>
              <a:rPr lang="en-US" sz="2000" dirty="0"/>
              <a:t> </a:t>
            </a:r>
            <a:r>
              <a:rPr lang="en-US" sz="2000" dirty="0" err="1"/>
              <a:t>cuộc</a:t>
            </a:r>
            <a:r>
              <a:rPr lang="en-US" sz="2000" dirty="0"/>
              <a:t> </a:t>
            </a:r>
            <a:r>
              <a:rPr lang="en-US" sz="2000" dirty="0" err="1"/>
              <a:t>sống</a:t>
            </a:r>
            <a:r>
              <a:rPr lang="en-US" sz="2000" dirty="0"/>
              <a:t>. </a:t>
            </a:r>
            <a:r>
              <a:rPr lang="en-US" sz="2000" dirty="0" err="1"/>
              <a:t>Tuy</a:t>
            </a:r>
            <a:r>
              <a:rPr lang="en-US" sz="2000" dirty="0"/>
              <a:t> </a:t>
            </a:r>
            <a:r>
              <a:rPr lang="en-US" sz="2000" dirty="0" err="1"/>
              <a:t>nhiên</a:t>
            </a:r>
            <a:r>
              <a:rPr lang="en-US" sz="2000" dirty="0"/>
              <a:t>, </a:t>
            </a:r>
            <a:r>
              <a:rPr lang="en-US" sz="2000" dirty="0" err="1"/>
              <a:t>một</a:t>
            </a:r>
            <a:r>
              <a:rPr lang="en-US" sz="2000" dirty="0"/>
              <a:t> </a:t>
            </a:r>
            <a:r>
              <a:rPr lang="en-US" sz="2000" dirty="0" err="1"/>
              <a:t>lối</a:t>
            </a:r>
            <a:r>
              <a:rPr lang="en-US" sz="2000" dirty="0"/>
              <a:t> </a:t>
            </a:r>
            <a:r>
              <a:rPr lang="en-US" sz="2000" dirty="0" err="1"/>
              <a:t>sống</a:t>
            </a:r>
            <a:r>
              <a:rPr lang="en-US" sz="2000" dirty="0"/>
              <a:t> </a:t>
            </a:r>
            <a:r>
              <a:rPr lang="en-US" sz="2000" dirty="0" err="1"/>
              <a:t>đơn</a:t>
            </a:r>
            <a:r>
              <a:rPr lang="en-US" sz="2000" dirty="0"/>
              <a:t> </a:t>
            </a:r>
            <a:r>
              <a:rPr lang="en-US" sz="2000" dirty="0" err="1"/>
              <a:t>giản</a:t>
            </a:r>
            <a:r>
              <a:rPr lang="en-US" sz="2000" dirty="0"/>
              <a:t> </a:t>
            </a:r>
            <a:r>
              <a:rPr lang="en-US" sz="2000" dirty="0" err="1"/>
              <a:t>sẽ</a:t>
            </a:r>
            <a:r>
              <a:rPr lang="en-US" sz="2000" dirty="0"/>
              <a:t> </a:t>
            </a:r>
            <a:r>
              <a:rPr lang="en-US" sz="2000" dirty="0" err="1"/>
              <a:t>giúp</a:t>
            </a:r>
            <a:r>
              <a:rPr lang="en-US" sz="2000" dirty="0"/>
              <a:t> con </a:t>
            </a:r>
            <a:r>
              <a:rPr lang="en-US" sz="2000" dirty="0" err="1"/>
              <a:t>người</a:t>
            </a:r>
            <a:r>
              <a:rPr lang="en-US" sz="2000" dirty="0"/>
              <a:t> </a:t>
            </a:r>
            <a:r>
              <a:rPr lang="en-US" sz="2000" dirty="0" err="1"/>
              <a:t>tìm</a:t>
            </a:r>
            <a:r>
              <a:rPr lang="en-US" sz="2000" dirty="0"/>
              <a:t> </a:t>
            </a:r>
            <a:r>
              <a:rPr lang="en-US" sz="2000" dirty="0" err="1"/>
              <a:t>lại</a:t>
            </a:r>
            <a:r>
              <a:rPr lang="en-US" sz="2000" dirty="0"/>
              <a:t> </a:t>
            </a:r>
            <a:r>
              <a:rPr lang="en-US" sz="2000" dirty="0" err="1"/>
              <a:t>sự</a:t>
            </a:r>
            <a:r>
              <a:rPr lang="en-US" sz="2000" dirty="0"/>
              <a:t> </a:t>
            </a:r>
            <a:r>
              <a:rPr lang="en-US" sz="2000" dirty="0" err="1"/>
              <a:t>bình</a:t>
            </a:r>
            <a:r>
              <a:rPr lang="en-US" sz="2000" dirty="0"/>
              <a:t> </a:t>
            </a:r>
            <a:r>
              <a:rPr lang="en-US" sz="2000" dirty="0" err="1"/>
              <a:t>yên</a:t>
            </a:r>
            <a:r>
              <a:rPr lang="en-US" sz="2000" dirty="0"/>
              <a:t> </a:t>
            </a:r>
            <a:r>
              <a:rPr lang="en-US" sz="2000" dirty="0" err="1"/>
              <a:t>và</a:t>
            </a:r>
            <a:r>
              <a:rPr lang="en-US" sz="2000" dirty="0"/>
              <a:t> </a:t>
            </a:r>
            <a:r>
              <a:rPr lang="en-US" sz="2000" dirty="0" err="1"/>
              <a:t>hạnh</a:t>
            </a:r>
            <a:r>
              <a:rPr lang="en-US" sz="2000" dirty="0"/>
              <a:t> </a:t>
            </a:r>
            <a:r>
              <a:rPr lang="en-US" sz="2000" dirty="0" err="1"/>
              <a:t>phúc</a:t>
            </a:r>
            <a:r>
              <a:rPr lang="en-US" sz="2000" dirty="0"/>
              <a:t> </a:t>
            </a:r>
            <a:r>
              <a:rPr lang="en-US" sz="2000" dirty="0" err="1"/>
              <a:t>trong</a:t>
            </a:r>
            <a:r>
              <a:rPr lang="en-US" sz="2000" dirty="0"/>
              <a:t> </a:t>
            </a:r>
            <a:r>
              <a:rPr lang="en-US" sz="2000" dirty="0" err="1"/>
              <a:t>cuộc</a:t>
            </a:r>
            <a:r>
              <a:rPr lang="en-US" sz="2000" dirty="0"/>
              <a:t> </a:t>
            </a:r>
            <a:r>
              <a:rPr lang="en-US" sz="2000" dirty="0" err="1"/>
              <a:t>sống</a:t>
            </a:r>
            <a:r>
              <a:rPr lang="en-US" sz="2000" dirty="0"/>
              <a:t>. </a:t>
            </a:r>
            <a:r>
              <a:rPr lang="en-US" sz="2000" dirty="0" err="1"/>
              <a:t>Lối</a:t>
            </a:r>
            <a:r>
              <a:rPr lang="en-US" sz="2000" dirty="0"/>
              <a:t> </a:t>
            </a:r>
            <a:r>
              <a:rPr lang="en-US" sz="2000" dirty="0" err="1"/>
              <a:t>sống</a:t>
            </a:r>
            <a:r>
              <a:rPr lang="en-US" sz="2000" dirty="0"/>
              <a:t> </a:t>
            </a:r>
            <a:r>
              <a:rPr lang="en-US" sz="2000" dirty="0" err="1"/>
              <a:t>đơn</a:t>
            </a:r>
            <a:r>
              <a:rPr lang="en-US" sz="2000" dirty="0"/>
              <a:t> </a:t>
            </a:r>
            <a:r>
              <a:rPr lang="en-US" sz="2000" dirty="0" err="1"/>
              <a:t>giản</a:t>
            </a:r>
            <a:r>
              <a:rPr lang="en-US" sz="2000" dirty="0"/>
              <a:t> </a:t>
            </a:r>
            <a:r>
              <a:rPr lang="en-US" sz="2000" dirty="0" err="1"/>
              <a:t>đòi</a:t>
            </a:r>
            <a:r>
              <a:rPr lang="en-US" sz="2000" dirty="0"/>
              <a:t> </a:t>
            </a:r>
            <a:r>
              <a:rPr lang="en-US" sz="2000" dirty="0" err="1"/>
              <a:t>hỏi</a:t>
            </a:r>
            <a:r>
              <a:rPr lang="en-US" sz="2000" dirty="0"/>
              <a:t> </a:t>
            </a:r>
            <a:r>
              <a:rPr lang="en-US" sz="2000" dirty="0" err="1"/>
              <a:t>chúng</a:t>
            </a:r>
            <a:r>
              <a:rPr lang="en-US" sz="2000" dirty="0"/>
              <a:t> ta </a:t>
            </a:r>
            <a:r>
              <a:rPr lang="en-US" sz="2000" dirty="0" err="1"/>
              <a:t>phải</a:t>
            </a:r>
            <a:r>
              <a:rPr lang="en-US" sz="2000" dirty="0"/>
              <a:t> </a:t>
            </a:r>
            <a:r>
              <a:rPr lang="en-US" sz="2000" dirty="0" err="1"/>
              <a:t>tập</a:t>
            </a:r>
            <a:r>
              <a:rPr lang="en-US" sz="2000" dirty="0"/>
              <a:t> </a:t>
            </a:r>
            <a:r>
              <a:rPr lang="en-US" sz="2000" dirty="0" err="1"/>
              <a:t>trung</a:t>
            </a:r>
            <a:r>
              <a:rPr lang="en-US" sz="2000" dirty="0"/>
              <a:t> </a:t>
            </a:r>
            <a:r>
              <a:rPr lang="en-US" sz="2000" dirty="0" err="1"/>
              <a:t>vào</a:t>
            </a:r>
            <a:r>
              <a:rPr lang="en-US" sz="2000" dirty="0"/>
              <a:t> </a:t>
            </a:r>
            <a:r>
              <a:rPr lang="en-US" sz="2000" dirty="0" err="1"/>
              <a:t>những</a:t>
            </a:r>
            <a:r>
              <a:rPr lang="en-US" sz="2000" dirty="0"/>
              <a:t> </a:t>
            </a:r>
            <a:r>
              <a:rPr lang="en-US" sz="2000" dirty="0" err="1"/>
              <a:t>điều</a:t>
            </a:r>
            <a:r>
              <a:rPr lang="en-US" sz="2000" dirty="0"/>
              <a:t> </a:t>
            </a:r>
            <a:r>
              <a:rPr lang="en-US" sz="2000" dirty="0" err="1"/>
              <a:t>cơ</a:t>
            </a:r>
            <a:r>
              <a:rPr lang="en-US" sz="2000" dirty="0"/>
              <a:t> </a:t>
            </a:r>
            <a:r>
              <a:rPr lang="en-US" sz="2000" dirty="0" err="1"/>
              <a:t>bản</a:t>
            </a:r>
            <a:r>
              <a:rPr lang="en-US" sz="2000" dirty="0"/>
              <a:t> </a:t>
            </a:r>
            <a:r>
              <a:rPr lang="en-US" sz="2000" dirty="0" err="1"/>
              <a:t>nhất</a:t>
            </a:r>
            <a:r>
              <a:rPr lang="en-US" sz="2000" dirty="0"/>
              <a:t> </a:t>
            </a:r>
            <a:r>
              <a:rPr lang="en-US" sz="2000" dirty="0" err="1"/>
              <a:t>của</a:t>
            </a:r>
            <a:r>
              <a:rPr lang="en-US" sz="2000" dirty="0"/>
              <a:t> </a:t>
            </a:r>
            <a:r>
              <a:rPr lang="en-US" sz="2000" dirty="0" err="1"/>
              <a:t>cuộc</a:t>
            </a:r>
            <a:r>
              <a:rPr lang="en-US" sz="2000" dirty="0"/>
              <a:t> </a:t>
            </a:r>
            <a:r>
              <a:rPr lang="en-US" sz="2000" dirty="0" err="1"/>
              <a:t>sống</a:t>
            </a:r>
            <a:r>
              <a:rPr lang="en-US" sz="2000" dirty="0"/>
              <a:t> </a:t>
            </a:r>
            <a:r>
              <a:rPr lang="en-US" sz="2000" dirty="0" err="1"/>
              <a:t>như</a:t>
            </a:r>
            <a:r>
              <a:rPr lang="en-US" sz="2000" dirty="0"/>
              <a:t> </a:t>
            </a:r>
            <a:r>
              <a:rPr lang="en-US" sz="2000" dirty="0" err="1"/>
              <a:t>sức</a:t>
            </a:r>
            <a:r>
              <a:rPr lang="en-US" sz="2000" dirty="0"/>
              <a:t> </a:t>
            </a:r>
            <a:r>
              <a:rPr lang="en-US" sz="2000" dirty="0" err="1"/>
              <a:t>khỏe</a:t>
            </a:r>
            <a:r>
              <a:rPr lang="en-US" sz="2000" dirty="0"/>
              <a:t>, </a:t>
            </a:r>
            <a:r>
              <a:rPr lang="en-US" sz="2000" dirty="0" err="1"/>
              <a:t>tình</a:t>
            </a:r>
            <a:r>
              <a:rPr lang="en-US" sz="2000" dirty="0"/>
              <a:t> </a:t>
            </a:r>
            <a:r>
              <a:rPr lang="en-US" sz="2000" dirty="0" err="1"/>
              <a:t>yêu</a:t>
            </a:r>
            <a:r>
              <a:rPr lang="en-US" sz="2000" dirty="0"/>
              <a:t>, </a:t>
            </a:r>
            <a:r>
              <a:rPr lang="en-US" sz="2000" dirty="0" err="1"/>
              <a:t>tình</a:t>
            </a:r>
            <a:r>
              <a:rPr lang="en-US" sz="2000" dirty="0"/>
              <a:t> </a:t>
            </a:r>
            <a:r>
              <a:rPr lang="en-US" sz="2000" dirty="0" err="1"/>
              <a:t>bạn</a:t>
            </a:r>
            <a:r>
              <a:rPr lang="en-US" sz="2000" dirty="0"/>
              <a:t> </a:t>
            </a:r>
            <a:r>
              <a:rPr lang="en-US" sz="2000" dirty="0" err="1"/>
              <a:t>và</a:t>
            </a:r>
            <a:r>
              <a:rPr lang="en-US" sz="2000" dirty="0"/>
              <a:t> </a:t>
            </a:r>
            <a:r>
              <a:rPr lang="en-US" sz="2000" dirty="0" err="1"/>
              <a:t>gia</a:t>
            </a:r>
            <a:r>
              <a:rPr lang="en-US" sz="2000" dirty="0"/>
              <a:t> </a:t>
            </a:r>
            <a:r>
              <a:rPr lang="en-US" sz="2000" dirty="0" err="1"/>
              <a:t>đình</a:t>
            </a:r>
            <a:r>
              <a:rPr lang="en-US" sz="2000" dirty="0"/>
              <a:t>. </a:t>
            </a:r>
            <a:r>
              <a:rPr lang="en-US" sz="2000" dirty="0" err="1"/>
              <a:t>Chúng</a:t>
            </a:r>
            <a:r>
              <a:rPr lang="en-US" sz="2000" dirty="0"/>
              <a:t> ta </a:t>
            </a:r>
            <a:r>
              <a:rPr lang="en-US" sz="2000" dirty="0" err="1"/>
              <a:t>cần</a:t>
            </a:r>
            <a:r>
              <a:rPr lang="en-US" sz="2000" dirty="0"/>
              <a:t> </a:t>
            </a:r>
            <a:r>
              <a:rPr lang="en-US" sz="2000" dirty="0" err="1"/>
              <a:t>phải</a:t>
            </a:r>
            <a:r>
              <a:rPr lang="en-US" sz="2000" dirty="0"/>
              <a:t> </a:t>
            </a:r>
            <a:r>
              <a:rPr lang="en-US" sz="2000" dirty="0" err="1"/>
              <a:t>học</a:t>
            </a:r>
            <a:r>
              <a:rPr lang="en-US" sz="2000" dirty="0"/>
              <a:t> </a:t>
            </a:r>
            <a:r>
              <a:rPr lang="en-US" sz="2000" dirty="0" err="1"/>
              <a:t>cách</a:t>
            </a:r>
            <a:r>
              <a:rPr lang="en-US" sz="2000" dirty="0"/>
              <a:t> </a:t>
            </a:r>
            <a:r>
              <a:rPr lang="en-US" sz="2000" dirty="0" err="1"/>
              <a:t>sống</a:t>
            </a:r>
            <a:r>
              <a:rPr lang="en-US" sz="2000" dirty="0"/>
              <a:t> </a:t>
            </a:r>
            <a:r>
              <a:rPr lang="en-US" sz="2000" dirty="0" err="1"/>
              <a:t>chậm</a:t>
            </a:r>
            <a:r>
              <a:rPr lang="en-US" sz="2000" dirty="0"/>
              <a:t> </a:t>
            </a:r>
            <a:r>
              <a:rPr lang="en-US" sz="2000" dirty="0" err="1"/>
              <a:t>lại</a:t>
            </a:r>
            <a:r>
              <a:rPr lang="en-US" sz="2000" dirty="0"/>
              <a:t> </a:t>
            </a:r>
            <a:r>
              <a:rPr lang="en-US" sz="2000" dirty="0" err="1"/>
              <a:t>và</a:t>
            </a:r>
            <a:r>
              <a:rPr lang="en-US" sz="2000" dirty="0"/>
              <a:t> </a:t>
            </a:r>
            <a:r>
              <a:rPr lang="en-US" sz="2000" dirty="0" err="1"/>
              <a:t>tận</a:t>
            </a:r>
            <a:r>
              <a:rPr lang="en-US" sz="2000" dirty="0"/>
              <a:t> </a:t>
            </a:r>
            <a:r>
              <a:rPr lang="en-US" sz="2000" dirty="0" err="1"/>
              <a:t>hưởng</a:t>
            </a:r>
            <a:r>
              <a:rPr lang="en-US" sz="2000" dirty="0"/>
              <a:t> </a:t>
            </a:r>
            <a:r>
              <a:rPr lang="en-US" sz="2000" dirty="0" err="1"/>
              <a:t>từng</a:t>
            </a:r>
            <a:r>
              <a:rPr lang="en-US" sz="2000" dirty="0"/>
              <a:t> </a:t>
            </a:r>
            <a:r>
              <a:rPr lang="en-US" sz="2000" dirty="0" err="1"/>
              <a:t>khoảnh</a:t>
            </a:r>
            <a:r>
              <a:rPr lang="en-US" sz="2000" dirty="0"/>
              <a:t> </a:t>
            </a:r>
            <a:r>
              <a:rPr lang="en-US" sz="2000" dirty="0" err="1"/>
              <a:t>khắc</a:t>
            </a:r>
            <a:r>
              <a:rPr lang="en-US" sz="2000" dirty="0"/>
              <a:t> </a:t>
            </a:r>
            <a:r>
              <a:rPr lang="en-US" sz="2000" dirty="0" err="1"/>
              <a:t>của</a:t>
            </a:r>
            <a:r>
              <a:rPr lang="en-US" sz="2000" dirty="0"/>
              <a:t> </a:t>
            </a:r>
            <a:r>
              <a:rPr lang="en-US" sz="2000" dirty="0" err="1"/>
              <a:t>cuộc</a:t>
            </a:r>
            <a:r>
              <a:rPr lang="en-US" sz="2000" dirty="0"/>
              <a:t> </a:t>
            </a:r>
            <a:r>
              <a:rPr lang="en-US" sz="2000" dirty="0" err="1"/>
              <a:t>sống</a:t>
            </a:r>
            <a:r>
              <a:rPr lang="en-US" sz="2000" dirty="0"/>
              <a:t>. </a:t>
            </a:r>
            <a:r>
              <a:rPr lang="en-US" sz="2000" dirty="0" err="1"/>
              <a:t>Điều</a:t>
            </a:r>
            <a:r>
              <a:rPr lang="en-US" sz="2000" dirty="0"/>
              <a:t> </a:t>
            </a:r>
            <a:r>
              <a:rPr lang="en-US" sz="2000" dirty="0" err="1"/>
              <a:t>này</a:t>
            </a:r>
            <a:r>
              <a:rPr lang="en-US" sz="2000" dirty="0"/>
              <a:t> </a:t>
            </a:r>
            <a:r>
              <a:rPr lang="en-US" sz="2000" dirty="0" err="1"/>
              <a:t>giúp</a:t>
            </a:r>
            <a:r>
              <a:rPr lang="en-US" sz="2000" dirty="0"/>
              <a:t> </a:t>
            </a:r>
            <a:r>
              <a:rPr lang="en-US" sz="2000" dirty="0" err="1"/>
              <a:t>chúng</a:t>
            </a:r>
            <a:r>
              <a:rPr lang="en-US" sz="2000" dirty="0"/>
              <a:t> ta </a:t>
            </a:r>
            <a:r>
              <a:rPr lang="en-US" sz="2000" dirty="0" err="1"/>
              <a:t>tránh</a:t>
            </a:r>
            <a:r>
              <a:rPr lang="en-US" sz="2000" dirty="0"/>
              <a:t> </a:t>
            </a:r>
            <a:r>
              <a:rPr lang="en-US" sz="2000" dirty="0" err="1"/>
              <a:t>khỏi</a:t>
            </a:r>
            <a:r>
              <a:rPr lang="en-US" sz="2000" dirty="0"/>
              <a:t> </a:t>
            </a:r>
            <a:r>
              <a:rPr lang="en-US" sz="2000" dirty="0" err="1"/>
              <a:t>sự</a:t>
            </a:r>
            <a:r>
              <a:rPr lang="en-US" sz="2000" dirty="0"/>
              <a:t> </a:t>
            </a:r>
            <a:r>
              <a:rPr lang="en-US" sz="2000" dirty="0" err="1"/>
              <a:t>bận</a:t>
            </a:r>
            <a:r>
              <a:rPr lang="en-US" sz="2000" dirty="0"/>
              <a:t> </a:t>
            </a:r>
            <a:r>
              <a:rPr lang="en-US" sz="2000" dirty="0" err="1"/>
              <a:t>rộn</a:t>
            </a:r>
            <a:r>
              <a:rPr lang="en-US" sz="2000" dirty="0"/>
              <a:t> </a:t>
            </a:r>
            <a:r>
              <a:rPr lang="en-US" sz="2000" dirty="0" err="1"/>
              <a:t>và</a:t>
            </a:r>
            <a:r>
              <a:rPr lang="en-US" sz="2000" dirty="0"/>
              <a:t> </a:t>
            </a:r>
            <a:r>
              <a:rPr lang="en-US" sz="2000" dirty="0" err="1"/>
              <a:t>căng</a:t>
            </a:r>
            <a:r>
              <a:rPr lang="en-US" sz="2000" dirty="0"/>
              <a:t> </a:t>
            </a:r>
            <a:r>
              <a:rPr lang="en-US" sz="2000" dirty="0" err="1"/>
              <a:t>thẳng</a:t>
            </a:r>
            <a:r>
              <a:rPr lang="en-US" sz="2000" dirty="0"/>
              <a:t> </a:t>
            </a:r>
            <a:r>
              <a:rPr lang="en-US" sz="2000" dirty="0" err="1"/>
              <a:t>của</a:t>
            </a:r>
            <a:r>
              <a:rPr lang="en-US" sz="2000" dirty="0"/>
              <a:t> </a:t>
            </a:r>
            <a:r>
              <a:rPr lang="en-US" sz="2000" dirty="0" err="1"/>
              <a:t>cuộc</a:t>
            </a:r>
            <a:r>
              <a:rPr lang="en-US" sz="2000" dirty="0"/>
              <a:t> </a:t>
            </a:r>
            <a:r>
              <a:rPr lang="en-US" sz="2000" dirty="0" err="1"/>
              <a:t>sống</a:t>
            </a:r>
            <a:r>
              <a:rPr lang="en-US" sz="2000" dirty="0"/>
              <a:t> </a:t>
            </a:r>
            <a:r>
              <a:rPr lang="en-US" sz="2000" dirty="0" err="1"/>
              <a:t>hiện</a:t>
            </a:r>
            <a:r>
              <a:rPr lang="en-US" sz="2000" dirty="0"/>
              <a:t> </a:t>
            </a:r>
            <a:r>
              <a:rPr lang="en-US" sz="2000" dirty="0" err="1"/>
              <a:t>đại</a:t>
            </a:r>
            <a:r>
              <a:rPr lang="en-US" sz="2000" dirty="0"/>
              <a:t>. </a:t>
            </a:r>
            <a:r>
              <a:rPr lang="en-US" sz="2000" dirty="0" err="1"/>
              <a:t>Ngoài</a:t>
            </a:r>
            <a:r>
              <a:rPr lang="en-US" sz="2000" dirty="0"/>
              <a:t> </a:t>
            </a:r>
            <a:r>
              <a:rPr lang="en-US" sz="2000" dirty="0" err="1"/>
              <a:t>ra</a:t>
            </a:r>
            <a:r>
              <a:rPr lang="en-US" sz="2000" dirty="0"/>
              <a:t>, </a:t>
            </a:r>
            <a:r>
              <a:rPr lang="en-US" sz="2000" dirty="0" err="1"/>
              <a:t>lối</a:t>
            </a:r>
            <a:r>
              <a:rPr lang="en-US" sz="2000" dirty="0"/>
              <a:t> </a:t>
            </a:r>
            <a:r>
              <a:rPr lang="en-US" sz="2000" dirty="0" err="1"/>
              <a:t>sống</a:t>
            </a:r>
            <a:r>
              <a:rPr lang="en-US" sz="2000" dirty="0"/>
              <a:t> </a:t>
            </a:r>
            <a:r>
              <a:rPr lang="en-US" sz="2000" dirty="0" err="1"/>
              <a:t>đơn</a:t>
            </a:r>
            <a:r>
              <a:rPr lang="en-US" sz="2000" dirty="0"/>
              <a:t> </a:t>
            </a:r>
            <a:r>
              <a:rPr lang="en-US" sz="2000" dirty="0" err="1"/>
              <a:t>giản</a:t>
            </a:r>
            <a:r>
              <a:rPr lang="en-US" sz="2000" dirty="0"/>
              <a:t> </a:t>
            </a:r>
            <a:r>
              <a:rPr lang="en-US" sz="2000" dirty="0" err="1"/>
              <a:t>còn</a:t>
            </a:r>
            <a:r>
              <a:rPr lang="en-US" sz="2000" dirty="0"/>
              <a:t> </a:t>
            </a:r>
            <a:r>
              <a:rPr lang="en-US" sz="2000" dirty="0" err="1"/>
              <a:t>giúp</a:t>
            </a:r>
            <a:r>
              <a:rPr lang="en-US" sz="2000" dirty="0"/>
              <a:t> </a:t>
            </a:r>
            <a:r>
              <a:rPr lang="en-US" sz="2000" dirty="0" err="1"/>
              <a:t>chúng</a:t>
            </a:r>
            <a:r>
              <a:rPr lang="en-US" sz="2000" dirty="0"/>
              <a:t> ta </a:t>
            </a:r>
            <a:r>
              <a:rPr lang="en-US" sz="2000" dirty="0" err="1"/>
              <a:t>tiết</a:t>
            </a:r>
            <a:r>
              <a:rPr lang="en-US" sz="2000" dirty="0"/>
              <a:t> </a:t>
            </a:r>
            <a:r>
              <a:rPr lang="en-US" sz="2000" dirty="0" err="1"/>
              <a:t>kiệm</a:t>
            </a:r>
            <a:r>
              <a:rPr lang="en-US" sz="2000" dirty="0"/>
              <a:t> </a:t>
            </a:r>
            <a:r>
              <a:rPr lang="en-US" sz="2000" dirty="0" err="1"/>
              <a:t>được</a:t>
            </a:r>
            <a:r>
              <a:rPr lang="en-US" sz="2000" dirty="0"/>
              <a:t> </a:t>
            </a:r>
            <a:r>
              <a:rPr lang="en-US" sz="2000" dirty="0" err="1"/>
              <a:t>nhiều</a:t>
            </a:r>
            <a:r>
              <a:rPr lang="en-US" sz="2000" dirty="0"/>
              <a:t> </a:t>
            </a:r>
            <a:r>
              <a:rPr lang="en-US" sz="2000" dirty="0" err="1"/>
              <a:t>tiền</a:t>
            </a:r>
            <a:r>
              <a:rPr lang="en-US" sz="2000" dirty="0"/>
              <a:t> </a:t>
            </a:r>
            <a:r>
              <a:rPr lang="en-US" sz="2000" dirty="0" err="1"/>
              <a:t>bạc</a:t>
            </a:r>
            <a:r>
              <a:rPr lang="en-US" sz="2000" dirty="0"/>
              <a:t> </a:t>
            </a:r>
            <a:r>
              <a:rPr lang="en-US" sz="2000" dirty="0" err="1"/>
              <a:t>và</a:t>
            </a:r>
            <a:r>
              <a:rPr lang="en-US" sz="2000" dirty="0"/>
              <a:t> </a:t>
            </a:r>
            <a:r>
              <a:rPr lang="en-US" sz="2000" dirty="0" err="1"/>
              <a:t>thời</a:t>
            </a:r>
            <a:r>
              <a:rPr lang="en-US" sz="2000" dirty="0"/>
              <a:t> </a:t>
            </a:r>
            <a:r>
              <a:rPr lang="en-US" sz="2000" dirty="0" err="1"/>
              <a:t>gian</a:t>
            </a:r>
            <a:r>
              <a:rPr lang="en-US" sz="2000" dirty="0"/>
              <a:t>. </a:t>
            </a:r>
            <a:r>
              <a:rPr lang="en-US" sz="2000" dirty="0" err="1"/>
              <a:t>Chúng</a:t>
            </a:r>
            <a:r>
              <a:rPr lang="en-US" sz="2000" dirty="0"/>
              <a:t> ta </a:t>
            </a:r>
            <a:r>
              <a:rPr lang="en-US" sz="2000" dirty="0" err="1"/>
              <a:t>không</a:t>
            </a:r>
            <a:r>
              <a:rPr lang="en-US" sz="2000" dirty="0"/>
              <a:t> </a:t>
            </a:r>
            <a:r>
              <a:rPr lang="en-US" sz="2000" dirty="0" err="1"/>
              <a:t>cần</a:t>
            </a:r>
            <a:r>
              <a:rPr lang="en-US" sz="2000" dirty="0"/>
              <a:t> </a:t>
            </a:r>
            <a:r>
              <a:rPr lang="en-US" sz="2000" dirty="0" err="1"/>
              <a:t>phải</a:t>
            </a:r>
            <a:r>
              <a:rPr lang="en-US" sz="2000" dirty="0"/>
              <a:t> </a:t>
            </a:r>
            <a:r>
              <a:rPr lang="en-US" sz="2000" dirty="0" err="1"/>
              <a:t>mua</a:t>
            </a:r>
            <a:r>
              <a:rPr lang="en-US" sz="2000" dirty="0"/>
              <a:t> </a:t>
            </a:r>
            <a:r>
              <a:rPr lang="en-US" sz="2000" dirty="0" err="1"/>
              <a:t>những</a:t>
            </a:r>
            <a:r>
              <a:rPr lang="en-US" sz="2000" dirty="0"/>
              <a:t> </a:t>
            </a:r>
            <a:r>
              <a:rPr lang="en-US" sz="2000" dirty="0" err="1"/>
              <a:t>thứ</a:t>
            </a:r>
            <a:r>
              <a:rPr lang="en-US" sz="2000" dirty="0"/>
              <a:t> </a:t>
            </a:r>
            <a:r>
              <a:rPr lang="en-US" sz="2000" dirty="0" err="1"/>
              <a:t>không</a:t>
            </a:r>
            <a:r>
              <a:rPr lang="en-US" sz="2000" dirty="0"/>
              <a:t> </a:t>
            </a:r>
            <a:r>
              <a:rPr lang="en-US" sz="2000" dirty="0" err="1"/>
              <a:t>cần</a:t>
            </a:r>
            <a:r>
              <a:rPr lang="en-US" sz="2000" dirty="0"/>
              <a:t> </a:t>
            </a:r>
            <a:r>
              <a:rPr lang="en-US" sz="2000" dirty="0" err="1"/>
              <a:t>thiết</a:t>
            </a:r>
            <a:r>
              <a:rPr lang="en-US" sz="2000" dirty="0"/>
              <a:t> </a:t>
            </a:r>
            <a:r>
              <a:rPr lang="en-US" sz="2000" dirty="0" err="1"/>
              <a:t>và</a:t>
            </a:r>
            <a:r>
              <a:rPr lang="en-US" sz="2000" dirty="0"/>
              <a:t> </a:t>
            </a:r>
            <a:r>
              <a:rPr lang="en-US" sz="2000" dirty="0" err="1"/>
              <a:t>tiêu</a:t>
            </a:r>
            <a:r>
              <a:rPr lang="en-US" sz="2000" dirty="0"/>
              <a:t> </a:t>
            </a:r>
            <a:r>
              <a:rPr lang="en-US" sz="2000" dirty="0" err="1"/>
              <a:t>tốn</a:t>
            </a:r>
            <a:r>
              <a:rPr lang="en-US" sz="2000" dirty="0"/>
              <a:t> </a:t>
            </a:r>
            <a:r>
              <a:rPr lang="en-US" sz="2000" dirty="0" err="1"/>
              <a:t>nhiều</a:t>
            </a:r>
            <a:r>
              <a:rPr lang="en-US" sz="2000" dirty="0"/>
              <a:t> </a:t>
            </a:r>
            <a:r>
              <a:rPr lang="en-US" sz="2000" dirty="0" err="1"/>
              <a:t>tiền</a:t>
            </a:r>
            <a:r>
              <a:rPr lang="en-US" sz="2000" dirty="0"/>
              <a:t> </a:t>
            </a:r>
            <a:r>
              <a:rPr lang="en-US" sz="2000" dirty="0" err="1"/>
              <a:t>của</a:t>
            </a:r>
            <a:r>
              <a:rPr lang="en-US" sz="2000" dirty="0"/>
              <a:t> </a:t>
            </a:r>
            <a:r>
              <a:rPr lang="en-US" sz="2000" dirty="0" err="1"/>
              <a:t>mình</a:t>
            </a:r>
            <a:r>
              <a:rPr lang="en-US" sz="2000" dirty="0"/>
              <a:t> </a:t>
            </a:r>
            <a:r>
              <a:rPr lang="en-US" sz="2000" dirty="0" err="1"/>
              <a:t>vào</a:t>
            </a:r>
            <a:r>
              <a:rPr lang="en-US" sz="2000" dirty="0"/>
              <a:t> </a:t>
            </a:r>
            <a:r>
              <a:rPr lang="en-US" sz="2000" dirty="0" err="1"/>
              <a:t>những</a:t>
            </a:r>
            <a:r>
              <a:rPr lang="en-US" sz="2000" dirty="0"/>
              <a:t> </a:t>
            </a:r>
            <a:r>
              <a:rPr lang="en-US" sz="2000" dirty="0" err="1"/>
              <a:t>thứ</a:t>
            </a:r>
            <a:r>
              <a:rPr lang="en-US" sz="2000" dirty="0"/>
              <a:t> </a:t>
            </a:r>
            <a:r>
              <a:rPr lang="en-US" sz="2000" dirty="0" err="1"/>
              <a:t>đó</a:t>
            </a:r>
            <a:r>
              <a:rPr lang="en-US" sz="2000" dirty="0"/>
              <a:t>. </a:t>
            </a:r>
            <a:r>
              <a:rPr lang="en-US" sz="2000" dirty="0" err="1"/>
              <a:t>Thay</a:t>
            </a:r>
            <a:r>
              <a:rPr lang="en-US" sz="2000" dirty="0"/>
              <a:t> </a:t>
            </a:r>
            <a:r>
              <a:rPr lang="en-US" sz="2000" dirty="0" err="1"/>
              <a:t>vào</a:t>
            </a:r>
            <a:r>
              <a:rPr lang="en-US" sz="2000" dirty="0"/>
              <a:t> </a:t>
            </a:r>
            <a:r>
              <a:rPr lang="en-US" sz="2000" dirty="0" err="1"/>
              <a:t>đó</a:t>
            </a:r>
            <a:r>
              <a:rPr lang="en-US" sz="2000" dirty="0"/>
              <a:t>, </a:t>
            </a:r>
            <a:r>
              <a:rPr lang="en-US" sz="2000" dirty="0" err="1"/>
              <a:t>chúng</a:t>
            </a:r>
            <a:r>
              <a:rPr lang="en-US" sz="2000" dirty="0"/>
              <a:t> ta </a:t>
            </a:r>
            <a:r>
              <a:rPr lang="en-US" sz="2000" dirty="0" err="1"/>
              <a:t>có</a:t>
            </a:r>
            <a:r>
              <a:rPr lang="en-US" sz="2000" dirty="0"/>
              <a:t> </a:t>
            </a:r>
            <a:r>
              <a:rPr lang="en-US" sz="2000" dirty="0" err="1"/>
              <a:t>thể</a:t>
            </a:r>
            <a:r>
              <a:rPr lang="en-US" sz="2000" dirty="0"/>
              <a:t> </a:t>
            </a:r>
            <a:r>
              <a:rPr lang="en-US" sz="2000" dirty="0" err="1"/>
              <a:t>dành</a:t>
            </a:r>
            <a:r>
              <a:rPr lang="en-US" sz="2000" dirty="0"/>
              <a:t> </a:t>
            </a:r>
            <a:r>
              <a:rPr lang="en-US" sz="2000" dirty="0" err="1"/>
              <a:t>thời</a:t>
            </a:r>
            <a:r>
              <a:rPr lang="en-US" sz="2000" dirty="0"/>
              <a:t> </a:t>
            </a:r>
            <a:r>
              <a:rPr lang="en-US" sz="2000" dirty="0" err="1"/>
              <a:t>gian</a:t>
            </a:r>
            <a:r>
              <a:rPr lang="en-US" sz="2000" dirty="0"/>
              <a:t> </a:t>
            </a:r>
            <a:r>
              <a:rPr lang="en-US" sz="2000" dirty="0" err="1"/>
              <a:t>và</a:t>
            </a:r>
            <a:r>
              <a:rPr lang="en-US" sz="2000" dirty="0"/>
              <a:t> </a:t>
            </a:r>
            <a:r>
              <a:rPr lang="en-US" sz="2000" dirty="0" err="1"/>
              <a:t>tiền</a:t>
            </a:r>
            <a:r>
              <a:rPr lang="en-US" sz="2000" dirty="0"/>
              <a:t> </a:t>
            </a:r>
            <a:r>
              <a:rPr lang="en-US" sz="2000" dirty="0" err="1"/>
              <a:t>bạc</a:t>
            </a:r>
            <a:r>
              <a:rPr lang="en-US" sz="2000" dirty="0"/>
              <a:t> </a:t>
            </a:r>
            <a:r>
              <a:rPr lang="en-US" sz="2000" dirty="0" err="1"/>
              <a:t>để</a:t>
            </a:r>
            <a:r>
              <a:rPr lang="en-US" sz="2000" dirty="0"/>
              <a:t> </a:t>
            </a:r>
            <a:r>
              <a:rPr lang="en-US" sz="2000" dirty="0" err="1"/>
              <a:t>làm</a:t>
            </a:r>
            <a:r>
              <a:rPr lang="en-US" sz="2000" dirty="0"/>
              <a:t> </a:t>
            </a:r>
            <a:r>
              <a:rPr lang="en-US" sz="2000" dirty="0" err="1"/>
              <a:t>những</a:t>
            </a:r>
            <a:r>
              <a:rPr lang="en-US" sz="2000" dirty="0"/>
              <a:t> </a:t>
            </a:r>
            <a:r>
              <a:rPr lang="en-US" sz="2000" dirty="0" err="1"/>
              <a:t>việc</a:t>
            </a:r>
            <a:r>
              <a:rPr lang="en-US" sz="2000" dirty="0"/>
              <a:t> </a:t>
            </a:r>
            <a:r>
              <a:rPr lang="en-US" sz="2000" dirty="0" err="1"/>
              <a:t>có</a:t>
            </a:r>
            <a:r>
              <a:rPr lang="en-US" sz="2000" dirty="0"/>
              <a:t> ý </a:t>
            </a:r>
            <a:r>
              <a:rPr lang="en-US" sz="2000" dirty="0" err="1"/>
              <a:t>nghĩa</a:t>
            </a:r>
            <a:r>
              <a:rPr lang="en-US" sz="2000" dirty="0"/>
              <a:t> </a:t>
            </a:r>
            <a:r>
              <a:rPr lang="en-US" sz="2000" dirty="0" err="1"/>
              <a:t>hơn</a:t>
            </a:r>
            <a:r>
              <a:rPr lang="en-US" sz="2000" dirty="0"/>
              <a:t> </a:t>
            </a:r>
            <a:r>
              <a:rPr lang="en-US" sz="2000" dirty="0" err="1"/>
              <a:t>cho</a:t>
            </a:r>
            <a:r>
              <a:rPr lang="en-US" sz="2000" dirty="0"/>
              <a:t> </a:t>
            </a:r>
            <a:r>
              <a:rPr lang="en-US" sz="2000" dirty="0" err="1"/>
              <a:t>cuộc</a:t>
            </a:r>
            <a:r>
              <a:rPr lang="en-US" sz="2000" dirty="0"/>
              <a:t> </a:t>
            </a:r>
            <a:r>
              <a:rPr lang="en-US" sz="2000" dirty="0" err="1"/>
              <a:t>sống</a:t>
            </a:r>
            <a:r>
              <a:rPr lang="en-US" sz="2000" dirty="0"/>
              <a:t> </a:t>
            </a:r>
            <a:r>
              <a:rPr lang="en-US" sz="2000" dirty="0" err="1"/>
              <a:t>của</a:t>
            </a:r>
            <a:r>
              <a:rPr lang="en-US" sz="2000" dirty="0"/>
              <a:t> </a:t>
            </a:r>
            <a:r>
              <a:rPr lang="en-US" sz="2000" dirty="0" err="1"/>
              <a:t>mình</a:t>
            </a:r>
            <a:r>
              <a:rPr lang="en-US" sz="2000" dirty="0"/>
              <a:t>. </a:t>
            </a:r>
            <a:r>
              <a:rPr lang="en-US" sz="2000" dirty="0" err="1"/>
              <a:t>Cuối</a:t>
            </a:r>
            <a:r>
              <a:rPr lang="en-US" sz="2000" dirty="0"/>
              <a:t> </a:t>
            </a:r>
            <a:r>
              <a:rPr lang="en-US" sz="2000" dirty="0" err="1"/>
              <a:t>cùng</a:t>
            </a:r>
            <a:r>
              <a:rPr lang="en-US" sz="2000" dirty="0"/>
              <a:t>, </a:t>
            </a:r>
            <a:r>
              <a:rPr lang="en-US" sz="2000" dirty="0" err="1"/>
              <a:t>lối</a:t>
            </a:r>
            <a:r>
              <a:rPr lang="en-US" sz="2000" dirty="0"/>
              <a:t> </a:t>
            </a:r>
            <a:r>
              <a:rPr lang="en-US" sz="2000" dirty="0" err="1"/>
              <a:t>sống</a:t>
            </a:r>
            <a:r>
              <a:rPr lang="en-US" sz="2000" dirty="0"/>
              <a:t> </a:t>
            </a:r>
            <a:r>
              <a:rPr lang="en-US" sz="2000" dirty="0" err="1"/>
              <a:t>đơn</a:t>
            </a:r>
            <a:r>
              <a:rPr lang="en-US" sz="2000" dirty="0"/>
              <a:t> </a:t>
            </a:r>
            <a:r>
              <a:rPr lang="en-US" sz="2000" dirty="0" err="1"/>
              <a:t>giản</a:t>
            </a:r>
            <a:r>
              <a:rPr lang="en-US" sz="2000" dirty="0"/>
              <a:t> </a:t>
            </a:r>
            <a:r>
              <a:rPr lang="en-US" sz="2000" dirty="0" err="1"/>
              <a:t>giúp</a:t>
            </a:r>
            <a:r>
              <a:rPr lang="en-US" sz="2000" dirty="0"/>
              <a:t> </a:t>
            </a:r>
            <a:r>
              <a:rPr lang="en-US" sz="2000" dirty="0" err="1"/>
              <a:t>chúng</a:t>
            </a:r>
            <a:r>
              <a:rPr lang="en-US" sz="2000" dirty="0"/>
              <a:t> ta </a:t>
            </a:r>
            <a:r>
              <a:rPr lang="en-US" sz="2000" dirty="0" err="1"/>
              <a:t>trở</a:t>
            </a:r>
            <a:r>
              <a:rPr lang="en-US" sz="2000" dirty="0"/>
              <a:t> </a:t>
            </a:r>
            <a:r>
              <a:rPr lang="en-US" sz="2000" dirty="0" err="1"/>
              <a:t>thành</a:t>
            </a:r>
            <a:r>
              <a:rPr lang="en-US" sz="2000" dirty="0"/>
              <a:t> </a:t>
            </a:r>
            <a:r>
              <a:rPr lang="en-US" sz="2000" dirty="0" err="1"/>
              <a:t>những</a:t>
            </a:r>
            <a:r>
              <a:rPr lang="en-US" sz="2000" dirty="0"/>
              <a:t> con </a:t>
            </a:r>
            <a:r>
              <a:rPr lang="en-US" sz="2000" dirty="0" err="1"/>
              <a:t>người</a:t>
            </a:r>
            <a:r>
              <a:rPr lang="en-US" sz="2000" dirty="0"/>
              <a:t> </a:t>
            </a:r>
            <a:r>
              <a:rPr lang="en-US" sz="2000" dirty="0" err="1"/>
              <a:t>có</a:t>
            </a:r>
            <a:r>
              <a:rPr lang="en-US" sz="2000" dirty="0"/>
              <a:t> </a:t>
            </a:r>
            <a:r>
              <a:rPr lang="en-US" sz="2000" dirty="0" err="1"/>
              <a:t>tâm</a:t>
            </a:r>
            <a:r>
              <a:rPr lang="en-US" sz="2000" dirty="0"/>
              <a:t> </a:t>
            </a:r>
            <a:r>
              <a:rPr lang="en-US" sz="2000" dirty="0" err="1"/>
              <a:t>hồn</a:t>
            </a:r>
            <a:r>
              <a:rPr lang="en-US" sz="2000" dirty="0"/>
              <a:t> </a:t>
            </a:r>
            <a:r>
              <a:rPr lang="en-US" sz="2000" dirty="0" err="1"/>
              <a:t>thanh</a:t>
            </a:r>
            <a:r>
              <a:rPr lang="en-US" sz="2000" dirty="0"/>
              <a:t> </a:t>
            </a:r>
            <a:r>
              <a:rPr lang="en-US" sz="2000" dirty="0" err="1"/>
              <a:t>tịnh</a:t>
            </a:r>
            <a:r>
              <a:rPr lang="en-US" sz="2000" dirty="0"/>
              <a:t> </a:t>
            </a:r>
            <a:r>
              <a:rPr lang="en-US" sz="2000" dirty="0" err="1"/>
              <a:t>và</a:t>
            </a:r>
            <a:r>
              <a:rPr lang="en-US" sz="2000" dirty="0"/>
              <a:t> </a:t>
            </a:r>
            <a:r>
              <a:rPr lang="en-US" sz="2000" dirty="0" err="1"/>
              <a:t>không</a:t>
            </a:r>
            <a:r>
              <a:rPr lang="en-US" sz="2000" dirty="0"/>
              <a:t> </a:t>
            </a:r>
            <a:r>
              <a:rPr lang="en-US" sz="2000" dirty="0" err="1"/>
              <a:t>gian</a:t>
            </a:r>
            <a:r>
              <a:rPr lang="en-US" sz="2000" dirty="0"/>
              <a:t> </a:t>
            </a:r>
            <a:r>
              <a:rPr lang="en-US" sz="2000" dirty="0" err="1"/>
              <a:t>sống</a:t>
            </a:r>
            <a:r>
              <a:rPr lang="en-US" sz="2000" dirty="0"/>
              <a:t> </a:t>
            </a:r>
            <a:r>
              <a:rPr lang="en-US" sz="2000" dirty="0" err="1"/>
              <a:t>gọn</a:t>
            </a:r>
            <a:r>
              <a:rPr lang="en-US" sz="2000" dirty="0"/>
              <a:t> </a:t>
            </a:r>
            <a:r>
              <a:rPr lang="en-US" sz="2000" dirty="0" err="1"/>
              <a:t>gàng</a:t>
            </a:r>
            <a:r>
              <a:rPr lang="en-US" sz="2000" dirty="0"/>
              <a:t>. </a:t>
            </a:r>
            <a:r>
              <a:rPr lang="en-US" sz="2000" dirty="0" err="1"/>
              <a:t>Chúng</a:t>
            </a:r>
            <a:r>
              <a:rPr lang="en-US" sz="2000" dirty="0"/>
              <a:t> ta </a:t>
            </a:r>
            <a:r>
              <a:rPr lang="en-US" sz="2000" dirty="0" err="1"/>
              <a:t>không</a:t>
            </a:r>
            <a:r>
              <a:rPr lang="en-US" sz="2000" dirty="0"/>
              <a:t> </a:t>
            </a:r>
            <a:r>
              <a:rPr lang="en-US" sz="2000" dirty="0" err="1"/>
              <a:t>cần</a:t>
            </a:r>
            <a:r>
              <a:rPr lang="en-US" sz="2000" dirty="0"/>
              <a:t> </a:t>
            </a:r>
            <a:r>
              <a:rPr lang="en-US" sz="2000" dirty="0" err="1"/>
              <a:t>phải</a:t>
            </a:r>
            <a:r>
              <a:rPr lang="en-US" sz="2000" dirty="0"/>
              <a:t> lo </a:t>
            </a:r>
            <a:r>
              <a:rPr lang="en-US" sz="2000" dirty="0" err="1"/>
              <a:t>lắng</a:t>
            </a:r>
            <a:r>
              <a:rPr lang="en-US" sz="2000" dirty="0"/>
              <a:t> </a:t>
            </a:r>
            <a:r>
              <a:rPr lang="en-US" sz="2000" dirty="0" err="1"/>
              <a:t>về</a:t>
            </a:r>
            <a:r>
              <a:rPr lang="en-US" sz="2000" dirty="0"/>
              <a:t> </a:t>
            </a:r>
            <a:r>
              <a:rPr lang="en-US" sz="2000" dirty="0" err="1"/>
              <a:t>những</a:t>
            </a:r>
            <a:r>
              <a:rPr lang="en-US" sz="2000" dirty="0"/>
              <a:t> </a:t>
            </a:r>
            <a:r>
              <a:rPr lang="en-US" sz="2000" dirty="0" err="1"/>
              <a:t>thứ</a:t>
            </a:r>
            <a:r>
              <a:rPr lang="en-US" sz="2000" dirty="0"/>
              <a:t> </a:t>
            </a:r>
            <a:r>
              <a:rPr lang="en-US" sz="2000" dirty="0" err="1"/>
              <a:t>không</a:t>
            </a:r>
            <a:r>
              <a:rPr lang="en-US" sz="2000" dirty="0"/>
              <a:t> </a:t>
            </a:r>
            <a:r>
              <a:rPr lang="en-US" sz="2000" dirty="0" err="1"/>
              <a:t>cần</a:t>
            </a:r>
            <a:r>
              <a:rPr lang="en-US" sz="2000" dirty="0"/>
              <a:t> </a:t>
            </a:r>
            <a:r>
              <a:rPr lang="en-US" sz="2000" dirty="0" err="1"/>
              <a:t>thiết</a:t>
            </a:r>
            <a:r>
              <a:rPr lang="en-US" sz="2000" dirty="0"/>
              <a:t> </a:t>
            </a:r>
            <a:r>
              <a:rPr lang="en-US" sz="2000" dirty="0" err="1"/>
              <a:t>và</a:t>
            </a:r>
            <a:r>
              <a:rPr lang="en-US" sz="2000" dirty="0"/>
              <a:t> </a:t>
            </a:r>
            <a:r>
              <a:rPr lang="en-US" sz="2000" dirty="0" err="1"/>
              <a:t>có</a:t>
            </a:r>
            <a:r>
              <a:rPr lang="en-US" sz="2000" dirty="0"/>
              <a:t> </a:t>
            </a:r>
            <a:r>
              <a:rPr lang="en-US" sz="2000" dirty="0" err="1"/>
              <a:t>thể</a:t>
            </a:r>
            <a:r>
              <a:rPr lang="en-US" sz="2000" dirty="0"/>
              <a:t> </a:t>
            </a:r>
            <a:r>
              <a:rPr lang="en-US" sz="2000" dirty="0" err="1"/>
              <a:t>tập</a:t>
            </a:r>
            <a:r>
              <a:rPr lang="en-US" sz="2000" dirty="0"/>
              <a:t> </a:t>
            </a:r>
            <a:r>
              <a:rPr lang="en-US" sz="2000" dirty="0" err="1"/>
              <a:t>trung</a:t>
            </a:r>
            <a:r>
              <a:rPr lang="en-US" sz="2000" dirty="0"/>
              <a:t> </a:t>
            </a:r>
            <a:r>
              <a:rPr lang="en-US" sz="2000" dirty="0" err="1"/>
              <a:t>vào</a:t>
            </a:r>
            <a:r>
              <a:rPr lang="en-US" sz="2000" dirty="0"/>
              <a:t> </a:t>
            </a:r>
            <a:r>
              <a:rPr lang="en-US" sz="2000" dirty="0" err="1"/>
              <a:t>những</a:t>
            </a:r>
            <a:r>
              <a:rPr lang="en-US" sz="2000" dirty="0"/>
              <a:t> </a:t>
            </a:r>
            <a:r>
              <a:rPr lang="en-US" sz="2000" dirty="0" err="1"/>
              <a:t>điều</a:t>
            </a:r>
            <a:r>
              <a:rPr lang="en-US" sz="2000" dirty="0"/>
              <a:t> </a:t>
            </a:r>
            <a:r>
              <a:rPr lang="en-US" sz="2000" dirty="0" err="1"/>
              <a:t>quan</a:t>
            </a:r>
            <a:r>
              <a:rPr lang="en-US" sz="2000" dirty="0"/>
              <a:t> </a:t>
            </a:r>
            <a:r>
              <a:rPr lang="en-US" sz="2000" dirty="0" err="1"/>
              <a:t>trọng</a:t>
            </a:r>
            <a:r>
              <a:rPr lang="en-US" sz="2000" dirty="0"/>
              <a:t> </a:t>
            </a:r>
            <a:r>
              <a:rPr lang="en-US" sz="2000" dirty="0" err="1"/>
              <a:t>hơn</a:t>
            </a:r>
            <a:r>
              <a:rPr lang="en-US" sz="2000" dirty="0"/>
              <a:t> </a:t>
            </a:r>
            <a:r>
              <a:rPr lang="en-US" sz="2000" dirty="0" err="1"/>
              <a:t>cho</a:t>
            </a:r>
            <a:r>
              <a:rPr lang="en-US" sz="2000" dirty="0"/>
              <a:t> </a:t>
            </a:r>
            <a:r>
              <a:rPr lang="en-US" sz="2000" dirty="0" err="1"/>
              <a:t>cuộc</a:t>
            </a:r>
            <a:r>
              <a:rPr lang="en-US" sz="2000" dirty="0"/>
              <a:t> </a:t>
            </a:r>
            <a:r>
              <a:rPr lang="en-US" sz="2000" dirty="0" err="1"/>
              <a:t>sống</a:t>
            </a:r>
            <a:r>
              <a:rPr lang="en-US" sz="2000" dirty="0"/>
              <a:t> </a:t>
            </a:r>
            <a:r>
              <a:rPr lang="en-US" sz="2000" dirty="0" err="1"/>
              <a:t>của</a:t>
            </a:r>
            <a:r>
              <a:rPr lang="en-US" sz="2000" dirty="0"/>
              <a:t> </a:t>
            </a:r>
            <a:r>
              <a:rPr lang="en-US" sz="2000" dirty="0" err="1"/>
              <a:t>mình</a:t>
            </a:r>
            <a:r>
              <a:rPr lang="en-US" sz="2000" dirty="0"/>
              <a:t>. </a:t>
            </a:r>
            <a:r>
              <a:rPr lang="en-US" sz="2000" dirty="0" err="1"/>
              <a:t>Với</a:t>
            </a:r>
            <a:r>
              <a:rPr lang="en-US" sz="2000" dirty="0"/>
              <a:t> </a:t>
            </a:r>
            <a:r>
              <a:rPr lang="en-US" sz="2000" dirty="0" err="1"/>
              <a:t>những</a:t>
            </a:r>
            <a:r>
              <a:rPr lang="en-US" sz="2000" dirty="0"/>
              <a:t> </a:t>
            </a:r>
            <a:r>
              <a:rPr lang="en-US" sz="2000" dirty="0" err="1"/>
              <a:t>lợi</a:t>
            </a:r>
            <a:r>
              <a:rPr lang="en-US" sz="2000" dirty="0"/>
              <a:t> </a:t>
            </a:r>
            <a:r>
              <a:rPr lang="en-US" sz="2000" dirty="0" err="1"/>
              <a:t>ích</a:t>
            </a:r>
            <a:r>
              <a:rPr lang="en-US" sz="2000" dirty="0"/>
              <a:t> </a:t>
            </a:r>
            <a:r>
              <a:rPr lang="en-US" sz="2000" dirty="0" err="1"/>
              <a:t>trên</a:t>
            </a:r>
            <a:r>
              <a:rPr lang="en-US" sz="2000" dirty="0"/>
              <a:t>, </a:t>
            </a:r>
            <a:r>
              <a:rPr lang="en-US" sz="2000" dirty="0" err="1"/>
              <a:t>chúng</a:t>
            </a:r>
            <a:r>
              <a:rPr lang="en-US" sz="2000" dirty="0"/>
              <a:t> ta tin </a:t>
            </a:r>
            <a:r>
              <a:rPr lang="en-US" sz="2000" dirty="0" err="1"/>
              <a:t>rằng</a:t>
            </a:r>
            <a:r>
              <a:rPr lang="en-US" sz="2000" dirty="0"/>
              <a:t> </a:t>
            </a:r>
            <a:r>
              <a:rPr lang="en-US" sz="2000" dirty="0" err="1"/>
              <a:t>lối</a:t>
            </a:r>
            <a:r>
              <a:rPr lang="en-US" sz="2000" dirty="0"/>
              <a:t> </a:t>
            </a:r>
            <a:r>
              <a:rPr lang="en-US" sz="2000" dirty="0" err="1"/>
              <a:t>sống</a:t>
            </a:r>
            <a:r>
              <a:rPr lang="en-US" sz="2000" dirty="0"/>
              <a:t> </a:t>
            </a:r>
            <a:r>
              <a:rPr lang="en-US" sz="2000" dirty="0" err="1"/>
              <a:t>đơn</a:t>
            </a:r>
            <a:r>
              <a:rPr lang="en-US" sz="2000" dirty="0"/>
              <a:t> </a:t>
            </a:r>
            <a:r>
              <a:rPr lang="en-US" sz="2000" dirty="0" err="1"/>
              <a:t>giản</a:t>
            </a:r>
            <a:r>
              <a:rPr lang="en-US" sz="2000" dirty="0"/>
              <a:t> </a:t>
            </a:r>
            <a:r>
              <a:rPr lang="en-US" sz="2000" dirty="0" err="1"/>
              <a:t>là</a:t>
            </a:r>
            <a:r>
              <a:rPr lang="en-US" sz="2000" dirty="0"/>
              <a:t> </a:t>
            </a:r>
            <a:r>
              <a:rPr lang="en-US" sz="2000" dirty="0" err="1"/>
              <a:t>một</a:t>
            </a:r>
            <a:r>
              <a:rPr lang="en-US" sz="2000" dirty="0"/>
              <a:t> </a:t>
            </a:r>
            <a:r>
              <a:rPr lang="en-US" sz="2000" dirty="0" err="1"/>
              <a:t>lối</a:t>
            </a:r>
            <a:r>
              <a:rPr lang="en-US" sz="2000" dirty="0"/>
              <a:t> </a:t>
            </a:r>
            <a:r>
              <a:rPr lang="en-US" sz="2000" dirty="0" err="1"/>
              <a:t>sống</a:t>
            </a:r>
            <a:r>
              <a:rPr lang="en-US" sz="2000" dirty="0"/>
              <a:t> </a:t>
            </a:r>
            <a:r>
              <a:rPr lang="en-US" sz="2000" dirty="0" err="1"/>
              <a:t>tốt</a:t>
            </a:r>
            <a:r>
              <a:rPr lang="en-US" sz="2000" dirty="0"/>
              <a:t> </a:t>
            </a:r>
            <a:r>
              <a:rPr lang="en-US" sz="2000" dirty="0" err="1"/>
              <a:t>cho</a:t>
            </a:r>
            <a:r>
              <a:rPr lang="en-US" sz="2000" dirty="0"/>
              <a:t> </a:t>
            </a:r>
            <a:r>
              <a:rPr lang="en-US" sz="2000" dirty="0" err="1"/>
              <a:t>sức</a:t>
            </a:r>
            <a:r>
              <a:rPr lang="en-US" sz="2000" dirty="0"/>
              <a:t> </a:t>
            </a:r>
            <a:r>
              <a:rPr lang="en-US" sz="2000" dirty="0" err="1"/>
              <a:t>khỏe</a:t>
            </a:r>
            <a:r>
              <a:rPr lang="en-US" sz="2000" dirty="0"/>
              <a:t> </a:t>
            </a:r>
            <a:r>
              <a:rPr lang="en-US" sz="2000" dirty="0" err="1"/>
              <a:t>tinh</a:t>
            </a:r>
            <a:r>
              <a:rPr lang="en-US" sz="2000" dirty="0"/>
              <a:t> </a:t>
            </a:r>
            <a:r>
              <a:rPr lang="en-US" sz="2000" dirty="0" err="1"/>
              <a:t>thần</a:t>
            </a:r>
            <a:r>
              <a:rPr lang="en-US" sz="2000" dirty="0"/>
              <a:t> </a:t>
            </a:r>
            <a:r>
              <a:rPr lang="en-US" sz="2000" dirty="0" err="1"/>
              <a:t>và</a:t>
            </a:r>
            <a:r>
              <a:rPr lang="en-US" sz="2000" dirty="0"/>
              <a:t> </a:t>
            </a:r>
            <a:r>
              <a:rPr lang="en-US" sz="2000" dirty="0" err="1"/>
              <a:t>cả</a:t>
            </a:r>
            <a:r>
              <a:rPr lang="en-US" sz="2000" dirty="0"/>
              <a:t> </a:t>
            </a:r>
            <a:r>
              <a:rPr lang="en-US" sz="2000" dirty="0" err="1"/>
              <a:t>sức</a:t>
            </a:r>
            <a:r>
              <a:rPr lang="en-US" sz="2000" dirty="0"/>
              <a:t> </a:t>
            </a:r>
            <a:r>
              <a:rPr lang="en-US" sz="2000" dirty="0" err="1"/>
              <a:t>khỏe</a:t>
            </a:r>
            <a:r>
              <a:rPr lang="en-US" sz="2000" dirty="0"/>
              <a:t> </a:t>
            </a:r>
            <a:r>
              <a:rPr lang="en-US" sz="2000" dirty="0" err="1"/>
              <a:t>vật</a:t>
            </a:r>
            <a:r>
              <a:rPr lang="en-US" sz="2000" dirty="0"/>
              <a:t> </a:t>
            </a:r>
            <a:r>
              <a:rPr lang="en-US" sz="2000" dirty="0" err="1"/>
              <a:t>chất</a:t>
            </a:r>
            <a:r>
              <a:rPr lang="en-US" sz="2000" dirty="0"/>
              <a:t> </a:t>
            </a:r>
            <a:r>
              <a:rPr lang="en-US" sz="2000" dirty="0" err="1"/>
              <a:t>của</a:t>
            </a:r>
            <a:r>
              <a:rPr lang="en-US" sz="2000" dirty="0"/>
              <a:t> con </a:t>
            </a:r>
            <a:r>
              <a:rPr lang="en-US" sz="2000" dirty="0" err="1"/>
              <a:t>người</a:t>
            </a:r>
            <a:r>
              <a:rPr lang="en-US" sz="2000" dirty="0"/>
              <a:t>. </a:t>
            </a:r>
            <a:r>
              <a:rPr lang="en-US" sz="2000" dirty="0" err="1"/>
              <a:t>Chỉ</a:t>
            </a:r>
            <a:r>
              <a:rPr lang="en-US" sz="2000" dirty="0"/>
              <a:t> </a:t>
            </a:r>
            <a:r>
              <a:rPr lang="en-US" sz="2000" dirty="0" err="1"/>
              <a:t>cần</a:t>
            </a:r>
            <a:r>
              <a:rPr lang="en-US" sz="2000" dirty="0"/>
              <a:t> </a:t>
            </a:r>
            <a:r>
              <a:rPr lang="en-US" sz="2000" dirty="0" err="1"/>
              <a:t>chúng</a:t>
            </a:r>
            <a:r>
              <a:rPr lang="en-US" sz="2000" dirty="0"/>
              <a:t> ta </a:t>
            </a:r>
            <a:r>
              <a:rPr lang="en-US" sz="2000" dirty="0" err="1"/>
              <a:t>bắt</a:t>
            </a:r>
            <a:r>
              <a:rPr lang="en-US" sz="2000" dirty="0"/>
              <a:t> </a:t>
            </a:r>
            <a:r>
              <a:rPr lang="en-US" sz="2000" dirty="0" err="1"/>
              <a:t>đầu</a:t>
            </a:r>
            <a:r>
              <a:rPr lang="en-US" sz="2000" dirty="0"/>
              <a:t> </a:t>
            </a:r>
            <a:r>
              <a:rPr lang="en-US" sz="2000" dirty="0" err="1"/>
              <a:t>từ</a:t>
            </a:r>
            <a:r>
              <a:rPr lang="en-US" sz="2000" dirty="0"/>
              <a:t> </a:t>
            </a:r>
            <a:r>
              <a:rPr lang="en-US" sz="2000" dirty="0" err="1"/>
              <a:t>những</a:t>
            </a:r>
            <a:r>
              <a:rPr lang="en-US" sz="2000" dirty="0"/>
              <a:t> </a:t>
            </a:r>
            <a:r>
              <a:rPr lang="en-US" sz="2000" dirty="0" err="1"/>
              <a:t>điều</a:t>
            </a:r>
            <a:r>
              <a:rPr lang="en-US" sz="2000" dirty="0"/>
              <a:t> </a:t>
            </a:r>
            <a:r>
              <a:rPr lang="en-US" sz="2000" dirty="0" err="1"/>
              <a:t>đơn</a:t>
            </a:r>
            <a:r>
              <a:rPr lang="en-US" sz="2000" dirty="0"/>
              <a:t> </a:t>
            </a:r>
            <a:r>
              <a:rPr lang="en-US" sz="2000" dirty="0" err="1"/>
              <a:t>giản</a:t>
            </a:r>
            <a:r>
              <a:rPr lang="en-US" sz="2000" dirty="0"/>
              <a:t>, </a:t>
            </a:r>
            <a:r>
              <a:rPr lang="en-US" sz="2000" dirty="0" err="1"/>
              <a:t>chúng</a:t>
            </a:r>
            <a:r>
              <a:rPr lang="en-US" sz="2000" dirty="0"/>
              <a:t> ta </a:t>
            </a:r>
            <a:r>
              <a:rPr lang="en-US" sz="2000" dirty="0" err="1"/>
              <a:t>sẽ</a:t>
            </a:r>
            <a:r>
              <a:rPr lang="en-US" sz="2000" dirty="0"/>
              <a:t> </a:t>
            </a:r>
            <a:r>
              <a:rPr lang="en-US" sz="2000" dirty="0" err="1"/>
              <a:t>tìm</a:t>
            </a:r>
            <a:r>
              <a:rPr lang="en-US" sz="2000" dirty="0"/>
              <a:t> </a:t>
            </a:r>
            <a:r>
              <a:rPr lang="en-US" sz="2000" dirty="0" err="1"/>
              <a:t>thấy</a:t>
            </a:r>
            <a:r>
              <a:rPr lang="en-US" sz="2000" dirty="0"/>
              <a:t> </a:t>
            </a:r>
            <a:r>
              <a:rPr lang="en-US" sz="2000" dirty="0" err="1"/>
              <a:t>cuộc</a:t>
            </a:r>
            <a:r>
              <a:rPr lang="en-US" sz="2000" dirty="0"/>
              <a:t> </a:t>
            </a:r>
            <a:r>
              <a:rPr lang="en-US" sz="2000" dirty="0" err="1"/>
              <a:t>sống</a:t>
            </a:r>
            <a:r>
              <a:rPr lang="en-US" sz="2000" dirty="0"/>
              <a:t> </a:t>
            </a:r>
            <a:r>
              <a:rPr lang="en-US" sz="2000" dirty="0" err="1"/>
              <a:t>có</a:t>
            </a:r>
            <a:r>
              <a:rPr lang="en-US" sz="2000" dirty="0"/>
              <a:t> </a:t>
            </a:r>
            <a:r>
              <a:rPr lang="en-US" sz="2000" dirty="0" err="1"/>
              <a:t>rất</a:t>
            </a:r>
            <a:r>
              <a:rPr lang="en-US" sz="2000" dirty="0"/>
              <a:t> </a:t>
            </a:r>
            <a:r>
              <a:rPr lang="en-US" sz="2000" dirty="0" err="1"/>
              <a:t>nhiều</a:t>
            </a:r>
            <a:r>
              <a:rPr lang="en-US" sz="2000" dirty="0"/>
              <a:t> </a:t>
            </a:r>
            <a:r>
              <a:rPr lang="en-US" sz="2000" dirty="0" err="1"/>
              <a:t>điều</a:t>
            </a:r>
            <a:r>
              <a:rPr lang="en-US" sz="2000" dirty="0"/>
              <a:t> ý </a:t>
            </a:r>
            <a:r>
              <a:rPr lang="en-US" sz="2000" dirty="0" err="1"/>
              <a:t>nghĩa</a:t>
            </a:r>
            <a:r>
              <a:rPr lang="en-US" sz="2000" dirty="0"/>
              <a:t>.</a:t>
            </a:r>
          </a:p>
        </p:txBody>
      </p:sp>
    </p:spTree>
    <p:extLst>
      <p:ext uri="{BB962C8B-B14F-4D97-AF65-F5344CB8AC3E}">
        <p14:creationId xmlns:p14="http://schemas.microsoft.com/office/powerpoint/2010/main" val="119417688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lide Number Placeholder 39"/>
          <p:cNvSpPr>
            <a:spLocks noGrp="1"/>
          </p:cNvSpPr>
          <p:nvPr>
            <p:ph type="sldNum" sz="quarter" idx="12"/>
          </p:nvPr>
        </p:nvSpPr>
        <p:spPr/>
        <p:txBody>
          <a:bodyPr/>
          <a:lstStyle/>
          <a:p>
            <a:fld id="{C9248839-0661-4EE9-8E97-1CBFC01B5AC1}" type="slidenum">
              <a:rPr lang="en-US" smtClean="0">
                <a:solidFill>
                  <a:prstClr val="black">
                    <a:tint val="75000"/>
                  </a:prstClr>
                </a:solidFill>
              </a:rPr>
              <a:pPr/>
              <a:t>16</a:t>
            </a:fld>
            <a:endParaRPr lang="en-US">
              <a:solidFill>
                <a:prstClr val="black">
                  <a:tint val="75000"/>
                </a:prstClr>
              </a:solidFill>
            </a:endParaRPr>
          </a:p>
        </p:txBody>
      </p:sp>
      <p:pic>
        <p:nvPicPr>
          <p:cNvPr id="24" name="Picture 23">
            <a:extLst>
              <a:ext uri="{FF2B5EF4-FFF2-40B4-BE49-F238E27FC236}">
                <a16:creationId xmlns:a16="http://schemas.microsoft.com/office/drawing/2014/main" id="{EE7E9262-F0F3-C931-FC1C-9B2BBE08B5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965E23FB-D337-9CDA-21D5-7AFE48990812}"/>
              </a:ext>
            </a:extLst>
          </p:cNvPr>
          <p:cNvSpPr txBox="1"/>
          <p:nvPr/>
        </p:nvSpPr>
        <p:spPr>
          <a:xfrm>
            <a:off x="1705427" y="192843"/>
            <a:ext cx="7866743" cy="646331"/>
          </a:xfrm>
          <a:prstGeom prst="rect">
            <a:avLst/>
          </a:prstGeom>
          <a:noFill/>
        </p:spPr>
        <p:txBody>
          <a:bodyPr wrap="square">
            <a:spAutoFit/>
          </a:bodyPr>
          <a:lstStyle/>
          <a:p>
            <a:pPr marL="274320" algn="ctr"/>
            <a:r>
              <a:rPr lang="en-US" sz="3600" b="1" u="sng" dirty="0">
                <a:solidFill>
                  <a:srgbClr val="0000FF"/>
                </a:solidFill>
                <a:effectLst/>
                <a:latin typeface="Times New Roman" pitchFamily="18" charset="0"/>
                <a:ea typeface="Calibri" panose="020F0502020204030204" pitchFamily="34" charset="0"/>
                <a:cs typeface="Times New Roman" pitchFamily="18" charset="0"/>
              </a:rPr>
              <a:t>VẬN DỤNG</a:t>
            </a:r>
          </a:p>
        </p:txBody>
      </p:sp>
      <p:sp>
        <p:nvSpPr>
          <p:cNvPr id="3" name="Rectangle 2"/>
          <p:cNvSpPr/>
          <p:nvPr/>
        </p:nvSpPr>
        <p:spPr>
          <a:xfrm>
            <a:off x="1134034" y="1023840"/>
            <a:ext cx="10404823" cy="830997"/>
          </a:xfrm>
          <a:prstGeom prst="rect">
            <a:avLst/>
          </a:prstGeom>
        </p:spPr>
        <p:txBody>
          <a:bodyPr wrap="square">
            <a:spAutoFit/>
          </a:bodyPr>
          <a:lstStyle/>
          <a:p>
            <a:r>
              <a:rPr lang="en-US" sz="2400" dirty="0"/>
              <a:t>Theo </a:t>
            </a:r>
            <a:r>
              <a:rPr lang="en-US" sz="2400" dirty="0" err="1"/>
              <a:t>em</a:t>
            </a:r>
            <a:r>
              <a:rPr lang="en-US" sz="2400" dirty="0"/>
              <a:t> </a:t>
            </a:r>
            <a:r>
              <a:rPr lang="en-US" sz="2400" dirty="0" err="1"/>
              <a:t>cần</a:t>
            </a:r>
            <a:r>
              <a:rPr lang="en-US" sz="2400" dirty="0"/>
              <a:t> </a:t>
            </a:r>
            <a:r>
              <a:rPr lang="en-US" sz="2400" dirty="0" err="1"/>
              <a:t>làm</a:t>
            </a:r>
            <a:r>
              <a:rPr lang="en-US" sz="2400" dirty="0"/>
              <a:t> </a:t>
            </a:r>
            <a:r>
              <a:rPr lang="en-US" sz="2400" dirty="0" err="1"/>
              <a:t>gì</a:t>
            </a:r>
            <a:r>
              <a:rPr lang="en-US" sz="2400" dirty="0"/>
              <a:t> </a:t>
            </a:r>
            <a:r>
              <a:rPr lang="en-US" sz="2400" dirty="0" err="1"/>
              <a:t>để</a:t>
            </a:r>
            <a:r>
              <a:rPr lang="en-US" sz="2400" dirty="0"/>
              <a:t> </a:t>
            </a:r>
            <a:r>
              <a:rPr lang="en-US" sz="2400" dirty="0" err="1"/>
              <a:t>hình</a:t>
            </a:r>
            <a:r>
              <a:rPr lang="en-US" sz="2400" dirty="0"/>
              <a:t> </a:t>
            </a:r>
            <a:r>
              <a:rPr lang="en-US" sz="2400" dirty="0" err="1"/>
              <a:t>thành</a:t>
            </a:r>
            <a:r>
              <a:rPr lang="en-US" sz="2400" dirty="0"/>
              <a:t> </a:t>
            </a:r>
            <a:r>
              <a:rPr lang="en-US" sz="2400" dirty="0" err="1"/>
              <a:t>thói</a:t>
            </a:r>
            <a:r>
              <a:rPr lang="en-US" sz="2400" dirty="0"/>
              <a:t> </a:t>
            </a:r>
            <a:r>
              <a:rPr lang="en-US" sz="2400" dirty="0" err="1"/>
              <a:t>quen</a:t>
            </a:r>
            <a:r>
              <a:rPr lang="en-US" sz="2400" dirty="0"/>
              <a:t> </a:t>
            </a:r>
            <a:r>
              <a:rPr lang="en-US" sz="2400" dirty="0" err="1"/>
              <a:t>sống</a:t>
            </a:r>
            <a:r>
              <a:rPr lang="en-US" sz="2400" dirty="0"/>
              <a:t> </a:t>
            </a:r>
            <a:r>
              <a:rPr lang="en-US" sz="2400" dirty="0" err="1"/>
              <a:t>đơn</a:t>
            </a:r>
            <a:r>
              <a:rPr lang="en-US" sz="2400" dirty="0"/>
              <a:t> </a:t>
            </a:r>
            <a:r>
              <a:rPr lang="en-US" sz="2400" dirty="0" err="1"/>
              <a:t>giản</a:t>
            </a:r>
            <a:r>
              <a:rPr lang="en-US" sz="2400" dirty="0"/>
              <a:t> </a:t>
            </a:r>
            <a:r>
              <a:rPr lang="en-US" sz="2400" dirty="0" err="1"/>
              <a:t>trong</a:t>
            </a:r>
            <a:r>
              <a:rPr lang="en-US" sz="2400" dirty="0"/>
              <a:t> </a:t>
            </a:r>
            <a:r>
              <a:rPr lang="en-US" sz="2400" dirty="0" err="1"/>
              <a:t>thời</a:t>
            </a:r>
            <a:r>
              <a:rPr lang="en-US" sz="2400" dirty="0"/>
              <a:t> </a:t>
            </a:r>
            <a:r>
              <a:rPr lang="en-US" sz="2400" dirty="0" err="1"/>
              <a:t>đại</a:t>
            </a:r>
            <a:r>
              <a:rPr lang="en-US" sz="2400" dirty="0"/>
              <a:t> </a:t>
            </a:r>
            <a:r>
              <a:rPr lang="en-US" sz="2400" dirty="0" err="1"/>
              <a:t>hiện</a:t>
            </a:r>
            <a:r>
              <a:rPr lang="en-US" sz="2400" dirty="0"/>
              <a:t> nay.</a:t>
            </a:r>
          </a:p>
          <a:p>
            <a:endParaRPr lang="en-US" sz="2400" dirty="0">
              <a:solidFill>
                <a:srgbClr val="C00000"/>
              </a:solidFill>
            </a:endParaRPr>
          </a:p>
        </p:txBody>
      </p:sp>
    </p:spTree>
    <p:extLst>
      <p:ext uri="{BB962C8B-B14F-4D97-AF65-F5344CB8AC3E}">
        <p14:creationId xmlns:p14="http://schemas.microsoft.com/office/powerpoint/2010/main" val="1389416396"/>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arn(inVertical)">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lide Number Placeholder 39"/>
          <p:cNvSpPr>
            <a:spLocks noGrp="1"/>
          </p:cNvSpPr>
          <p:nvPr>
            <p:ph type="sldNum" sz="quarter" idx="12"/>
          </p:nvPr>
        </p:nvSpPr>
        <p:spPr/>
        <p:txBody>
          <a:bodyPr/>
          <a:lstStyle/>
          <a:p>
            <a:fld id="{C9248839-0661-4EE9-8E97-1CBFC01B5AC1}" type="slidenum">
              <a:rPr lang="en-US" smtClean="0">
                <a:solidFill>
                  <a:prstClr val="black">
                    <a:tint val="75000"/>
                  </a:prstClr>
                </a:solidFill>
              </a:rPr>
              <a:pPr/>
              <a:t>17</a:t>
            </a:fld>
            <a:endParaRPr lang="en-US">
              <a:solidFill>
                <a:prstClr val="black">
                  <a:tint val="75000"/>
                </a:prstClr>
              </a:solidFill>
            </a:endParaRPr>
          </a:p>
        </p:txBody>
      </p:sp>
      <p:pic>
        <p:nvPicPr>
          <p:cNvPr id="24" name="Picture 23">
            <a:extLst>
              <a:ext uri="{FF2B5EF4-FFF2-40B4-BE49-F238E27FC236}">
                <a16:creationId xmlns:a16="http://schemas.microsoft.com/office/drawing/2014/main" id="{EE7E9262-F0F3-C931-FC1C-9B2BBE08B5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3" name="TextBox 12">
            <a:extLst>
              <a:ext uri="{FF2B5EF4-FFF2-40B4-BE49-F238E27FC236}">
                <a16:creationId xmlns:a16="http://schemas.microsoft.com/office/drawing/2014/main" id="{965E23FB-D337-9CDA-21D5-7AFE48990812}"/>
              </a:ext>
            </a:extLst>
          </p:cNvPr>
          <p:cNvSpPr txBox="1"/>
          <p:nvPr/>
        </p:nvSpPr>
        <p:spPr>
          <a:xfrm>
            <a:off x="1651639" y="2162633"/>
            <a:ext cx="7866743" cy="646331"/>
          </a:xfrm>
          <a:prstGeom prst="rect">
            <a:avLst/>
          </a:prstGeom>
          <a:noFill/>
        </p:spPr>
        <p:txBody>
          <a:bodyPr wrap="square">
            <a:spAutoFit/>
          </a:bodyPr>
          <a:lstStyle/>
          <a:p>
            <a:pPr marL="274320" algn="ctr"/>
            <a:r>
              <a:rPr lang="en-US" sz="3600" b="1" dirty="0">
                <a:solidFill>
                  <a:srgbClr val="0000FF"/>
                </a:solidFill>
                <a:effectLst/>
                <a:latin typeface="Times New Roman" pitchFamily="18" charset="0"/>
                <a:ea typeface="Calibri" panose="020F0502020204030204" pitchFamily="34" charset="0"/>
                <a:cs typeface="Times New Roman" pitchFamily="18" charset="0"/>
              </a:rPr>
              <a:t>SỐNG ĐƠN GIẢN</a:t>
            </a:r>
          </a:p>
        </p:txBody>
      </p:sp>
      <p:sp>
        <p:nvSpPr>
          <p:cNvPr id="7" name="Rectangle 6"/>
          <p:cNvSpPr/>
          <p:nvPr/>
        </p:nvSpPr>
        <p:spPr>
          <a:xfrm>
            <a:off x="1277471" y="3232752"/>
            <a:ext cx="10058400" cy="1569660"/>
          </a:xfrm>
          <a:prstGeom prst="rect">
            <a:avLst/>
          </a:prstGeom>
        </p:spPr>
        <p:txBody>
          <a:bodyPr wrap="square">
            <a:spAutoFit/>
          </a:bodyPr>
          <a:lstStyle/>
          <a:p>
            <a:r>
              <a:rPr lang="vi-VN" sz="3200" b="1" dirty="0">
                <a:solidFill>
                  <a:srgbClr val="3333CC"/>
                </a:solidFill>
              </a:rPr>
              <a:t> </a:t>
            </a:r>
            <a:r>
              <a:rPr lang="vi-VN" sz="3200" dirty="0">
                <a:solidFill>
                  <a:srgbClr val="3333CC"/>
                </a:solidFill>
              </a:rPr>
              <a:t>Nhìn nhận lại bản thân. Mỗi tối, hãy ngẫm lại xem hôm nay mình đã làm được những gì, cái nào tốt hơn, cái nào cần sửa, cái nào giúp mình tiến bộ</a:t>
            </a:r>
            <a:r>
              <a:rPr lang="en-US" sz="3200" dirty="0">
                <a:solidFill>
                  <a:srgbClr val="3333CC"/>
                </a:solidFill>
              </a:rPr>
              <a:t>.</a:t>
            </a:r>
          </a:p>
        </p:txBody>
      </p:sp>
    </p:spTree>
    <p:extLst>
      <p:ext uri="{BB962C8B-B14F-4D97-AF65-F5344CB8AC3E}">
        <p14:creationId xmlns:p14="http://schemas.microsoft.com/office/powerpoint/2010/main" val="1496653755"/>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ircle(in)">
                                      <p:cBhvr>
                                        <p:cTn id="7" dur="2000"/>
                                        <p:tgtEl>
                                          <p:spTgt spid="13"/>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circle(in)">
                                      <p:cBhvr>
                                        <p:cTn id="10"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lide Number Placeholder 39"/>
          <p:cNvSpPr>
            <a:spLocks noGrp="1"/>
          </p:cNvSpPr>
          <p:nvPr>
            <p:ph type="sldNum" sz="quarter" idx="12"/>
          </p:nvPr>
        </p:nvSpPr>
        <p:spPr/>
        <p:txBody>
          <a:bodyPr/>
          <a:lstStyle/>
          <a:p>
            <a:fld id="{C9248839-0661-4EE9-8E97-1CBFC01B5AC1}" type="slidenum">
              <a:rPr lang="en-US" smtClean="0">
                <a:solidFill>
                  <a:prstClr val="black">
                    <a:tint val="75000"/>
                  </a:prstClr>
                </a:solidFill>
              </a:rPr>
              <a:pPr/>
              <a:t>18</a:t>
            </a:fld>
            <a:endParaRPr lang="en-US">
              <a:solidFill>
                <a:prstClr val="black">
                  <a:tint val="75000"/>
                </a:prstClr>
              </a:solidFill>
            </a:endParaRPr>
          </a:p>
        </p:txBody>
      </p:sp>
      <p:pic>
        <p:nvPicPr>
          <p:cNvPr id="24" name="Picture 23">
            <a:extLst>
              <a:ext uri="{FF2B5EF4-FFF2-40B4-BE49-F238E27FC236}">
                <a16:creationId xmlns:a16="http://schemas.microsoft.com/office/drawing/2014/main" id="{EE7E9262-F0F3-C931-FC1C-9B2BBE08B5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3" name="TextBox 12">
            <a:extLst>
              <a:ext uri="{FF2B5EF4-FFF2-40B4-BE49-F238E27FC236}">
                <a16:creationId xmlns:a16="http://schemas.microsoft.com/office/drawing/2014/main" id="{965E23FB-D337-9CDA-21D5-7AFE48990812}"/>
              </a:ext>
            </a:extLst>
          </p:cNvPr>
          <p:cNvSpPr txBox="1"/>
          <p:nvPr/>
        </p:nvSpPr>
        <p:spPr>
          <a:xfrm>
            <a:off x="2162627" y="721878"/>
            <a:ext cx="7866743" cy="646331"/>
          </a:xfrm>
          <a:prstGeom prst="rect">
            <a:avLst/>
          </a:prstGeom>
          <a:noFill/>
        </p:spPr>
        <p:txBody>
          <a:bodyPr wrap="square">
            <a:spAutoFit/>
          </a:bodyPr>
          <a:lstStyle/>
          <a:p>
            <a:pPr marL="274320" algn="ctr"/>
            <a:r>
              <a:rPr lang="en-US" sz="3600" b="1" dirty="0">
                <a:solidFill>
                  <a:srgbClr val="0000FF"/>
                </a:solidFill>
                <a:effectLst/>
                <a:latin typeface="Times New Roman" pitchFamily="18" charset="0"/>
                <a:ea typeface="Calibri" panose="020F0502020204030204" pitchFamily="34" charset="0"/>
                <a:cs typeface="Times New Roman" pitchFamily="18" charset="0"/>
              </a:rPr>
              <a:t>SỐNG ĐƠN GIẢN</a:t>
            </a:r>
          </a:p>
        </p:txBody>
      </p:sp>
      <p:sp>
        <p:nvSpPr>
          <p:cNvPr id="2" name="Rectangle 1"/>
          <p:cNvSpPr/>
          <p:nvPr/>
        </p:nvSpPr>
        <p:spPr>
          <a:xfrm>
            <a:off x="2641599" y="1905506"/>
            <a:ext cx="8085738" cy="3046988"/>
          </a:xfrm>
          <a:prstGeom prst="rect">
            <a:avLst/>
          </a:prstGeom>
        </p:spPr>
        <p:txBody>
          <a:bodyPr wrap="square">
            <a:spAutoFit/>
          </a:bodyPr>
          <a:lstStyle/>
          <a:p>
            <a:r>
              <a:rPr lang="vi-VN" sz="3200" dirty="0">
                <a:solidFill>
                  <a:srgbClr val="FF0000"/>
                </a:solidFill>
              </a:rPr>
              <a:t>Kiên trì đọc sách một giờ mỗi ngày. Đừng nghĩ rằng đọc sách là vô ích. Hãy kiên trì và bạn sẽ thấy sự khác biệt ở bản thân chỉ sau một tháng. Bởi lẽ tri thức có sức mạnh to lớn. Nó giúp chúng ta mở rộng tầm nhìn, thế giới quan và cách nhìn nhận về cuộc sống hiện tại.</a:t>
            </a:r>
            <a:endParaRPr lang="en-US" sz="3200" dirty="0">
              <a:solidFill>
                <a:srgbClr val="FF0000"/>
              </a:solidFill>
            </a:endParaRPr>
          </a:p>
        </p:txBody>
      </p:sp>
    </p:spTree>
    <p:extLst>
      <p:ext uri="{BB962C8B-B14F-4D97-AF65-F5344CB8AC3E}">
        <p14:creationId xmlns:p14="http://schemas.microsoft.com/office/powerpoint/2010/main" val="121725355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heel(1)">
                                      <p:cBhvr>
                                        <p:cTn id="7" dur="2000"/>
                                        <p:tgtEl>
                                          <p:spTgt spid="13"/>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heel(1)">
                                      <p:cBhvr>
                                        <p:cTn id="10"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lide Number Placeholder 39"/>
          <p:cNvSpPr>
            <a:spLocks noGrp="1"/>
          </p:cNvSpPr>
          <p:nvPr>
            <p:ph type="sldNum" sz="quarter" idx="12"/>
          </p:nvPr>
        </p:nvSpPr>
        <p:spPr/>
        <p:txBody>
          <a:bodyPr/>
          <a:lstStyle/>
          <a:p>
            <a:fld id="{C9248839-0661-4EE9-8E97-1CBFC01B5AC1}" type="slidenum">
              <a:rPr lang="en-US" smtClean="0">
                <a:solidFill>
                  <a:prstClr val="black">
                    <a:tint val="75000"/>
                  </a:prstClr>
                </a:solidFill>
              </a:rPr>
              <a:pPr/>
              <a:t>19</a:t>
            </a:fld>
            <a:endParaRPr lang="en-US">
              <a:solidFill>
                <a:prstClr val="black">
                  <a:tint val="75000"/>
                </a:prstClr>
              </a:solidFill>
            </a:endParaRPr>
          </a:p>
        </p:txBody>
      </p:sp>
      <p:pic>
        <p:nvPicPr>
          <p:cNvPr id="24" name="Picture 23">
            <a:extLst>
              <a:ext uri="{FF2B5EF4-FFF2-40B4-BE49-F238E27FC236}">
                <a16:creationId xmlns:a16="http://schemas.microsoft.com/office/drawing/2014/main" id="{EE7E9262-F0F3-C931-FC1C-9B2BBE08B5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3" name="TextBox 12">
            <a:extLst>
              <a:ext uri="{FF2B5EF4-FFF2-40B4-BE49-F238E27FC236}">
                <a16:creationId xmlns:a16="http://schemas.microsoft.com/office/drawing/2014/main" id="{965E23FB-D337-9CDA-21D5-7AFE48990812}"/>
              </a:ext>
            </a:extLst>
          </p:cNvPr>
          <p:cNvSpPr txBox="1"/>
          <p:nvPr/>
        </p:nvSpPr>
        <p:spPr>
          <a:xfrm>
            <a:off x="2041604" y="1490280"/>
            <a:ext cx="7866743" cy="646331"/>
          </a:xfrm>
          <a:prstGeom prst="rect">
            <a:avLst/>
          </a:prstGeom>
          <a:noFill/>
        </p:spPr>
        <p:txBody>
          <a:bodyPr wrap="square">
            <a:spAutoFit/>
          </a:bodyPr>
          <a:lstStyle/>
          <a:p>
            <a:pPr marL="274320" algn="ctr"/>
            <a:r>
              <a:rPr lang="en-US" sz="3600" b="1" dirty="0">
                <a:solidFill>
                  <a:srgbClr val="0000FF"/>
                </a:solidFill>
                <a:effectLst/>
                <a:latin typeface="Times New Roman" pitchFamily="18" charset="0"/>
                <a:ea typeface="Calibri" panose="020F0502020204030204" pitchFamily="34" charset="0"/>
                <a:cs typeface="Times New Roman" pitchFamily="18" charset="0"/>
              </a:rPr>
              <a:t>SỐNG ĐƠN GIẢN</a:t>
            </a:r>
          </a:p>
        </p:txBody>
      </p:sp>
      <p:sp>
        <p:nvSpPr>
          <p:cNvPr id="2" name="Rectangle 1"/>
          <p:cNvSpPr/>
          <p:nvPr/>
        </p:nvSpPr>
        <p:spPr>
          <a:xfrm>
            <a:off x="3255094" y="3105834"/>
            <a:ext cx="5681812" cy="646331"/>
          </a:xfrm>
          <a:prstGeom prst="rect">
            <a:avLst/>
          </a:prstGeom>
        </p:spPr>
        <p:txBody>
          <a:bodyPr wrap="none">
            <a:spAutoFit/>
          </a:bodyPr>
          <a:lstStyle/>
          <a:p>
            <a:r>
              <a:rPr lang="en-US" sz="3600" dirty="0" err="1">
                <a:solidFill>
                  <a:srgbClr val="CC0099"/>
                </a:solidFill>
              </a:rPr>
              <a:t>Kiên</a:t>
            </a:r>
            <a:r>
              <a:rPr lang="en-US" sz="3600" dirty="0">
                <a:solidFill>
                  <a:srgbClr val="CC0099"/>
                </a:solidFill>
              </a:rPr>
              <a:t> </a:t>
            </a:r>
            <a:r>
              <a:rPr lang="en-US" sz="3600" dirty="0" err="1">
                <a:solidFill>
                  <a:srgbClr val="CC0099"/>
                </a:solidFill>
              </a:rPr>
              <a:t>trì</a:t>
            </a:r>
            <a:r>
              <a:rPr lang="en-US" sz="3600" dirty="0">
                <a:solidFill>
                  <a:srgbClr val="CC0099"/>
                </a:solidFill>
              </a:rPr>
              <a:t> </a:t>
            </a:r>
            <a:r>
              <a:rPr lang="en-US" sz="3600" dirty="0" err="1">
                <a:solidFill>
                  <a:srgbClr val="CC0099"/>
                </a:solidFill>
              </a:rPr>
              <a:t>tập</a:t>
            </a:r>
            <a:r>
              <a:rPr lang="en-US" sz="3600" dirty="0">
                <a:solidFill>
                  <a:srgbClr val="CC0099"/>
                </a:solidFill>
              </a:rPr>
              <a:t> </a:t>
            </a:r>
            <a:r>
              <a:rPr lang="en-US" sz="3600" dirty="0" err="1">
                <a:solidFill>
                  <a:srgbClr val="CC0099"/>
                </a:solidFill>
              </a:rPr>
              <a:t>thể</a:t>
            </a:r>
            <a:r>
              <a:rPr lang="en-US" sz="3600" dirty="0">
                <a:solidFill>
                  <a:srgbClr val="CC0099"/>
                </a:solidFill>
              </a:rPr>
              <a:t> </a:t>
            </a:r>
            <a:r>
              <a:rPr lang="en-US" sz="3600" dirty="0" err="1">
                <a:solidFill>
                  <a:srgbClr val="CC0099"/>
                </a:solidFill>
              </a:rPr>
              <a:t>dục</a:t>
            </a:r>
            <a:r>
              <a:rPr lang="en-US" sz="3600" dirty="0">
                <a:solidFill>
                  <a:srgbClr val="CC0099"/>
                </a:solidFill>
              </a:rPr>
              <a:t> </a:t>
            </a:r>
            <a:r>
              <a:rPr lang="en-US" sz="3600" dirty="0" err="1">
                <a:solidFill>
                  <a:srgbClr val="CC0099"/>
                </a:solidFill>
              </a:rPr>
              <a:t>mỗi</a:t>
            </a:r>
            <a:r>
              <a:rPr lang="en-US" sz="3600" dirty="0">
                <a:solidFill>
                  <a:srgbClr val="CC0099"/>
                </a:solidFill>
              </a:rPr>
              <a:t> </a:t>
            </a:r>
            <a:r>
              <a:rPr lang="en-US" sz="3600" dirty="0" err="1">
                <a:solidFill>
                  <a:srgbClr val="CC0099"/>
                </a:solidFill>
              </a:rPr>
              <a:t>ngày</a:t>
            </a:r>
            <a:r>
              <a:rPr lang="en-US" sz="3600" dirty="0">
                <a:solidFill>
                  <a:srgbClr val="CC0099"/>
                </a:solidFill>
              </a:rPr>
              <a:t>.</a:t>
            </a:r>
          </a:p>
        </p:txBody>
      </p:sp>
    </p:spTree>
    <p:extLst>
      <p:ext uri="{BB962C8B-B14F-4D97-AF65-F5344CB8AC3E}">
        <p14:creationId xmlns:p14="http://schemas.microsoft.com/office/powerpoint/2010/main" val="2864588325"/>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8DEF857-503A-1DBA-FD18-4CEFBF1C529A}"/>
              </a:ext>
            </a:extLst>
          </p:cNvPr>
          <p:cNvSpPr>
            <a:spLocks noGrp="1"/>
          </p:cNvSpPr>
          <p:nvPr>
            <p:ph type="sldNum" sz="quarter" idx="12"/>
          </p:nvPr>
        </p:nvSpPr>
        <p:spPr/>
        <p:txBody>
          <a:bodyPr/>
          <a:lstStyle/>
          <a:p>
            <a:fld id="{C9248839-0661-4EE9-8E97-1CBFC01B5AC1}" type="slidenum">
              <a:rPr lang="en-US" smtClean="0">
                <a:solidFill>
                  <a:prstClr val="black">
                    <a:tint val="75000"/>
                  </a:prstClr>
                </a:solidFill>
              </a:rPr>
              <a:pPr/>
              <a:t>2</a:t>
            </a:fld>
            <a:endParaRPr lang="en-US">
              <a:solidFill>
                <a:prstClr val="black">
                  <a:tint val="75000"/>
                </a:prstClr>
              </a:solidFill>
            </a:endParaRPr>
          </a:p>
        </p:txBody>
      </p:sp>
      <p:pic>
        <p:nvPicPr>
          <p:cNvPr id="4" name="Picture 3">
            <a:extLst>
              <a:ext uri="{FF2B5EF4-FFF2-40B4-BE49-F238E27FC236}">
                <a16:creationId xmlns:a16="http://schemas.microsoft.com/office/drawing/2014/main" id="{32CD8341-A84A-8E7F-6B6C-38AF4B61B6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36F10B9A-DF28-32AE-7EFB-278BBDFA280A}"/>
              </a:ext>
            </a:extLst>
          </p:cNvPr>
          <p:cNvSpPr txBox="1"/>
          <p:nvPr/>
        </p:nvSpPr>
        <p:spPr>
          <a:xfrm>
            <a:off x="2811087" y="40108"/>
            <a:ext cx="6156961" cy="1107996"/>
          </a:xfrm>
          <a:prstGeom prst="rect">
            <a:avLst/>
          </a:prstGeom>
          <a:noFill/>
        </p:spPr>
        <p:txBody>
          <a:bodyPr wrap="square">
            <a:spAutoFit/>
          </a:bodyPr>
          <a:lstStyle/>
          <a:p>
            <a:pPr marL="274320" algn="ctr"/>
            <a:r>
              <a:rPr lang="en-US" sz="66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KHỞI ĐỘNG                                                                                    </a:t>
            </a:r>
            <a:endParaRPr lang="en-US" sz="6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angle 6">
            <a:extLst>
              <a:ext uri="{FF2B5EF4-FFF2-40B4-BE49-F238E27FC236}">
                <a16:creationId xmlns:a16="http://schemas.microsoft.com/office/drawing/2014/main" id="{2376057C-B2B2-4299-2B7B-B90835F2C76F}"/>
              </a:ext>
            </a:extLst>
          </p:cNvPr>
          <p:cNvSpPr/>
          <p:nvPr/>
        </p:nvSpPr>
        <p:spPr>
          <a:xfrm>
            <a:off x="1831050" y="5439829"/>
            <a:ext cx="8529899" cy="769441"/>
          </a:xfrm>
          <a:prstGeom prst="rect">
            <a:avLst/>
          </a:prstGeom>
          <a:noFill/>
        </p:spPr>
        <p:txBody>
          <a:bodyPr wrap="none">
            <a:spAutoFit/>
          </a:bodyPr>
          <a:lstStyle/>
          <a:p>
            <a:pPr algn="ctr" eaLnBrk="1" fontAlgn="auto" hangingPunct="1">
              <a:spcBef>
                <a:spcPts val="0"/>
              </a:spcBef>
              <a:spcAft>
                <a:spcPts val="0"/>
              </a:spcAft>
              <a:defRPr/>
            </a:pPr>
            <a:r>
              <a:rPr lang="en-US" sz="4400" dirty="0" err="1">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Lối</a:t>
            </a:r>
            <a:r>
              <a:rPr lang="en-US" sz="4400" dirty="0">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en-US" sz="4400" dirty="0" err="1">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sống</a:t>
            </a:r>
            <a:r>
              <a:rPr lang="en-US" sz="4400" dirty="0">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en-US" sz="4400" dirty="0" err="1">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đơn</a:t>
            </a:r>
            <a:r>
              <a:rPr lang="en-US" sz="4400" dirty="0">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en-US" sz="4400" dirty="0" err="1">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giản</a:t>
            </a:r>
            <a:r>
              <a:rPr lang="en-US" sz="4400" dirty="0">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en-US" sz="4400" dirty="0" err="1">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của</a:t>
            </a:r>
            <a:r>
              <a:rPr lang="en-US" sz="4400" dirty="0">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en-US" sz="4400" dirty="0" err="1">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người</a:t>
            </a:r>
            <a:r>
              <a:rPr lang="en-US" sz="4400" dirty="0">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en-US" sz="4400" dirty="0" err="1">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Bắc</a:t>
            </a:r>
            <a:r>
              <a:rPr lang="en-US" sz="4400" dirty="0">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en-US" sz="4400" dirty="0" err="1">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Âu</a:t>
            </a:r>
            <a:endParaRPr lang="en-US" sz="4400" dirty="0">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46AB6682-D5F0-E834-107E-6D416091359C}"/>
              </a:ext>
            </a:extLst>
          </p:cNvPr>
          <p:cNvSpPr txBox="1"/>
          <p:nvPr/>
        </p:nvSpPr>
        <p:spPr>
          <a:xfrm>
            <a:off x="3295649" y="2440535"/>
            <a:ext cx="4838700" cy="523220"/>
          </a:xfrm>
          <a:prstGeom prst="rect">
            <a:avLst/>
          </a:prstGeom>
          <a:noFill/>
        </p:spPr>
        <p:txBody>
          <a:bodyPr wrap="square">
            <a:spAutoFit/>
          </a:bodyPr>
          <a:lstStyle/>
          <a:p>
            <a:r>
              <a:rPr lang="en-US" sz="2800" dirty="0">
                <a:solidFill>
                  <a:srgbClr val="FF0000"/>
                </a:solidFill>
                <a:latin typeface="Times New Roman" panose="02020603050405020304" pitchFamily="18" charset="0"/>
                <a:cs typeface="Times New Roman" panose="02020603050405020304" pitchFamily="18" charset="0"/>
              </a:rPr>
              <a:t>https://youtu.be/XmYH5IdqCe0</a:t>
            </a:r>
          </a:p>
        </p:txBody>
      </p:sp>
    </p:spTree>
    <p:extLst>
      <p:ext uri="{BB962C8B-B14F-4D97-AF65-F5344CB8AC3E}">
        <p14:creationId xmlns:p14="http://schemas.microsoft.com/office/powerpoint/2010/main" val="3173501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6" presetClass="entr" presetSubtype="16" fill="hold" grpId="0" nodeType="after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par>
                                <p:cTn id="20" presetID="14" presetClass="entr" presetSubtype="10" fill="hold" grpId="1"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randombar(horizontal)">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7" grpId="1"/>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lide Number Placeholder 39"/>
          <p:cNvSpPr>
            <a:spLocks noGrp="1"/>
          </p:cNvSpPr>
          <p:nvPr>
            <p:ph type="sldNum" sz="quarter" idx="12"/>
          </p:nvPr>
        </p:nvSpPr>
        <p:spPr/>
        <p:txBody>
          <a:bodyPr/>
          <a:lstStyle/>
          <a:p>
            <a:fld id="{C9248839-0661-4EE9-8E97-1CBFC01B5AC1}" type="slidenum">
              <a:rPr lang="en-US" smtClean="0">
                <a:solidFill>
                  <a:prstClr val="black">
                    <a:tint val="75000"/>
                  </a:prstClr>
                </a:solidFill>
              </a:rPr>
              <a:pPr/>
              <a:t>20</a:t>
            </a:fld>
            <a:endParaRPr lang="en-US">
              <a:solidFill>
                <a:prstClr val="black">
                  <a:tint val="75000"/>
                </a:prstClr>
              </a:solidFill>
            </a:endParaRPr>
          </a:p>
        </p:txBody>
      </p:sp>
      <p:pic>
        <p:nvPicPr>
          <p:cNvPr id="24" name="Picture 23">
            <a:extLst>
              <a:ext uri="{FF2B5EF4-FFF2-40B4-BE49-F238E27FC236}">
                <a16:creationId xmlns:a16="http://schemas.microsoft.com/office/drawing/2014/main" id="{EE7E9262-F0F3-C931-FC1C-9B2BBE08B5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3" name="TextBox 12">
            <a:extLst>
              <a:ext uri="{FF2B5EF4-FFF2-40B4-BE49-F238E27FC236}">
                <a16:creationId xmlns:a16="http://schemas.microsoft.com/office/drawing/2014/main" id="{965E23FB-D337-9CDA-21D5-7AFE48990812}"/>
              </a:ext>
            </a:extLst>
          </p:cNvPr>
          <p:cNvSpPr txBox="1"/>
          <p:nvPr/>
        </p:nvSpPr>
        <p:spPr>
          <a:xfrm>
            <a:off x="2028157" y="1476833"/>
            <a:ext cx="7866743" cy="646331"/>
          </a:xfrm>
          <a:prstGeom prst="rect">
            <a:avLst/>
          </a:prstGeom>
          <a:noFill/>
        </p:spPr>
        <p:txBody>
          <a:bodyPr wrap="square">
            <a:spAutoFit/>
          </a:bodyPr>
          <a:lstStyle/>
          <a:p>
            <a:pPr marL="274320" algn="ctr"/>
            <a:r>
              <a:rPr lang="en-US" sz="3600" b="1" dirty="0">
                <a:solidFill>
                  <a:srgbClr val="0000FF"/>
                </a:solidFill>
                <a:effectLst/>
                <a:latin typeface="Times New Roman" pitchFamily="18" charset="0"/>
                <a:ea typeface="Calibri" panose="020F0502020204030204" pitchFamily="34" charset="0"/>
                <a:cs typeface="Times New Roman" pitchFamily="18" charset="0"/>
              </a:rPr>
              <a:t>SỐNG ĐƠN GIẢN</a:t>
            </a:r>
          </a:p>
        </p:txBody>
      </p:sp>
      <p:sp>
        <p:nvSpPr>
          <p:cNvPr id="2" name="Rectangle 1"/>
          <p:cNvSpPr/>
          <p:nvPr/>
        </p:nvSpPr>
        <p:spPr>
          <a:xfrm>
            <a:off x="2080878" y="2726538"/>
            <a:ext cx="8030243" cy="2062103"/>
          </a:xfrm>
          <a:prstGeom prst="rect">
            <a:avLst/>
          </a:prstGeom>
        </p:spPr>
        <p:txBody>
          <a:bodyPr wrap="square">
            <a:spAutoFit/>
          </a:bodyPr>
          <a:lstStyle/>
          <a:p>
            <a:r>
              <a:rPr lang="vi-VN" sz="3200" dirty="0">
                <a:solidFill>
                  <a:srgbClr val="FF3300"/>
                </a:solidFill>
              </a:rPr>
              <a:t>Chuẩn bị những thứ bạn sẽ sử dụng vào ngày hôm sau vào đêm hôm trước. Đừng sáng hôm sau thức dậy và tìm kiếm mọi thứ trong vội vã để rồi “quên trước quên sau”.</a:t>
            </a:r>
            <a:endParaRPr lang="en-US" sz="3200" dirty="0">
              <a:solidFill>
                <a:srgbClr val="FF3300"/>
              </a:solidFill>
            </a:endParaRPr>
          </a:p>
        </p:txBody>
      </p:sp>
    </p:spTree>
    <p:extLst>
      <p:ext uri="{BB962C8B-B14F-4D97-AF65-F5344CB8AC3E}">
        <p14:creationId xmlns:p14="http://schemas.microsoft.com/office/powerpoint/2010/main" val="121725355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ircle(in)">
                                      <p:cBhvr>
                                        <p:cTn id="7" dur="2000"/>
                                        <p:tgtEl>
                                          <p:spTgt spid="13"/>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circle(in)">
                                      <p:cBhvr>
                                        <p:cTn id="10"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lide Number Placeholder 39"/>
          <p:cNvSpPr>
            <a:spLocks noGrp="1"/>
          </p:cNvSpPr>
          <p:nvPr>
            <p:ph type="sldNum" sz="quarter" idx="12"/>
          </p:nvPr>
        </p:nvSpPr>
        <p:spPr/>
        <p:txBody>
          <a:bodyPr/>
          <a:lstStyle/>
          <a:p>
            <a:fld id="{C9248839-0661-4EE9-8E97-1CBFC01B5AC1}" type="slidenum">
              <a:rPr lang="en-US" smtClean="0">
                <a:solidFill>
                  <a:prstClr val="black">
                    <a:tint val="75000"/>
                  </a:prstClr>
                </a:solidFill>
              </a:rPr>
              <a:pPr/>
              <a:t>21</a:t>
            </a:fld>
            <a:endParaRPr lang="en-US">
              <a:solidFill>
                <a:prstClr val="black">
                  <a:tint val="75000"/>
                </a:prstClr>
              </a:solidFill>
            </a:endParaRPr>
          </a:p>
        </p:txBody>
      </p:sp>
      <p:pic>
        <p:nvPicPr>
          <p:cNvPr id="24" name="Picture 23">
            <a:extLst>
              <a:ext uri="{FF2B5EF4-FFF2-40B4-BE49-F238E27FC236}">
                <a16:creationId xmlns:a16="http://schemas.microsoft.com/office/drawing/2014/main" id="{EE7E9262-F0F3-C931-FC1C-9B2BBE08B5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3" name="TextBox 12">
            <a:extLst>
              <a:ext uri="{FF2B5EF4-FFF2-40B4-BE49-F238E27FC236}">
                <a16:creationId xmlns:a16="http://schemas.microsoft.com/office/drawing/2014/main" id="{965E23FB-D337-9CDA-21D5-7AFE48990812}"/>
              </a:ext>
            </a:extLst>
          </p:cNvPr>
          <p:cNvSpPr txBox="1"/>
          <p:nvPr/>
        </p:nvSpPr>
        <p:spPr>
          <a:xfrm>
            <a:off x="1759216" y="1302022"/>
            <a:ext cx="7866743" cy="646331"/>
          </a:xfrm>
          <a:prstGeom prst="rect">
            <a:avLst/>
          </a:prstGeom>
          <a:noFill/>
        </p:spPr>
        <p:txBody>
          <a:bodyPr wrap="square">
            <a:spAutoFit/>
          </a:bodyPr>
          <a:lstStyle/>
          <a:p>
            <a:pPr marL="274320" algn="ctr"/>
            <a:r>
              <a:rPr lang="en-US" sz="3600" b="1" dirty="0">
                <a:solidFill>
                  <a:srgbClr val="0000FF"/>
                </a:solidFill>
                <a:effectLst/>
                <a:latin typeface="Times New Roman" pitchFamily="18" charset="0"/>
                <a:ea typeface="Calibri" panose="020F0502020204030204" pitchFamily="34" charset="0"/>
                <a:cs typeface="Times New Roman" pitchFamily="18" charset="0"/>
              </a:rPr>
              <a:t>SỐNG ĐƠN GIẢN</a:t>
            </a:r>
          </a:p>
        </p:txBody>
      </p:sp>
      <p:sp>
        <p:nvSpPr>
          <p:cNvPr id="2" name="Rectangle 1"/>
          <p:cNvSpPr/>
          <p:nvPr/>
        </p:nvSpPr>
        <p:spPr>
          <a:xfrm>
            <a:off x="2070847" y="2505671"/>
            <a:ext cx="8337176" cy="2308324"/>
          </a:xfrm>
          <a:prstGeom prst="rect">
            <a:avLst/>
          </a:prstGeom>
        </p:spPr>
        <p:txBody>
          <a:bodyPr wrap="square">
            <a:spAutoFit/>
          </a:bodyPr>
          <a:lstStyle/>
          <a:p>
            <a:r>
              <a:rPr lang="vi-VN" sz="2400" b="1" dirty="0">
                <a:solidFill>
                  <a:srgbClr val="C00000"/>
                </a:solidFill>
              </a:rPr>
              <a:t> </a:t>
            </a:r>
            <a:r>
              <a:rPr lang="vi-VN" sz="2400" dirty="0">
                <a:solidFill>
                  <a:srgbClr val="C00000"/>
                </a:solidFill>
              </a:rPr>
              <a:t>Rèn luyện thói quen không nhìn vào điện thoại vài phút một lần. Điện thoại và mạng xã hội đã dần khiến nhiều người trong xã hội ngày nay mất đi khả năng tập trung vào việc đang làm. Do đó, người sống thông minh là phải phân biệt được tốt xấu, lợi hại. Điện thoại rất quan trọng, nhưng nó không phải là thứ lúc nào cũng ở trong tâm trí chúng ta.</a:t>
            </a:r>
            <a:endParaRPr lang="en-US" sz="2400" dirty="0">
              <a:solidFill>
                <a:srgbClr val="C00000"/>
              </a:solidFill>
            </a:endParaRPr>
          </a:p>
        </p:txBody>
      </p:sp>
    </p:spTree>
    <p:extLst>
      <p:ext uri="{BB962C8B-B14F-4D97-AF65-F5344CB8AC3E}">
        <p14:creationId xmlns:p14="http://schemas.microsoft.com/office/powerpoint/2010/main" val="121725355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lide Number Placeholder 39"/>
          <p:cNvSpPr>
            <a:spLocks noGrp="1"/>
          </p:cNvSpPr>
          <p:nvPr>
            <p:ph type="sldNum" sz="quarter" idx="12"/>
          </p:nvPr>
        </p:nvSpPr>
        <p:spPr/>
        <p:txBody>
          <a:bodyPr/>
          <a:lstStyle/>
          <a:p>
            <a:fld id="{C9248839-0661-4EE9-8E97-1CBFC01B5AC1}" type="slidenum">
              <a:rPr lang="en-US" smtClean="0">
                <a:solidFill>
                  <a:prstClr val="black">
                    <a:tint val="75000"/>
                  </a:prstClr>
                </a:solidFill>
              </a:rPr>
              <a:pPr/>
              <a:t>22</a:t>
            </a:fld>
            <a:endParaRPr lang="en-US">
              <a:solidFill>
                <a:prstClr val="black">
                  <a:tint val="75000"/>
                </a:prstClr>
              </a:solidFill>
            </a:endParaRPr>
          </a:p>
        </p:txBody>
      </p:sp>
      <p:pic>
        <p:nvPicPr>
          <p:cNvPr id="24" name="Picture 23">
            <a:extLst>
              <a:ext uri="{FF2B5EF4-FFF2-40B4-BE49-F238E27FC236}">
                <a16:creationId xmlns:a16="http://schemas.microsoft.com/office/drawing/2014/main" id="{EE7E9262-F0F3-C931-FC1C-9B2BBE08B5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3" name="TextBox 12">
            <a:extLst>
              <a:ext uri="{FF2B5EF4-FFF2-40B4-BE49-F238E27FC236}">
                <a16:creationId xmlns:a16="http://schemas.microsoft.com/office/drawing/2014/main" id="{965E23FB-D337-9CDA-21D5-7AFE48990812}"/>
              </a:ext>
            </a:extLst>
          </p:cNvPr>
          <p:cNvSpPr txBox="1"/>
          <p:nvPr/>
        </p:nvSpPr>
        <p:spPr>
          <a:xfrm>
            <a:off x="1826453" y="1531058"/>
            <a:ext cx="7866743" cy="646331"/>
          </a:xfrm>
          <a:prstGeom prst="rect">
            <a:avLst/>
          </a:prstGeom>
          <a:noFill/>
        </p:spPr>
        <p:txBody>
          <a:bodyPr wrap="square">
            <a:spAutoFit/>
          </a:bodyPr>
          <a:lstStyle/>
          <a:p>
            <a:pPr marL="274320" algn="ctr"/>
            <a:r>
              <a:rPr lang="en-US" sz="3600" b="1" dirty="0">
                <a:solidFill>
                  <a:srgbClr val="0000FF"/>
                </a:solidFill>
                <a:effectLst/>
                <a:latin typeface="Times New Roman" pitchFamily="18" charset="0"/>
                <a:ea typeface="Calibri" panose="020F0502020204030204" pitchFamily="34" charset="0"/>
                <a:cs typeface="Times New Roman" pitchFamily="18" charset="0"/>
              </a:rPr>
              <a:t>SỐNG ĐƠN GIẢN</a:t>
            </a:r>
          </a:p>
        </p:txBody>
      </p:sp>
      <p:sp>
        <p:nvSpPr>
          <p:cNvPr id="2" name="Rectangle 1"/>
          <p:cNvSpPr/>
          <p:nvPr/>
        </p:nvSpPr>
        <p:spPr>
          <a:xfrm>
            <a:off x="1436594" y="2867016"/>
            <a:ext cx="9318812" cy="1815882"/>
          </a:xfrm>
          <a:prstGeom prst="rect">
            <a:avLst/>
          </a:prstGeom>
        </p:spPr>
        <p:txBody>
          <a:bodyPr wrap="square">
            <a:spAutoFit/>
          </a:bodyPr>
          <a:lstStyle/>
          <a:p>
            <a:r>
              <a:rPr lang="vi-VN" sz="2800" b="1" dirty="0">
                <a:solidFill>
                  <a:srgbClr val="7030A0"/>
                </a:solidFill>
              </a:rPr>
              <a:t> </a:t>
            </a:r>
            <a:r>
              <a:rPr lang="vi-VN" sz="2800" dirty="0">
                <a:solidFill>
                  <a:srgbClr val="7030A0"/>
                </a:solidFill>
              </a:rPr>
              <a:t>Tự khích lệ bản thân mỗi sáng thức dậy. Mỗi ngày đều là sự khởi đầu mới, hãy bắt đầu bằng những ý nghĩ </a:t>
            </a:r>
            <a:r>
              <a:rPr lang="vi-VN" sz="2800" i="1" dirty="0">
                <a:solidFill>
                  <a:srgbClr val="7030A0"/>
                </a:solidFill>
              </a:rPr>
              <a:t>“Tôi xinh đẹp”, “Tôi tài năng”, “Tôi chắc chắn làm được”..</a:t>
            </a:r>
            <a:r>
              <a:rPr lang="vi-VN" sz="2800" dirty="0">
                <a:solidFill>
                  <a:srgbClr val="7030A0"/>
                </a:solidFill>
              </a:rPr>
              <a:t>. Bởi lẽ, người biết yêu thương chính mình mới được phép sống hạnh phúc.</a:t>
            </a:r>
            <a:endParaRPr lang="en-US" sz="2800" dirty="0">
              <a:solidFill>
                <a:srgbClr val="7030A0"/>
              </a:solidFill>
            </a:endParaRPr>
          </a:p>
        </p:txBody>
      </p:sp>
    </p:spTree>
    <p:extLst>
      <p:ext uri="{BB962C8B-B14F-4D97-AF65-F5344CB8AC3E}">
        <p14:creationId xmlns:p14="http://schemas.microsoft.com/office/powerpoint/2010/main" val="121725355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00"/>
                                        <p:tgtEl>
                                          <p:spTgt spid="13"/>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down)">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lide Number Placeholder 39"/>
          <p:cNvSpPr>
            <a:spLocks noGrp="1"/>
          </p:cNvSpPr>
          <p:nvPr>
            <p:ph type="sldNum" sz="quarter" idx="12"/>
          </p:nvPr>
        </p:nvSpPr>
        <p:spPr/>
        <p:txBody>
          <a:bodyPr/>
          <a:lstStyle/>
          <a:p>
            <a:fld id="{C9248839-0661-4EE9-8E97-1CBFC01B5AC1}" type="slidenum">
              <a:rPr lang="en-US" smtClean="0">
                <a:solidFill>
                  <a:prstClr val="black">
                    <a:tint val="75000"/>
                  </a:prstClr>
                </a:solidFill>
              </a:rPr>
              <a:pPr/>
              <a:t>23</a:t>
            </a:fld>
            <a:endParaRPr lang="en-US">
              <a:solidFill>
                <a:prstClr val="black">
                  <a:tint val="75000"/>
                </a:prstClr>
              </a:solidFill>
            </a:endParaRPr>
          </a:p>
        </p:txBody>
      </p:sp>
      <p:pic>
        <p:nvPicPr>
          <p:cNvPr id="24" name="Picture 23">
            <a:extLst>
              <a:ext uri="{FF2B5EF4-FFF2-40B4-BE49-F238E27FC236}">
                <a16:creationId xmlns:a16="http://schemas.microsoft.com/office/drawing/2014/main" id="{EE7E9262-F0F3-C931-FC1C-9B2BBE08B5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3" name="TextBox 12">
            <a:extLst>
              <a:ext uri="{FF2B5EF4-FFF2-40B4-BE49-F238E27FC236}">
                <a16:creationId xmlns:a16="http://schemas.microsoft.com/office/drawing/2014/main" id="{965E23FB-D337-9CDA-21D5-7AFE48990812}"/>
              </a:ext>
            </a:extLst>
          </p:cNvPr>
          <p:cNvSpPr txBox="1"/>
          <p:nvPr/>
        </p:nvSpPr>
        <p:spPr>
          <a:xfrm>
            <a:off x="1530616" y="1651645"/>
            <a:ext cx="7866743" cy="646331"/>
          </a:xfrm>
          <a:prstGeom prst="rect">
            <a:avLst/>
          </a:prstGeom>
          <a:noFill/>
        </p:spPr>
        <p:txBody>
          <a:bodyPr wrap="square">
            <a:spAutoFit/>
          </a:bodyPr>
          <a:lstStyle/>
          <a:p>
            <a:pPr marL="274320" algn="ctr"/>
            <a:r>
              <a:rPr lang="en-US" sz="3600" b="1" dirty="0">
                <a:solidFill>
                  <a:srgbClr val="0000FF"/>
                </a:solidFill>
                <a:effectLst/>
                <a:latin typeface="Times New Roman" pitchFamily="18" charset="0"/>
                <a:ea typeface="Calibri" panose="020F0502020204030204" pitchFamily="34" charset="0"/>
                <a:cs typeface="Times New Roman" pitchFamily="18" charset="0"/>
              </a:rPr>
              <a:t>SỐNG ĐƠN GIẢN</a:t>
            </a:r>
          </a:p>
        </p:txBody>
      </p:sp>
      <p:sp>
        <p:nvSpPr>
          <p:cNvPr id="2" name="Rectangle 1"/>
          <p:cNvSpPr/>
          <p:nvPr/>
        </p:nvSpPr>
        <p:spPr>
          <a:xfrm>
            <a:off x="1746943" y="2930151"/>
            <a:ext cx="8698112" cy="1384995"/>
          </a:xfrm>
          <a:prstGeom prst="rect">
            <a:avLst/>
          </a:prstGeom>
        </p:spPr>
        <p:txBody>
          <a:bodyPr wrap="square">
            <a:spAutoFit/>
          </a:bodyPr>
          <a:lstStyle/>
          <a:p>
            <a:r>
              <a:rPr lang="vi-VN" sz="2800" dirty="0">
                <a:solidFill>
                  <a:srgbClr val="FF0066"/>
                </a:solidFill>
              </a:rPr>
              <a:t>Ăn đủ bữa, ngủ đủ giấc. Dù bận rộn đến đâu cũng phải ăn đủ ba bữa. Ngày ăn ba bữa là thái độ sống và trách nhiệm với sức khỏe của bản thân. </a:t>
            </a:r>
            <a:endParaRPr lang="en-US" sz="2800" dirty="0">
              <a:solidFill>
                <a:srgbClr val="FF0066"/>
              </a:solidFill>
            </a:endParaRPr>
          </a:p>
        </p:txBody>
      </p:sp>
    </p:spTree>
    <p:extLst>
      <p:ext uri="{BB962C8B-B14F-4D97-AF65-F5344CB8AC3E}">
        <p14:creationId xmlns:p14="http://schemas.microsoft.com/office/powerpoint/2010/main" val="121725355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lide Number Placeholder 39"/>
          <p:cNvSpPr>
            <a:spLocks noGrp="1"/>
          </p:cNvSpPr>
          <p:nvPr>
            <p:ph type="sldNum" sz="quarter" idx="12"/>
          </p:nvPr>
        </p:nvSpPr>
        <p:spPr/>
        <p:txBody>
          <a:bodyPr/>
          <a:lstStyle/>
          <a:p>
            <a:fld id="{C9248839-0661-4EE9-8E97-1CBFC01B5AC1}" type="slidenum">
              <a:rPr lang="en-US" smtClean="0">
                <a:solidFill>
                  <a:prstClr val="black">
                    <a:tint val="75000"/>
                  </a:prstClr>
                </a:solidFill>
              </a:rPr>
              <a:pPr/>
              <a:t>24</a:t>
            </a:fld>
            <a:endParaRPr lang="en-US">
              <a:solidFill>
                <a:prstClr val="black">
                  <a:tint val="75000"/>
                </a:prstClr>
              </a:solidFill>
            </a:endParaRPr>
          </a:p>
        </p:txBody>
      </p:sp>
      <p:pic>
        <p:nvPicPr>
          <p:cNvPr id="24" name="Picture 23">
            <a:extLst>
              <a:ext uri="{FF2B5EF4-FFF2-40B4-BE49-F238E27FC236}">
                <a16:creationId xmlns:a16="http://schemas.microsoft.com/office/drawing/2014/main" id="{EE7E9262-F0F3-C931-FC1C-9B2BBE08B5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angle 1">
            <a:extLst>
              <a:ext uri="{FF2B5EF4-FFF2-40B4-BE49-F238E27FC236}">
                <a16:creationId xmlns:a16="http://schemas.microsoft.com/office/drawing/2014/main" id="{2376057C-B2B2-4299-2B7B-B90835F2C76F}"/>
              </a:ext>
            </a:extLst>
          </p:cNvPr>
          <p:cNvSpPr/>
          <p:nvPr/>
        </p:nvSpPr>
        <p:spPr>
          <a:xfrm>
            <a:off x="207514" y="168180"/>
            <a:ext cx="6107762" cy="769441"/>
          </a:xfrm>
          <a:prstGeom prst="rect">
            <a:avLst/>
          </a:prstGeom>
          <a:noFill/>
        </p:spPr>
        <p:txBody>
          <a:bodyPr wrap="none">
            <a:spAutoFit/>
          </a:bodyPr>
          <a:lstStyle/>
          <a:p>
            <a:pPr algn="ctr" eaLnBrk="1" fontAlgn="auto" hangingPunct="1">
              <a:spcBef>
                <a:spcPts val="0"/>
              </a:spcBef>
              <a:spcAft>
                <a:spcPts val="0"/>
              </a:spcAft>
              <a:defRPr/>
            </a:pPr>
            <a:r>
              <a:rPr lang="en-US" sz="4400" dirty="0" err="1">
                <a:ln w="0"/>
                <a:solidFill>
                  <a:srgbClr val="FF000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Đọc</a:t>
            </a:r>
            <a:r>
              <a:rPr lang="en-US" sz="4400" dirty="0">
                <a:ln w="0"/>
                <a:solidFill>
                  <a:srgbClr val="FF000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en-US" sz="4400" dirty="0" err="1">
                <a:ln w="0"/>
                <a:solidFill>
                  <a:srgbClr val="FF000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mở</a:t>
            </a:r>
            <a:r>
              <a:rPr lang="en-US" sz="4400" dirty="0">
                <a:ln w="0"/>
                <a:solidFill>
                  <a:srgbClr val="FF000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en-US" sz="4400" dirty="0" err="1">
                <a:ln w="0"/>
                <a:solidFill>
                  <a:srgbClr val="FF000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rộng</a:t>
            </a:r>
            <a:r>
              <a:rPr lang="en-US" sz="4400" dirty="0">
                <a:ln w="0"/>
                <a:solidFill>
                  <a:srgbClr val="FF000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en-US" sz="4400" dirty="0" err="1">
                <a:ln w="0"/>
                <a:solidFill>
                  <a:srgbClr val="FF000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theo</a:t>
            </a:r>
            <a:r>
              <a:rPr lang="en-US" sz="4400" dirty="0">
                <a:ln w="0"/>
                <a:solidFill>
                  <a:srgbClr val="FF000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en-US" sz="4400" dirty="0" err="1">
                <a:ln w="0"/>
                <a:solidFill>
                  <a:srgbClr val="FF000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thể</a:t>
            </a:r>
            <a:r>
              <a:rPr lang="en-US" sz="4400" dirty="0">
                <a:ln w="0"/>
                <a:solidFill>
                  <a:srgbClr val="FF000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en-US" sz="4400" dirty="0" err="1">
                <a:ln w="0"/>
                <a:solidFill>
                  <a:srgbClr val="FF000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loại</a:t>
            </a:r>
            <a:endParaRPr lang="en-US" sz="4400" dirty="0">
              <a:ln w="0"/>
              <a:solidFill>
                <a:srgbClr val="FF000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965E23FB-D337-9CDA-21D5-7AFE48990812}"/>
              </a:ext>
            </a:extLst>
          </p:cNvPr>
          <p:cNvSpPr txBox="1"/>
          <p:nvPr/>
        </p:nvSpPr>
        <p:spPr>
          <a:xfrm>
            <a:off x="2041605" y="946171"/>
            <a:ext cx="7866743" cy="1200329"/>
          </a:xfrm>
          <a:prstGeom prst="rect">
            <a:avLst/>
          </a:prstGeom>
          <a:noFill/>
        </p:spPr>
        <p:txBody>
          <a:bodyPr wrap="square">
            <a:spAutoFit/>
          </a:bodyPr>
          <a:lstStyle/>
          <a:p>
            <a:pPr marL="274320" algn="ctr"/>
            <a:r>
              <a:rPr lang="en-US" sz="3600" b="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LỐI SỐNG ĐƠN GIẢN – </a:t>
            </a:r>
          </a:p>
          <a:p>
            <a:pPr marL="274320" algn="ctr"/>
            <a:r>
              <a:rPr lang="en-US" sz="3600" b="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XU THẾ CỦA THẾ KỈ XXI</a:t>
            </a:r>
            <a:r>
              <a:rPr lang="en-US" sz="3600"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C774C252-D1D0-EB9A-693F-E1E84868D6CB}"/>
              </a:ext>
            </a:extLst>
          </p:cNvPr>
          <p:cNvSpPr txBox="1"/>
          <p:nvPr/>
        </p:nvSpPr>
        <p:spPr>
          <a:xfrm>
            <a:off x="7822774" y="1553445"/>
            <a:ext cx="3947885" cy="1384995"/>
          </a:xfrm>
          <a:prstGeom prst="rect">
            <a:avLst/>
          </a:prstGeom>
          <a:noFill/>
        </p:spPr>
        <p:txBody>
          <a:bodyPr wrap="square">
            <a:spAutoFit/>
          </a:bodyPr>
          <a:lstStyle/>
          <a:p>
            <a:pPr marL="274320" algn="just"/>
            <a:r>
              <a:rPr lang="en-US" sz="2800" i="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Chương</a:t>
            </a:r>
            <a:r>
              <a:rPr lang="en-US" sz="2800" i="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Thâu</a:t>
            </a:r>
            <a:r>
              <a:rPr lang="en-US" sz="2800" i="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i="1" dirty="0">
              <a:effectLst/>
              <a:latin typeface="Calibri" panose="020F0502020204030204" pitchFamily="34" charset="0"/>
              <a:ea typeface="Calibri" panose="020F0502020204030204" pitchFamily="34" charset="0"/>
              <a:cs typeface="Times New Roman" panose="02020603050405020304" pitchFamily="18" charset="0"/>
            </a:endParaRPr>
          </a:p>
          <a:p>
            <a:pPr marL="274320" algn="just"/>
            <a:r>
              <a:rPr lang="en-US" sz="2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800" i="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Cloud Callout 5"/>
          <p:cNvSpPr/>
          <p:nvPr/>
        </p:nvSpPr>
        <p:spPr>
          <a:xfrm>
            <a:off x="207515" y="2608729"/>
            <a:ext cx="10187062" cy="4249271"/>
          </a:xfrm>
          <a:prstGeom prst="cloudCallout">
            <a:avLst>
              <a:gd name="adj1" fmla="val -39692"/>
              <a:gd name="adj2" fmla="val -8922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rgbClr val="0000FF"/>
                </a:solidFill>
                <a:latin typeface="Times New Roman" pitchFamily="18" charset="0"/>
                <a:cs typeface="Times New Roman" pitchFamily="18" charset="0"/>
              </a:rPr>
              <a:t>Phát</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triển</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bản</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thân</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không</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phải</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lúc</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nào</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cũng</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là</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học</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tập</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thật</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nhiều</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rèn</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luyện</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kỹ</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năng</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chuyên</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môn</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lấy</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được</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số</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điểm</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tốt</a:t>
            </a:r>
            <a:r>
              <a:rPr lang="en-US" sz="2400" dirty="0">
                <a:solidFill>
                  <a:srgbClr val="0000FF"/>
                </a:solidFill>
                <a:latin typeface="Times New Roman" pitchFamily="18" charset="0"/>
                <a:cs typeface="Times New Roman" pitchFamily="18" charset="0"/>
              </a:rPr>
              <a:t> hay </a:t>
            </a:r>
            <a:r>
              <a:rPr lang="en-US" sz="2400" dirty="0" err="1">
                <a:solidFill>
                  <a:srgbClr val="0000FF"/>
                </a:solidFill>
                <a:latin typeface="Times New Roman" pitchFamily="18" charset="0"/>
                <a:cs typeface="Times New Roman" pitchFamily="18" charset="0"/>
              </a:rPr>
              <a:t>tấm</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bằng</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cao</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mà</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lại</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là</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rèn</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luyện</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cho</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mình</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những</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thói</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quen</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tốt</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đơn</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giản</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và</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bình</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thường</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mỗi</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ngày</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Hãy</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là</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một</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người</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sống</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có</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chất</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lượng</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và</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tạo</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ra</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giá</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trị</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từng</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phút</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giây</a:t>
            </a:r>
            <a:r>
              <a:rPr lang="en-US" sz="2400" dirty="0">
                <a:solidFill>
                  <a:srgbClr val="0000FF"/>
                </a:solidFill>
                <a:latin typeface="Times New Roman" pitchFamily="18" charset="0"/>
                <a:cs typeface="Times New Roman" pitchFamily="18" charset="0"/>
              </a:rPr>
              <a:t>.</a:t>
            </a:r>
          </a:p>
          <a:p>
            <a:pPr algn="ctr"/>
            <a:r>
              <a:rPr lang="en-US" sz="2400" b="1" dirty="0">
                <a:solidFill>
                  <a:srgbClr val="FF0000"/>
                </a:solidFill>
                <a:latin typeface="Times New Roman" pitchFamily="18" charset="0"/>
                <a:cs typeface="Times New Roman" pitchFamily="18" charset="0"/>
              </a:rPr>
              <a:t>HÃY SỐNG ĐƠN GIẢN ĐỂ HẠNH PHÚC NHẤT THẾ GIỚI!</a:t>
            </a:r>
          </a:p>
          <a:p>
            <a:pPr algn="ctr"/>
            <a:endParaRPr lang="en-US" dirty="0"/>
          </a:p>
        </p:txBody>
      </p:sp>
    </p:spTree>
    <p:extLst>
      <p:ext uri="{BB962C8B-B14F-4D97-AF65-F5344CB8AC3E}">
        <p14:creationId xmlns:p14="http://schemas.microsoft.com/office/powerpoint/2010/main" val="1445764712"/>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lide Number Placeholder 39"/>
          <p:cNvSpPr>
            <a:spLocks noGrp="1"/>
          </p:cNvSpPr>
          <p:nvPr>
            <p:ph type="sldNum" sz="quarter" idx="12"/>
          </p:nvPr>
        </p:nvSpPr>
        <p:spPr/>
        <p:txBody>
          <a:bodyPr/>
          <a:lstStyle/>
          <a:p>
            <a:fld id="{C9248839-0661-4EE9-8E97-1CBFC01B5AC1}" type="slidenum">
              <a:rPr lang="en-US" smtClean="0">
                <a:solidFill>
                  <a:prstClr val="black">
                    <a:tint val="75000"/>
                  </a:prstClr>
                </a:solidFill>
              </a:rPr>
              <a:pPr/>
              <a:t>25</a:t>
            </a:fld>
            <a:endParaRPr lang="en-US">
              <a:solidFill>
                <a:prstClr val="black">
                  <a:tint val="75000"/>
                </a:prstClr>
              </a:solidFill>
            </a:endParaRPr>
          </a:p>
        </p:txBody>
      </p:sp>
      <p:pic>
        <p:nvPicPr>
          <p:cNvPr id="24" name="Picture 23">
            <a:extLst>
              <a:ext uri="{FF2B5EF4-FFF2-40B4-BE49-F238E27FC236}">
                <a16:creationId xmlns:a16="http://schemas.microsoft.com/office/drawing/2014/main" id="{EE7E9262-F0F3-C931-FC1C-9B2BBE08B5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a:extLst>
              <a:ext uri="{FF2B5EF4-FFF2-40B4-BE49-F238E27FC236}">
                <a16:creationId xmlns:a16="http://schemas.microsoft.com/office/drawing/2014/main" id="{965E23FB-D337-9CDA-21D5-7AFE48990812}"/>
              </a:ext>
            </a:extLst>
          </p:cNvPr>
          <p:cNvSpPr txBox="1"/>
          <p:nvPr/>
        </p:nvSpPr>
        <p:spPr>
          <a:xfrm>
            <a:off x="1920582" y="2411900"/>
            <a:ext cx="7866743" cy="646331"/>
          </a:xfrm>
          <a:prstGeom prst="rect">
            <a:avLst/>
          </a:prstGeom>
          <a:noFill/>
        </p:spPr>
        <p:txBody>
          <a:bodyPr wrap="square">
            <a:spAutoFit/>
          </a:bodyPr>
          <a:lstStyle/>
          <a:p>
            <a:pPr marL="274320" algn="ctr"/>
            <a:r>
              <a:rPr lang="en-US" sz="36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CHÚC CÁC EM HỌC TỐT!</a:t>
            </a:r>
            <a:endParaRPr lang="en-US" sz="3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79543109"/>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8DEF857-503A-1DBA-FD18-4CEFBF1C529A}"/>
              </a:ext>
            </a:extLst>
          </p:cNvPr>
          <p:cNvSpPr>
            <a:spLocks noGrp="1"/>
          </p:cNvSpPr>
          <p:nvPr>
            <p:ph type="sldNum" sz="quarter" idx="12"/>
          </p:nvPr>
        </p:nvSpPr>
        <p:spPr/>
        <p:txBody>
          <a:bodyPr/>
          <a:lstStyle/>
          <a:p>
            <a:fld id="{C9248839-0661-4EE9-8E97-1CBFC01B5AC1}" type="slidenum">
              <a:rPr lang="en-US" smtClean="0">
                <a:solidFill>
                  <a:prstClr val="black">
                    <a:tint val="75000"/>
                  </a:prstClr>
                </a:solidFill>
              </a:rPr>
              <a:pPr/>
              <a:t>3</a:t>
            </a:fld>
            <a:endParaRPr lang="en-US">
              <a:solidFill>
                <a:prstClr val="black">
                  <a:tint val="75000"/>
                </a:prstClr>
              </a:solidFill>
            </a:endParaRPr>
          </a:p>
        </p:txBody>
      </p:sp>
      <p:pic>
        <p:nvPicPr>
          <p:cNvPr id="4" name="Picture 3">
            <a:extLst>
              <a:ext uri="{FF2B5EF4-FFF2-40B4-BE49-F238E27FC236}">
                <a16:creationId xmlns:a16="http://schemas.microsoft.com/office/drawing/2014/main" id="{32CD8341-A84A-8E7F-6B6C-38AF4B61B6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36F10B9A-DF28-32AE-7EFB-278BBDFA280A}"/>
              </a:ext>
            </a:extLst>
          </p:cNvPr>
          <p:cNvSpPr txBox="1"/>
          <p:nvPr/>
        </p:nvSpPr>
        <p:spPr>
          <a:xfrm>
            <a:off x="2049087" y="441890"/>
            <a:ext cx="6156961" cy="1107996"/>
          </a:xfrm>
          <a:prstGeom prst="rect">
            <a:avLst/>
          </a:prstGeom>
          <a:noFill/>
        </p:spPr>
        <p:txBody>
          <a:bodyPr wrap="square">
            <a:spAutoFit/>
          </a:bodyPr>
          <a:lstStyle/>
          <a:p>
            <a:pPr marL="274320" algn="ctr"/>
            <a:r>
              <a:rPr lang="en-US" sz="66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KHỞI ĐỘNG                                                                                    </a:t>
            </a:r>
            <a:endParaRPr lang="en-US" sz="6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Cloud Callout 5"/>
          <p:cNvSpPr/>
          <p:nvPr/>
        </p:nvSpPr>
        <p:spPr>
          <a:xfrm>
            <a:off x="712124" y="1730435"/>
            <a:ext cx="7493924" cy="3437309"/>
          </a:xfrm>
          <a:prstGeom prst="cloudCallout">
            <a:avLst>
              <a:gd name="adj1" fmla="val 117357"/>
              <a:gd name="adj2" fmla="val 10555"/>
            </a:avLst>
          </a:prstGeom>
          <a:solidFill>
            <a:srgbClr val="D6F1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rgbClr val="0000FF"/>
                </a:solidFill>
                <a:latin typeface="Times New Roman" pitchFamily="18" charset="0"/>
                <a:cs typeface="Times New Roman" pitchFamily="18" charset="0"/>
              </a:rPr>
              <a:t>H:</a:t>
            </a:r>
            <a:r>
              <a:rPr lang="en-US" sz="2800" dirty="0">
                <a:solidFill>
                  <a:srgbClr val="0000FF"/>
                </a:solidFill>
                <a:latin typeface="Times New Roman" pitchFamily="18" charset="0"/>
                <a:cs typeface="Times New Roman" pitchFamily="18" charset="0"/>
              </a:rPr>
              <a:t> Qua video </a:t>
            </a:r>
            <a:r>
              <a:rPr lang="en-US" sz="2800" dirty="0" err="1">
                <a:solidFill>
                  <a:srgbClr val="0000FF"/>
                </a:solidFill>
                <a:latin typeface="Times New Roman" pitchFamily="18" charset="0"/>
                <a:cs typeface="Times New Roman" pitchFamily="18" charset="0"/>
              </a:rPr>
              <a:t>vừa</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xem</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theo</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em</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tại</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sao</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sống</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đơn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giản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đem</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lại</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cho</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chúng</a:t>
            </a:r>
            <a:r>
              <a:rPr lang="en-US" sz="2800" dirty="0">
                <a:solidFill>
                  <a:srgbClr val="0000FF"/>
                </a:solidFill>
                <a:latin typeface="Times New Roman" pitchFamily="18" charset="0"/>
                <a:cs typeface="Times New Roman" pitchFamily="18" charset="0"/>
              </a:rPr>
              <a:t> ta </a:t>
            </a:r>
            <a:r>
              <a:rPr lang="en-US" sz="2800" dirty="0" err="1">
                <a:solidFill>
                  <a:srgbClr val="0000FF"/>
                </a:solidFill>
                <a:latin typeface="Times New Roman" pitchFamily="18" charset="0"/>
                <a:cs typeface="Times New Roman" pitchFamily="18" charset="0"/>
              </a:rPr>
              <a:t>hạnh</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phúc</a:t>
            </a:r>
            <a:r>
              <a:rPr lang="en-US" sz="2800" dirty="0">
                <a:solidFill>
                  <a:srgbClr val="0000FF"/>
                </a:solidFill>
                <a:latin typeface="Times New Roman" pitchFamily="18" charset="0"/>
                <a:cs typeface="Times New Roman" pitchFamily="18" charset="0"/>
              </a:rPr>
              <a:t>?</a:t>
            </a:r>
          </a:p>
          <a:p>
            <a:pPr algn="ctr"/>
            <a:endParaRPr lang="en-US" sz="2800" dirty="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1090815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1CA91DD-2790-4982-6F9D-59895390544F}"/>
              </a:ext>
            </a:extLst>
          </p:cNvPr>
          <p:cNvSpPr>
            <a:spLocks noGrp="1"/>
          </p:cNvSpPr>
          <p:nvPr>
            <p:ph type="sldNum" sz="quarter" idx="12"/>
          </p:nvPr>
        </p:nvSpPr>
        <p:spPr/>
        <p:txBody>
          <a:bodyPr/>
          <a:lstStyle/>
          <a:p>
            <a:fld id="{C9248839-0661-4EE9-8E97-1CBFC01B5AC1}" type="slidenum">
              <a:rPr lang="en-US" smtClean="0">
                <a:solidFill>
                  <a:prstClr val="black">
                    <a:tint val="75000"/>
                  </a:prstClr>
                </a:solidFill>
              </a:rPr>
              <a:pPr/>
              <a:t>4</a:t>
            </a:fld>
            <a:endParaRPr lang="en-US">
              <a:solidFill>
                <a:prstClr val="black">
                  <a:tint val="75000"/>
                </a:prstClr>
              </a:solidFill>
            </a:endParaRPr>
          </a:p>
        </p:txBody>
      </p:sp>
      <p:pic>
        <p:nvPicPr>
          <p:cNvPr id="4" name="Picture 3">
            <a:extLst>
              <a:ext uri="{FF2B5EF4-FFF2-40B4-BE49-F238E27FC236}">
                <a16:creationId xmlns:a16="http://schemas.microsoft.com/office/drawing/2014/main" id="{9C8BC5B6-AE79-A8A4-5521-8A0728CECF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Rectangle 2">
            <a:extLst>
              <a:ext uri="{FF2B5EF4-FFF2-40B4-BE49-F238E27FC236}">
                <a16:creationId xmlns:a16="http://schemas.microsoft.com/office/drawing/2014/main" id="{01EF5F10-1F7A-846D-E3EF-E07CC3552676}"/>
              </a:ext>
            </a:extLst>
          </p:cNvPr>
          <p:cNvSpPr/>
          <p:nvPr/>
        </p:nvSpPr>
        <p:spPr>
          <a:xfrm>
            <a:off x="3221264" y="2105561"/>
            <a:ext cx="5749471" cy="1754326"/>
          </a:xfrm>
          <a:prstGeom prst="rect">
            <a:avLst/>
          </a:prstGeom>
          <a:noFill/>
        </p:spPr>
        <p:txBody>
          <a:bodyPr wrap="square">
            <a:spAutoFit/>
          </a:bodyPr>
          <a:lstStyle/>
          <a:p>
            <a:pPr algn="ctr">
              <a:defRPr/>
            </a:pPr>
            <a:r>
              <a:rPr lang="en-US" sz="5400" b="1" dirty="0">
                <a:ln w="12700" cmpd="sng">
                  <a:solidFill>
                    <a:schemeClr val="accent4"/>
                  </a:solidFill>
                  <a:prstDash val="solid"/>
                </a:ln>
                <a:solidFill>
                  <a:srgbClr val="0000FF"/>
                </a:solidFill>
                <a:latin typeface="Times New Roman" panose="02020603050405020304" pitchFamily="18" charset="0"/>
                <a:cs typeface="Times New Roman" panose="02020603050405020304" pitchFamily="18" charset="0"/>
              </a:rPr>
              <a:t>I. TRẢI NGHIỆM </a:t>
            </a:r>
          </a:p>
          <a:p>
            <a:pPr algn="ctr">
              <a:defRPr/>
            </a:pPr>
            <a:r>
              <a:rPr lang="en-US" sz="5400" b="1" dirty="0">
                <a:ln w="12700" cmpd="sng">
                  <a:solidFill>
                    <a:schemeClr val="accent4"/>
                  </a:solidFill>
                  <a:prstDash val="solid"/>
                </a:ln>
                <a:solidFill>
                  <a:srgbClr val="0000FF"/>
                </a:solidFill>
                <a:latin typeface="Times New Roman" panose="02020603050405020304" pitchFamily="18" charset="0"/>
                <a:cs typeface="Times New Roman" panose="02020603050405020304" pitchFamily="18" charset="0"/>
              </a:rPr>
              <a:t>CÙNG VĂN BẢN</a:t>
            </a:r>
          </a:p>
        </p:txBody>
      </p:sp>
    </p:spTree>
    <p:extLst>
      <p:ext uri="{BB962C8B-B14F-4D97-AF65-F5344CB8AC3E}">
        <p14:creationId xmlns:p14="http://schemas.microsoft.com/office/powerpoint/2010/main" val="1633041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ppt_w</p:attrName>
                                        </p:attrNameLst>
                                      </p:cBhvr>
                                      <p:tavLst>
                                        <p:tav tm="0">
                                          <p:val>
                                            <p:fltVal val="0"/>
                                          </p:val>
                                        </p:tav>
                                        <p:tav tm="100000">
                                          <p:val>
                                            <p:strVal val="#ppt_w"/>
                                          </p:val>
                                        </p:tav>
                                      </p:tavLst>
                                    </p:anim>
                                    <p:anim calcmode="lin" valueType="num">
                                      <p:cBhvr>
                                        <p:cTn id="14" dur="500" fill="hold"/>
                                        <p:tgtEl>
                                          <p:spTgt spid="4"/>
                                        </p:tgtEl>
                                        <p:attrNameLst>
                                          <p:attrName>ppt_h</p:attrName>
                                        </p:attrNameLst>
                                      </p:cBhvr>
                                      <p:tavLst>
                                        <p:tav tm="0">
                                          <p:val>
                                            <p:fltVal val="0"/>
                                          </p:val>
                                        </p:tav>
                                        <p:tav tm="100000">
                                          <p:val>
                                            <p:strVal val="#ppt_h"/>
                                          </p:val>
                                        </p:tav>
                                      </p:tavLst>
                                    </p:anim>
                                    <p:animEffect transition="in" filter="fade">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1CA91DD-2790-4982-6F9D-59895390544F}"/>
              </a:ext>
            </a:extLst>
          </p:cNvPr>
          <p:cNvSpPr>
            <a:spLocks noGrp="1"/>
          </p:cNvSpPr>
          <p:nvPr>
            <p:ph type="sldNum" sz="quarter" idx="12"/>
          </p:nvPr>
        </p:nvSpPr>
        <p:spPr/>
        <p:txBody>
          <a:bodyPr/>
          <a:lstStyle/>
          <a:p>
            <a:fld id="{C9248839-0661-4EE9-8E97-1CBFC01B5AC1}" type="slidenum">
              <a:rPr lang="en-US" smtClean="0">
                <a:solidFill>
                  <a:prstClr val="black">
                    <a:tint val="75000"/>
                  </a:prstClr>
                </a:solidFill>
              </a:rPr>
              <a:pPr/>
              <a:t>5</a:t>
            </a:fld>
            <a:endParaRPr lang="en-US">
              <a:solidFill>
                <a:prstClr val="black">
                  <a:tint val="75000"/>
                </a:prstClr>
              </a:solidFill>
            </a:endParaRPr>
          </a:p>
        </p:txBody>
      </p:sp>
      <p:pic>
        <p:nvPicPr>
          <p:cNvPr id="4" name="Picture 3">
            <a:extLst>
              <a:ext uri="{FF2B5EF4-FFF2-40B4-BE49-F238E27FC236}">
                <a16:creationId xmlns:a16="http://schemas.microsoft.com/office/drawing/2014/main" id="{9C8BC5B6-AE79-A8A4-5521-8A0728CECF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Rectangle 4">
            <a:extLst>
              <a:ext uri="{FF2B5EF4-FFF2-40B4-BE49-F238E27FC236}">
                <a16:creationId xmlns:a16="http://schemas.microsoft.com/office/drawing/2014/main" id="{5D4A770E-78DA-9C84-BAF2-4EC5B3FDB36E}"/>
              </a:ext>
            </a:extLst>
          </p:cNvPr>
          <p:cNvSpPr/>
          <p:nvPr/>
        </p:nvSpPr>
        <p:spPr>
          <a:xfrm>
            <a:off x="223385" y="109691"/>
            <a:ext cx="4493538" cy="584775"/>
          </a:xfrm>
          <a:prstGeom prst="rect">
            <a:avLst/>
          </a:prstGeom>
          <a:noFill/>
        </p:spPr>
        <p:txBody>
          <a:bodyPr wrap="none">
            <a:spAutoFit/>
          </a:bodyPr>
          <a:lstStyle/>
          <a:p>
            <a:pPr algn="ctr" eaLnBrk="1" fontAlgn="auto" hangingPunct="1">
              <a:spcBef>
                <a:spcPts val="0"/>
              </a:spcBef>
              <a:spcAft>
                <a:spcPts val="0"/>
              </a:spcAft>
              <a:defRPr/>
            </a:pPr>
            <a:r>
              <a:rPr lang="en-US" sz="3200" dirty="0" err="1">
                <a:ln w="0"/>
                <a:solidFill>
                  <a:srgbClr val="7030A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Đọc</a:t>
            </a:r>
            <a:r>
              <a:rPr lang="en-US" sz="3200" dirty="0">
                <a:ln w="0"/>
                <a:solidFill>
                  <a:srgbClr val="7030A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en-US" sz="3200" dirty="0" err="1">
                <a:ln w="0"/>
                <a:solidFill>
                  <a:srgbClr val="7030A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mở</a:t>
            </a:r>
            <a:r>
              <a:rPr lang="en-US" sz="3200" dirty="0">
                <a:ln w="0"/>
                <a:solidFill>
                  <a:srgbClr val="7030A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en-US" sz="3200" dirty="0" err="1">
                <a:ln w="0"/>
                <a:solidFill>
                  <a:srgbClr val="7030A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rộng</a:t>
            </a:r>
            <a:r>
              <a:rPr lang="en-US" sz="3200" dirty="0">
                <a:ln w="0"/>
                <a:solidFill>
                  <a:srgbClr val="7030A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en-US" sz="3200" dirty="0" err="1">
                <a:ln w="0"/>
                <a:solidFill>
                  <a:srgbClr val="7030A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theo</a:t>
            </a:r>
            <a:r>
              <a:rPr lang="en-US" sz="3200" dirty="0">
                <a:ln w="0"/>
                <a:solidFill>
                  <a:srgbClr val="7030A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en-US" sz="3200" dirty="0" err="1">
                <a:ln w="0"/>
                <a:solidFill>
                  <a:srgbClr val="7030A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thể</a:t>
            </a:r>
            <a:r>
              <a:rPr lang="en-US" sz="3200" dirty="0">
                <a:ln w="0"/>
                <a:solidFill>
                  <a:srgbClr val="7030A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en-US" sz="3200" dirty="0" err="1">
                <a:ln w="0"/>
                <a:solidFill>
                  <a:srgbClr val="7030A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loại</a:t>
            </a:r>
            <a:endParaRPr lang="en-US" sz="3200" dirty="0">
              <a:ln w="0"/>
              <a:solidFill>
                <a:srgbClr val="7030A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4DF5176E-944F-76AD-C8D9-A86E9E819AFD}"/>
              </a:ext>
            </a:extLst>
          </p:cNvPr>
          <p:cNvSpPr txBox="1"/>
          <p:nvPr/>
        </p:nvSpPr>
        <p:spPr>
          <a:xfrm>
            <a:off x="1741714" y="694466"/>
            <a:ext cx="7866743" cy="1200329"/>
          </a:xfrm>
          <a:prstGeom prst="rect">
            <a:avLst/>
          </a:prstGeom>
          <a:noFill/>
        </p:spPr>
        <p:txBody>
          <a:bodyPr wrap="square">
            <a:spAutoFit/>
          </a:bodyPr>
          <a:lstStyle/>
          <a:p>
            <a:pPr marL="274320" algn="ctr"/>
            <a:r>
              <a:rPr lang="en-US" sz="36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LỐI SỐNG ĐƠN GIẢN – </a:t>
            </a:r>
          </a:p>
          <a:p>
            <a:pPr marL="274320" algn="ctr"/>
            <a:r>
              <a:rPr lang="en-US" sz="36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XU THẾ CỦA THẾ KỈ XXI</a:t>
            </a:r>
            <a:r>
              <a:rPr lang="en-US" sz="36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36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3603B69D-0321-5DB1-FC1F-F77DA5BA4278}"/>
              </a:ext>
            </a:extLst>
          </p:cNvPr>
          <p:cNvSpPr txBox="1"/>
          <p:nvPr/>
        </p:nvSpPr>
        <p:spPr>
          <a:xfrm>
            <a:off x="7997372" y="1279241"/>
            <a:ext cx="3947885" cy="1200329"/>
          </a:xfrm>
          <a:prstGeom prst="rect">
            <a:avLst/>
          </a:prstGeom>
          <a:noFill/>
        </p:spPr>
        <p:txBody>
          <a:bodyPr wrap="square">
            <a:spAutoFit/>
          </a:bodyPr>
          <a:lstStyle/>
          <a:p>
            <a:pPr marL="274320" algn="just"/>
            <a:r>
              <a:rPr lang="en-US" sz="2400" i="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Chương</a:t>
            </a:r>
            <a:r>
              <a:rPr lang="en-US" sz="2400" i="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Thâu</a:t>
            </a:r>
            <a:r>
              <a:rPr lang="en-US" sz="2400" i="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i="1" dirty="0">
              <a:effectLst/>
              <a:latin typeface="Calibri" panose="020F0502020204030204" pitchFamily="34" charset="0"/>
              <a:ea typeface="Calibri" panose="020F0502020204030204" pitchFamily="34" charset="0"/>
              <a:cs typeface="Times New Roman" panose="02020603050405020304" pitchFamily="18" charset="0"/>
            </a:endParaRPr>
          </a:p>
          <a:p>
            <a:pPr marL="274320" algn="just"/>
            <a:r>
              <a:rPr lang="en-US"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i="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文本框 8">
            <a:extLst>
              <a:ext uri="{FF2B5EF4-FFF2-40B4-BE49-F238E27FC236}">
                <a16:creationId xmlns:a16="http://schemas.microsoft.com/office/drawing/2014/main" id="{4E6935FA-8F99-2335-1C6A-B4C68FA5BAC4}"/>
              </a:ext>
            </a:extLst>
          </p:cNvPr>
          <p:cNvSpPr txBox="1"/>
          <p:nvPr/>
        </p:nvSpPr>
        <p:spPr>
          <a:xfrm>
            <a:off x="149683" y="1894795"/>
            <a:ext cx="5220604" cy="480131"/>
          </a:xfrm>
          <a:prstGeom prst="rect">
            <a:avLst/>
          </a:prstGeom>
          <a:noFill/>
        </p:spPr>
        <p:txBody>
          <a:bodyPr wrap="square" lIns="109728" tIns="54864" rIns="109728" bIns="54864">
            <a:spAutoFit/>
          </a:bodyPr>
          <a:lstStyle/>
          <a:p>
            <a:pPr algn="ctr">
              <a:defRPr/>
            </a:pPr>
            <a:r>
              <a:rPr lang="en-US" sz="2400" b="1" dirty="0">
                <a:ln w="12700" cmpd="sng">
                  <a:solidFill>
                    <a:schemeClr val="accent4"/>
                  </a:solidFill>
                  <a:prstDash val="solid"/>
                </a:ln>
                <a:solidFill>
                  <a:srgbClr val="0000FF"/>
                </a:solidFill>
                <a:latin typeface="Times New Roman" panose="02020603050405020304" pitchFamily="18" charset="0"/>
                <a:cs typeface="Times New Roman" panose="02020603050405020304" pitchFamily="18" charset="0"/>
              </a:rPr>
              <a:t>I. TRẢI NGHIỆM CÙNG VĂN BẢN</a:t>
            </a:r>
          </a:p>
        </p:txBody>
      </p:sp>
      <p:sp>
        <p:nvSpPr>
          <p:cNvPr id="10" name="Rectangle 9"/>
          <p:cNvSpPr/>
          <p:nvPr/>
        </p:nvSpPr>
        <p:spPr>
          <a:xfrm>
            <a:off x="977152" y="2520653"/>
            <a:ext cx="6096000" cy="461665"/>
          </a:xfrm>
          <a:prstGeom prst="rect">
            <a:avLst/>
          </a:prstGeom>
        </p:spPr>
        <p:txBody>
          <a:bodyPr>
            <a:spAutoFit/>
          </a:bodyPr>
          <a:lstStyle/>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loại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luận</a:t>
            </a:r>
            <a:endParaRPr lang="en-US" sz="2400" dirty="0">
              <a:latin typeface="Times New Roman" pitchFamily="18" charset="0"/>
              <a:cs typeface="Times New Roman" pitchFamily="18" charset="0"/>
            </a:endParaRPr>
          </a:p>
        </p:txBody>
      </p:sp>
      <p:sp>
        <p:nvSpPr>
          <p:cNvPr id="11" name="Rectangle 10"/>
          <p:cNvSpPr/>
          <p:nvPr/>
        </p:nvSpPr>
        <p:spPr>
          <a:xfrm>
            <a:off x="963704" y="3204601"/>
            <a:ext cx="10210801" cy="830997"/>
          </a:xfrm>
          <a:prstGeom prst="rect">
            <a:avLst/>
          </a:prstGeom>
        </p:spPr>
        <p:txBody>
          <a:bodyPr wrap="square">
            <a:spAutoFit/>
          </a:bodyPr>
          <a:lstStyle/>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bản</a:t>
            </a:r>
            <a:r>
              <a:rPr lang="en-US" sz="2400" dirty="0">
                <a:latin typeface="Times New Roman" pitchFamily="18" charset="0"/>
                <a:cs typeface="Times New Roman" pitchFamily="18" charset="0"/>
              </a:rPr>
              <a:t> </a:t>
            </a:r>
            <a:r>
              <a:rPr lang="en-US" sz="2400" i="1" dirty="0" err="1">
                <a:latin typeface="Times New Roman" pitchFamily="18" charset="0"/>
                <a:cs typeface="Times New Roman" pitchFamily="18" charset="0"/>
              </a:rPr>
              <a:t>Lối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sống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đơn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giản</a:t>
            </a:r>
            <a:r>
              <a:rPr lang="en-US" sz="2400" i="1" dirty="0">
                <a:latin typeface="Times New Roman" pitchFamily="18" charset="0"/>
                <a:cs typeface="Times New Roman" pitchFamily="18" charset="0"/>
              </a:rPr>
              <a:t> – </a:t>
            </a:r>
            <a:r>
              <a:rPr lang="en-US" sz="2400" i="1" dirty="0" err="1">
                <a:latin typeface="Times New Roman" pitchFamily="18" charset="0"/>
                <a:cs typeface="Times New Roman" pitchFamily="18" charset="0"/>
              </a:rPr>
              <a:t>xu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thế</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của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thế</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kỉ</a:t>
            </a:r>
            <a:r>
              <a:rPr lang="en-US" sz="2400" i="1" dirty="0">
                <a:latin typeface="Times New Roman" pitchFamily="18" charset="0"/>
                <a:cs typeface="Times New Roman" pitchFamily="18" charset="0"/>
              </a:rPr>
              <a:t> XXI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in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Báo</a:t>
            </a:r>
            <a:r>
              <a:rPr lang="en-US" sz="2400" dirty="0">
                <a:latin typeface="Times New Roman" pitchFamily="18" charset="0"/>
                <a:cs typeface="Times New Roman" pitchFamily="18" charset="0"/>
              </a:rPr>
              <a:t> </a:t>
            </a:r>
            <a:r>
              <a:rPr lang="en-US" sz="2400" i="1" dirty="0" err="1">
                <a:latin typeface="Times New Roman" pitchFamily="18" charset="0"/>
                <a:cs typeface="Times New Roman" pitchFamily="18" charset="0"/>
              </a:rPr>
              <a:t>Văn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nghệ</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năm</a:t>
            </a:r>
            <a:r>
              <a:rPr lang="en-US" sz="2400" dirty="0">
                <a:latin typeface="Times New Roman" pitchFamily="18" charset="0"/>
                <a:cs typeface="Times New Roman" pitchFamily="18" charset="0"/>
              </a:rPr>
              <a:t> 2002. </a:t>
            </a:r>
            <a:r>
              <a:rPr lang="en-US" sz="2400" i="1"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058438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barn(inVertical)">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circle(in)">
                                      <p:cBhvr>
                                        <p:cTn id="18"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10" grpId="0"/>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1CA91DD-2790-4982-6F9D-59895390544F}"/>
              </a:ext>
            </a:extLst>
          </p:cNvPr>
          <p:cNvSpPr>
            <a:spLocks noGrp="1"/>
          </p:cNvSpPr>
          <p:nvPr>
            <p:ph type="sldNum" sz="quarter" idx="12"/>
          </p:nvPr>
        </p:nvSpPr>
        <p:spPr/>
        <p:txBody>
          <a:bodyPr/>
          <a:lstStyle/>
          <a:p>
            <a:fld id="{C9248839-0661-4EE9-8E97-1CBFC01B5AC1}" type="slidenum">
              <a:rPr lang="en-US" smtClean="0">
                <a:solidFill>
                  <a:prstClr val="black">
                    <a:tint val="75000"/>
                  </a:prstClr>
                </a:solidFill>
              </a:rPr>
              <a:pPr/>
              <a:t>6</a:t>
            </a:fld>
            <a:endParaRPr lang="en-US">
              <a:solidFill>
                <a:prstClr val="black">
                  <a:tint val="75000"/>
                </a:prstClr>
              </a:solidFill>
            </a:endParaRPr>
          </a:p>
        </p:txBody>
      </p:sp>
      <p:pic>
        <p:nvPicPr>
          <p:cNvPr id="4" name="Picture 3">
            <a:extLst>
              <a:ext uri="{FF2B5EF4-FFF2-40B4-BE49-F238E27FC236}">
                <a16:creationId xmlns:a16="http://schemas.microsoft.com/office/drawing/2014/main" id="{9C8BC5B6-AE79-A8A4-5521-8A0728CECF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Rectangle 4">
            <a:extLst>
              <a:ext uri="{FF2B5EF4-FFF2-40B4-BE49-F238E27FC236}">
                <a16:creationId xmlns:a16="http://schemas.microsoft.com/office/drawing/2014/main" id="{5D4A770E-78DA-9C84-BAF2-4EC5B3FDB36E}"/>
              </a:ext>
            </a:extLst>
          </p:cNvPr>
          <p:cNvSpPr/>
          <p:nvPr/>
        </p:nvSpPr>
        <p:spPr>
          <a:xfrm>
            <a:off x="223385" y="109691"/>
            <a:ext cx="4493538" cy="584775"/>
          </a:xfrm>
          <a:prstGeom prst="rect">
            <a:avLst/>
          </a:prstGeom>
          <a:noFill/>
        </p:spPr>
        <p:txBody>
          <a:bodyPr wrap="none">
            <a:spAutoFit/>
          </a:bodyPr>
          <a:lstStyle/>
          <a:p>
            <a:pPr algn="ctr" eaLnBrk="1" fontAlgn="auto" hangingPunct="1">
              <a:spcBef>
                <a:spcPts val="0"/>
              </a:spcBef>
              <a:spcAft>
                <a:spcPts val="0"/>
              </a:spcAft>
              <a:defRPr/>
            </a:pPr>
            <a:r>
              <a:rPr lang="en-US" sz="3200" dirty="0" err="1">
                <a:ln w="0"/>
                <a:solidFill>
                  <a:srgbClr val="CC0099"/>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Đọc</a:t>
            </a:r>
            <a:r>
              <a:rPr lang="en-US" sz="3200" dirty="0">
                <a:ln w="0"/>
                <a:solidFill>
                  <a:srgbClr val="CC0099"/>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en-US" sz="3200" dirty="0" err="1">
                <a:ln w="0"/>
                <a:solidFill>
                  <a:srgbClr val="CC0099"/>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mở</a:t>
            </a:r>
            <a:r>
              <a:rPr lang="en-US" sz="3200" dirty="0">
                <a:ln w="0"/>
                <a:solidFill>
                  <a:srgbClr val="CC0099"/>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en-US" sz="3200" dirty="0" err="1">
                <a:ln w="0"/>
                <a:solidFill>
                  <a:srgbClr val="CC0099"/>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rộng</a:t>
            </a:r>
            <a:r>
              <a:rPr lang="en-US" sz="3200" dirty="0">
                <a:ln w="0"/>
                <a:solidFill>
                  <a:srgbClr val="CC0099"/>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en-US" sz="3200" dirty="0" err="1">
                <a:ln w="0"/>
                <a:solidFill>
                  <a:srgbClr val="CC0099"/>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theo</a:t>
            </a:r>
            <a:r>
              <a:rPr lang="en-US" sz="3200" dirty="0">
                <a:ln w="0"/>
                <a:solidFill>
                  <a:srgbClr val="CC0099"/>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en-US" sz="3200" dirty="0" err="1">
                <a:ln w="0"/>
                <a:solidFill>
                  <a:srgbClr val="CC0099"/>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thể</a:t>
            </a:r>
            <a:r>
              <a:rPr lang="en-US" sz="3200" dirty="0">
                <a:ln w="0"/>
                <a:solidFill>
                  <a:srgbClr val="CC0099"/>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en-US" sz="3200" dirty="0" err="1">
                <a:ln w="0"/>
                <a:solidFill>
                  <a:srgbClr val="CC0099"/>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loại</a:t>
            </a:r>
            <a:endParaRPr lang="en-US" sz="3200" dirty="0">
              <a:ln w="0"/>
              <a:solidFill>
                <a:srgbClr val="CC0099"/>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4DF5176E-944F-76AD-C8D9-A86E9E819AFD}"/>
              </a:ext>
            </a:extLst>
          </p:cNvPr>
          <p:cNvSpPr txBox="1"/>
          <p:nvPr/>
        </p:nvSpPr>
        <p:spPr>
          <a:xfrm>
            <a:off x="1741714" y="694466"/>
            <a:ext cx="7866743" cy="1200329"/>
          </a:xfrm>
          <a:prstGeom prst="rect">
            <a:avLst/>
          </a:prstGeom>
          <a:noFill/>
        </p:spPr>
        <p:txBody>
          <a:bodyPr wrap="square">
            <a:spAutoFit/>
          </a:bodyPr>
          <a:lstStyle/>
          <a:p>
            <a:pPr marL="274320" algn="ctr"/>
            <a:r>
              <a:rPr lang="en-US" sz="36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LỐI SỐNG ĐƠN GIẢN – </a:t>
            </a:r>
          </a:p>
          <a:p>
            <a:pPr marL="274320" algn="ctr"/>
            <a:r>
              <a:rPr lang="en-US" sz="36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XU THẾ CỦA THẾ KỈ XXI</a:t>
            </a:r>
            <a:r>
              <a:rPr lang="en-US" sz="36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36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3603B69D-0321-5DB1-FC1F-F77DA5BA4278}"/>
              </a:ext>
            </a:extLst>
          </p:cNvPr>
          <p:cNvSpPr txBox="1"/>
          <p:nvPr/>
        </p:nvSpPr>
        <p:spPr>
          <a:xfrm>
            <a:off x="7997372" y="1279241"/>
            <a:ext cx="3947885" cy="1200329"/>
          </a:xfrm>
          <a:prstGeom prst="rect">
            <a:avLst/>
          </a:prstGeom>
          <a:noFill/>
        </p:spPr>
        <p:txBody>
          <a:bodyPr wrap="square">
            <a:spAutoFit/>
          </a:bodyPr>
          <a:lstStyle/>
          <a:p>
            <a:pPr marL="274320" algn="just"/>
            <a:r>
              <a:rPr lang="en-US" sz="2400" i="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Chương</a:t>
            </a:r>
            <a:r>
              <a:rPr lang="en-US" sz="2400" i="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Thâu</a:t>
            </a:r>
            <a:r>
              <a:rPr lang="en-US" sz="2400" i="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i="1" dirty="0">
              <a:effectLst/>
              <a:latin typeface="Calibri" panose="020F0502020204030204" pitchFamily="34" charset="0"/>
              <a:ea typeface="Calibri" panose="020F0502020204030204" pitchFamily="34" charset="0"/>
              <a:cs typeface="Times New Roman" panose="02020603050405020304" pitchFamily="18" charset="0"/>
            </a:endParaRPr>
          </a:p>
          <a:p>
            <a:pPr marL="274320" algn="just"/>
            <a:r>
              <a:rPr lang="en-US"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i="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文本框 8">
            <a:extLst>
              <a:ext uri="{FF2B5EF4-FFF2-40B4-BE49-F238E27FC236}">
                <a16:creationId xmlns:a16="http://schemas.microsoft.com/office/drawing/2014/main" id="{E73C0E22-5979-C355-8800-A7900287A675}"/>
              </a:ext>
            </a:extLst>
          </p:cNvPr>
          <p:cNvSpPr txBox="1"/>
          <p:nvPr/>
        </p:nvSpPr>
        <p:spPr>
          <a:xfrm>
            <a:off x="90495" y="2169685"/>
            <a:ext cx="4582886" cy="480131"/>
          </a:xfrm>
          <a:prstGeom prst="rect">
            <a:avLst/>
          </a:prstGeom>
          <a:noFill/>
        </p:spPr>
        <p:txBody>
          <a:bodyPr wrap="square" lIns="109728" tIns="54864" rIns="109728" bIns="54864">
            <a:spAutoFit/>
          </a:bodyPr>
          <a:lstStyle/>
          <a:p>
            <a:pPr algn="ctr">
              <a:defRPr/>
            </a:pPr>
            <a:r>
              <a:rPr lang="en-US" sz="2400" b="1" dirty="0">
                <a:ln w="12700" cmpd="sng">
                  <a:solidFill>
                    <a:schemeClr val="accent4"/>
                  </a:solidFill>
                  <a:prstDash val="solid"/>
                </a:ln>
                <a:solidFill>
                  <a:srgbClr val="0000FF"/>
                </a:solidFill>
                <a:latin typeface="Times New Roman" panose="02020603050405020304" pitchFamily="18" charset="0"/>
                <a:cs typeface="Times New Roman" panose="02020603050405020304" pitchFamily="18" charset="0"/>
              </a:rPr>
              <a:t>II. SUY NGẪM VÀ PHẢN HỒI</a:t>
            </a:r>
          </a:p>
        </p:txBody>
      </p:sp>
      <p:sp>
        <p:nvSpPr>
          <p:cNvPr id="12" name="TextBox 11">
            <a:extLst>
              <a:ext uri="{FF2B5EF4-FFF2-40B4-BE49-F238E27FC236}">
                <a16:creationId xmlns:a16="http://schemas.microsoft.com/office/drawing/2014/main" id="{68DC9A05-346E-8996-7FB5-FB488345D040}"/>
              </a:ext>
            </a:extLst>
          </p:cNvPr>
          <p:cNvSpPr txBox="1"/>
          <p:nvPr/>
        </p:nvSpPr>
        <p:spPr>
          <a:xfrm>
            <a:off x="391885" y="2555994"/>
            <a:ext cx="5471886" cy="461665"/>
          </a:xfrm>
          <a:prstGeom prst="rect">
            <a:avLst/>
          </a:prstGeom>
          <a:noFill/>
        </p:spPr>
        <p:txBody>
          <a:bodyPr wrap="square">
            <a:spAutoFit/>
          </a:bodyPr>
          <a:lstStyle/>
          <a:p>
            <a:pPr algn="r">
              <a:defRPr/>
            </a:pPr>
            <a:r>
              <a:rPr lang="en-US" sz="2400" b="1" i="1" dirty="0">
                <a:solidFill>
                  <a:srgbClr val="C00000"/>
                </a:solidFill>
                <a:latin typeface="Times New Roman" panose="02020603050405020304" pitchFamily="18" charset="0"/>
                <a:cs typeface="Times New Roman" panose="02020603050405020304" pitchFamily="18" charset="0"/>
              </a:rPr>
              <a:t>1. </a:t>
            </a:r>
            <a:r>
              <a:rPr lang="en-US" sz="2400" b="1" i="1" dirty="0" err="1">
                <a:solidFill>
                  <a:srgbClr val="C00000"/>
                </a:solidFill>
                <a:latin typeface="Times New Roman" panose="02020603050405020304" pitchFamily="18" charset="0"/>
                <a:cs typeface="Times New Roman" panose="02020603050405020304" pitchFamily="18" charset="0"/>
              </a:rPr>
              <a:t>Hệ</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thống</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luận</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điểm</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lí</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lẽ</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và</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dẫn</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chứng</a:t>
            </a:r>
            <a:endParaRPr lang="en-US" sz="2400" dirty="0">
              <a:solidFill>
                <a:srgbClr val="C00000"/>
              </a:solidFill>
              <a:latin typeface="Times New Roman" panose="02020603050405020304" pitchFamily="18" charset="0"/>
              <a:cs typeface="Times New Roman" panose="02020603050405020304" pitchFamily="18" charset="0"/>
            </a:endParaRPr>
          </a:p>
        </p:txBody>
      </p:sp>
      <p:sp>
        <p:nvSpPr>
          <p:cNvPr id="9" name="文本框 8">
            <a:extLst>
              <a:ext uri="{FF2B5EF4-FFF2-40B4-BE49-F238E27FC236}">
                <a16:creationId xmlns:a16="http://schemas.microsoft.com/office/drawing/2014/main" id="{4E6935FA-8F99-2335-1C6A-B4C68FA5BAC4}"/>
              </a:ext>
            </a:extLst>
          </p:cNvPr>
          <p:cNvSpPr txBox="1"/>
          <p:nvPr/>
        </p:nvSpPr>
        <p:spPr>
          <a:xfrm>
            <a:off x="149683" y="1807711"/>
            <a:ext cx="5220604" cy="480131"/>
          </a:xfrm>
          <a:prstGeom prst="rect">
            <a:avLst/>
          </a:prstGeom>
          <a:noFill/>
        </p:spPr>
        <p:txBody>
          <a:bodyPr wrap="square" lIns="109728" tIns="54864" rIns="109728" bIns="54864">
            <a:spAutoFit/>
          </a:bodyPr>
          <a:lstStyle/>
          <a:p>
            <a:pPr algn="ctr">
              <a:defRPr/>
            </a:pPr>
            <a:r>
              <a:rPr lang="en-US" sz="2400" b="1" dirty="0">
                <a:ln w="12700" cmpd="sng">
                  <a:solidFill>
                    <a:schemeClr val="accent4"/>
                  </a:solidFill>
                  <a:prstDash val="solid"/>
                </a:ln>
                <a:solidFill>
                  <a:srgbClr val="0000FF"/>
                </a:solidFill>
                <a:latin typeface="Times New Roman" panose="02020603050405020304" pitchFamily="18" charset="0"/>
                <a:cs typeface="Times New Roman" panose="02020603050405020304" pitchFamily="18" charset="0"/>
              </a:rPr>
              <a:t>I. TRẢI NGHIỆM CÙNG VĂN BẢN</a:t>
            </a:r>
          </a:p>
        </p:txBody>
      </p:sp>
    </p:spTree>
    <p:extLst>
      <p:ext uri="{BB962C8B-B14F-4D97-AF65-F5344CB8AC3E}">
        <p14:creationId xmlns:p14="http://schemas.microsoft.com/office/powerpoint/2010/main" val="1481183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heel(1)">
                                      <p:cBhvr>
                                        <p:cTn id="12"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8DEF857-503A-1DBA-FD18-4CEFBF1C529A}"/>
              </a:ext>
            </a:extLst>
          </p:cNvPr>
          <p:cNvSpPr>
            <a:spLocks noGrp="1"/>
          </p:cNvSpPr>
          <p:nvPr>
            <p:ph type="sldNum" sz="quarter" idx="12"/>
          </p:nvPr>
        </p:nvSpPr>
        <p:spPr/>
        <p:txBody>
          <a:bodyPr/>
          <a:lstStyle/>
          <a:p>
            <a:fld id="{C9248839-0661-4EE9-8E97-1CBFC01B5AC1}" type="slidenum">
              <a:rPr lang="en-US" smtClean="0">
                <a:solidFill>
                  <a:prstClr val="black">
                    <a:tint val="75000"/>
                  </a:prstClr>
                </a:solidFill>
              </a:rPr>
              <a:pPr/>
              <a:t>7</a:t>
            </a:fld>
            <a:endParaRPr lang="en-US">
              <a:solidFill>
                <a:prstClr val="black">
                  <a:tint val="75000"/>
                </a:prstClr>
              </a:solidFill>
            </a:endParaRPr>
          </a:p>
        </p:txBody>
      </p:sp>
      <p:pic>
        <p:nvPicPr>
          <p:cNvPr id="4" name="Picture 3">
            <a:extLst>
              <a:ext uri="{FF2B5EF4-FFF2-40B4-BE49-F238E27FC236}">
                <a16:creationId xmlns:a16="http://schemas.microsoft.com/office/drawing/2014/main" id="{32CD8341-A84A-8E7F-6B6C-38AF4B61B6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graphicFrame>
        <p:nvGraphicFramePr>
          <p:cNvPr id="5" name="Table 4">
            <a:extLst>
              <a:ext uri="{FF2B5EF4-FFF2-40B4-BE49-F238E27FC236}">
                <a16:creationId xmlns:a16="http://schemas.microsoft.com/office/drawing/2014/main" id="{A0BCC69D-CEE2-F08C-5D1F-925C6B54B95E}"/>
              </a:ext>
            </a:extLst>
          </p:cNvPr>
          <p:cNvGraphicFramePr>
            <a:graphicFrameLocks noGrp="1"/>
          </p:cNvGraphicFramePr>
          <p:nvPr>
            <p:extLst>
              <p:ext uri="{D42A27DB-BD31-4B8C-83A1-F6EECF244321}">
                <p14:modId xmlns:p14="http://schemas.microsoft.com/office/powerpoint/2010/main" val="3003133671"/>
              </p:ext>
            </p:extLst>
          </p:nvPr>
        </p:nvGraphicFramePr>
        <p:xfrm>
          <a:off x="566056" y="690540"/>
          <a:ext cx="11103432" cy="5909472"/>
        </p:xfrm>
        <a:graphic>
          <a:graphicData uri="http://schemas.openxmlformats.org/drawingml/2006/table">
            <a:tbl>
              <a:tblPr/>
              <a:tblGrid>
                <a:gridCol w="1850572">
                  <a:extLst>
                    <a:ext uri="{9D8B030D-6E8A-4147-A177-3AD203B41FA5}">
                      <a16:colId xmlns:a16="http://schemas.microsoft.com/office/drawing/2014/main" val="3329606064"/>
                    </a:ext>
                  </a:extLst>
                </a:gridCol>
                <a:gridCol w="1850572">
                  <a:extLst>
                    <a:ext uri="{9D8B030D-6E8A-4147-A177-3AD203B41FA5}">
                      <a16:colId xmlns:a16="http://schemas.microsoft.com/office/drawing/2014/main" val="226583435"/>
                    </a:ext>
                  </a:extLst>
                </a:gridCol>
                <a:gridCol w="1850572">
                  <a:extLst>
                    <a:ext uri="{9D8B030D-6E8A-4147-A177-3AD203B41FA5}">
                      <a16:colId xmlns:a16="http://schemas.microsoft.com/office/drawing/2014/main" val="3902795569"/>
                    </a:ext>
                  </a:extLst>
                </a:gridCol>
                <a:gridCol w="1850572">
                  <a:extLst>
                    <a:ext uri="{9D8B030D-6E8A-4147-A177-3AD203B41FA5}">
                      <a16:colId xmlns:a16="http://schemas.microsoft.com/office/drawing/2014/main" val="2463708473"/>
                    </a:ext>
                  </a:extLst>
                </a:gridCol>
                <a:gridCol w="1850572">
                  <a:extLst>
                    <a:ext uri="{9D8B030D-6E8A-4147-A177-3AD203B41FA5}">
                      <a16:colId xmlns:a16="http://schemas.microsoft.com/office/drawing/2014/main" val="1187504836"/>
                    </a:ext>
                  </a:extLst>
                </a:gridCol>
                <a:gridCol w="1850572">
                  <a:extLst>
                    <a:ext uri="{9D8B030D-6E8A-4147-A177-3AD203B41FA5}">
                      <a16:colId xmlns:a16="http://schemas.microsoft.com/office/drawing/2014/main" val="2822276109"/>
                    </a:ext>
                  </a:extLst>
                </a:gridCol>
              </a:tblGrid>
              <a:tr h="451114">
                <a:tc gridSpan="6">
                  <a:txBody>
                    <a:bodyPr/>
                    <a:lstStyle/>
                    <a:p>
                      <a:pPr algn="ctr" fontAlgn="base"/>
                      <a:r>
                        <a:rPr lang="vi-VN" sz="2400" b="1" u="sng" dirty="0">
                          <a:effectLst/>
                          <a:latin typeface="Times New Roman" pitchFamily="18" charset="0"/>
                          <a:cs typeface="Times New Roman" pitchFamily="18" charset="0"/>
                        </a:rPr>
                        <a:t>LUẬN ĐỀ</a:t>
                      </a:r>
                      <a:r>
                        <a:rPr lang="vi-VN" sz="2400" b="1" dirty="0">
                          <a:effectLst/>
                          <a:latin typeface="Times New Roman" pitchFamily="18" charset="0"/>
                          <a:cs typeface="Times New Roman" pitchFamily="18" charset="0"/>
                        </a:rPr>
                        <a:t>:</a:t>
                      </a:r>
                      <a:r>
                        <a:rPr lang="en-US" sz="2400" b="0" dirty="0">
                          <a:effectLst/>
                          <a:latin typeface="Times New Roman" pitchFamily="18" charset="0"/>
                          <a:cs typeface="Times New Roman" pitchFamily="18" charset="0"/>
                        </a:rPr>
                        <a:t>………………………………………………………………………</a:t>
                      </a:r>
                      <a:endParaRPr lang="vi-VN" sz="2400" b="0" dirty="0">
                        <a:effectLst/>
                        <a:latin typeface="Times New Roman" pitchFamily="18" charset="0"/>
                        <a:cs typeface="Times New Roman" pitchFamily="18" charset="0"/>
                      </a:endParaRPr>
                    </a:p>
                  </a:txBody>
                  <a:tcPr marL="15553" marR="15553" marT="7777" marB="7777" anchor="ctr">
                    <a:lnL>
                      <a:noFill/>
                    </a:lnL>
                    <a:lnR w="9525" cap="flat" cmpd="sng" algn="ctr">
                      <a:solidFill>
                        <a:srgbClr val="EBEBEB"/>
                      </a:solidFill>
                      <a:prstDash val="solid"/>
                      <a:round/>
                      <a:headEnd type="none" w="med" len="med"/>
                      <a:tailEnd type="none" w="med" len="med"/>
                    </a:lnR>
                    <a:lnT>
                      <a:noFill/>
                    </a:lnT>
                    <a:lnB w="9525" cap="flat" cmpd="sng" algn="ctr">
                      <a:solidFill>
                        <a:srgbClr val="EBEBEB"/>
                      </a:solidFill>
                      <a:prstDash val="solid"/>
                      <a:round/>
                      <a:headEnd type="none" w="med" len="med"/>
                      <a:tailEnd type="none" w="med" len="med"/>
                    </a:lnB>
                    <a:solidFill>
                      <a:srgbClr val="FFC0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47016206"/>
                  </a:ext>
                </a:extLst>
              </a:tr>
              <a:tr h="1015222">
                <a:tc gridSpan="2">
                  <a:txBody>
                    <a:bodyPr/>
                    <a:lstStyle/>
                    <a:p>
                      <a:pPr fontAlgn="base"/>
                      <a:r>
                        <a:rPr lang="vi-VN" sz="2400" b="1" u="sng" dirty="0">
                          <a:effectLst/>
                          <a:latin typeface="Times New Roman" pitchFamily="18" charset="0"/>
                          <a:cs typeface="Times New Roman" pitchFamily="18" charset="0"/>
                        </a:rPr>
                        <a:t>Luận điểm 1</a:t>
                      </a:r>
                      <a:r>
                        <a:rPr lang="vi-VN" sz="2400" b="1" dirty="0">
                          <a:effectLst/>
                          <a:latin typeface="Times New Roman" pitchFamily="18" charset="0"/>
                          <a:cs typeface="Times New Roman" pitchFamily="18" charset="0"/>
                        </a:rPr>
                        <a:t>: </a:t>
                      </a:r>
                      <a:endParaRPr lang="en-US" sz="2400" b="1" dirty="0">
                        <a:effectLst/>
                        <a:latin typeface="Times New Roman" pitchFamily="18" charset="0"/>
                        <a:cs typeface="Times New Roman" pitchFamily="18" charset="0"/>
                      </a:endParaRPr>
                    </a:p>
                    <a:p>
                      <a:pPr fontAlgn="base"/>
                      <a:r>
                        <a:rPr lang="en-US" sz="2400" b="0" dirty="0">
                          <a:effectLst/>
                          <a:latin typeface="Times New Roman" pitchFamily="18" charset="0"/>
                          <a:cs typeface="Times New Roman" pitchFamily="18" charset="0"/>
                        </a:rPr>
                        <a:t>…………………………….</a:t>
                      </a:r>
                      <a:endParaRPr lang="vi-VN" sz="2400" b="0" dirty="0">
                        <a:effectLst/>
                        <a:latin typeface="Times New Roman" pitchFamily="18" charset="0"/>
                        <a:cs typeface="Times New Roman" pitchFamily="18" charset="0"/>
                      </a:endParaRPr>
                    </a:p>
                  </a:txBody>
                  <a:tcPr marL="15553" marR="15553" marT="7777" marB="7777" anchor="ctr">
                    <a:lnL>
                      <a:noFill/>
                    </a:lnL>
                    <a:lnR w="9525" cap="flat" cmpd="sng" algn="ctr">
                      <a:solidFill>
                        <a:srgbClr val="EBEBEB"/>
                      </a:solidFill>
                      <a:prstDash val="solid"/>
                      <a:round/>
                      <a:headEnd type="none" w="med" len="med"/>
                      <a:tailEnd type="none" w="med" len="med"/>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solidFill>
                      <a:srgbClr val="93D7E5"/>
                    </a:solidFill>
                  </a:tcPr>
                </a:tc>
                <a:tc hMerge="1">
                  <a:txBody>
                    <a:bodyPr/>
                    <a:lstStyle/>
                    <a:p>
                      <a:endParaRPr lang="en-US"/>
                    </a:p>
                  </a:txBody>
                  <a:tcPr/>
                </a:tc>
                <a:tc gridSpan="2">
                  <a:txBody>
                    <a:bodyPr/>
                    <a:lstStyle/>
                    <a:p>
                      <a:pPr marL="0" marR="0" indent="0" algn="l" defTabSz="1219140" rtl="0" eaLnBrk="1" fontAlgn="base" latinLnBrk="0" hangingPunct="1">
                        <a:lnSpc>
                          <a:spcPct val="100000"/>
                        </a:lnSpc>
                        <a:spcBef>
                          <a:spcPts val="0"/>
                        </a:spcBef>
                        <a:spcAft>
                          <a:spcPts val="0"/>
                        </a:spcAft>
                        <a:buClrTx/>
                        <a:buSzTx/>
                        <a:buFontTx/>
                        <a:buNone/>
                        <a:tabLst/>
                        <a:defRPr/>
                      </a:pPr>
                      <a:r>
                        <a:rPr lang="vi-VN" sz="2400" b="1" u="sng" dirty="0">
                          <a:effectLst/>
                          <a:latin typeface="Times New Roman" pitchFamily="18" charset="0"/>
                          <a:cs typeface="Times New Roman" pitchFamily="18" charset="0"/>
                        </a:rPr>
                        <a:t>Luận điểm </a:t>
                      </a:r>
                      <a:r>
                        <a:rPr lang="en-US" sz="2400" b="1" u="sng" dirty="0">
                          <a:effectLst/>
                          <a:latin typeface="Times New Roman" pitchFamily="18" charset="0"/>
                          <a:cs typeface="Times New Roman" pitchFamily="18" charset="0"/>
                        </a:rPr>
                        <a:t>2</a:t>
                      </a:r>
                      <a:r>
                        <a:rPr lang="vi-VN" sz="2400" b="1" dirty="0">
                          <a:effectLst/>
                          <a:latin typeface="Times New Roman" pitchFamily="18" charset="0"/>
                          <a:cs typeface="Times New Roman" pitchFamily="18" charset="0"/>
                        </a:rPr>
                        <a:t>: </a:t>
                      </a:r>
                      <a:r>
                        <a:rPr lang="en-US" sz="2400" b="0" dirty="0">
                          <a:effectLst/>
                          <a:latin typeface="Times New Roman" pitchFamily="18" charset="0"/>
                          <a:cs typeface="Times New Roman" pitchFamily="18" charset="0"/>
                        </a:rPr>
                        <a:t>…………………………….</a:t>
                      </a:r>
                      <a:endParaRPr lang="vi-VN" sz="2400" b="0" dirty="0">
                        <a:effectLst/>
                        <a:latin typeface="Times New Roman" pitchFamily="18" charset="0"/>
                        <a:cs typeface="Times New Roman" pitchFamily="18" charset="0"/>
                      </a:endParaRPr>
                    </a:p>
                    <a:p>
                      <a:pPr fontAlgn="base"/>
                      <a:endParaRPr lang="vi-VN" sz="2400" dirty="0">
                        <a:effectLst/>
                        <a:latin typeface="Times New Roman" pitchFamily="18" charset="0"/>
                        <a:cs typeface="Times New Roman" pitchFamily="18" charset="0"/>
                      </a:endParaRPr>
                    </a:p>
                  </a:txBody>
                  <a:tcPr marL="15553" marR="15553" marT="7777" marB="7777" anchor="ctr">
                    <a:lnL w="9525" cap="flat" cmpd="sng" algn="ctr">
                      <a:solidFill>
                        <a:srgbClr val="EBEBEB"/>
                      </a:solidFill>
                      <a:prstDash val="solid"/>
                      <a:round/>
                      <a:headEnd type="none" w="med" len="med"/>
                      <a:tailEnd type="none" w="med" len="med"/>
                    </a:lnL>
                    <a:lnR w="9525" cap="flat" cmpd="sng" algn="ctr">
                      <a:solidFill>
                        <a:srgbClr val="EBEBEB"/>
                      </a:solidFill>
                      <a:prstDash val="solid"/>
                      <a:round/>
                      <a:headEnd type="none" w="med" len="med"/>
                      <a:tailEnd type="none" w="med" len="med"/>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solidFill>
                      <a:srgbClr val="93D7E5"/>
                    </a:solidFill>
                  </a:tcPr>
                </a:tc>
                <a:tc hMerge="1">
                  <a:txBody>
                    <a:bodyPr/>
                    <a:lstStyle/>
                    <a:p>
                      <a:endParaRPr lang="en-US"/>
                    </a:p>
                  </a:txBody>
                  <a:tcPr/>
                </a:tc>
                <a:tc gridSpan="2">
                  <a:txBody>
                    <a:bodyPr/>
                    <a:lstStyle/>
                    <a:p>
                      <a:pPr fontAlgn="base"/>
                      <a:r>
                        <a:rPr lang="vi-VN" sz="2400" b="1" u="sng" dirty="0">
                          <a:effectLst/>
                          <a:latin typeface="Times New Roman" pitchFamily="18" charset="0"/>
                          <a:cs typeface="Times New Roman" pitchFamily="18" charset="0"/>
                        </a:rPr>
                        <a:t>Luận điểm </a:t>
                      </a:r>
                      <a:r>
                        <a:rPr lang="en-US" sz="2400" b="1" u="sng" dirty="0">
                          <a:effectLst/>
                          <a:latin typeface="Times New Roman" pitchFamily="18" charset="0"/>
                          <a:cs typeface="Times New Roman" pitchFamily="18" charset="0"/>
                        </a:rPr>
                        <a:t>3</a:t>
                      </a:r>
                      <a:r>
                        <a:rPr lang="vi-VN" sz="2400" b="1" dirty="0">
                          <a:effectLst/>
                          <a:latin typeface="Times New Roman" pitchFamily="18" charset="0"/>
                          <a:cs typeface="Times New Roman" pitchFamily="18" charset="0"/>
                        </a:rPr>
                        <a:t>: </a:t>
                      </a:r>
                      <a:r>
                        <a:rPr lang="en-US" sz="2400" b="0" dirty="0">
                          <a:effectLst/>
                          <a:latin typeface="Times New Roman" pitchFamily="18" charset="0"/>
                          <a:cs typeface="Times New Roman" pitchFamily="18" charset="0"/>
                        </a:rPr>
                        <a:t>…………………………….</a:t>
                      </a:r>
                      <a:endParaRPr lang="vi-VN" sz="2400" b="0" dirty="0">
                        <a:effectLst/>
                        <a:latin typeface="Times New Roman" pitchFamily="18" charset="0"/>
                        <a:cs typeface="Times New Roman" pitchFamily="18" charset="0"/>
                      </a:endParaRPr>
                    </a:p>
                  </a:txBody>
                  <a:tcPr marL="15553" marR="15553" marT="7777" marB="7777" anchor="ctr">
                    <a:lnL w="9525" cap="flat" cmpd="sng" algn="ctr">
                      <a:solidFill>
                        <a:srgbClr val="EBEBEB"/>
                      </a:solidFill>
                      <a:prstDash val="solid"/>
                      <a:round/>
                      <a:headEnd type="none" w="med" len="med"/>
                      <a:tailEnd type="none" w="med" len="med"/>
                    </a:lnL>
                    <a:lnR w="9525" cap="flat" cmpd="sng" algn="ctr">
                      <a:solidFill>
                        <a:srgbClr val="EBEBEB"/>
                      </a:solidFill>
                      <a:prstDash val="solid"/>
                      <a:round/>
                      <a:headEnd type="none" w="med" len="med"/>
                      <a:tailEnd type="none" w="med" len="med"/>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solidFill>
                      <a:srgbClr val="93D7E5"/>
                    </a:solidFill>
                  </a:tcPr>
                </a:tc>
                <a:tc hMerge="1">
                  <a:txBody>
                    <a:bodyPr/>
                    <a:lstStyle/>
                    <a:p>
                      <a:endParaRPr lang="en-US"/>
                    </a:p>
                  </a:txBody>
                  <a:tcPr/>
                </a:tc>
                <a:extLst>
                  <a:ext uri="{0D108BD9-81ED-4DB2-BD59-A6C34878D82A}">
                    <a16:rowId xmlns:a16="http://schemas.microsoft.com/office/drawing/2014/main" val="3190638494"/>
                  </a:ext>
                </a:extLst>
              </a:tr>
              <a:tr h="4345524">
                <a:tc>
                  <a:txBody>
                    <a:bodyPr/>
                    <a:lstStyle/>
                    <a:p>
                      <a:pPr algn="ctr" fontAlgn="base"/>
                      <a:r>
                        <a:rPr lang="vi-VN" sz="2400" b="1" dirty="0">
                          <a:effectLst/>
                          <a:latin typeface="Times New Roman" pitchFamily="18" charset="0"/>
                          <a:cs typeface="Times New Roman" pitchFamily="18" charset="0"/>
                        </a:rPr>
                        <a:t>Lí lẽ:</a:t>
                      </a:r>
                      <a:endParaRPr lang="vi-VN" sz="2400" dirty="0">
                        <a:effectLst/>
                        <a:latin typeface="Times New Roman" pitchFamily="18" charset="0"/>
                        <a:cs typeface="Times New Roman" pitchFamily="18" charset="0"/>
                      </a:endParaRPr>
                    </a:p>
                    <a:p>
                      <a:pPr fontAlgn="base"/>
                      <a:r>
                        <a:rPr lang="en-US" sz="2400" b="0" dirty="0">
                          <a:effectLst/>
                          <a:latin typeface="Times New Roman" pitchFamily="18" charset="0"/>
                          <a:cs typeface="Times New Roman" pitchFamily="18" charset="0"/>
                        </a:rPr>
                        <a:t>………………………………………………………………….</a:t>
                      </a:r>
                      <a:endParaRPr lang="vi-VN" sz="2400" b="0" dirty="0">
                        <a:effectLst/>
                        <a:latin typeface="Times New Roman" pitchFamily="18" charset="0"/>
                        <a:cs typeface="Times New Roman" pitchFamily="18" charset="0"/>
                      </a:endParaRPr>
                    </a:p>
                  </a:txBody>
                  <a:tcPr marL="15553" marR="15553" marT="7777" marB="7777" anchor="ctr">
                    <a:lnL>
                      <a:noFill/>
                    </a:lnL>
                    <a:lnR w="9525" cap="flat" cmpd="sng" algn="ctr">
                      <a:solidFill>
                        <a:srgbClr val="EBEBEB"/>
                      </a:solidFill>
                      <a:prstDash val="solid"/>
                      <a:round/>
                      <a:headEnd type="none" w="med" len="med"/>
                      <a:tailEnd type="none" w="med" len="med"/>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solidFill>
                      <a:srgbClr val="00FF00"/>
                    </a:solidFill>
                  </a:tcPr>
                </a:tc>
                <a:tc>
                  <a:txBody>
                    <a:bodyPr/>
                    <a:lstStyle/>
                    <a:p>
                      <a:pPr algn="l" fontAlgn="base"/>
                      <a:r>
                        <a:rPr lang="vi-VN" sz="2400" b="1" dirty="0">
                          <a:effectLst/>
                          <a:latin typeface="Times New Roman" pitchFamily="18" charset="0"/>
                          <a:cs typeface="Times New Roman" pitchFamily="18" charset="0"/>
                        </a:rPr>
                        <a:t>Bằng chứng:</a:t>
                      </a:r>
                      <a:endParaRPr lang="vi-VN" sz="2400" dirty="0">
                        <a:effectLst/>
                        <a:latin typeface="Times New Roman" pitchFamily="18" charset="0"/>
                        <a:cs typeface="Times New Roman" pitchFamily="18" charset="0"/>
                      </a:endParaRPr>
                    </a:p>
                    <a:p>
                      <a:pPr fontAlgn="base"/>
                      <a:r>
                        <a:rPr lang="en-US" sz="2400" b="0" dirty="0">
                          <a:effectLst/>
                          <a:latin typeface="Times New Roman" pitchFamily="18" charset="0"/>
                          <a:cs typeface="Times New Roman" pitchFamily="18" charset="0"/>
                        </a:rPr>
                        <a:t>………………………………………………………………….</a:t>
                      </a:r>
                      <a:endParaRPr lang="vi-VN" sz="2400" b="0" dirty="0">
                        <a:effectLst/>
                        <a:latin typeface="Times New Roman" pitchFamily="18" charset="0"/>
                        <a:cs typeface="Times New Roman" pitchFamily="18" charset="0"/>
                      </a:endParaRPr>
                    </a:p>
                  </a:txBody>
                  <a:tcPr marL="15553" marR="15553" marT="7777" marB="7777" anchor="ctr">
                    <a:lnL w="9525" cap="flat" cmpd="sng" algn="ctr">
                      <a:solidFill>
                        <a:srgbClr val="EBEBEB"/>
                      </a:solidFill>
                      <a:prstDash val="solid"/>
                      <a:round/>
                      <a:headEnd type="none" w="med" len="med"/>
                      <a:tailEnd type="none" w="med" len="med"/>
                    </a:lnL>
                    <a:lnR w="9525" cap="flat" cmpd="sng" algn="ctr">
                      <a:solidFill>
                        <a:srgbClr val="EBEBEB"/>
                      </a:solidFill>
                      <a:prstDash val="solid"/>
                      <a:round/>
                      <a:headEnd type="none" w="med" len="med"/>
                      <a:tailEnd type="none" w="med" len="med"/>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solidFill>
                      <a:srgbClr val="D6F133"/>
                    </a:solidFill>
                  </a:tcPr>
                </a:tc>
                <a:tc>
                  <a:txBody>
                    <a:bodyPr/>
                    <a:lstStyle/>
                    <a:p>
                      <a:pPr algn="ctr" fontAlgn="base"/>
                      <a:r>
                        <a:rPr lang="vi-VN" sz="2400" b="1" dirty="0">
                          <a:effectLst/>
                          <a:latin typeface="Times New Roman" pitchFamily="18" charset="0"/>
                          <a:cs typeface="Times New Roman" pitchFamily="18" charset="0"/>
                        </a:rPr>
                        <a:t>Lí lẽ:</a:t>
                      </a:r>
                      <a:endParaRPr lang="vi-VN" sz="2400" dirty="0">
                        <a:effectLst/>
                        <a:latin typeface="Times New Roman" pitchFamily="18" charset="0"/>
                        <a:cs typeface="Times New Roman" pitchFamily="18" charset="0"/>
                      </a:endParaRPr>
                    </a:p>
                    <a:p>
                      <a:pPr fontAlgn="base"/>
                      <a:r>
                        <a:rPr lang="en-US" sz="2400" b="0" dirty="0">
                          <a:effectLst/>
                          <a:latin typeface="Times New Roman" pitchFamily="18" charset="0"/>
                          <a:cs typeface="Times New Roman" pitchFamily="18" charset="0"/>
                        </a:rPr>
                        <a:t>………………………………………………………………….</a:t>
                      </a:r>
                      <a:endParaRPr lang="vi-VN" sz="2400" b="0" dirty="0">
                        <a:effectLst/>
                        <a:latin typeface="Times New Roman" pitchFamily="18" charset="0"/>
                        <a:cs typeface="Times New Roman" pitchFamily="18" charset="0"/>
                      </a:endParaRPr>
                    </a:p>
                  </a:txBody>
                  <a:tcPr marL="15553" marR="15553" marT="7777" marB="7777" anchor="ctr">
                    <a:lnL w="9525" cap="flat" cmpd="sng" algn="ctr">
                      <a:solidFill>
                        <a:srgbClr val="EBEBEB"/>
                      </a:solidFill>
                      <a:prstDash val="solid"/>
                      <a:round/>
                      <a:headEnd type="none" w="med" len="med"/>
                      <a:tailEnd type="none" w="med" len="med"/>
                    </a:lnL>
                    <a:lnR w="9525" cap="flat" cmpd="sng" algn="ctr">
                      <a:solidFill>
                        <a:srgbClr val="EBEBEB"/>
                      </a:solidFill>
                      <a:prstDash val="solid"/>
                      <a:round/>
                      <a:headEnd type="none" w="med" len="med"/>
                      <a:tailEnd type="none" w="med" len="med"/>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solidFill>
                      <a:srgbClr val="FFC000"/>
                    </a:solidFill>
                  </a:tcPr>
                </a:tc>
                <a:tc>
                  <a:txBody>
                    <a:bodyPr/>
                    <a:lstStyle/>
                    <a:p>
                      <a:pPr algn="l" fontAlgn="base"/>
                      <a:r>
                        <a:rPr lang="en-US" sz="2400" b="1" dirty="0" err="1">
                          <a:effectLst/>
                          <a:latin typeface="Times New Roman" pitchFamily="18" charset="0"/>
                          <a:cs typeface="Times New Roman" pitchFamily="18" charset="0"/>
                        </a:rPr>
                        <a:t>Bằng</a:t>
                      </a:r>
                      <a:r>
                        <a:rPr lang="en-US" sz="2400" b="1" dirty="0">
                          <a:effectLst/>
                          <a:latin typeface="Times New Roman" pitchFamily="18" charset="0"/>
                          <a:cs typeface="Times New Roman" pitchFamily="18" charset="0"/>
                        </a:rPr>
                        <a:t> </a:t>
                      </a:r>
                      <a:r>
                        <a:rPr lang="en-US" sz="2400" b="1" dirty="0" err="1">
                          <a:effectLst/>
                          <a:latin typeface="Times New Roman" pitchFamily="18" charset="0"/>
                          <a:cs typeface="Times New Roman" pitchFamily="18" charset="0"/>
                        </a:rPr>
                        <a:t>chứng</a:t>
                      </a:r>
                      <a:r>
                        <a:rPr lang="en-US" sz="2400" b="1" dirty="0">
                          <a:effectLst/>
                          <a:latin typeface="Times New Roman" pitchFamily="18" charset="0"/>
                          <a:cs typeface="Times New Roman" pitchFamily="18" charset="0"/>
                        </a:rPr>
                        <a:t>:</a:t>
                      </a:r>
                      <a:endParaRPr lang="en-US" sz="2400" dirty="0">
                        <a:effectLst/>
                        <a:latin typeface="Times New Roman" pitchFamily="18" charset="0"/>
                        <a:cs typeface="Times New Roman" pitchFamily="18" charset="0"/>
                      </a:endParaRPr>
                    </a:p>
                    <a:p>
                      <a:pPr fontAlgn="base"/>
                      <a:r>
                        <a:rPr lang="en-US" sz="2400" b="0" dirty="0">
                          <a:effectLst/>
                          <a:latin typeface="Times New Roman" pitchFamily="18" charset="0"/>
                          <a:cs typeface="Times New Roman" pitchFamily="18" charset="0"/>
                        </a:rPr>
                        <a:t>……………………………………………………………….</a:t>
                      </a:r>
                      <a:endParaRPr lang="vi-VN" sz="2400" b="0" dirty="0">
                        <a:effectLst/>
                        <a:latin typeface="Times New Roman" pitchFamily="18" charset="0"/>
                        <a:cs typeface="Times New Roman" pitchFamily="18" charset="0"/>
                      </a:endParaRPr>
                    </a:p>
                  </a:txBody>
                  <a:tcPr marL="15553" marR="15553" marT="7777" marB="7777" anchor="ctr">
                    <a:lnL w="9525" cap="flat" cmpd="sng" algn="ctr">
                      <a:solidFill>
                        <a:srgbClr val="EBEBEB"/>
                      </a:solidFill>
                      <a:prstDash val="solid"/>
                      <a:round/>
                      <a:headEnd type="none" w="med" len="med"/>
                      <a:tailEnd type="none" w="med" len="med"/>
                    </a:lnL>
                    <a:lnR w="9525" cap="flat" cmpd="sng" algn="ctr">
                      <a:solidFill>
                        <a:srgbClr val="EBEBEB"/>
                      </a:solidFill>
                      <a:prstDash val="solid"/>
                      <a:round/>
                      <a:headEnd type="none" w="med" len="med"/>
                      <a:tailEnd type="none" w="med" len="med"/>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solidFill>
                      <a:srgbClr val="1CD8EC"/>
                    </a:solidFill>
                  </a:tcPr>
                </a:tc>
                <a:tc>
                  <a:txBody>
                    <a:bodyPr/>
                    <a:lstStyle/>
                    <a:p>
                      <a:pPr algn="ctr" fontAlgn="base"/>
                      <a:r>
                        <a:rPr lang="vi-VN" sz="2400" b="1" dirty="0">
                          <a:effectLst/>
                          <a:latin typeface="Times New Roman" pitchFamily="18" charset="0"/>
                          <a:cs typeface="Times New Roman" pitchFamily="18" charset="0"/>
                        </a:rPr>
                        <a:t>Lí lẽ:</a:t>
                      </a:r>
                      <a:endParaRPr lang="en-US" sz="2400" b="1" dirty="0">
                        <a:effectLst/>
                        <a:latin typeface="Times New Roman" pitchFamily="18" charset="0"/>
                        <a:cs typeface="Times New Roman" pitchFamily="18" charset="0"/>
                      </a:endParaRPr>
                    </a:p>
                    <a:p>
                      <a:pPr fontAlgn="base"/>
                      <a:r>
                        <a:rPr lang="en-US" sz="2400" b="0" dirty="0">
                          <a:effectLst/>
                          <a:latin typeface="Times New Roman" pitchFamily="18" charset="0"/>
                          <a:cs typeface="Times New Roman" pitchFamily="18" charset="0"/>
                        </a:rPr>
                        <a:t>………………………………………………………………….</a:t>
                      </a:r>
                      <a:endParaRPr lang="vi-VN" sz="2400" b="0" dirty="0">
                        <a:effectLst/>
                        <a:latin typeface="Times New Roman" pitchFamily="18" charset="0"/>
                        <a:cs typeface="Times New Roman" pitchFamily="18" charset="0"/>
                      </a:endParaRPr>
                    </a:p>
                  </a:txBody>
                  <a:tcPr marL="15553" marR="15553" marT="7777" marB="7777" anchor="ctr">
                    <a:lnL w="9525" cap="flat" cmpd="sng" algn="ctr">
                      <a:solidFill>
                        <a:srgbClr val="EBEBEB"/>
                      </a:solidFill>
                      <a:prstDash val="solid"/>
                      <a:round/>
                      <a:headEnd type="none" w="med" len="med"/>
                      <a:tailEnd type="none" w="med" len="med"/>
                    </a:lnL>
                    <a:lnR w="9525" cap="flat" cmpd="sng" algn="ctr">
                      <a:solidFill>
                        <a:srgbClr val="EBEBEB"/>
                      </a:solidFill>
                      <a:prstDash val="solid"/>
                      <a:round/>
                      <a:headEnd type="none" w="med" len="med"/>
                      <a:tailEnd type="none" w="med" len="med"/>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solidFill>
                      <a:schemeClr val="accent6">
                        <a:lumMod val="60000"/>
                        <a:lumOff val="40000"/>
                      </a:schemeClr>
                    </a:solidFill>
                  </a:tcPr>
                </a:tc>
                <a:tc>
                  <a:txBody>
                    <a:bodyPr/>
                    <a:lstStyle/>
                    <a:p>
                      <a:pPr algn="l" fontAlgn="base"/>
                      <a:r>
                        <a:rPr lang="vi-VN" sz="2400" b="1" dirty="0">
                          <a:effectLst/>
                          <a:latin typeface="Times New Roman" pitchFamily="18" charset="0"/>
                          <a:cs typeface="Times New Roman" pitchFamily="18" charset="0"/>
                        </a:rPr>
                        <a:t>Bằng chứng:</a:t>
                      </a:r>
                      <a:endParaRPr lang="vi-VN" sz="2400" dirty="0">
                        <a:effectLst/>
                        <a:latin typeface="Times New Roman" pitchFamily="18" charset="0"/>
                        <a:cs typeface="Times New Roman" pitchFamily="18" charset="0"/>
                      </a:endParaRPr>
                    </a:p>
                    <a:p>
                      <a:pPr fontAlgn="base"/>
                      <a:r>
                        <a:rPr lang="en-US" sz="2400" b="0" dirty="0">
                          <a:effectLst/>
                          <a:latin typeface="Times New Roman" pitchFamily="18" charset="0"/>
                          <a:cs typeface="Times New Roman" pitchFamily="18" charset="0"/>
                        </a:rPr>
                        <a:t>………………………………………………………………….</a:t>
                      </a:r>
                      <a:endParaRPr lang="vi-VN" sz="2400" b="0" dirty="0">
                        <a:effectLst/>
                        <a:latin typeface="Times New Roman" pitchFamily="18" charset="0"/>
                        <a:cs typeface="Times New Roman" pitchFamily="18" charset="0"/>
                      </a:endParaRPr>
                    </a:p>
                  </a:txBody>
                  <a:tcPr marL="15553" marR="15553" marT="7777" marB="7777" anchor="ctr">
                    <a:lnL w="9525" cap="flat" cmpd="sng" algn="ctr">
                      <a:solidFill>
                        <a:srgbClr val="EBEBEB"/>
                      </a:solidFill>
                      <a:prstDash val="solid"/>
                      <a:round/>
                      <a:headEnd type="none" w="med" len="med"/>
                      <a:tailEnd type="none" w="med" len="med"/>
                    </a:lnL>
                    <a:lnR w="9525" cap="flat" cmpd="sng" algn="ctr">
                      <a:solidFill>
                        <a:srgbClr val="EBEBEB"/>
                      </a:solidFill>
                      <a:prstDash val="solid"/>
                      <a:round/>
                      <a:headEnd type="none" w="med" len="med"/>
                      <a:tailEnd type="none" w="med" len="med"/>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solidFill>
                      <a:srgbClr val="FF8599"/>
                    </a:solidFill>
                  </a:tcPr>
                </a:tc>
                <a:extLst>
                  <a:ext uri="{0D108BD9-81ED-4DB2-BD59-A6C34878D82A}">
                    <a16:rowId xmlns:a16="http://schemas.microsoft.com/office/drawing/2014/main" val="871897692"/>
                  </a:ext>
                </a:extLst>
              </a:tr>
            </a:tbl>
          </a:graphicData>
        </a:graphic>
      </p:graphicFrame>
      <p:sp>
        <p:nvSpPr>
          <p:cNvPr id="3" name="Rectangle 2"/>
          <p:cNvSpPr/>
          <p:nvPr/>
        </p:nvSpPr>
        <p:spPr>
          <a:xfrm>
            <a:off x="4439430" y="187718"/>
            <a:ext cx="2683620" cy="461665"/>
          </a:xfrm>
          <a:prstGeom prst="rect">
            <a:avLst/>
          </a:prstGeom>
        </p:spPr>
        <p:txBody>
          <a:bodyPr wrap="none">
            <a:spAutoFit/>
          </a:bodyPr>
          <a:lstStyle/>
          <a:p>
            <a:r>
              <a:rPr lang="en-US" sz="24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PHIẾU HỌC TẬP </a:t>
            </a:r>
            <a:endParaRPr lang="en-US" sz="2400" dirty="0"/>
          </a:p>
        </p:txBody>
      </p:sp>
    </p:spTree>
    <p:extLst>
      <p:ext uri="{BB962C8B-B14F-4D97-AF65-F5344CB8AC3E}">
        <p14:creationId xmlns:p14="http://schemas.microsoft.com/office/powerpoint/2010/main" val="2881255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8DEF857-503A-1DBA-FD18-4CEFBF1C529A}"/>
              </a:ext>
            </a:extLst>
          </p:cNvPr>
          <p:cNvSpPr>
            <a:spLocks noGrp="1"/>
          </p:cNvSpPr>
          <p:nvPr>
            <p:ph type="sldNum" sz="quarter" idx="12"/>
          </p:nvPr>
        </p:nvSpPr>
        <p:spPr/>
        <p:txBody>
          <a:bodyPr/>
          <a:lstStyle/>
          <a:p>
            <a:fld id="{C9248839-0661-4EE9-8E97-1CBFC01B5AC1}" type="slidenum">
              <a:rPr lang="en-US" smtClean="0">
                <a:solidFill>
                  <a:prstClr val="black">
                    <a:tint val="75000"/>
                  </a:prstClr>
                </a:solidFill>
              </a:rPr>
              <a:pPr/>
              <a:t>8</a:t>
            </a:fld>
            <a:endParaRPr lang="en-US">
              <a:solidFill>
                <a:prstClr val="black">
                  <a:tint val="75000"/>
                </a:prstClr>
              </a:solidFill>
            </a:endParaRPr>
          </a:p>
        </p:txBody>
      </p:sp>
      <p:pic>
        <p:nvPicPr>
          <p:cNvPr id="4" name="Picture 3">
            <a:extLst>
              <a:ext uri="{FF2B5EF4-FFF2-40B4-BE49-F238E27FC236}">
                <a16:creationId xmlns:a16="http://schemas.microsoft.com/office/drawing/2014/main" id="{32CD8341-A84A-8E7F-6B6C-38AF4B61B6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graphicFrame>
        <p:nvGraphicFramePr>
          <p:cNvPr id="5" name="Table 4">
            <a:extLst>
              <a:ext uri="{FF2B5EF4-FFF2-40B4-BE49-F238E27FC236}">
                <a16:creationId xmlns:a16="http://schemas.microsoft.com/office/drawing/2014/main" id="{A0BCC69D-CEE2-F08C-5D1F-925C6B54B95E}"/>
              </a:ext>
            </a:extLst>
          </p:cNvPr>
          <p:cNvGraphicFramePr>
            <a:graphicFrameLocks noGrp="1"/>
          </p:cNvGraphicFramePr>
          <p:nvPr>
            <p:extLst>
              <p:ext uri="{D42A27DB-BD31-4B8C-83A1-F6EECF244321}">
                <p14:modId xmlns:p14="http://schemas.microsoft.com/office/powerpoint/2010/main" val="2340914526"/>
              </p:ext>
            </p:extLst>
          </p:nvPr>
        </p:nvGraphicFramePr>
        <p:xfrm>
          <a:off x="798285" y="315685"/>
          <a:ext cx="11030856" cy="6226629"/>
        </p:xfrm>
        <a:graphic>
          <a:graphicData uri="http://schemas.openxmlformats.org/drawingml/2006/table">
            <a:tbl>
              <a:tblPr/>
              <a:tblGrid>
                <a:gridCol w="1858847">
                  <a:extLst>
                    <a:ext uri="{9D8B030D-6E8A-4147-A177-3AD203B41FA5}">
                      <a16:colId xmlns:a16="http://schemas.microsoft.com/office/drawing/2014/main" val="3329606064"/>
                    </a:ext>
                  </a:extLst>
                </a:gridCol>
                <a:gridCol w="1858847">
                  <a:extLst>
                    <a:ext uri="{9D8B030D-6E8A-4147-A177-3AD203B41FA5}">
                      <a16:colId xmlns:a16="http://schemas.microsoft.com/office/drawing/2014/main" val="226583435"/>
                    </a:ext>
                  </a:extLst>
                </a:gridCol>
                <a:gridCol w="1858847">
                  <a:extLst>
                    <a:ext uri="{9D8B030D-6E8A-4147-A177-3AD203B41FA5}">
                      <a16:colId xmlns:a16="http://schemas.microsoft.com/office/drawing/2014/main" val="3902795569"/>
                    </a:ext>
                  </a:extLst>
                </a:gridCol>
                <a:gridCol w="1858847">
                  <a:extLst>
                    <a:ext uri="{9D8B030D-6E8A-4147-A177-3AD203B41FA5}">
                      <a16:colId xmlns:a16="http://schemas.microsoft.com/office/drawing/2014/main" val="2463708473"/>
                    </a:ext>
                  </a:extLst>
                </a:gridCol>
                <a:gridCol w="1858847">
                  <a:extLst>
                    <a:ext uri="{9D8B030D-6E8A-4147-A177-3AD203B41FA5}">
                      <a16:colId xmlns:a16="http://schemas.microsoft.com/office/drawing/2014/main" val="1187504836"/>
                    </a:ext>
                  </a:extLst>
                </a:gridCol>
                <a:gridCol w="1736621">
                  <a:extLst>
                    <a:ext uri="{9D8B030D-6E8A-4147-A177-3AD203B41FA5}">
                      <a16:colId xmlns:a16="http://schemas.microsoft.com/office/drawing/2014/main" val="2822276109"/>
                    </a:ext>
                  </a:extLst>
                </a:gridCol>
              </a:tblGrid>
              <a:tr h="494488">
                <a:tc gridSpan="6">
                  <a:txBody>
                    <a:bodyPr/>
                    <a:lstStyle/>
                    <a:p>
                      <a:pPr algn="ctr" fontAlgn="base"/>
                      <a:r>
                        <a:rPr lang="vi-VN" sz="2400" b="1" u="sng" dirty="0">
                          <a:effectLst/>
                          <a:latin typeface="Times New Roman" pitchFamily="18" charset="0"/>
                          <a:cs typeface="Times New Roman" pitchFamily="18" charset="0"/>
                        </a:rPr>
                        <a:t>LUẬN ĐỀ</a:t>
                      </a:r>
                      <a:r>
                        <a:rPr lang="vi-VN" sz="2400" b="1" dirty="0">
                          <a:effectLst/>
                          <a:latin typeface="Times New Roman" pitchFamily="18" charset="0"/>
                          <a:cs typeface="Times New Roman" pitchFamily="18" charset="0"/>
                        </a:rPr>
                        <a:t>: Lối sống đơn giản – Xu thế của thế kỉ XXI.</a:t>
                      </a:r>
                      <a:endParaRPr lang="vi-VN" sz="2400" dirty="0">
                        <a:effectLst/>
                        <a:latin typeface="Times New Roman" pitchFamily="18" charset="0"/>
                        <a:cs typeface="Times New Roman" pitchFamily="18" charset="0"/>
                      </a:endParaRPr>
                    </a:p>
                  </a:txBody>
                  <a:tcPr marL="15553" marR="15553" marT="7777" marB="7777" anchor="ctr">
                    <a:lnL>
                      <a:noFill/>
                    </a:lnL>
                    <a:lnR w="9525" cap="flat" cmpd="sng" algn="ctr">
                      <a:solidFill>
                        <a:srgbClr val="EBEBEB"/>
                      </a:solidFill>
                      <a:prstDash val="solid"/>
                      <a:round/>
                      <a:headEnd type="none" w="med" len="med"/>
                      <a:tailEnd type="none" w="med" len="med"/>
                    </a:lnR>
                    <a:lnT>
                      <a:noFill/>
                    </a:lnT>
                    <a:lnB w="9525" cap="flat" cmpd="sng" algn="ctr">
                      <a:solidFill>
                        <a:srgbClr val="EBEBEB"/>
                      </a:solidFill>
                      <a:prstDash val="solid"/>
                      <a:round/>
                      <a:headEnd type="none" w="med" len="med"/>
                      <a:tailEnd type="none" w="med" len="med"/>
                    </a:lnB>
                    <a:solidFill>
                      <a:srgbClr val="FFC0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47016206"/>
                  </a:ext>
                </a:extLst>
              </a:tr>
              <a:tr h="968803">
                <a:tc gridSpan="2">
                  <a:txBody>
                    <a:bodyPr/>
                    <a:lstStyle/>
                    <a:p>
                      <a:pPr fontAlgn="base"/>
                      <a:r>
                        <a:rPr lang="vi-VN" sz="2400" b="1" u="sng" dirty="0">
                          <a:effectLst/>
                          <a:latin typeface="Times New Roman" pitchFamily="18" charset="0"/>
                          <a:cs typeface="Times New Roman" pitchFamily="18" charset="0"/>
                        </a:rPr>
                        <a:t>Luận điểm 1</a:t>
                      </a:r>
                      <a:r>
                        <a:rPr lang="vi-VN" sz="2400" b="1" dirty="0">
                          <a:effectLst/>
                          <a:latin typeface="Times New Roman" pitchFamily="18" charset="0"/>
                          <a:cs typeface="Times New Roman" pitchFamily="18" charset="0"/>
                        </a:rPr>
                        <a:t>: Sống đơn giản là gì ?</a:t>
                      </a:r>
                      <a:endParaRPr lang="vi-VN" sz="2400" dirty="0">
                        <a:effectLst/>
                        <a:latin typeface="Times New Roman" pitchFamily="18" charset="0"/>
                        <a:cs typeface="Times New Roman" pitchFamily="18" charset="0"/>
                      </a:endParaRPr>
                    </a:p>
                  </a:txBody>
                  <a:tcPr marL="15553" marR="15553" marT="7777" marB="7777" anchor="ctr">
                    <a:lnL>
                      <a:noFill/>
                    </a:lnL>
                    <a:lnR w="9525" cap="flat" cmpd="sng" algn="ctr">
                      <a:solidFill>
                        <a:srgbClr val="EBEBEB"/>
                      </a:solidFill>
                      <a:prstDash val="solid"/>
                      <a:round/>
                      <a:headEnd type="none" w="med" len="med"/>
                      <a:tailEnd type="none" w="med" len="med"/>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solidFill>
                      <a:srgbClr val="93D7E5"/>
                    </a:solidFill>
                  </a:tcPr>
                </a:tc>
                <a:tc hMerge="1">
                  <a:txBody>
                    <a:bodyPr/>
                    <a:lstStyle/>
                    <a:p>
                      <a:endParaRPr lang="en-US"/>
                    </a:p>
                  </a:txBody>
                  <a:tcPr/>
                </a:tc>
                <a:tc gridSpan="2">
                  <a:txBody>
                    <a:bodyPr/>
                    <a:lstStyle/>
                    <a:p>
                      <a:pPr fontAlgn="base"/>
                      <a:r>
                        <a:rPr lang="vi-VN" sz="2400" b="1" u="sng" dirty="0">
                          <a:effectLst/>
                          <a:latin typeface="Times New Roman" pitchFamily="18" charset="0"/>
                          <a:cs typeface="Times New Roman" pitchFamily="18" charset="0"/>
                        </a:rPr>
                        <a:t>Luận điểm </a:t>
                      </a:r>
                      <a:r>
                        <a:rPr lang="en-US" sz="2400" b="1" u="sng" dirty="0">
                          <a:effectLst/>
                          <a:latin typeface="Times New Roman" pitchFamily="18" charset="0"/>
                          <a:cs typeface="Times New Roman" pitchFamily="18" charset="0"/>
                        </a:rPr>
                        <a:t>2</a:t>
                      </a:r>
                      <a:r>
                        <a:rPr lang="vi-VN" sz="2400" b="1" dirty="0">
                          <a:effectLst/>
                          <a:latin typeface="Times New Roman" pitchFamily="18" charset="0"/>
                          <a:cs typeface="Times New Roman" pitchFamily="18" charset="0"/>
                        </a:rPr>
                        <a:t>: Lợi ích của lối sống đơn giản.</a:t>
                      </a:r>
                      <a:endParaRPr lang="vi-VN" sz="2400" dirty="0">
                        <a:effectLst/>
                        <a:latin typeface="Times New Roman" pitchFamily="18" charset="0"/>
                        <a:cs typeface="Times New Roman" pitchFamily="18" charset="0"/>
                      </a:endParaRPr>
                    </a:p>
                  </a:txBody>
                  <a:tcPr marL="15553" marR="15553" marT="7777" marB="7777" anchor="ctr">
                    <a:lnL w="9525" cap="flat" cmpd="sng" algn="ctr">
                      <a:solidFill>
                        <a:srgbClr val="EBEBEB"/>
                      </a:solidFill>
                      <a:prstDash val="solid"/>
                      <a:round/>
                      <a:headEnd type="none" w="med" len="med"/>
                      <a:tailEnd type="none" w="med" len="med"/>
                    </a:lnL>
                    <a:lnR w="9525" cap="flat" cmpd="sng" algn="ctr">
                      <a:solidFill>
                        <a:srgbClr val="EBEBEB"/>
                      </a:solidFill>
                      <a:prstDash val="solid"/>
                      <a:round/>
                      <a:headEnd type="none" w="med" len="med"/>
                      <a:tailEnd type="none" w="med" len="med"/>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solidFill>
                      <a:srgbClr val="93D7E5"/>
                    </a:solidFill>
                  </a:tcPr>
                </a:tc>
                <a:tc hMerge="1">
                  <a:txBody>
                    <a:bodyPr/>
                    <a:lstStyle/>
                    <a:p>
                      <a:endParaRPr lang="en-US"/>
                    </a:p>
                  </a:txBody>
                  <a:tcPr/>
                </a:tc>
                <a:tc gridSpan="2">
                  <a:txBody>
                    <a:bodyPr/>
                    <a:lstStyle/>
                    <a:p>
                      <a:pPr fontAlgn="base"/>
                      <a:r>
                        <a:rPr lang="vi-VN" sz="2400" b="1" u="sng" dirty="0">
                          <a:effectLst/>
                          <a:latin typeface="Times New Roman" pitchFamily="18" charset="0"/>
                          <a:cs typeface="Times New Roman" pitchFamily="18" charset="0"/>
                        </a:rPr>
                        <a:t>Luận điểm </a:t>
                      </a:r>
                      <a:r>
                        <a:rPr lang="en-US" sz="2400" b="1" u="sng" dirty="0">
                          <a:effectLst/>
                          <a:latin typeface="Times New Roman" pitchFamily="18" charset="0"/>
                          <a:cs typeface="Times New Roman" pitchFamily="18" charset="0"/>
                        </a:rPr>
                        <a:t>3</a:t>
                      </a:r>
                      <a:r>
                        <a:rPr lang="vi-VN" sz="2400" b="1" dirty="0">
                          <a:effectLst/>
                          <a:latin typeface="Times New Roman" pitchFamily="18" charset="0"/>
                          <a:cs typeface="Times New Roman" pitchFamily="18" charset="0"/>
                        </a:rPr>
                        <a:t>: Tiêu chuẩn của lối sống đơn giản.</a:t>
                      </a:r>
                      <a:endParaRPr lang="vi-VN" sz="2400" dirty="0">
                        <a:effectLst/>
                        <a:latin typeface="Times New Roman" pitchFamily="18" charset="0"/>
                        <a:cs typeface="Times New Roman" pitchFamily="18" charset="0"/>
                      </a:endParaRPr>
                    </a:p>
                  </a:txBody>
                  <a:tcPr marL="15553" marR="15553" marT="7777" marB="7777" anchor="ctr">
                    <a:lnL w="9525" cap="flat" cmpd="sng" algn="ctr">
                      <a:solidFill>
                        <a:srgbClr val="EBEBEB"/>
                      </a:solidFill>
                      <a:prstDash val="solid"/>
                      <a:round/>
                      <a:headEnd type="none" w="med" len="med"/>
                      <a:tailEnd type="none" w="med" len="med"/>
                    </a:lnL>
                    <a:lnR w="9525" cap="flat" cmpd="sng" algn="ctr">
                      <a:solidFill>
                        <a:srgbClr val="EBEBEB"/>
                      </a:solidFill>
                      <a:prstDash val="solid"/>
                      <a:round/>
                      <a:headEnd type="none" w="med" len="med"/>
                      <a:tailEnd type="none" w="med" len="med"/>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solidFill>
                      <a:srgbClr val="93D7E5"/>
                    </a:solidFill>
                  </a:tcPr>
                </a:tc>
                <a:tc hMerge="1">
                  <a:txBody>
                    <a:bodyPr/>
                    <a:lstStyle/>
                    <a:p>
                      <a:endParaRPr lang="en-US"/>
                    </a:p>
                  </a:txBody>
                  <a:tcPr/>
                </a:tc>
                <a:extLst>
                  <a:ext uri="{0D108BD9-81ED-4DB2-BD59-A6C34878D82A}">
                    <a16:rowId xmlns:a16="http://schemas.microsoft.com/office/drawing/2014/main" val="3190638494"/>
                  </a:ext>
                </a:extLst>
              </a:tr>
              <a:tr h="4763338">
                <a:tc>
                  <a:txBody>
                    <a:bodyPr/>
                    <a:lstStyle/>
                    <a:p>
                      <a:pPr algn="ctr" fontAlgn="base"/>
                      <a:r>
                        <a:rPr lang="vi-VN" sz="2400" b="1" dirty="0">
                          <a:effectLst/>
                          <a:latin typeface="Times New Roman" pitchFamily="18" charset="0"/>
                          <a:cs typeface="Times New Roman" pitchFamily="18" charset="0"/>
                        </a:rPr>
                        <a:t>Lí lẽ:</a:t>
                      </a:r>
                      <a:endParaRPr lang="vi-VN" sz="2400" dirty="0">
                        <a:effectLst/>
                        <a:latin typeface="Times New Roman" pitchFamily="18" charset="0"/>
                        <a:cs typeface="Times New Roman" pitchFamily="18" charset="0"/>
                      </a:endParaRPr>
                    </a:p>
                    <a:p>
                      <a:pPr algn="l" fontAlgn="base"/>
                      <a:r>
                        <a:rPr lang="vi-VN" sz="2400" dirty="0">
                          <a:effectLst/>
                          <a:latin typeface="Times New Roman" pitchFamily="18" charset="0"/>
                          <a:cs typeface="Times New Roman" pitchFamily="18" charset="0"/>
                        </a:rPr>
                        <a:t>Theo quan niệm của những người đề xướng ra trào lưu.</a:t>
                      </a:r>
                    </a:p>
                  </a:txBody>
                  <a:tcPr marL="15553" marR="15553" marT="7777" marB="7777" anchor="ctr">
                    <a:lnL>
                      <a:noFill/>
                    </a:lnL>
                    <a:lnR w="9525" cap="flat" cmpd="sng" algn="ctr">
                      <a:solidFill>
                        <a:srgbClr val="EBEBEB"/>
                      </a:solidFill>
                      <a:prstDash val="solid"/>
                      <a:round/>
                      <a:headEnd type="none" w="med" len="med"/>
                      <a:tailEnd type="none" w="med" len="med"/>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solidFill>
                      <a:srgbClr val="00FF00"/>
                    </a:solidFill>
                  </a:tcPr>
                </a:tc>
                <a:tc>
                  <a:txBody>
                    <a:bodyPr/>
                    <a:lstStyle/>
                    <a:p>
                      <a:pPr algn="l" fontAlgn="base"/>
                      <a:r>
                        <a:rPr lang="vi-VN" sz="2400" b="1" dirty="0">
                          <a:effectLst/>
                          <a:latin typeface="Times New Roman" pitchFamily="18" charset="0"/>
                          <a:cs typeface="Times New Roman" pitchFamily="18" charset="0"/>
                        </a:rPr>
                        <a:t>Bằng chứng:</a:t>
                      </a:r>
                      <a:endParaRPr lang="vi-VN" sz="2400" dirty="0">
                        <a:effectLst/>
                        <a:latin typeface="Times New Roman" pitchFamily="18" charset="0"/>
                        <a:cs typeface="Times New Roman" pitchFamily="18" charset="0"/>
                      </a:endParaRPr>
                    </a:p>
                    <a:p>
                      <a:pPr algn="l" fontAlgn="base"/>
                      <a:r>
                        <a:rPr lang="vi-VN" sz="2400" dirty="0">
                          <a:effectLst/>
                          <a:latin typeface="Times New Roman" pitchFamily="18" charset="0"/>
                          <a:cs typeface="Times New Roman" pitchFamily="18" charset="0"/>
                        </a:rPr>
                        <a:t>– Sống đơn giản không đồng nghĩa với lối sống khổ hạnh.</a:t>
                      </a:r>
                    </a:p>
                    <a:p>
                      <a:pPr algn="l" fontAlgn="base"/>
                      <a:r>
                        <a:rPr lang="vi-VN" sz="2400" dirty="0">
                          <a:effectLst/>
                          <a:latin typeface="Times New Roman" pitchFamily="18" charset="0"/>
                          <a:cs typeface="Times New Roman" pitchFamily="18" charset="0"/>
                        </a:rPr>
                        <a:t>– Sống đơn giản là tự lắng nghe chính mình.</a:t>
                      </a:r>
                    </a:p>
                  </a:txBody>
                  <a:tcPr marL="15553" marR="15553" marT="7777" marB="7777" anchor="ctr">
                    <a:lnL w="9525" cap="flat" cmpd="sng" algn="ctr">
                      <a:solidFill>
                        <a:srgbClr val="EBEBEB"/>
                      </a:solidFill>
                      <a:prstDash val="solid"/>
                      <a:round/>
                      <a:headEnd type="none" w="med" len="med"/>
                      <a:tailEnd type="none" w="med" len="med"/>
                    </a:lnL>
                    <a:lnR w="9525" cap="flat" cmpd="sng" algn="ctr">
                      <a:solidFill>
                        <a:srgbClr val="EBEBEB"/>
                      </a:solidFill>
                      <a:prstDash val="solid"/>
                      <a:round/>
                      <a:headEnd type="none" w="med" len="med"/>
                      <a:tailEnd type="none" w="med" len="med"/>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solidFill>
                      <a:srgbClr val="D6F133"/>
                    </a:solidFill>
                  </a:tcPr>
                </a:tc>
                <a:tc>
                  <a:txBody>
                    <a:bodyPr/>
                    <a:lstStyle/>
                    <a:p>
                      <a:pPr algn="ctr" fontAlgn="base"/>
                      <a:r>
                        <a:rPr lang="vi-VN" sz="2400" b="1" dirty="0">
                          <a:effectLst/>
                          <a:latin typeface="Times New Roman" pitchFamily="18" charset="0"/>
                          <a:cs typeface="Times New Roman" pitchFamily="18" charset="0"/>
                        </a:rPr>
                        <a:t>Lí lẽ:</a:t>
                      </a:r>
                      <a:endParaRPr lang="vi-VN" sz="2400" dirty="0">
                        <a:effectLst/>
                        <a:latin typeface="Times New Roman" pitchFamily="18" charset="0"/>
                        <a:cs typeface="Times New Roman" pitchFamily="18" charset="0"/>
                      </a:endParaRPr>
                    </a:p>
                    <a:p>
                      <a:pPr algn="l" fontAlgn="base"/>
                      <a:r>
                        <a:rPr lang="vi-VN" sz="2400" dirty="0">
                          <a:effectLst/>
                          <a:latin typeface="Times New Roman" pitchFamily="18" charset="0"/>
                          <a:cs typeface="Times New Roman" pitchFamily="18" charset="0"/>
                        </a:rPr>
                        <a:t>Sống đơn giản giúp thoát khỏi cái bẫy của vạt chất và làm giàu cho đời sống tinh thần.</a:t>
                      </a:r>
                    </a:p>
                  </a:txBody>
                  <a:tcPr marL="15553" marR="15553" marT="7777" marB="7777" anchor="ctr">
                    <a:lnL w="9525" cap="flat" cmpd="sng" algn="ctr">
                      <a:solidFill>
                        <a:srgbClr val="EBEBEB"/>
                      </a:solidFill>
                      <a:prstDash val="solid"/>
                      <a:round/>
                      <a:headEnd type="none" w="med" len="med"/>
                      <a:tailEnd type="none" w="med" len="med"/>
                    </a:lnL>
                    <a:lnR w="9525" cap="flat" cmpd="sng" algn="ctr">
                      <a:solidFill>
                        <a:srgbClr val="EBEBEB"/>
                      </a:solidFill>
                      <a:prstDash val="solid"/>
                      <a:round/>
                      <a:headEnd type="none" w="med" len="med"/>
                      <a:tailEnd type="none" w="med" len="med"/>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solidFill>
                      <a:srgbClr val="FFC000"/>
                    </a:solidFill>
                  </a:tcPr>
                </a:tc>
                <a:tc>
                  <a:txBody>
                    <a:bodyPr/>
                    <a:lstStyle/>
                    <a:p>
                      <a:pPr algn="l" fontAlgn="base"/>
                      <a:r>
                        <a:rPr lang="en-US" sz="2400" b="1" dirty="0" err="1">
                          <a:effectLst/>
                          <a:latin typeface="Times New Roman" pitchFamily="18" charset="0"/>
                          <a:cs typeface="Times New Roman" pitchFamily="18" charset="0"/>
                        </a:rPr>
                        <a:t>Bằng</a:t>
                      </a:r>
                      <a:r>
                        <a:rPr lang="en-US" sz="2400" b="1" dirty="0">
                          <a:effectLst/>
                          <a:latin typeface="Times New Roman" pitchFamily="18" charset="0"/>
                          <a:cs typeface="Times New Roman" pitchFamily="18" charset="0"/>
                        </a:rPr>
                        <a:t> </a:t>
                      </a:r>
                      <a:r>
                        <a:rPr lang="en-US" sz="2400" b="1" dirty="0" err="1">
                          <a:effectLst/>
                          <a:latin typeface="Times New Roman" pitchFamily="18" charset="0"/>
                          <a:cs typeface="Times New Roman" pitchFamily="18" charset="0"/>
                        </a:rPr>
                        <a:t>chứng</a:t>
                      </a:r>
                      <a:r>
                        <a:rPr lang="en-US" sz="2400" b="1" dirty="0">
                          <a:effectLst/>
                          <a:latin typeface="Times New Roman" pitchFamily="18" charset="0"/>
                          <a:cs typeface="Times New Roman" pitchFamily="18" charset="0"/>
                        </a:rPr>
                        <a:t>:</a:t>
                      </a:r>
                      <a:endParaRPr lang="en-US" sz="2400" dirty="0">
                        <a:effectLst/>
                        <a:latin typeface="Times New Roman" pitchFamily="18" charset="0"/>
                        <a:cs typeface="Times New Roman" pitchFamily="18" charset="0"/>
                      </a:endParaRPr>
                    </a:p>
                    <a:p>
                      <a:pPr algn="l" fontAlgn="base"/>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Giúp</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biết</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kiềm</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chế</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lòng</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tham</a:t>
                      </a:r>
                      <a:r>
                        <a:rPr lang="en-US" sz="2400" dirty="0">
                          <a:effectLst/>
                          <a:latin typeface="Times New Roman" pitchFamily="18" charset="0"/>
                          <a:cs typeface="Times New Roman" pitchFamily="18" charset="0"/>
                        </a:rPr>
                        <a:t>.</a:t>
                      </a:r>
                    </a:p>
                  </a:txBody>
                  <a:tcPr marL="15553" marR="15553" marT="7777" marB="7777" anchor="ctr">
                    <a:lnL w="9525" cap="flat" cmpd="sng" algn="ctr">
                      <a:solidFill>
                        <a:srgbClr val="EBEBEB"/>
                      </a:solidFill>
                      <a:prstDash val="solid"/>
                      <a:round/>
                      <a:headEnd type="none" w="med" len="med"/>
                      <a:tailEnd type="none" w="med" len="med"/>
                    </a:lnL>
                    <a:lnR w="9525" cap="flat" cmpd="sng" algn="ctr">
                      <a:solidFill>
                        <a:srgbClr val="EBEBEB"/>
                      </a:solidFill>
                      <a:prstDash val="solid"/>
                      <a:round/>
                      <a:headEnd type="none" w="med" len="med"/>
                      <a:tailEnd type="none" w="med" len="med"/>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solidFill>
                      <a:srgbClr val="1CD8EC"/>
                    </a:solidFill>
                  </a:tcPr>
                </a:tc>
                <a:tc>
                  <a:txBody>
                    <a:bodyPr/>
                    <a:lstStyle/>
                    <a:p>
                      <a:pPr algn="ctr" fontAlgn="base"/>
                      <a:r>
                        <a:rPr lang="vi-VN" sz="2400" b="1" dirty="0">
                          <a:effectLst/>
                          <a:latin typeface="Times New Roman" pitchFamily="18" charset="0"/>
                          <a:cs typeface="Times New Roman" pitchFamily="18" charset="0"/>
                        </a:rPr>
                        <a:t>Lí lẽ:</a:t>
                      </a:r>
                      <a:endParaRPr lang="vi-VN" sz="2400" dirty="0">
                        <a:effectLst/>
                        <a:latin typeface="Times New Roman" pitchFamily="18" charset="0"/>
                        <a:cs typeface="Times New Roman" pitchFamily="18" charset="0"/>
                      </a:endParaRPr>
                    </a:p>
                    <a:p>
                      <a:pPr algn="l" fontAlgn="base"/>
                      <a:r>
                        <a:rPr lang="vi-VN" sz="2400" dirty="0">
                          <a:effectLst/>
                          <a:latin typeface="Times New Roman" pitchFamily="18" charset="0"/>
                          <a:cs typeface="Times New Roman" pitchFamily="18" charset="0"/>
                        </a:rPr>
                        <a:t>Nhiều danh nhân đã lựa chọn cuộc sống như vậy.</a:t>
                      </a:r>
                    </a:p>
                  </a:txBody>
                  <a:tcPr marL="15553" marR="15553" marT="7777" marB="7777" anchor="ctr">
                    <a:lnL w="9525" cap="flat" cmpd="sng" algn="ctr">
                      <a:solidFill>
                        <a:srgbClr val="EBEBEB"/>
                      </a:solidFill>
                      <a:prstDash val="solid"/>
                      <a:round/>
                      <a:headEnd type="none" w="med" len="med"/>
                      <a:tailEnd type="none" w="med" len="med"/>
                    </a:lnL>
                    <a:lnR w="9525" cap="flat" cmpd="sng" algn="ctr">
                      <a:solidFill>
                        <a:srgbClr val="EBEBEB"/>
                      </a:solidFill>
                      <a:prstDash val="solid"/>
                      <a:round/>
                      <a:headEnd type="none" w="med" len="med"/>
                      <a:tailEnd type="none" w="med" len="med"/>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solidFill>
                      <a:schemeClr val="accent6">
                        <a:lumMod val="60000"/>
                        <a:lumOff val="40000"/>
                      </a:schemeClr>
                    </a:solidFill>
                  </a:tcPr>
                </a:tc>
                <a:tc>
                  <a:txBody>
                    <a:bodyPr/>
                    <a:lstStyle/>
                    <a:p>
                      <a:pPr algn="l" fontAlgn="base"/>
                      <a:r>
                        <a:rPr lang="vi-VN" sz="2400" b="1" dirty="0">
                          <a:effectLst/>
                          <a:latin typeface="Times New Roman" pitchFamily="18" charset="0"/>
                          <a:cs typeface="Times New Roman" pitchFamily="18" charset="0"/>
                        </a:rPr>
                        <a:t>Bằng chứng:</a:t>
                      </a:r>
                      <a:endParaRPr lang="vi-VN" sz="2400" dirty="0">
                        <a:effectLst/>
                        <a:latin typeface="Times New Roman" pitchFamily="18" charset="0"/>
                        <a:cs typeface="Times New Roman" pitchFamily="18" charset="0"/>
                      </a:endParaRPr>
                    </a:p>
                    <a:p>
                      <a:pPr algn="l" fontAlgn="base"/>
                      <a:r>
                        <a:rPr lang="vi-VN" sz="2400" dirty="0">
                          <a:effectLst/>
                          <a:latin typeface="Times New Roman" pitchFamily="18" charset="0"/>
                          <a:cs typeface="Times New Roman" pitchFamily="18" charset="0"/>
                        </a:rPr>
                        <a:t>– Đáp ứng đầy đủ nhu cầu thiết yếu.</a:t>
                      </a:r>
                    </a:p>
                    <a:p>
                      <a:pPr algn="l" fontAlgn="base"/>
                      <a:r>
                        <a:rPr lang="vi-VN" sz="2400" dirty="0">
                          <a:effectLst/>
                          <a:latin typeface="Times New Roman" pitchFamily="18" charset="0"/>
                          <a:cs typeface="Times New Roman" pitchFamily="18" charset="0"/>
                        </a:rPr>
                        <a:t>– Lối sống đơn gian giản từ xưa đã dduwwocj cha ông coi trọng.</a:t>
                      </a:r>
                    </a:p>
                  </a:txBody>
                  <a:tcPr marL="15553" marR="15553" marT="7777" marB="7777" anchor="ctr">
                    <a:lnL w="9525" cap="flat" cmpd="sng" algn="ctr">
                      <a:solidFill>
                        <a:srgbClr val="EBEBEB"/>
                      </a:solidFill>
                      <a:prstDash val="solid"/>
                      <a:round/>
                      <a:headEnd type="none" w="med" len="med"/>
                      <a:tailEnd type="none" w="med" len="med"/>
                    </a:lnL>
                    <a:lnR w="9525" cap="flat" cmpd="sng" algn="ctr">
                      <a:solidFill>
                        <a:srgbClr val="EBEBEB"/>
                      </a:solidFill>
                      <a:prstDash val="solid"/>
                      <a:round/>
                      <a:headEnd type="none" w="med" len="med"/>
                      <a:tailEnd type="none" w="med" len="med"/>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solidFill>
                      <a:srgbClr val="FF8599"/>
                    </a:solidFill>
                  </a:tcPr>
                </a:tc>
                <a:extLst>
                  <a:ext uri="{0D108BD9-81ED-4DB2-BD59-A6C34878D82A}">
                    <a16:rowId xmlns:a16="http://schemas.microsoft.com/office/drawing/2014/main" val="871897692"/>
                  </a:ext>
                </a:extLst>
              </a:tr>
            </a:tbl>
          </a:graphicData>
        </a:graphic>
      </p:graphicFrame>
    </p:spTree>
    <p:extLst>
      <p:ext uri="{BB962C8B-B14F-4D97-AF65-F5344CB8AC3E}">
        <p14:creationId xmlns:p14="http://schemas.microsoft.com/office/powerpoint/2010/main" val="3270388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1CA91DD-2790-4982-6F9D-59895390544F}"/>
              </a:ext>
            </a:extLst>
          </p:cNvPr>
          <p:cNvSpPr>
            <a:spLocks noGrp="1"/>
          </p:cNvSpPr>
          <p:nvPr>
            <p:ph type="sldNum" sz="quarter" idx="12"/>
          </p:nvPr>
        </p:nvSpPr>
        <p:spPr/>
        <p:txBody>
          <a:bodyPr/>
          <a:lstStyle/>
          <a:p>
            <a:fld id="{C9248839-0661-4EE9-8E97-1CBFC01B5AC1}" type="slidenum">
              <a:rPr lang="en-US" smtClean="0">
                <a:solidFill>
                  <a:prstClr val="black">
                    <a:tint val="75000"/>
                  </a:prstClr>
                </a:solidFill>
              </a:rPr>
              <a:pPr/>
              <a:t>9</a:t>
            </a:fld>
            <a:endParaRPr lang="en-US">
              <a:solidFill>
                <a:prstClr val="black">
                  <a:tint val="75000"/>
                </a:prstClr>
              </a:solidFill>
            </a:endParaRPr>
          </a:p>
        </p:txBody>
      </p:sp>
      <p:pic>
        <p:nvPicPr>
          <p:cNvPr id="4" name="Picture 3">
            <a:extLst>
              <a:ext uri="{FF2B5EF4-FFF2-40B4-BE49-F238E27FC236}">
                <a16:creationId xmlns:a16="http://schemas.microsoft.com/office/drawing/2014/main" id="{9C8BC5B6-AE79-A8A4-5521-8A0728CECF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Rectangle 4">
            <a:extLst>
              <a:ext uri="{FF2B5EF4-FFF2-40B4-BE49-F238E27FC236}">
                <a16:creationId xmlns:a16="http://schemas.microsoft.com/office/drawing/2014/main" id="{5D4A770E-78DA-9C84-BAF2-4EC5B3FDB36E}"/>
              </a:ext>
            </a:extLst>
          </p:cNvPr>
          <p:cNvSpPr/>
          <p:nvPr/>
        </p:nvSpPr>
        <p:spPr>
          <a:xfrm>
            <a:off x="223385" y="109691"/>
            <a:ext cx="4493538" cy="584775"/>
          </a:xfrm>
          <a:prstGeom prst="rect">
            <a:avLst/>
          </a:prstGeom>
          <a:noFill/>
        </p:spPr>
        <p:txBody>
          <a:bodyPr wrap="none">
            <a:spAutoFit/>
          </a:bodyPr>
          <a:lstStyle/>
          <a:p>
            <a:pPr algn="ctr" eaLnBrk="1" fontAlgn="auto" hangingPunct="1">
              <a:spcBef>
                <a:spcPts val="0"/>
              </a:spcBef>
              <a:spcAft>
                <a:spcPts val="0"/>
              </a:spcAft>
              <a:defRPr/>
            </a:pPr>
            <a:r>
              <a:rPr lang="en-US" sz="3200" dirty="0" err="1">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Đọc</a:t>
            </a:r>
            <a:r>
              <a:rPr lang="en-US" sz="3200" dirty="0">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en-US" sz="3200" dirty="0" err="1">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mở</a:t>
            </a:r>
            <a:r>
              <a:rPr lang="en-US" sz="3200" dirty="0">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en-US" sz="3200" dirty="0" err="1">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rộng</a:t>
            </a:r>
            <a:r>
              <a:rPr lang="en-US" sz="3200" dirty="0">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en-US" sz="3200" dirty="0" err="1">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theo</a:t>
            </a:r>
            <a:r>
              <a:rPr lang="en-US" sz="3200" dirty="0">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en-US" sz="3200" dirty="0" err="1">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thể</a:t>
            </a:r>
            <a:r>
              <a:rPr lang="en-US" sz="3200" dirty="0">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en-US" sz="3200" dirty="0" err="1">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loại</a:t>
            </a:r>
            <a:endParaRPr lang="en-US" sz="3200" dirty="0">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4DF5176E-944F-76AD-C8D9-A86E9E819AFD}"/>
              </a:ext>
            </a:extLst>
          </p:cNvPr>
          <p:cNvSpPr txBox="1"/>
          <p:nvPr/>
        </p:nvSpPr>
        <p:spPr>
          <a:xfrm>
            <a:off x="1741714" y="694466"/>
            <a:ext cx="7866743" cy="1200329"/>
          </a:xfrm>
          <a:prstGeom prst="rect">
            <a:avLst/>
          </a:prstGeom>
          <a:noFill/>
        </p:spPr>
        <p:txBody>
          <a:bodyPr wrap="square">
            <a:spAutoFit/>
          </a:bodyPr>
          <a:lstStyle/>
          <a:p>
            <a:pPr marL="274320" algn="ctr"/>
            <a:r>
              <a:rPr lang="en-US" sz="36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LỐI SỐNG ĐƠN GIẢN – </a:t>
            </a:r>
          </a:p>
          <a:p>
            <a:pPr marL="274320" algn="ctr"/>
            <a:r>
              <a:rPr lang="en-US" sz="36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XU THẾ CỦA THẾ KỈ XXI</a:t>
            </a:r>
            <a:r>
              <a:rPr lang="en-US" sz="36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3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3603B69D-0321-5DB1-FC1F-F77DA5BA4278}"/>
              </a:ext>
            </a:extLst>
          </p:cNvPr>
          <p:cNvSpPr txBox="1"/>
          <p:nvPr/>
        </p:nvSpPr>
        <p:spPr>
          <a:xfrm>
            <a:off x="7997372" y="1279241"/>
            <a:ext cx="3947885" cy="1200329"/>
          </a:xfrm>
          <a:prstGeom prst="rect">
            <a:avLst/>
          </a:prstGeom>
          <a:noFill/>
        </p:spPr>
        <p:txBody>
          <a:bodyPr wrap="square">
            <a:spAutoFit/>
          </a:bodyPr>
          <a:lstStyle/>
          <a:p>
            <a:pPr marL="274320" algn="just"/>
            <a:r>
              <a:rPr lang="en-US" sz="2400" i="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Chương</a:t>
            </a:r>
            <a:r>
              <a:rPr lang="en-US" sz="2400" i="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Thâu</a:t>
            </a:r>
            <a:r>
              <a:rPr lang="en-US" sz="2400" i="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i="1" dirty="0">
              <a:effectLst/>
              <a:latin typeface="Calibri" panose="020F0502020204030204" pitchFamily="34" charset="0"/>
              <a:ea typeface="Calibri" panose="020F0502020204030204" pitchFamily="34" charset="0"/>
              <a:cs typeface="Times New Roman" panose="02020603050405020304" pitchFamily="18" charset="0"/>
            </a:endParaRPr>
          </a:p>
          <a:p>
            <a:pPr marL="274320" algn="just"/>
            <a:r>
              <a:rPr lang="en-US"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i="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文本框 8">
            <a:extLst>
              <a:ext uri="{FF2B5EF4-FFF2-40B4-BE49-F238E27FC236}">
                <a16:creationId xmlns:a16="http://schemas.microsoft.com/office/drawing/2014/main" id="{E73C0E22-5979-C355-8800-A7900287A675}"/>
              </a:ext>
            </a:extLst>
          </p:cNvPr>
          <p:cNvSpPr txBox="1"/>
          <p:nvPr/>
        </p:nvSpPr>
        <p:spPr>
          <a:xfrm>
            <a:off x="134037" y="1879405"/>
            <a:ext cx="4582886" cy="480131"/>
          </a:xfrm>
          <a:prstGeom prst="rect">
            <a:avLst/>
          </a:prstGeom>
          <a:noFill/>
        </p:spPr>
        <p:txBody>
          <a:bodyPr wrap="square" lIns="109728" tIns="54864" rIns="109728" bIns="54864">
            <a:spAutoFit/>
          </a:bodyPr>
          <a:lstStyle/>
          <a:p>
            <a:pPr algn="ctr">
              <a:defRPr/>
            </a:pPr>
            <a:r>
              <a:rPr lang="en-US" sz="2400" b="1" dirty="0">
                <a:ln w="12700" cmpd="sng">
                  <a:solidFill>
                    <a:schemeClr val="accent4"/>
                  </a:solidFill>
                  <a:prstDash val="solid"/>
                </a:ln>
                <a:solidFill>
                  <a:srgbClr val="0000FF"/>
                </a:solidFill>
                <a:latin typeface="Times New Roman" panose="02020603050405020304" pitchFamily="18" charset="0"/>
                <a:cs typeface="Times New Roman" panose="02020603050405020304" pitchFamily="18" charset="0"/>
              </a:rPr>
              <a:t>II. SUY NGẪM VÀ PHẢN HỒI</a:t>
            </a:r>
          </a:p>
        </p:txBody>
      </p:sp>
      <p:sp>
        <p:nvSpPr>
          <p:cNvPr id="12" name="TextBox 11">
            <a:extLst>
              <a:ext uri="{FF2B5EF4-FFF2-40B4-BE49-F238E27FC236}">
                <a16:creationId xmlns:a16="http://schemas.microsoft.com/office/drawing/2014/main" id="{68DC9A05-346E-8996-7FB5-FB488345D040}"/>
              </a:ext>
            </a:extLst>
          </p:cNvPr>
          <p:cNvSpPr txBox="1"/>
          <p:nvPr/>
        </p:nvSpPr>
        <p:spPr>
          <a:xfrm>
            <a:off x="391885" y="2251200"/>
            <a:ext cx="5471886" cy="461665"/>
          </a:xfrm>
          <a:prstGeom prst="rect">
            <a:avLst/>
          </a:prstGeom>
          <a:noFill/>
        </p:spPr>
        <p:txBody>
          <a:bodyPr wrap="square">
            <a:spAutoFit/>
          </a:bodyPr>
          <a:lstStyle/>
          <a:p>
            <a:pPr algn="r">
              <a:defRPr/>
            </a:pPr>
            <a:r>
              <a:rPr lang="en-US" sz="2400" b="1" i="1" dirty="0">
                <a:solidFill>
                  <a:srgbClr val="FF0000"/>
                </a:solidFill>
                <a:latin typeface="Times New Roman" panose="02020603050405020304" pitchFamily="18" charset="0"/>
                <a:cs typeface="Times New Roman" panose="02020603050405020304" pitchFamily="18" charset="0"/>
              </a:rPr>
              <a:t>1. </a:t>
            </a:r>
            <a:r>
              <a:rPr lang="en-US" sz="2400" b="1" i="1" dirty="0" err="1">
                <a:solidFill>
                  <a:srgbClr val="FF0000"/>
                </a:solidFill>
                <a:latin typeface="Times New Roman" panose="02020603050405020304" pitchFamily="18" charset="0"/>
                <a:cs typeface="Times New Roman" panose="02020603050405020304" pitchFamily="18" charset="0"/>
              </a:rPr>
              <a:t>Hệ</a:t>
            </a:r>
            <a:r>
              <a:rPr lang="en-US" sz="2400" b="1" i="1" dirty="0">
                <a:solidFill>
                  <a:srgbClr val="FF0000"/>
                </a:solidFill>
                <a:latin typeface="Times New Roman" panose="02020603050405020304" pitchFamily="18" charset="0"/>
                <a:cs typeface="Times New Roman" panose="02020603050405020304" pitchFamily="18" charset="0"/>
              </a:rPr>
              <a:t> </a:t>
            </a:r>
            <a:r>
              <a:rPr lang="en-US" sz="2400" b="1" i="1" dirty="0" err="1">
                <a:solidFill>
                  <a:srgbClr val="FF0000"/>
                </a:solidFill>
                <a:latin typeface="Times New Roman" panose="02020603050405020304" pitchFamily="18" charset="0"/>
                <a:cs typeface="Times New Roman" panose="02020603050405020304" pitchFamily="18" charset="0"/>
              </a:rPr>
              <a:t>thống</a:t>
            </a:r>
            <a:r>
              <a:rPr lang="en-US" sz="2400" b="1" i="1" dirty="0">
                <a:solidFill>
                  <a:srgbClr val="FF0000"/>
                </a:solidFill>
                <a:latin typeface="Times New Roman" panose="02020603050405020304" pitchFamily="18" charset="0"/>
                <a:cs typeface="Times New Roman" panose="02020603050405020304" pitchFamily="18" charset="0"/>
              </a:rPr>
              <a:t> </a:t>
            </a:r>
            <a:r>
              <a:rPr lang="en-US" sz="2400" b="1" i="1" dirty="0" err="1">
                <a:solidFill>
                  <a:srgbClr val="FF0000"/>
                </a:solidFill>
                <a:latin typeface="Times New Roman" panose="02020603050405020304" pitchFamily="18" charset="0"/>
                <a:cs typeface="Times New Roman" panose="02020603050405020304" pitchFamily="18" charset="0"/>
              </a:rPr>
              <a:t>luận</a:t>
            </a:r>
            <a:r>
              <a:rPr lang="en-US" sz="2400" b="1" i="1" dirty="0">
                <a:solidFill>
                  <a:srgbClr val="FF0000"/>
                </a:solidFill>
                <a:latin typeface="Times New Roman" panose="02020603050405020304" pitchFamily="18" charset="0"/>
                <a:cs typeface="Times New Roman" panose="02020603050405020304" pitchFamily="18" charset="0"/>
              </a:rPr>
              <a:t> </a:t>
            </a:r>
            <a:r>
              <a:rPr lang="en-US" sz="2400" b="1" i="1" dirty="0" err="1">
                <a:solidFill>
                  <a:srgbClr val="FF0000"/>
                </a:solidFill>
                <a:latin typeface="Times New Roman" panose="02020603050405020304" pitchFamily="18" charset="0"/>
                <a:cs typeface="Times New Roman" panose="02020603050405020304" pitchFamily="18" charset="0"/>
              </a:rPr>
              <a:t>điểm</a:t>
            </a:r>
            <a:r>
              <a:rPr lang="en-US" sz="2400" b="1" i="1" dirty="0">
                <a:solidFill>
                  <a:srgbClr val="FF0000"/>
                </a:solidFill>
                <a:latin typeface="Times New Roman" panose="02020603050405020304" pitchFamily="18" charset="0"/>
                <a:cs typeface="Times New Roman" panose="02020603050405020304" pitchFamily="18" charset="0"/>
              </a:rPr>
              <a:t>, </a:t>
            </a:r>
            <a:r>
              <a:rPr lang="en-US" sz="2400" b="1" i="1" dirty="0" err="1">
                <a:solidFill>
                  <a:srgbClr val="FF0000"/>
                </a:solidFill>
                <a:latin typeface="Times New Roman" panose="02020603050405020304" pitchFamily="18" charset="0"/>
                <a:cs typeface="Times New Roman" panose="02020603050405020304" pitchFamily="18" charset="0"/>
              </a:rPr>
              <a:t>lí</a:t>
            </a:r>
            <a:r>
              <a:rPr lang="en-US" sz="2400" b="1" i="1" dirty="0">
                <a:solidFill>
                  <a:srgbClr val="FF0000"/>
                </a:solidFill>
                <a:latin typeface="Times New Roman" panose="02020603050405020304" pitchFamily="18" charset="0"/>
                <a:cs typeface="Times New Roman" panose="02020603050405020304" pitchFamily="18" charset="0"/>
              </a:rPr>
              <a:t> </a:t>
            </a:r>
            <a:r>
              <a:rPr lang="en-US" sz="2400" b="1" i="1" dirty="0" err="1">
                <a:solidFill>
                  <a:srgbClr val="FF0000"/>
                </a:solidFill>
                <a:latin typeface="Times New Roman" panose="02020603050405020304" pitchFamily="18" charset="0"/>
                <a:cs typeface="Times New Roman" panose="02020603050405020304" pitchFamily="18" charset="0"/>
              </a:rPr>
              <a:t>lẽ</a:t>
            </a:r>
            <a:r>
              <a:rPr lang="en-US" sz="2400" b="1" i="1" dirty="0">
                <a:solidFill>
                  <a:srgbClr val="FF0000"/>
                </a:solidFill>
                <a:latin typeface="Times New Roman" panose="02020603050405020304" pitchFamily="18" charset="0"/>
                <a:cs typeface="Times New Roman" panose="02020603050405020304" pitchFamily="18" charset="0"/>
              </a:rPr>
              <a:t> </a:t>
            </a:r>
            <a:r>
              <a:rPr lang="en-US" sz="2400" b="1" i="1" dirty="0" err="1">
                <a:solidFill>
                  <a:srgbClr val="FF0000"/>
                </a:solidFill>
                <a:latin typeface="Times New Roman" panose="02020603050405020304" pitchFamily="18" charset="0"/>
                <a:cs typeface="Times New Roman" panose="02020603050405020304" pitchFamily="18" charset="0"/>
              </a:rPr>
              <a:t>và</a:t>
            </a:r>
            <a:r>
              <a:rPr lang="en-US" sz="2400" b="1" i="1" dirty="0">
                <a:solidFill>
                  <a:srgbClr val="FF0000"/>
                </a:solidFill>
                <a:latin typeface="Times New Roman" panose="02020603050405020304" pitchFamily="18" charset="0"/>
                <a:cs typeface="Times New Roman" panose="02020603050405020304" pitchFamily="18" charset="0"/>
              </a:rPr>
              <a:t> </a:t>
            </a:r>
            <a:r>
              <a:rPr lang="en-US" sz="2400" b="1" i="1" dirty="0" err="1">
                <a:solidFill>
                  <a:srgbClr val="FF0000"/>
                </a:solidFill>
                <a:latin typeface="Times New Roman" panose="02020603050405020304" pitchFamily="18" charset="0"/>
                <a:cs typeface="Times New Roman" panose="02020603050405020304" pitchFamily="18" charset="0"/>
              </a:rPr>
              <a:t>dẫn</a:t>
            </a:r>
            <a:r>
              <a:rPr lang="en-US" sz="2400" b="1" i="1" dirty="0">
                <a:solidFill>
                  <a:srgbClr val="FF0000"/>
                </a:solidFill>
                <a:latin typeface="Times New Roman" panose="02020603050405020304" pitchFamily="18" charset="0"/>
                <a:cs typeface="Times New Roman" panose="02020603050405020304" pitchFamily="18" charset="0"/>
              </a:rPr>
              <a:t> </a:t>
            </a:r>
            <a:r>
              <a:rPr lang="en-US" sz="2400" b="1" i="1" dirty="0" err="1">
                <a:solidFill>
                  <a:srgbClr val="FF0000"/>
                </a:solidFill>
                <a:latin typeface="Times New Roman" panose="02020603050405020304" pitchFamily="18" charset="0"/>
                <a:cs typeface="Times New Roman" panose="02020603050405020304" pitchFamily="18" charset="0"/>
              </a:rPr>
              <a:t>chứng</a:t>
            </a:r>
            <a:endParaRPr lang="en-US" sz="24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485071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小学幼儿园家长会PPT模板"/>
</p:tagLst>
</file>

<file path=ppt/theme/theme1.xml><?xml version="1.0" encoding="utf-8"?>
<a:theme xmlns:a="http://schemas.openxmlformats.org/drawingml/2006/main" name="Office 主题">
  <a:themeElements>
    <a:clrScheme name="Office">
      <a:dk1>
        <a:srgbClr val="000000"/>
      </a:dk1>
      <a:lt1>
        <a:srgbClr val="FFFFFF"/>
      </a:lt1>
      <a:dk2>
        <a:srgbClr val="455F51"/>
      </a:dk2>
      <a:lt2>
        <a:srgbClr val="E2DFCC"/>
      </a:lt2>
      <a:accent1>
        <a:srgbClr val="63A537"/>
      </a:accent1>
      <a:accent2>
        <a:srgbClr val="08A5EF"/>
      </a:accent2>
      <a:accent3>
        <a:srgbClr val="739A28"/>
      </a:accent3>
      <a:accent4>
        <a:srgbClr val="37A76F"/>
      </a:accent4>
      <a:accent5>
        <a:srgbClr val="4EB3CF"/>
      </a:accent5>
      <a:accent6>
        <a:srgbClr val="51C3F9"/>
      </a:accent6>
      <a:hlink>
        <a:srgbClr val="08A5EF"/>
      </a:hlink>
      <a:folHlink>
        <a:srgbClr val="977B2D"/>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11091</TotalTime>
  <Words>1826</Words>
  <PresentationFormat>Widescreen</PresentationFormat>
  <Paragraphs>169</Paragraphs>
  <Slides>25</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25</vt:i4>
      </vt:variant>
    </vt:vector>
  </HeadingPairs>
  <TitlesOfParts>
    <vt:vector size="32" baseType="lpstr">
      <vt:lpstr>Arial</vt:lpstr>
      <vt:lpstr>Calibri</vt:lpstr>
      <vt:lpstr>Calibri Light</vt:lpstr>
      <vt:lpstr>Times New Roman</vt:lpstr>
      <vt:lpstr>Office 主题</vt:lpstr>
      <vt:lpstr>3_Office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2016-08-07T08:11:21Z</dcterms:created>
  <dcterms:modified xsi:type="dcterms:W3CDTF">2023-08-07T15:27:40Z</dcterms:modified>
</cp:coreProperties>
</file>