
<file path=[Content_Types].xml><?xml version="1.0" encoding="utf-8"?>
<Types xmlns="http://schemas.openxmlformats.org/package/2006/content-types">
  <Default Extension="jpeg" ContentType="image/jpe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2" r:id="rId17"/>
    <p:sldId id="271"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4372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5463" autoAdjust="0"/>
    <p:restoredTop sz="94660"/>
  </p:normalViewPr>
  <p:slideViewPr>
    <p:cSldViewPr snapToGrid="0" showGuides="1">
      <p:cViewPr>
        <p:scale>
          <a:sx n="50" d="100"/>
          <a:sy n="50" d="100"/>
        </p:scale>
        <p:origin x="2058" y="648"/>
      </p:cViewPr>
      <p:guideLst/>
    </p:cSldViewPr>
  </p:slid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 Id="rId8" Type="http://schemas.openxmlformats.org/officeDocument/2006/relationships/slide" Target="slides/slide7.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Worksheet3.xlsx"/><Relationship Id="rId2" Type="http://schemas.microsoft.com/office/2011/relationships/chartColorStyle" Target="colors4.xml"/><Relationship Id="rId1" Type="http://schemas.microsoft.com/office/2011/relationships/chartStyle" Target="style4.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Series 1</c:v>
                </c:pt>
              </c:strCache>
            </c:strRef>
          </c:tx>
          <c:spPr>
            <a:solidFill>
              <a:schemeClr val="accent1"/>
            </a:solidFill>
            <a:ln>
              <a:noFill/>
            </a:ln>
            <a:effectLst/>
          </c:spPr>
          <c:invertIfNegative val="0"/>
          <c:cat>
            <c:strRef>
              <c:f>Sheet1!$A$2:$A$4</c:f>
              <c:strCache>
                <c:ptCount val="3"/>
                <c:pt idx="0">
                  <c:v>Category 1</c:v>
                </c:pt>
                <c:pt idx="1">
                  <c:v>Category 2</c:v>
                </c:pt>
                <c:pt idx="2">
                  <c:v>Category 3</c:v>
                </c:pt>
              </c:strCache>
            </c:strRef>
          </c:cat>
          <c:val>
            <c:numRef>
              <c:f>Sheet1!$B$2:$B$4</c:f>
              <c:numCache>
                <c:formatCode>General</c:formatCode>
                <c:ptCount val="3"/>
                <c:pt idx="0">
                  <c:v>4.3</c:v>
                </c:pt>
                <c:pt idx="1">
                  <c:v>2.5</c:v>
                </c:pt>
                <c:pt idx="2">
                  <c:v>3.5</c:v>
                </c:pt>
              </c:numCache>
            </c:numRef>
          </c:val>
          <c:extLst>
            <c:ext xmlns:c16="http://schemas.microsoft.com/office/drawing/2014/chart" uri="{C3380CC4-5D6E-409C-BE32-E72D297353CC}">
              <c16:uniqueId val="{00000000-AADB-4ED8-A954-8C0AD18537D8}"/>
            </c:ext>
          </c:extLst>
        </c:ser>
        <c:ser>
          <c:idx val="1"/>
          <c:order val="1"/>
          <c:tx>
            <c:strRef>
              <c:f>Sheet1!$C$1</c:f>
              <c:strCache>
                <c:ptCount val="1"/>
                <c:pt idx="0">
                  <c:v>Series 2</c:v>
                </c:pt>
              </c:strCache>
            </c:strRef>
          </c:tx>
          <c:spPr>
            <a:solidFill>
              <a:schemeClr val="accent3"/>
            </a:solidFill>
            <a:ln>
              <a:noFill/>
            </a:ln>
            <a:effectLst/>
          </c:spPr>
          <c:invertIfNegative val="0"/>
          <c:cat>
            <c:strRef>
              <c:f>Sheet1!$A$2:$A$4</c:f>
              <c:strCache>
                <c:ptCount val="3"/>
                <c:pt idx="0">
                  <c:v>Category 1</c:v>
                </c:pt>
                <c:pt idx="1">
                  <c:v>Category 2</c:v>
                </c:pt>
                <c:pt idx="2">
                  <c:v>Category 3</c:v>
                </c:pt>
              </c:strCache>
            </c:strRef>
          </c:cat>
          <c:val>
            <c:numRef>
              <c:f>Sheet1!$C$2:$C$4</c:f>
              <c:numCache>
                <c:formatCode>General</c:formatCode>
                <c:ptCount val="3"/>
                <c:pt idx="0">
                  <c:v>2.4</c:v>
                </c:pt>
                <c:pt idx="1">
                  <c:v>4.4000000000000004</c:v>
                </c:pt>
                <c:pt idx="2">
                  <c:v>1.8</c:v>
                </c:pt>
              </c:numCache>
            </c:numRef>
          </c:val>
          <c:extLst>
            <c:ext xmlns:c16="http://schemas.microsoft.com/office/drawing/2014/chart" uri="{C3380CC4-5D6E-409C-BE32-E72D297353CC}">
              <c16:uniqueId val="{00000001-AADB-4ED8-A954-8C0AD18537D8}"/>
            </c:ext>
          </c:extLst>
        </c:ser>
        <c:ser>
          <c:idx val="2"/>
          <c:order val="2"/>
          <c:tx>
            <c:strRef>
              <c:f>Sheet1!$D$1</c:f>
              <c:strCache>
                <c:ptCount val="1"/>
                <c:pt idx="0">
                  <c:v>Series 3</c:v>
                </c:pt>
              </c:strCache>
            </c:strRef>
          </c:tx>
          <c:spPr>
            <a:solidFill>
              <a:schemeClr val="accent5"/>
            </a:solidFill>
            <a:ln>
              <a:noFill/>
            </a:ln>
            <a:effectLst/>
          </c:spPr>
          <c:invertIfNegative val="0"/>
          <c:cat>
            <c:strRef>
              <c:f>Sheet1!$A$2:$A$4</c:f>
              <c:strCache>
                <c:ptCount val="3"/>
                <c:pt idx="0">
                  <c:v>Category 1</c:v>
                </c:pt>
                <c:pt idx="1">
                  <c:v>Category 2</c:v>
                </c:pt>
                <c:pt idx="2">
                  <c:v>Category 3</c:v>
                </c:pt>
              </c:strCache>
            </c:strRef>
          </c:cat>
          <c:val>
            <c:numRef>
              <c:f>Sheet1!$D$2:$D$4</c:f>
              <c:numCache>
                <c:formatCode>General</c:formatCode>
                <c:ptCount val="3"/>
                <c:pt idx="0">
                  <c:v>2</c:v>
                </c:pt>
                <c:pt idx="1">
                  <c:v>2</c:v>
                </c:pt>
                <c:pt idx="2">
                  <c:v>3</c:v>
                </c:pt>
              </c:numCache>
            </c:numRef>
          </c:val>
          <c:extLst>
            <c:ext xmlns:c16="http://schemas.microsoft.com/office/drawing/2014/chart" uri="{C3380CC4-5D6E-409C-BE32-E72D297353CC}">
              <c16:uniqueId val="{00000002-AADB-4ED8-A954-8C0AD18537D8}"/>
            </c:ext>
          </c:extLst>
        </c:ser>
        <c:dLbls>
          <c:showLegendKey val="0"/>
          <c:showVal val="0"/>
          <c:showCatName val="0"/>
          <c:showSerName val="0"/>
          <c:showPercent val="0"/>
          <c:showBubbleSize val="0"/>
        </c:dLbls>
        <c:gapWidth val="175"/>
        <c:axId val="423788496"/>
        <c:axId val="423791776"/>
      </c:barChart>
      <c:catAx>
        <c:axId val="42378849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423791776"/>
        <c:crosses val="autoZero"/>
        <c:auto val="1"/>
        <c:lblAlgn val="ctr"/>
        <c:lblOffset val="100"/>
        <c:noMultiLvlLbl val="0"/>
      </c:catAx>
      <c:valAx>
        <c:axId val="423791776"/>
        <c:scaling>
          <c:orientation val="minMax"/>
        </c:scaling>
        <c:delete val="0"/>
        <c:axPos val="l"/>
        <c:majorGridlines>
          <c:spPr>
            <a:ln w="9525" cap="flat" cmpd="sng" algn="ctr">
              <a:solidFill>
                <a:schemeClr val="bg1">
                  <a:lumMod val="9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423788496"/>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percentStacked"/>
        <c:varyColors val="0"/>
        <c:ser>
          <c:idx val="0"/>
          <c:order val="0"/>
          <c:tx>
            <c:strRef>
              <c:f>Sheet1!$B$1</c:f>
              <c:strCache>
                <c:ptCount val="1"/>
                <c:pt idx="0">
                  <c:v>Series 1</c:v>
                </c:pt>
              </c:strCache>
            </c:strRef>
          </c:tx>
          <c:spPr>
            <a:solidFill>
              <a:schemeClr val="accent1"/>
            </a:solidFill>
            <a:ln>
              <a:noFill/>
            </a:ln>
            <a:effectLst/>
          </c:spPr>
          <c:invertIfNegative val="0"/>
          <c:cat>
            <c:strRef>
              <c:f>Sheet1!$A$2:$A$4</c:f>
              <c:strCache>
                <c:ptCount val="3"/>
                <c:pt idx="0">
                  <c:v>Category 1</c:v>
                </c:pt>
                <c:pt idx="1">
                  <c:v>Category 2</c:v>
                </c:pt>
                <c:pt idx="2">
                  <c:v>Category 3</c:v>
                </c:pt>
              </c:strCache>
            </c:strRef>
          </c:cat>
          <c:val>
            <c:numRef>
              <c:f>Sheet1!$B$2:$B$4</c:f>
              <c:numCache>
                <c:formatCode>General</c:formatCode>
                <c:ptCount val="3"/>
                <c:pt idx="0">
                  <c:v>4.3</c:v>
                </c:pt>
                <c:pt idx="1">
                  <c:v>2.5</c:v>
                </c:pt>
                <c:pt idx="2">
                  <c:v>3.5</c:v>
                </c:pt>
              </c:numCache>
            </c:numRef>
          </c:val>
          <c:extLst>
            <c:ext xmlns:c16="http://schemas.microsoft.com/office/drawing/2014/chart" uri="{C3380CC4-5D6E-409C-BE32-E72D297353CC}">
              <c16:uniqueId val="{00000000-AADB-4ED8-A954-8C0AD18537D8}"/>
            </c:ext>
          </c:extLst>
        </c:ser>
        <c:ser>
          <c:idx val="1"/>
          <c:order val="1"/>
          <c:tx>
            <c:strRef>
              <c:f>Sheet1!$C$1</c:f>
              <c:strCache>
                <c:ptCount val="1"/>
                <c:pt idx="0">
                  <c:v>Series 2</c:v>
                </c:pt>
              </c:strCache>
            </c:strRef>
          </c:tx>
          <c:spPr>
            <a:solidFill>
              <a:schemeClr val="accent3"/>
            </a:solidFill>
            <a:ln>
              <a:noFill/>
            </a:ln>
            <a:effectLst/>
          </c:spPr>
          <c:invertIfNegative val="0"/>
          <c:cat>
            <c:strRef>
              <c:f>Sheet1!$A$2:$A$4</c:f>
              <c:strCache>
                <c:ptCount val="3"/>
                <c:pt idx="0">
                  <c:v>Category 1</c:v>
                </c:pt>
                <c:pt idx="1">
                  <c:v>Category 2</c:v>
                </c:pt>
                <c:pt idx="2">
                  <c:v>Category 3</c:v>
                </c:pt>
              </c:strCache>
            </c:strRef>
          </c:cat>
          <c:val>
            <c:numRef>
              <c:f>Sheet1!$C$2:$C$4</c:f>
              <c:numCache>
                <c:formatCode>General</c:formatCode>
                <c:ptCount val="3"/>
                <c:pt idx="0">
                  <c:v>2.4</c:v>
                </c:pt>
                <c:pt idx="1">
                  <c:v>4.4000000000000004</c:v>
                </c:pt>
                <c:pt idx="2">
                  <c:v>1.8</c:v>
                </c:pt>
              </c:numCache>
            </c:numRef>
          </c:val>
          <c:extLst>
            <c:ext xmlns:c16="http://schemas.microsoft.com/office/drawing/2014/chart" uri="{C3380CC4-5D6E-409C-BE32-E72D297353CC}">
              <c16:uniqueId val="{00000001-AADB-4ED8-A954-8C0AD18537D8}"/>
            </c:ext>
          </c:extLst>
        </c:ser>
        <c:ser>
          <c:idx val="2"/>
          <c:order val="2"/>
          <c:tx>
            <c:strRef>
              <c:f>Sheet1!$D$1</c:f>
              <c:strCache>
                <c:ptCount val="1"/>
                <c:pt idx="0">
                  <c:v>Series 3</c:v>
                </c:pt>
              </c:strCache>
            </c:strRef>
          </c:tx>
          <c:spPr>
            <a:solidFill>
              <a:schemeClr val="accent4"/>
            </a:solidFill>
            <a:ln>
              <a:noFill/>
            </a:ln>
            <a:effectLst/>
          </c:spPr>
          <c:invertIfNegative val="0"/>
          <c:cat>
            <c:strRef>
              <c:f>Sheet1!$A$2:$A$4</c:f>
              <c:strCache>
                <c:ptCount val="3"/>
                <c:pt idx="0">
                  <c:v>Category 1</c:v>
                </c:pt>
                <c:pt idx="1">
                  <c:v>Category 2</c:v>
                </c:pt>
                <c:pt idx="2">
                  <c:v>Category 3</c:v>
                </c:pt>
              </c:strCache>
            </c:strRef>
          </c:cat>
          <c:val>
            <c:numRef>
              <c:f>Sheet1!$D$2:$D$4</c:f>
              <c:numCache>
                <c:formatCode>General</c:formatCode>
                <c:ptCount val="3"/>
                <c:pt idx="0">
                  <c:v>2</c:v>
                </c:pt>
                <c:pt idx="1">
                  <c:v>2</c:v>
                </c:pt>
                <c:pt idx="2">
                  <c:v>3</c:v>
                </c:pt>
              </c:numCache>
            </c:numRef>
          </c:val>
          <c:extLst>
            <c:ext xmlns:c16="http://schemas.microsoft.com/office/drawing/2014/chart" uri="{C3380CC4-5D6E-409C-BE32-E72D297353CC}">
              <c16:uniqueId val="{00000002-AADB-4ED8-A954-8C0AD18537D8}"/>
            </c:ext>
          </c:extLst>
        </c:ser>
        <c:dLbls>
          <c:showLegendKey val="0"/>
          <c:showVal val="0"/>
          <c:showCatName val="0"/>
          <c:showSerName val="0"/>
          <c:showPercent val="0"/>
          <c:showBubbleSize val="0"/>
        </c:dLbls>
        <c:gapWidth val="175"/>
        <c:overlap val="100"/>
        <c:axId val="423788496"/>
        <c:axId val="423791776"/>
      </c:barChart>
      <c:catAx>
        <c:axId val="423788496"/>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423791776"/>
        <c:crosses val="autoZero"/>
        <c:auto val="1"/>
        <c:lblAlgn val="ctr"/>
        <c:lblOffset val="100"/>
        <c:noMultiLvlLbl val="0"/>
      </c:catAx>
      <c:valAx>
        <c:axId val="423791776"/>
        <c:scaling>
          <c:orientation val="minMax"/>
        </c:scaling>
        <c:delete val="0"/>
        <c:axPos val="b"/>
        <c:majorGridlines>
          <c:spPr>
            <a:ln w="9525" cap="flat" cmpd="sng" algn="ctr">
              <a:solidFill>
                <a:schemeClr val="bg1">
                  <a:lumMod val="9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423788496"/>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3.7484254430672714E-2"/>
          <c:y val="6.6662520505504391E-2"/>
          <c:w val="0.92503149113865457"/>
          <c:h val="0.86667495898899116"/>
        </c:manualLayout>
      </c:layout>
      <c:doughnutChart>
        <c:varyColors val="1"/>
        <c:ser>
          <c:idx val="0"/>
          <c:order val="0"/>
          <c:tx>
            <c:strRef>
              <c:f>Sheet1!$B$1</c:f>
              <c:strCache>
                <c:ptCount val="1"/>
                <c:pt idx="0">
                  <c:v>Sales</c:v>
                </c:pt>
              </c:strCache>
            </c:strRef>
          </c:tx>
          <c:spPr>
            <a:ln>
              <a:noFill/>
            </a:ln>
          </c:spPr>
          <c:dPt>
            <c:idx val="0"/>
            <c:bubble3D val="0"/>
            <c:spPr>
              <a:solidFill>
                <a:schemeClr val="accent1"/>
              </a:solidFill>
              <a:ln w="19050">
                <a:noFill/>
              </a:ln>
              <a:effectLst/>
            </c:spPr>
            <c:extLst>
              <c:ext xmlns:c16="http://schemas.microsoft.com/office/drawing/2014/chart" uri="{C3380CC4-5D6E-409C-BE32-E72D297353CC}">
                <c16:uniqueId val="{00000003-A91E-4919-8D60-7341F582BE0C}"/>
              </c:ext>
            </c:extLst>
          </c:dPt>
          <c:dPt>
            <c:idx val="1"/>
            <c:bubble3D val="0"/>
            <c:spPr>
              <a:solidFill>
                <a:schemeClr val="accent2"/>
              </a:solidFill>
              <a:ln w="19050">
                <a:noFill/>
              </a:ln>
              <a:effectLst/>
            </c:spPr>
            <c:extLst>
              <c:ext xmlns:c16="http://schemas.microsoft.com/office/drawing/2014/chart" uri="{C3380CC4-5D6E-409C-BE32-E72D297353CC}">
                <c16:uniqueId val="{00000003-6ADB-4871-BBDC-933D45A4FDA5}"/>
              </c:ext>
            </c:extLst>
          </c:dPt>
          <c:dPt>
            <c:idx val="2"/>
            <c:bubble3D val="0"/>
            <c:spPr>
              <a:solidFill>
                <a:schemeClr val="accent3"/>
              </a:solidFill>
              <a:ln w="19050">
                <a:noFill/>
              </a:ln>
              <a:effectLst/>
            </c:spPr>
            <c:extLst>
              <c:ext xmlns:c16="http://schemas.microsoft.com/office/drawing/2014/chart" uri="{C3380CC4-5D6E-409C-BE32-E72D297353CC}">
                <c16:uniqueId val="{00000005-6ADB-4871-BBDC-933D45A4FDA5}"/>
              </c:ext>
            </c:extLst>
          </c:dPt>
          <c:dPt>
            <c:idx val="3"/>
            <c:bubble3D val="0"/>
            <c:spPr>
              <a:solidFill>
                <a:schemeClr val="accent4"/>
              </a:solidFill>
              <a:ln w="19050">
                <a:noFill/>
              </a:ln>
              <a:effectLst/>
            </c:spPr>
            <c:extLst>
              <c:ext xmlns:c16="http://schemas.microsoft.com/office/drawing/2014/chart" uri="{C3380CC4-5D6E-409C-BE32-E72D297353CC}">
                <c16:uniqueId val="{00000007-6ADB-4871-BBDC-933D45A4FDA5}"/>
              </c:ext>
            </c:extLst>
          </c:dPt>
          <c:dLbls>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bg1"/>
                    </a:solidFill>
                    <a:latin typeface="+mj-lt"/>
                    <a:ea typeface="+mn-ea"/>
                    <a:cs typeface="+mn-cs"/>
                  </a:defRPr>
                </a:pPr>
                <a:endParaRPr lang="en-US"/>
              </a:p>
            </c:txPr>
            <c:showLegendKey val="0"/>
            <c:showVal val="0"/>
            <c:showCatName val="1"/>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Sheet1!$A$2:$A$5</c:f>
              <c:strCache>
                <c:ptCount val="4"/>
                <c:pt idx="0">
                  <c:v>Our Curriculum</c:v>
                </c:pt>
                <c:pt idx="1">
                  <c:v>Other</c:v>
                </c:pt>
                <c:pt idx="2">
                  <c:v>Other</c:v>
                </c:pt>
                <c:pt idx="3">
                  <c:v>4th Qtr</c:v>
                </c:pt>
              </c:strCache>
            </c:strRef>
          </c:cat>
          <c:val>
            <c:numRef>
              <c:f>Sheet1!$B$2:$B$5</c:f>
              <c:numCache>
                <c:formatCode>General</c:formatCode>
                <c:ptCount val="4"/>
                <c:pt idx="0">
                  <c:v>8.1999999999999993</c:v>
                </c:pt>
                <c:pt idx="1">
                  <c:v>3.2</c:v>
                </c:pt>
                <c:pt idx="2">
                  <c:v>1.4</c:v>
                </c:pt>
                <c:pt idx="3">
                  <c:v>1.2</c:v>
                </c:pt>
              </c:numCache>
            </c:numRef>
          </c:val>
          <c:extLst>
            <c:ext xmlns:c16="http://schemas.microsoft.com/office/drawing/2014/chart" uri="{C3380CC4-5D6E-409C-BE32-E72D297353CC}">
              <c16:uniqueId val="{00000000-A91E-4919-8D60-7341F582BE0C}"/>
            </c:ext>
          </c:extLst>
        </c:ser>
        <c:dLbls>
          <c:showLegendKey val="0"/>
          <c:showVal val="0"/>
          <c:showCatName val="1"/>
          <c:showSerName val="0"/>
          <c:showPercent val="1"/>
          <c:showBubbleSize val="0"/>
          <c:showLeaderLines val="1"/>
        </c:dLbls>
        <c:firstSliceAng val="0"/>
        <c:holeSize val="50"/>
      </c:doughnut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6.4709782367050495E-2"/>
          <c:y val="3.960670976008613E-2"/>
          <c:w val="0.90778162390494821"/>
          <c:h val="0.65631837005087901"/>
        </c:manualLayout>
      </c:layout>
      <c:lineChart>
        <c:grouping val="standard"/>
        <c:varyColors val="0"/>
        <c:ser>
          <c:idx val="0"/>
          <c:order val="0"/>
          <c:tx>
            <c:strRef>
              <c:f>Sheet1!$B$1</c:f>
              <c:strCache>
                <c:ptCount val="1"/>
                <c:pt idx="0">
                  <c:v>Series 1</c:v>
                </c:pt>
              </c:strCache>
            </c:strRef>
          </c:tx>
          <c:spPr>
            <a:ln w="28575" cap="rnd">
              <a:solidFill>
                <a:schemeClr val="accent3"/>
              </a:solidFill>
              <a:round/>
            </a:ln>
            <a:effectLst/>
          </c:spPr>
          <c:marker>
            <c:symbol val="none"/>
          </c:marker>
          <c:cat>
            <c:strRef>
              <c:f>Sheet1!$A$2:$A$5</c:f>
              <c:strCache>
                <c:ptCount val="4"/>
                <c:pt idx="0">
                  <c:v>Category 1</c:v>
                </c:pt>
                <c:pt idx="1">
                  <c:v>Category 2</c:v>
                </c:pt>
                <c:pt idx="2">
                  <c:v>Category 3</c:v>
                </c:pt>
                <c:pt idx="3">
                  <c:v>Category 4</c:v>
                </c:pt>
              </c:strCache>
            </c:strRef>
          </c:cat>
          <c:val>
            <c:numRef>
              <c:f>Sheet1!$B$2:$B$5</c:f>
              <c:numCache>
                <c:formatCode>General</c:formatCode>
                <c:ptCount val="4"/>
                <c:pt idx="0">
                  <c:v>4.3</c:v>
                </c:pt>
                <c:pt idx="1">
                  <c:v>2.5</c:v>
                </c:pt>
                <c:pt idx="2">
                  <c:v>3.5</c:v>
                </c:pt>
                <c:pt idx="3">
                  <c:v>4.5</c:v>
                </c:pt>
              </c:numCache>
            </c:numRef>
          </c:val>
          <c:smooth val="0"/>
          <c:extLst>
            <c:ext xmlns:c16="http://schemas.microsoft.com/office/drawing/2014/chart" uri="{C3380CC4-5D6E-409C-BE32-E72D297353CC}">
              <c16:uniqueId val="{00000000-3E2F-40A8-A1B5-89DCAD280667}"/>
            </c:ext>
          </c:extLst>
        </c:ser>
        <c:ser>
          <c:idx val="1"/>
          <c:order val="1"/>
          <c:tx>
            <c:strRef>
              <c:f>Sheet1!$C$1</c:f>
              <c:strCache>
                <c:ptCount val="1"/>
                <c:pt idx="0">
                  <c:v>Series 2</c:v>
                </c:pt>
              </c:strCache>
            </c:strRef>
          </c:tx>
          <c:spPr>
            <a:ln w="28575" cap="rnd">
              <a:solidFill>
                <a:schemeClr val="accent4"/>
              </a:solidFill>
              <a:round/>
            </a:ln>
            <a:effectLst/>
          </c:spPr>
          <c:marker>
            <c:symbol val="none"/>
          </c:marker>
          <c:cat>
            <c:strRef>
              <c:f>Sheet1!$A$2:$A$5</c:f>
              <c:strCache>
                <c:ptCount val="4"/>
                <c:pt idx="0">
                  <c:v>Category 1</c:v>
                </c:pt>
                <c:pt idx="1">
                  <c:v>Category 2</c:v>
                </c:pt>
                <c:pt idx="2">
                  <c:v>Category 3</c:v>
                </c:pt>
                <c:pt idx="3">
                  <c:v>Category 4</c:v>
                </c:pt>
              </c:strCache>
            </c:strRef>
          </c:cat>
          <c:val>
            <c:numRef>
              <c:f>Sheet1!$C$2:$C$5</c:f>
              <c:numCache>
                <c:formatCode>General</c:formatCode>
                <c:ptCount val="4"/>
                <c:pt idx="0">
                  <c:v>2.4</c:v>
                </c:pt>
                <c:pt idx="1">
                  <c:v>4.4000000000000004</c:v>
                </c:pt>
                <c:pt idx="2">
                  <c:v>1.8</c:v>
                </c:pt>
                <c:pt idx="3">
                  <c:v>2.8</c:v>
                </c:pt>
              </c:numCache>
            </c:numRef>
          </c:val>
          <c:smooth val="0"/>
          <c:extLst>
            <c:ext xmlns:c16="http://schemas.microsoft.com/office/drawing/2014/chart" uri="{C3380CC4-5D6E-409C-BE32-E72D297353CC}">
              <c16:uniqueId val="{00000001-3E2F-40A8-A1B5-89DCAD280667}"/>
            </c:ext>
          </c:extLst>
        </c:ser>
        <c:ser>
          <c:idx val="2"/>
          <c:order val="2"/>
          <c:tx>
            <c:strRef>
              <c:f>Sheet1!$D$1</c:f>
              <c:strCache>
                <c:ptCount val="1"/>
                <c:pt idx="0">
                  <c:v>Series 3</c:v>
                </c:pt>
              </c:strCache>
            </c:strRef>
          </c:tx>
          <c:spPr>
            <a:ln w="28575" cap="rnd">
              <a:solidFill>
                <a:schemeClr val="accent5"/>
              </a:solidFill>
              <a:round/>
            </a:ln>
            <a:effectLst/>
          </c:spPr>
          <c:marker>
            <c:symbol val="none"/>
          </c:marker>
          <c:cat>
            <c:strRef>
              <c:f>Sheet1!$A$2:$A$5</c:f>
              <c:strCache>
                <c:ptCount val="4"/>
                <c:pt idx="0">
                  <c:v>Category 1</c:v>
                </c:pt>
                <c:pt idx="1">
                  <c:v>Category 2</c:v>
                </c:pt>
                <c:pt idx="2">
                  <c:v>Category 3</c:v>
                </c:pt>
                <c:pt idx="3">
                  <c:v>Category 4</c:v>
                </c:pt>
              </c:strCache>
            </c:strRef>
          </c:cat>
          <c:val>
            <c:numRef>
              <c:f>Sheet1!$D$2:$D$5</c:f>
              <c:numCache>
                <c:formatCode>General</c:formatCode>
                <c:ptCount val="4"/>
                <c:pt idx="0">
                  <c:v>2</c:v>
                </c:pt>
                <c:pt idx="1">
                  <c:v>2</c:v>
                </c:pt>
                <c:pt idx="2">
                  <c:v>3</c:v>
                </c:pt>
                <c:pt idx="3">
                  <c:v>5</c:v>
                </c:pt>
              </c:numCache>
            </c:numRef>
          </c:val>
          <c:smooth val="0"/>
          <c:extLst>
            <c:ext xmlns:c16="http://schemas.microsoft.com/office/drawing/2014/chart" uri="{C3380CC4-5D6E-409C-BE32-E72D297353CC}">
              <c16:uniqueId val="{00000002-3E2F-40A8-A1B5-89DCAD280667}"/>
            </c:ext>
          </c:extLst>
        </c:ser>
        <c:dLbls>
          <c:showLegendKey val="0"/>
          <c:showVal val="0"/>
          <c:showCatName val="0"/>
          <c:showSerName val="0"/>
          <c:showPercent val="0"/>
          <c:showBubbleSize val="0"/>
        </c:dLbls>
        <c:smooth val="0"/>
        <c:axId val="575861231"/>
        <c:axId val="575857903"/>
      </c:lineChart>
      <c:catAx>
        <c:axId val="575861231"/>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575857903"/>
        <c:crosses val="autoZero"/>
        <c:auto val="1"/>
        <c:lblAlgn val="ctr"/>
        <c:lblOffset val="100"/>
        <c:noMultiLvlLbl val="0"/>
      </c:catAx>
      <c:valAx>
        <c:axId val="575857903"/>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575861231"/>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4D821D8-1706-441C-A329-C3069FA59F5D}" type="datetimeFigureOut">
              <a:rPr lang="en-US" smtClean="0"/>
              <a:t>3/15/2021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134CBD9-EA76-4F21-A540-FC6942B3DDFE}" type="slidenum">
              <a:rPr lang="en-US" smtClean="0"/>
              <a:t>‹#›</a:t>
            </a:fld>
            <a:endParaRPr lang="en-US"/>
          </a:p>
        </p:txBody>
      </p:sp>
    </p:spTree>
    <p:extLst>
      <p:ext uri="{BB962C8B-B14F-4D97-AF65-F5344CB8AC3E}">
        <p14:creationId xmlns:p14="http://schemas.microsoft.com/office/powerpoint/2010/main" val="1838215621"/>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257" userDrawn="1">
          <p15:clr>
            <a:srgbClr val="FBAE40"/>
          </p15:clr>
        </p15:guide>
        <p15:guide id="3" pos="7423" userDrawn="1">
          <p15:clr>
            <a:srgbClr val="FBAE40"/>
          </p15:clr>
        </p15:guide>
        <p15:guide id="4" orient="horz" pos="4042" userDrawn="1">
          <p15:clr>
            <a:srgbClr val="FBAE40"/>
          </p15:clr>
        </p15:guide>
        <p15:guide id="5" orient="horz" pos="278"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09">
    <p:spTree>
      <p:nvGrpSpPr>
        <p:cNvPr id="1" name=""/>
        <p:cNvGrpSpPr/>
        <p:nvPr/>
      </p:nvGrpSpPr>
      <p:grpSpPr>
        <a:xfrm>
          <a:off x="0" y="0"/>
          <a:ext cx="0" cy="0"/>
          <a:chOff x="0" y="0"/>
          <a:chExt cx="0" cy="0"/>
        </a:xfrm>
      </p:grpSpPr>
      <p:sp>
        <p:nvSpPr>
          <p:cNvPr id="21" name="Freeform: Shape 20">
            <a:extLst>
              <a:ext uri="{FF2B5EF4-FFF2-40B4-BE49-F238E27FC236}">
                <a16:creationId xmlns:a16="http://schemas.microsoft.com/office/drawing/2014/main" id="{ECDBA3B2-902C-4078-8241-2E1E222E2221}"/>
              </a:ext>
            </a:extLst>
          </p:cNvPr>
          <p:cNvSpPr/>
          <p:nvPr userDrawn="1"/>
        </p:nvSpPr>
        <p:spPr>
          <a:xfrm>
            <a:off x="0" y="0"/>
            <a:ext cx="4440868" cy="6858000"/>
          </a:xfrm>
          <a:custGeom>
            <a:avLst/>
            <a:gdLst>
              <a:gd name="connsiteX0" fmla="*/ 0 w 4440868"/>
              <a:gd name="connsiteY0" fmla="*/ 0 h 6858000"/>
              <a:gd name="connsiteX1" fmla="*/ 2857011 w 4440868"/>
              <a:gd name="connsiteY1" fmla="*/ 0 h 6858000"/>
              <a:gd name="connsiteX2" fmla="*/ 4412571 w 4440868"/>
              <a:gd name="connsiteY2" fmla="*/ 5966984 h 6858000"/>
              <a:gd name="connsiteX3" fmla="*/ 4223729 w 4440868"/>
              <a:gd name="connsiteY3" fmla="*/ 6760400 h 6858000"/>
              <a:gd name="connsiteX4" fmla="*/ 4119445 w 4440868"/>
              <a:gd name="connsiteY4" fmla="*/ 6858000 h 6858000"/>
              <a:gd name="connsiteX5" fmla="*/ 0 w 4440868"/>
              <a:gd name="connsiteY5"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440868" h="6858000">
                <a:moveTo>
                  <a:pt x="0" y="0"/>
                </a:moveTo>
                <a:lnTo>
                  <a:pt x="2857011" y="0"/>
                </a:lnTo>
                <a:lnTo>
                  <a:pt x="4412571" y="5966984"/>
                </a:lnTo>
                <a:cubicBezTo>
                  <a:pt x="4488190" y="6257053"/>
                  <a:pt x="4407894" y="6551110"/>
                  <a:pt x="4223729" y="6760400"/>
                </a:cubicBezTo>
                <a:lnTo>
                  <a:pt x="4119445"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ID"/>
          </a:p>
        </p:txBody>
      </p:sp>
      <p:sp>
        <p:nvSpPr>
          <p:cNvPr id="39" name="Picture Placeholder 38">
            <a:extLst>
              <a:ext uri="{FF2B5EF4-FFF2-40B4-BE49-F238E27FC236}">
                <a16:creationId xmlns:a16="http://schemas.microsoft.com/office/drawing/2014/main" id="{33D9165B-ACD9-4A57-BB99-7506D68B5C08}"/>
              </a:ext>
            </a:extLst>
          </p:cNvPr>
          <p:cNvSpPr>
            <a:spLocks noGrp="1"/>
          </p:cNvSpPr>
          <p:nvPr>
            <p:ph type="pic" sz="quarter" idx="10"/>
          </p:nvPr>
        </p:nvSpPr>
        <p:spPr>
          <a:xfrm>
            <a:off x="411164" y="441326"/>
            <a:ext cx="4670425" cy="2787253"/>
          </a:xfrm>
          <a:prstGeom prst="roundRect">
            <a:avLst>
              <a:gd name="adj" fmla="val 13933"/>
            </a:avLst>
          </a:prstGeom>
          <a:gradFill>
            <a:gsLst>
              <a:gs pos="0">
                <a:schemeClr val="bg1">
                  <a:lumMod val="85000"/>
                </a:schemeClr>
              </a:gs>
              <a:gs pos="100000">
                <a:schemeClr val="bg1">
                  <a:lumMod val="65000"/>
                </a:schemeClr>
              </a:gs>
            </a:gsLst>
            <a:lin ang="2700000" scaled="1"/>
          </a:gradFill>
        </p:spPr>
        <p:txBody>
          <a:bodyPr wrap="square">
            <a:noAutofit/>
          </a:bodyPr>
          <a:lstStyle/>
          <a:p>
            <a:endParaRPr lang="en-ID"/>
          </a:p>
        </p:txBody>
      </p:sp>
      <p:sp>
        <p:nvSpPr>
          <p:cNvPr id="40" name="Picture Placeholder 39">
            <a:extLst>
              <a:ext uri="{FF2B5EF4-FFF2-40B4-BE49-F238E27FC236}">
                <a16:creationId xmlns:a16="http://schemas.microsoft.com/office/drawing/2014/main" id="{3E8BFB96-B801-427C-B675-CB552C935F7A}"/>
              </a:ext>
            </a:extLst>
          </p:cNvPr>
          <p:cNvSpPr>
            <a:spLocks noGrp="1"/>
          </p:cNvSpPr>
          <p:nvPr userDrawn="1">
            <p:ph type="pic" sz="quarter" idx="11"/>
          </p:nvPr>
        </p:nvSpPr>
        <p:spPr>
          <a:xfrm>
            <a:off x="411164" y="3429000"/>
            <a:ext cx="4670425" cy="2987675"/>
          </a:xfrm>
          <a:prstGeom prst="roundRect">
            <a:avLst>
              <a:gd name="adj" fmla="val 13933"/>
            </a:avLst>
          </a:prstGeom>
          <a:gradFill>
            <a:gsLst>
              <a:gs pos="0">
                <a:schemeClr val="bg1">
                  <a:lumMod val="85000"/>
                </a:schemeClr>
              </a:gs>
              <a:gs pos="100000">
                <a:schemeClr val="bg1">
                  <a:lumMod val="65000"/>
                </a:schemeClr>
              </a:gs>
            </a:gsLst>
            <a:lin ang="2700000" scaled="1"/>
          </a:gradFill>
        </p:spPr>
        <p:txBody>
          <a:bodyPr wrap="square">
            <a:noAutofit/>
          </a:bodyPr>
          <a:lstStyle/>
          <a:p>
            <a:endParaRPr lang="en-ID"/>
          </a:p>
        </p:txBody>
      </p:sp>
      <p:sp>
        <p:nvSpPr>
          <p:cNvPr id="41" name="Text Placeholder 4">
            <a:extLst>
              <a:ext uri="{FF2B5EF4-FFF2-40B4-BE49-F238E27FC236}">
                <a16:creationId xmlns:a16="http://schemas.microsoft.com/office/drawing/2014/main" id="{2AA12EA5-4B46-4544-B7BE-DA710B7B9AF7}"/>
              </a:ext>
            </a:extLst>
          </p:cNvPr>
          <p:cNvSpPr>
            <a:spLocks noGrp="1"/>
          </p:cNvSpPr>
          <p:nvPr userDrawn="1">
            <p:ph type="body" sz="quarter" idx="12"/>
          </p:nvPr>
        </p:nvSpPr>
        <p:spPr>
          <a:xfrm>
            <a:off x="7122997" y="3803579"/>
            <a:ext cx="4041648" cy="832104"/>
          </a:xfrm>
        </p:spPr>
        <p:txBody>
          <a:bodyPr>
            <a:noAutofit/>
          </a:bodyPr>
          <a:lstStyle>
            <a:lvl1pPr algn="l">
              <a:lnSpc>
                <a:spcPct val="100000"/>
              </a:lnSpc>
              <a:defRPr sz="1200"/>
            </a:lvl1pPr>
            <a:lvl2pPr>
              <a:lnSpc>
                <a:spcPct val="100000"/>
              </a:lnSpc>
              <a:defRPr sz="1200"/>
            </a:lvl2pPr>
            <a:lvl3pPr>
              <a:lnSpc>
                <a:spcPct val="100000"/>
              </a:lnSpc>
              <a:defRPr sz="1200"/>
            </a:lvl3pPr>
            <a:lvl4pPr>
              <a:lnSpc>
                <a:spcPct val="100000"/>
              </a:lnSpc>
              <a:defRPr sz="1200"/>
            </a:lvl4pPr>
            <a:lvl5pPr>
              <a:lnSpc>
                <a:spcPct val="100000"/>
              </a:lnSpc>
              <a:defRPr sz="1200"/>
            </a:lvl5pPr>
          </a:lstStyle>
          <a:p>
            <a:pPr lvl="0"/>
            <a:r>
              <a:rPr lang="en-US"/>
              <a:t>Click to edit Master text styles</a:t>
            </a:r>
          </a:p>
        </p:txBody>
      </p:sp>
      <p:sp>
        <p:nvSpPr>
          <p:cNvPr id="42" name="Text Placeholder 4">
            <a:extLst>
              <a:ext uri="{FF2B5EF4-FFF2-40B4-BE49-F238E27FC236}">
                <a16:creationId xmlns:a16="http://schemas.microsoft.com/office/drawing/2014/main" id="{E7D6D6D7-3534-4755-9160-604D51A7835A}"/>
              </a:ext>
            </a:extLst>
          </p:cNvPr>
          <p:cNvSpPr>
            <a:spLocks noGrp="1"/>
          </p:cNvSpPr>
          <p:nvPr userDrawn="1">
            <p:ph type="body" sz="quarter" idx="13" hasCustomPrompt="1"/>
          </p:nvPr>
        </p:nvSpPr>
        <p:spPr>
          <a:xfrm>
            <a:off x="6095999" y="3865134"/>
            <a:ext cx="886968" cy="704088"/>
          </a:xfrm>
        </p:spPr>
        <p:txBody>
          <a:bodyPr anchor="ctr">
            <a:noAutofit/>
          </a:bodyPr>
          <a:lstStyle>
            <a:lvl1pPr algn="l">
              <a:lnSpc>
                <a:spcPct val="100000"/>
              </a:lnSpc>
              <a:defRPr sz="4000">
                <a:latin typeface="+mj-lt"/>
              </a:defRPr>
            </a:lvl1pPr>
            <a:lvl2pPr>
              <a:lnSpc>
                <a:spcPct val="100000"/>
              </a:lnSpc>
              <a:defRPr sz="1200"/>
            </a:lvl2pPr>
            <a:lvl3pPr>
              <a:lnSpc>
                <a:spcPct val="100000"/>
              </a:lnSpc>
              <a:defRPr sz="1200"/>
            </a:lvl3pPr>
            <a:lvl4pPr>
              <a:lnSpc>
                <a:spcPct val="100000"/>
              </a:lnSpc>
              <a:defRPr sz="1200"/>
            </a:lvl4pPr>
            <a:lvl5pPr>
              <a:lnSpc>
                <a:spcPct val="100000"/>
              </a:lnSpc>
              <a:defRPr sz="1200"/>
            </a:lvl5pPr>
          </a:lstStyle>
          <a:p>
            <a:pPr lvl="0"/>
            <a:r>
              <a:rPr lang="en-US"/>
              <a:t>00</a:t>
            </a:r>
          </a:p>
        </p:txBody>
      </p:sp>
      <p:sp>
        <p:nvSpPr>
          <p:cNvPr id="43" name="Title 2">
            <a:extLst>
              <a:ext uri="{FF2B5EF4-FFF2-40B4-BE49-F238E27FC236}">
                <a16:creationId xmlns:a16="http://schemas.microsoft.com/office/drawing/2014/main" id="{FAB2A451-A54A-4D9F-B0EB-7EECFF2765DB}"/>
              </a:ext>
            </a:extLst>
          </p:cNvPr>
          <p:cNvSpPr>
            <a:spLocks noGrp="1"/>
          </p:cNvSpPr>
          <p:nvPr userDrawn="1">
            <p:ph type="title"/>
          </p:nvPr>
        </p:nvSpPr>
        <p:spPr>
          <a:xfrm>
            <a:off x="6110404" y="1591166"/>
            <a:ext cx="5084064" cy="704088"/>
          </a:xfrm>
        </p:spPr>
        <p:txBody>
          <a:bodyPr anchor="t">
            <a:noAutofit/>
          </a:bodyPr>
          <a:lstStyle>
            <a:lvl1pPr>
              <a:lnSpc>
                <a:spcPct val="100000"/>
              </a:lnSpc>
              <a:defRPr sz="4000"/>
            </a:lvl1pPr>
          </a:lstStyle>
          <a:p>
            <a:r>
              <a:rPr lang="en-US"/>
              <a:t>Click to edit Master title style</a:t>
            </a:r>
            <a:endParaRPr lang="en-ID"/>
          </a:p>
        </p:txBody>
      </p:sp>
      <p:sp>
        <p:nvSpPr>
          <p:cNvPr id="44" name="Text Placeholder 4">
            <a:extLst>
              <a:ext uri="{FF2B5EF4-FFF2-40B4-BE49-F238E27FC236}">
                <a16:creationId xmlns:a16="http://schemas.microsoft.com/office/drawing/2014/main" id="{DD438A1B-4F32-4E90-B884-CCB86C2C2BD8}"/>
              </a:ext>
            </a:extLst>
          </p:cNvPr>
          <p:cNvSpPr>
            <a:spLocks noGrp="1"/>
          </p:cNvSpPr>
          <p:nvPr userDrawn="1">
            <p:ph type="body" sz="quarter" idx="17"/>
          </p:nvPr>
        </p:nvSpPr>
        <p:spPr>
          <a:xfrm>
            <a:off x="6110404" y="2413337"/>
            <a:ext cx="5102352" cy="1014984"/>
          </a:xfrm>
        </p:spPr>
        <p:txBody>
          <a:bodyPr>
            <a:noAutofit/>
          </a:bodyPr>
          <a:lstStyle>
            <a:lvl1pPr>
              <a:lnSpc>
                <a:spcPct val="100000"/>
              </a:lnSpc>
              <a:defRPr sz="1200"/>
            </a:lvl1pPr>
            <a:lvl2pPr>
              <a:lnSpc>
                <a:spcPct val="100000"/>
              </a:lnSpc>
              <a:defRPr sz="1200"/>
            </a:lvl2pPr>
            <a:lvl3pPr>
              <a:lnSpc>
                <a:spcPct val="100000"/>
              </a:lnSpc>
              <a:defRPr sz="1200"/>
            </a:lvl3pPr>
            <a:lvl4pPr>
              <a:lnSpc>
                <a:spcPct val="100000"/>
              </a:lnSpc>
              <a:defRPr sz="1200"/>
            </a:lvl4pPr>
            <a:lvl5pPr>
              <a:lnSpc>
                <a:spcPct val="100000"/>
              </a:lnSpc>
              <a:defRPr sz="1200"/>
            </a:lvl5pPr>
          </a:lstStyle>
          <a:p>
            <a:pPr lvl="0"/>
            <a:r>
              <a:rPr lang="en-US"/>
              <a:t>Click to edit Master text styles</a:t>
            </a:r>
          </a:p>
        </p:txBody>
      </p:sp>
      <p:sp>
        <p:nvSpPr>
          <p:cNvPr id="47" name="Text Placeholder 4">
            <a:extLst>
              <a:ext uri="{FF2B5EF4-FFF2-40B4-BE49-F238E27FC236}">
                <a16:creationId xmlns:a16="http://schemas.microsoft.com/office/drawing/2014/main" id="{22561CB6-4826-470C-BD58-CBDECBEFD3B6}"/>
              </a:ext>
            </a:extLst>
          </p:cNvPr>
          <p:cNvSpPr>
            <a:spLocks noGrp="1"/>
          </p:cNvSpPr>
          <p:nvPr>
            <p:ph type="body" sz="quarter" idx="18"/>
          </p:nvPr>
        </p:nvSpPr>
        <p:spPr>
          <a:xfrm>
            <a:off x="7122997" y="4907602"/>
            <a:ext cx="4041648" cy="832104"/>
          </a:xfrm>
        </p:spPr>
        <p:txBody>
          <a:bodyPr>
            <a:noAutofit/>
          </a:bodyPr>
          <a:lstStyle>
            <a:lvl1pPr algn="l">
              <a:lnSpc>
                <a:spcPct val="100000"/>
              </a:lnSpc>
              <a:defRPr sz="1200"/>
            </a:lvl1pPr>
            <a:lvl2pPr>
              <a:lnSpc>
                <a:spcPct val="100000"/>
              </a:lnSpc>
              <a:defRPr sz="1200"/>
            </a:lvl2pPr>
            <a:lvl3pPr>
              <a:lnSpc>
                <a:spcPct val="100000"/>
              </a:lnSpc>
              <a:defRPr sz="1200"/>
            </a:lvl3pPr>
            <a:lvl4pPr>
              <a:lnSpc>
                <a:spcPct val="100000"/>
              </a:lnSpc>
              <a:defRPr sz="1200"/>
            </a:lvl4pPr>
            <a:lvl5pPr>
              <a:lnSpc>
                <a:spcPct val="100000"/>
              </a:lnSpc>
              <a:defRPr sz="1200"/>
            </a:lvl5pPr>
          </a:lstStyle>
          <a:p>
            <a:pPr lvl="0"/>
            <a:r>
              <a:rPr lang="en-US"/>
              <a:t>Click to edit Master text styles</a:t>
            </a:r>
          </a:p>
        </p:txBody>
      </p:sp>
      <p:sp>
        <p:nvSpPr>
          <p:cNvPr id="48" name="Text Placeholder 4">
            <a:extLst>
              <a:ext uri="{FF2B5EF4-FFF2-40B4-BE49-F238E27FC236}">
                <a16:creationId xmlns:a16="http://schemas.microsoft.com/office/drawing/2014/main" id="{F99F4F8B-48CC-4CF3-AC8A-F16D05DA77EE}"/>
              </a:ext>
            </a:extLst>
          </p:cNvPr>
          <p:cNvSpPr>
            <a:spLocks noGrp="1"/>
          </p:cNvSpPr>
          <p:nvPr>
            <p:ph type="body" sz="quarter" idx="19" hasCustomPrompt="1"/>
          </p:nvPr>
        </p:nvSpPr>
        <p:spPr>
          <a:xfrm>
            <a:off x="6095999" y="4969157"/>
            <a:ext cx="886968" cy="704088"/>
          </a:xfrm>
        </p:spPr>
        <p:txBody>
          <a:bodyPr anchor="ctr">
            <a:noAutofit/>
          </a:bodyPr>
          <a:lstStyle>
            <a:lvl1pPr algn="l">
              <a:lnSpc>
                <a:spcPct val="100000"/>
              </a:lnSpc>
              <a:defRPr sz="4000">
                <a:latin typeface="+mj-lt"/>
              </a:defRPr>
            </a:lvl1pPr>
            <a:lvl2pPr>
              <a:lnSpc>
                <a:spcPct val="100000"/>
              </a:lnSpc>
              <a:defRPr sz="1200"/>
            </a:lvl2pPr>
            <a:lvl3pPr>
              <a:lnSpc>
                <a:spcPct val="100000"/>
              </a:lnSpc>
              <a:defRPr sz="1200"/>
            </a:lvl3pPr>
            <a:lvl4pPr>
              <a:lnSpc>
                <a:spcPct val="100000"/>
              </a:lnSpc>
              <a:defRPr sz="1200"/>
            </a:lvl4pPr>
            <a:lvl5pPr>
              <a:lnSpc>
                <a:spcPct val="100000"/>
              </a:lnSpc>
              <a:defRPr sz="1200"/>
            </a:lvl5pPr>
          </a:lstStyle>
          <a:p>
            <a:pPr lvl="0"/>
            <a:r>
              <a:rPr lang="en-US"/>
              <a:t>00</a:t>
            </a:r>
          </a:p>
        </p:txBody>
      </p:sp>
    </p:spTree>
    <p:extLst>
      <p:ext uri="{BB962C8B-B14F-4D97-AF65-F5344CB8AC3E}">
        <p14:creationId xmlns:p14="http://schemas.microsoft.com/office/powerpoint/2010/main" val="38725615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10">
    <p:spTree>
      <p:nvGrpSpPr>
        <p:cNvPr id="1" name=""/>
        <p:cNvGrpSpPr/>
        <p:nvPr/>
      </p:nvGrpSpPr>
      <p:grpSpPr>
        <a:xfrm>
          <a:off x="0" y="0"/>
          <a:ext cx="0" cy="0"/>
          <a:chOff x="0" y="0"/>
          <a:chExt cx="0" cy="0"/>
        </a:xfrm>
      </p:grpSpPr>
      <p:sp>
        <p:nvSpPr>
          <p:cNvPr id="11" name="Freeform: Shape 10">
            <a:extLst>
              <a:ext uri="{FF2B5EF4-FFF2-40B4-BE49-F238E27FC236}">
                <a16:creationId xmlns:a16="http://schemas.microsoft.com/office/drawing/2014/main" id="{FFE0E4C3-C99B-4F5F-A73D-BEBEE5EAFAF9}"/>
              </a:ext>
            </a:extLst>
          </p:cNvPr>
          <p:cNvSpPr/>
          <p:nvPr userDrawn="1"/>
        </p:nvSpPr>
        <p:spPr>
          <a:xfrm>
            <a:off x="7840119" y="0"/>
            <a:ext cx="4351881" cy="6858000"/>
          </a:xfrm>
          <a:custGeom>
            <a:avLst/>
            <a:gdLst>
              <a:gd name="connsiteX0" fmla="*/ 3046194 w 4351881"/>
              <a:gd name="connsiteY0" fmla="*/ 0 h 6858000"/>
              <a:gd name="connsiteX1" fmla="*/ 4351881 w 4351881"/>
              <a:gd name="connsiteY1" fmla="*/ 0 h 6858000"/>
              <a:gd name="connsiteX2" fmla="*/ 4351881 w 4351881"/>
              <a:gd name="connsiteY2" fmla="*/ 6858000 h 6858000"/>
              <a:gd name="connsiteX3" fmla="*/ 1377077 w 4351881"/>
              <a:gd name="connsiteY3" fmla="*/ 6858000 h 6858000"/>
              <a:gd name="connsiteX4" fmla="*/ 28298 w 4351881"/>
              <a:gd name="connsiteY4" fmla="*/ 1684206 h 6858000"/>
              <a:gd name="connsiteX5" fmla="*/ 649570 w 4351881"/>
              <a:gd name="connsiteY5" fmla="*/ 624787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351881" h="6858000">
                <a:moveTo>
                  <a:pt x="3046194" y="0"/>
                </a:moveTo>
                <a:lnTo>
                  <a:pt x="4351881" y="0"/>
                </a:lnTo>
                <a:lnTo>
                  <a:pt x="4351881" y="6858000"/>
                </a:lnTo>
                <a:lnTo>
                  <a:pt x="1377077" y="6858000"/>
                </a:lnTo>
                <a:lnTo>
                  <a:pt x="28298" y="1684206"/>
                </a:lnTo>
                <a:cubicBezTo>
                  <a:pt x="-92693" y="1220096"/>
                  <a:pt x="185460" y="745778"/>
                  <a:pt x="649570" y="624787"/>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ID"/>
          </a:p>
        </p:txBody>
      </p:sp>
      <p:sp>
        <p:nvSpPr>
          <p:cNvPr id="17" name="Title 2">
            <a:extLst>
              <a:ext uri="{FF2B5EF4-FFF2-40B4-BE49-F238E27FC236}">
                <a16:creationId xmlns:a16="http://schemas.microsoft.com/office/drawing/2014/main" id="{1FD9C31A-49E2-4E80-83CF-A1DA5ED37B37}"/>
              </a:ext>
            </a:extLst>
          </p:cNvPr>
          <p:cNvSpPr>
            <a:spLocks noGrp="1"/>
          </p:cNvSpPr>
          <p:nvPr>
            <p:ph type="title"/>
          </p:nvPr>
        </p:nvSpPr>
        <p:spPr>
          <a:xfrm>
            <a:off x="1019174" y="1268415"/>
            <a:ext cx="4059936" cy="1197864"/>
          </a:xfrm>
        </p:spPr>
        <p:txBody>
          <a:bodyPr anchor="t">
            <a:noAutofit/>
          </a:bodyPr>
          <a:lstStyle>
            <a:lvl1pPr>
              <a:lnSpc>
                <a:spcPct val="100000"/>
              </a:lnSpc>
              <a:defRPr sz="3600"/>
            </a:lvl1pPr>
          </a:lstStyle>
          <a:p>
            <a:r>
              <a:rPr lang="en-US"/>
              <a:t>Click to edit Master title style</a:t>
            </a:r>
            <a:endParaRPr lang="en-ID"/>
          </a:p>
        </p:txBody>
      </p:sp>
      <p:sp>
        <p:nvSpPr>
          <p:cNvPr id="18" name="Text Placeholder 4">
            <a:extLst>
              <a:ext uri="{FF2B5EF4-FFF2-40B4-BE49-F238E27FC236}">
                <a16:creationId xmlns:a16="http://schemas.microsoft.com/office/drawing/2014/main" id="{091F13B7-5D43-4695-93CC-DD9930DAD5E9}"/>
              </a:ext>
            </a:extLst>
          </p:cNvPr>
          <p:cNvSpPr>
            <a:spLocks noGrp="1"/>
          </p:cNvSpPr>
          <p:nvPr>
            <p:ph type="body" sz="quarter" idx="12"/>
          </p:nvPr>
        </p:nvSpPr>
        <p:spPr>
          <a:xfrm>
            <a:off x="1019174" y="3024730"/>
            <a:ext cx="4059936" cy="1014984"/>
          </a:xfrm>
        </p:spPr>
        <p:txBody>
          <a:bodyPr>
            <a:noAutofit/>
          </a:bodyPr>
          <a:lstStyle>
            <a:lvl1pPr algn="l">
              <a:lnSpc>
                <a:spcPct val="100000"/>
              </a:lnSpc>
              <a:defRPr sz="1200"/>
            </a:lvl1pPr>
            <a:lvl2pPr>
              <a:lnSpc>
                <a:spcPct val="100000"/>
              </a:lnSpc>
              <a:defRPr sz="1200"/>
            </a:lvl2pPr>
            <a:lvl3pPr>
              <a:lnSpc>
                <a:spcPct val="100000"/>
              </a:lnSpc>
              <a:defRPr sz="1200"/>
            </a:lvl3pPr>
            <a:lvl4pPr>
              <a:lnSpc>
                <a:spcPct val="100000"/>
              </a:lnSpc>
              <a:defRPr sz="1200"/>
            </a:lvl4pPr>
            <a:lvl5pPr>
              <a:lnSpc>
                <a:spcPct val="100000"/>
              </a:lnSpc>
              <a:defRPr sz="1200"/>
            </a:lvl5pPr>
          </a:lstStyle>
          <a:p>
            <a:pPr lvl="0"/>
            <a:r>
              <a:rPr lang="en-US"/>
              <a:t>Click to edit Master text styles</a:t>
            </a:r>
          </a:p>
        </p:txBody>
      </p:sp>
      <p:sp>
        <p:nvSpPr>
          <p:cNvPr id="19" name="Text Placeholder 4">
            <a:extLst>
              <a:ext uri="{FF2B5EF4-FFF2-40B4-BE49-F238E27FC236}">
                <a16:creationId xmlns:a16="http://schemas.microsoft.com/office/drawing/2014/main" id="{E88883E3-DCA3-4724-9EAC-1D975CDFB634}"/>
              </a:ext>
            </a:extLst>
          </p:cNvPr>
          <p:cNvSpPr>
            <a:spLocks noGrp="1"/>
          </p:cNvSpPr>
          <p:nvPr>
            <p:ph type="body" sz="quarter" idx="13"/>
          </p:nvPr>
        </p:nvSpPr>
        <p:spPr>
          <a:xfrm>
            <a:off x="1019174" y="2682602"/>
            <a:ext cx="4059936" cy="310896"/>
          </a:xfrm>
        </p:spPr>
        <p:txBody>
          <a:bodyPr>
            <a:noAutofit/>
          </a:bodyPr>
          <a:lstStyle>
            <a:lvl1pPr algn="l">
              <a:lnSpc>
                <a:spcPct val="100000"/>
              </a:lnSpc>
              <a:defRPr sz="1400">
                <a:latin typeface="+mj-lt"/>
              </a:defRPr>
            </a:lvl1pPr>
            <a:lvl2pPr>
              <a:lnSpc>
                <a:spcPct val="100000"/>
              </a:lnSpc>
              <a:defRPr sz="1200"/>
            </a:lvl2pPr>
            <a:lvl3pPr>
              <a:lnSpc>
                <a:spcPct val="100000"/>
              </a:lnSpc>
              <a:defRPr sz="1200"/>
            </a:lvl3pPr>
            <a:lvl4pPr>
              <a:lnSpc>
                <a:spcPct val="100000"/>
              </a:lnSpc>
              <a:defRPr sz="1200"/>
            </a:lvl4pPr>
            <a:lvl5pPr>
              <a:lnSpc>
                <a:spcPct val="100000"/>
              </a:lnSpc>
              <a:defRPr sz="1200"/>
            </a:lvl5pPr>
          </a:lstStyle>
          <a:p>
            <a:pPr lvl="0"/>
            <a:r>
              <a:rPr lang="en-US"/>
              <a:t>Click to edit Master text styles</a:t>
            </a:r>
          </a:p>
        </p:txBody>
      </p:sp>
      <p:sp>
        <p:nvSpPr>
          <p:cNvPr id="20" name="Text Placeholder 4">
            <a:extLst>
              <a:ext uri="{FF2B5EF4-FFF2-40B4-BE49-F238E27FC236}">
                <a16:creationId xmlns:a16="http://schemas.microsoft.com/office/drawing/2014/main" id="{D73229E8-D4D5-40C1-8CD1-3C35BE7CB039}"/>
              </a:ext>
            </a:extLst>
          </p:cNvPr>
          <p:cNvSpPr>
            <a:spLocks noGrp="1"/>
          </p:cNvSpPr>
          <p:nvPr>
            <p:ph type="body" sz="quarter" idx="14"/>
          </p:nvPr>
        </p:nvSpPr>
        <p:spPr>
          <a:xfrm>
            <a:off x="1019174" y="4266169"/>
            <a:ext cx="4059936" cy="1325880"/>
          </a:xfrm>
        </p:spPr>
        <p:txBody>
          <a:bodyPr>
            <a:noAutofit/>
          </a:bodyPr>
          <a:lstStyle>
            <a:lvl1pPr algn="l">
              <a:lnSpc>
                <a:spcPct val="100000"/>
              </a:lnSpc>
              <a:defRPr sz="2000"/>
            </a:lvl1pPr>
            <a:lvl2pPr>
              <a:lnSpc>
                <a:spcPct val="100000"/>
              </a:lnSpc>
              <a:defRPr sz="1200"/>
            </a:lvl2pPr>
            <a:lvl3pPr>
              <a:lnSpc>
                <a:spcPct val="100000"/>
              </a:lnSpc>
              <a:defRPr sz="1200"/>
            </a:lvl3pPr>
            <a:lvl4pPr>
              <a:lnSpc>
                <a:spcPct val="100000"/>
              </a:lnSpc>
              <a:defRPr sz="1200"/>
            </a:lvl4pPr>
            <a:lvl5pPr>
              <a:lnSpc>
                <a:spcPct val="100000"/>
              </a:lnSpc>
              <a:defRPr sz="1200"/>
            </a:lvl5pPr>
          </a:lstStyle>
          <a:p>
            <a:pPr lvl="0"/>
            <a:r>
              <a:rPr lang="en-US"/>
              <a:t>Click to edit Master text styles</a:t>
            </a:r>
          </a:p>
        </p:txBody>
      </p:sp>
      <p:sp>
        <p:nvSpPr>
          <p:cNvPr id="22" name="Picture Placeholder 23">
            <a:extLst>
              <a:ext uri="{FF2B5EF4-FFF2-40B4-BE49-F238E27FC236}">
                <a16:creationId xmlns:a16="http://schemas.microsoft.com/office/drawing/2014/main" id="{BBFAA3B1-EFFF-4CF5-AD93-94DF9FBBA7B3}"/>
              </a:ext>
            </a:extLst>
          </p:cNvPr>
          <p:cNvSpPr>
            <a:spLocks noGrp="1" noChangeAspect="1"/>
          </p:cNvSpPr>
          <p:nvPr>
            <p:ph type="pic" sz="quarter" idx="10"/>
          </p:nvPr>
        </p:nvSpPr>
        <p:spPr>
          <a:xfrm>
            <a:off x="6379573" y="441325"/>
            <a:ext cx="4608576" cy="4608576"/>
          </a:xfrm>
          <a:prstGeom prst="ellipse">
            <a:avLst/>
          </a:prstGeom>
          <a:gradFill>
            <a:gsLst>
              <a:gs pos="0">
                <a:schemeClr val="bg1">
                  <a:lumMod val="85000"/>
                </a:schemeClr>
              </a:gs>
              <a:gs pos="100000">
                <a:schemeClr val="bg1">
                  <a:lumMod val="65000"/>
                </a:schemeClr>
              </a:gs>
            </a:gsLst>
            <a:lin ang="2700000" scaled="1"/>
          </a:gradFill>
        </p:spPr>
        <p:txBody>
          <a:bodyPr wrap="square">
            <a:noAutofit/>
          </a:bodyPr>
          <a:lstStyle/>
          <a:p>
            <a:endParaRPr lang="en-ID"/>
          </a:p>
        </p:txBody>
      </p:sp>
    </p:spTree>
    <p:extLst>
      <p:ext uri="{BB962C8B-B14F-4D97-AF65-F5344CB8AC3E}">
        <p14:creationId xmlns:p14="http://schemas.microsoft.com/office/powerpoint/2010/main" val="396825019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1">
    <p:spTree>
      <p:nvGrpSpPr>
        <p:cNvPr id="1" name=""/>
        <p:cNvGrpSpPr/>
        <p:nvPr/>
      </p:nvGrpSpPr>
      <p:grpSpPr>
        <a:xfrm>
          <a:off x="0" y="0"/>
          <a:ext cx="0" cy="0"/>
          <a:chOff x="0" y="0"/>
          <a:chExt cx="0" cy="0"/>
        </a:xfrm>
      </p:grpSpPr>
      <p:sp>
        <p:nvSpPr>
          <p:cNvPr id="8" name="Freeform: Shape 7">
            <a:extLst>
              <a:ext uri="{FF2B5EF4-FFF2-40B4-BE49-F238E27FC236}">
                <a16:creationId xmlns:a16="http://schemas.microsoft.com/office/drawing/2014/main" id="{4DFCA4BC-333D-4949-90F4-084AB932336A}"/>
              </a:ext>
            </a:extLst>
          </p:cNvPr>
          <p:cNvSpPr/>
          <p:nvPr userDrawn="1"/>
        </p:nvSpPr>
        <p:spPr>
          <a:xfrm>
            <a:off x="0" y="1106509"/>
            <a:ext cx="6096000" cy="4644982"/>
          </a:xfrm>
          <a:custGeom>
            <a:avLst/>
            <a:gdLst>
              <a:gd name="connsiteX0" fmla="*/ 163491 w 6096000"/>
              <a:gd name="connsiteY0" fmla="*/ 0 h 4644982"/>
              <a:gd name="connsiteX1" fmla="*/ 3773509 w 6096000"/>
              <a:gd name="connsiteY1" fmla="*/ 0 h 4644982"/>
              <a:gd name="connsiteX2" fmla="*/ 6096000 w 6096000"/>
              <a:gd name="connsiteY2" fmla="*/ 2322491 h 4644982"/>
              <a:gd name="connsiteX3" fmla="*/ 3773509 w 6096000"/>
              <a:gd name="connsiteY3" fmla="*/ 4644982 h 4644982"/>
              <a:gd name="connsiteX4" fmla="*/ 163491 w 6096000"/>
              <a:gd name="connsiteY4" fmla="*/ 4644982 h 4644982"/>
              <a:gd name="connsiteX5" fmla="*/ 0 w 6096000"/>
              <a:gd name="connsiteY5" fmla="*/ 4636727 h 4644982"/>
              <a:gd name="connsiteX6" fmla="*/ 0 w 6096000"/>
              <a:gd name="connsiteY6" fmla="*/ 8256 h 46449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096000" h="4644982">
                <a:moveTo>
                  <a:pt x="163491" y="0"/>
                </a:moveTo>
                <a:lnTo>
                  <a:pt x="3773509" y="0"/>
                </a:lnTo>
                <a:cubicBezTo>
                  <a:pt x="5056185" y="0"/>
                  <a:pt x="6096000" y="1039815"/>
                  <a:pt x="6096000" y="2322491"/>
                </a:cubicBezTo>
                <a:cubicBezTo>
                  <a:pt x="6096000" y="3605167"/>
                  <a:pt x="5056185" y="4644982"/>
                  <a:pt x="3773509" y="4644982"/>
                </a:cubicBezTo>
                <a:lnTo>
                  <a:pt x="163491" y="4644982"/>
                </a:lnTo>
                <a:lnTo>
                  <a:pt x="0" y="4636727"/>
                </a:lnTo>
                <a:lnTo>
                  <a:pt x="0" y="8256"/>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4" name="Picture Placeholder 23">
            <a:extLst>
              <a:ext uri="{FF2B5EF4-FFF2-40B4-BE49-F238E27FC236}">
                <a16:creationId xmlns:a16="http://schemas.microsoft.com/office/drawing/2014/main" id="{F595AAE2-1C37-497A-BC49-A493DA3B313A}"/>
              </a:ext>
            </a:extLst>
          </p:cNvPr>
          <p:cNvSpPr>
            <a:spLocks noGrp="1" noChangeAspect="1"/>
          </p:cNvSpPr>
          <p:nvPr>
            <p:ph type="pic" sz="quarter" idx="10"/>
          </p:nvPr>
        </p:nvSpPr>
        <p:spPr>
          <a:xfrm>
            <a:off x="1203688" y="613089"/>
            <a:ext cx="2626462" cy="5641063"/>
          </a:xfrm>
          <a:custGeom>
            <a:avLst/>
            <a:gdLst>
              <a:gd name="connsiteX0" fmla="*/ 0 w 2626462"/>
              <a:gd name="connsiteY0" fmla="*/ 0 h 5641063"/>
              <a:gd name="connsiteX1" fmla="*/ 2626462 w 2626462"/>
              <a:gd name="connsiteY1" fmla="*/ 0 h 5641063"/>
              <a:gd name="connsiteX2" fmla="*/ 2626462 w 2626462"/>
              <a:gd name="connsiteY2" fmla="*/ 5641063 h 5641063"/>
              <a:gd name="connsiteX3" fmla="*/ 0 w 2626462"/>
              <a:gd name="connsiteY3" fmla="*/ 5641063 h 5641063"/>
            </a:gdLst>
            <a:ahLst/>
            <a:cxnLst>
              <a:cxn ang="0">
                <a:pos x="connsiteX0" y="connsiteY0"/>
              </a:cxn>
              <a:cxn ang="0">
                <a:pos x="connsiteX1" y="connsiteY1"/>
              </a:cxn>
              <a:cxn ang="0">
                <a:pos x="connsiteX2" y="connsiteY2"/>
              </a:cxn>
              <a:cxn ang="0">
                <a:pos x="connsiteX3" y="connsiteY3"/>
              </a:cxn>
            </a:cxnLst>
            <a:rect l="l" t="t" r="r" b="b"/>
            <a:pathLst>
              <a:path w="2626462" h="5641063">
                <a:moveTo>
                  <a:pt x="0" y="0"/>
                </a:moveTo>
                <a:lnTo>
                  <a:pt x="2626462" y="0"/>
                </a:lnTo>
                <a:lnTo>
                  <a:pt x="2626462" y="5641063"/>
                </a:lnTo>
                <a:lnTo>
                  <a:pt x="0" y="5641063"/>
                </a:lnTo>
                <a:close/>
              </a:path>
            </a:pathLst>
          </a:custGeom>
          <a:gradFill>
            <a:gsLst>
              <a:gs pos="0">
                <a:schemeClr val="bg1">
                  <a:lumMod val="85000"/>
                </a:schemeClr>
              </a:gs>
              <a:gs pos="100000">
                <a:schemeClr val="bg1">
                  <a:lumMod val="65000"/>
                </a:schemeClr>
              </a:gs>
            </a:gsLst>
            <a:lin ang="2700000" scaled="1"/>
          </a:gradFill>
        </p:spPr>
        <p:txBody>
          <a:bodyPr wrap="square">
            <a:noAutofit/>
          </a:bodyPr>
          <a:lstStyle/>
          <a:p>
            <a:endParaRPr lang="en-ID"/>
          </a:p>
        </p:txBody>
      </p:sp>
      <p:sp>
        <p:nvSpPr>
          <p:cNvPr id="17" name="Title 2">
            <a:extLst>
              <a:ext uri="{FF2B5EF4-FFF2-40B4-BE49-F238E27FC236}">
                <a16:creationId xmlns:a16="http://schemas.microsoft.com/office/drawing/2014/main" id="{1FD9C31A-49E2-4E80-83CF-A1DA5ED37B37}"/>
              </a:ext>
            </a:extLst>
          </p:cNvPr>
          <p:cNvSpPr>
            <a:spLocks noGrp="1"/>
          </p:cNvSpPr>
          <p:nvPr>
            <p:ph type="title"/>
          </p:nvPr>
        </p:nvSpPr>
        <p:spPr>
          <a:xfrm>
            <a:off x="7283712" y="1886742"/>
            <a:ext cx="3310128" cy="1078992"/>
          </a:xfrm>
        </p:spPr>
        <p:txBody>
          <a:bodyPr anchor="t">
            <a:noAutofit/>
          </a:bodyPr>
          <a:lstStyle>
            <a:lvl1pPr>
              <a:lnSpc>
                <a:spcPct val="100000"/>
              </a:lnSpc>
              <a:defRPr sz="3200"/>
            </a:lvl1pPr>
          </a:lstStyle>
          <a:p>
            <a:r>
              <a:rPr lang="en-US"/>
              <a:t>Click to edit Master title style</a:t>
            </a:r>
            <a:endParaRPr lang="en-ID"/>
          </a:p>
        </p:txBody>
      </p:sp>
      <p:sp>
        <p:nvSpPr>
          <p:cNvPr id="18" name="Text Placeholder 4">
            <a:extLst>
              <a:ext uri="{FF2B5EF4-FFF2-40B4-BE49-F238E27FC236}">
                <a16:creationId xmlns:a16="http://schemas.microsoft.com/office/drawing/2014/main" id="{091F13B7-5D43-4695-93CC-DD9930DAD5E9}"/>
              </a:ext>
            </a:extLst>
          </p:cNvPr>
          <p:cNvSpPr>
            <a:spLocks noGrp="1"/>
          </p:cNvSpPr>
          <p:nvPr>
            <p:ph type="body" sz="quarter" idx="12"/>
          </p:nvPr>
        </p:nvSpPr>
        <p:spPr>
          <a:xfrm>
            <a:off x="7283712" y="3443735"/>
            <a:ext cx="3310128" cy="649224"/>
          </a:xfrm>
        </p:spPr>
        <p:txBody>
          <a:bodyPr>
            <a:noAutofit/>
          </a:bodyPr>
          <a:lstStyle>
            <a:lvl1pPr algn="l">
              <a:lnSpc>
                <a:spcPct val="100000"/>
              </a:lnSpc>
              <a:defRPr sz="1200"/>
            </a:lvl1pPr>
            <a:lvl2pPr>
              <a:lnSpc>
                <a:spcPct val="100000"/>
              </a:lnSpc>
              <a:defRPr sz="1200"/>
            </a:lvl2pPr>
            <a:lvl3pPr>
              <a:lnSpc>
                <a:spcPct val="100000"/>
              </a:lnSpc>
              <a:defRPr sz="1200"/>
            </a:lvl3pPr>
            <a:lvl4pPr>
              <a:lnSpc>
                <a:spcPct val="100000"/>
              </a:lnSpc>
              <a:defRPr sz="1200"/>
            </a:lvl4pPr>
            <a:lvl5pPr>
              <a:lnSpc>
                <a:spcPct val="100000"/>
              </a:lnSpc>
              <a:defRPr sz="1200"/>
            </a:lvl5pPr>
          </a:lstStyle>
          <a:p>
            <a:pPr lvl="0"/>
            <a:r>
              <a:rPr lang="en-US"/>
              <a:t>Click to edit Master text styles</a:t>
            </a:r>
          </a:p>
        </p:txBody>
      </p:sp>
      <p:sp>
        <p:nvSpPr>
          <p:cNvPr id="19" name="Text Placeholder 4">
            <a:extLst>
              <a:ext uri="{FF2B5EF4-FFF2-40B4-BE49-F238E27FC236}">
                <a16:creationId xmlns:a16="http://schemas.microsoft.com/office/drawing/2014/main" id="{E88883E3-DCA3-4724-9EAC-1D975CDFB634}"/>
              </a:ext>
            </a:extLst>
          </p:cNvPr>
          <p:cNvSpPr>
            <a:spLocks noGrp="1"/>
          </p:cNvSpPr>
          <p:nvPr>
            <p:ph type="body" sz="quarter" idx="13"/>
          </p:nvPr>
        </p:nvSpPr>
        <p:spPr>
          <a:xfrm>
            <a:off x="7283712" y="3132359"/>
            <a:ext cx="3310128" cy="310896"/>
          </a:xfrm>
        </p:spPr>
        <p:txBody>
          <a:bodyPr>
            <a:noAutofit/>
          </a:bodyPr>
          <a:lstStyle>
            <a:lvl1pPr algn="l">
              <a:lnSpc>
                <a:spcPct val="100000"/>
              </a:lnSpc>
              <a:defRPr sz="1400">
                <a:latin typeface="+mj-lt"/>
              </a:defRPr>
            </a:lvl1pPr>
            <a:lvl2pPr>
              <a:lnSpc>
                <a:spcPct val="100000"/>
              </a:lnSpc>
              <a:defRPr sz="1200"/>
            </a:lvl2pPr>
            <a:lvl3pPr>
              <a:lnSpc>
                <a:spcPct val="100000"/>
              </a:lnSpc>
              <a:defRPr sz="1200"/>
            </a:lvl3pPr>
            <a:lvl4pPr>
              <a:lnSpc>
                <a:spcPct val="100000"/>
              </a:lnSpc>
              <a:defRPr sz="1200"/>
            </a:lvl4pPr>
            <a:lvl5pPr>
              <a:lnSpc>
                <a:spcPct val="100000"/>
              </a:lnSpc>
              <a:defRPr sz="1200"/>
            </a:lvl5pPr>
          </a:lstStyle>
          <a:p>
            <a:pPr lvl="0"/>
            <a:r>
              <a:rPr lang="en-US"/>
              <a:t>Click to edit Master text styles</a:t>
            </a:r>
          </a:p>
        </p:txBody>
      </p:sp>
      <p:sp>
        <p:nvSpPr>
          <p:cNvPr id="16" name="Text Placeholder 4">
            <a:extLst>
              <a:ext uri="{FF2B5EF4-FFF2-40B4-BE49-F238E27FC236}">
                <a16:creationId xmlns:a16="http://schemas.microsoft.com/office/drawing/2014/main" id="{DD741808-36F9-4178-8C5C-90FDE605852E}"/>
              </a:ext>
            </a:extLst>
          </p:cNvPr>
          <p:cNvSpPr>
            <a:spLocks noGrp="1"/>
          </p:cNvSpPr>
          <p:nvPr>
            <p:ph type="body" sz="quarter" idx="14"/>
          </p:nvPr>
        </p:nvSpPr>
        <p:spPr>
          <a:xfrm>
            <a:off x="7283712" y="4621001"/>
            <a:ext cx="3310128" cy="649224"/>
          </a:xfrm>
        </p:spPr>
        <p:txBody>
          <a:bodyPr>
            <a:noAutofit/>
          </a:bodyPr>
          <a:lstStyle>
            <a:lvl1pPr algn="l">
              <a:lnSpc>
                <a:spcPct val="100000"/>
              </a:lnSpc>
              <a:defRPr sz="1200"/>
            </a:lvl1pPr>
            <a:lvl2pPr>
              <a:lnSpc>
                <a:spcPct val="100000"/>
              </a:lnSpc>
              <a:defRPr sz="1200"/>
            </a:lvl2pPr>
            <a:lvl3pPr>
              <a:lnSpc>
                <a:spcPct val="100000"/>
              </a:lnSpc>
              <a:defRPr sz="1200"/>
            </a:lvl3pPr>
            <a:lvl4pPr>
              <a:lnSpc>
                <a:spcPct val="100000"/>
              </a:lnSpc>
              <a:defRPr sz="1200"/>
            </a:lvl4pPr>
            <a:lvl5pPr>
              <a:lnSpc>
                <a:spcPct val="100000"/>
              </a:lnSpc>
              <a:defRPr sz="1200"/>
            </a:lvl5pPr>
          </a:lstStyle>
          <a:p>
            <a:pPr lvl="0"/>
            <a:r>
              <a:rPr lang="en-US"/>
              <a:t>Click to edit Master text styles</a:t>
            </a:r>
          </a:p>
        </p:txBody>
      </p:sp>
      <p:sp>
        <p:nvSpPr>
          <p:cNvPr id="21" name="Text Placeholder 4">
            <a:extLst>
              <a:ext uri="{FF2B5EF4-FFF2-40B4-BE49-F238E27FC236}">
                <a16:creationId xmlns:a16="http://schemas.microsoft.com/office/drawing/2014/main" id="{5C69685B-45A4-4A7E-BCD4-F5B9B428A0E3}"/>
              </a:ext>
            </a:extLst>
          </p:cNvPr>
          <p:cNvSpPr>
            <a:spLocks noGrp="1"/>
          </p:cNvSpPr>
          <p:nvPr>
            <p:ph type="body" sz="quarter" idx="15"/>
          </p:nvPr>
        </p:nvSpPr>
        <p:spPr>
          <a:xfrm>
            <a:off x="7283712" y="4309625"/>
            <a:ext cx="3310128" cy="310896"/>
          </a:xfrm>
        </p:spPr>
        <p:txBody>
          <a:bodyPr>
            <a:noAutofit/>
          </a:bodyPr>
          <a:lstStyle>
            <a:lvl1pPr algn="l">
              <a:lnSpc>
                <a:spcPct val="100000"/>
              </a:lnSpc>
              <a:defRPr sz="1400">
                <a:latin typeface="+mj-lt"/>
              </a:defRPr>
            </a:lvl1pPr>
            <a:lvl2pPr>
              <a:lnSpc>
                <a:spcPct val="100000"/>
              </a:lnSpc>
              <a:defRPr sz="1200"/>
            </a:lvl2pPr>
            <a:lvl3pPr>
              <a:lnSpc>
                <a:spcPct val="100000"/>
              </a:lnSpc>
              <a:defRPr sz="1200"/>
            </a:lvl3pPr>
            <a:lvl4pPr>
              <a:lnSpc>
                <a:spcPct val="100000"/>
              </a:lnSpc>
              <a:defRPr sz="1200"/>
            </a:lvl4pPr>
            <a:lvl5pPr>
              <a:lnSpc>
                <a:spcPct val="100000"/>
              </a:lnSpc>
              <a:defRPr sz="1200"/>
            </a:lvl5pPr>
          </a:lstStyle>
          <a:p>
            <a:pPr lvl="0"/>
            <a:r>
              <a:rPr lang="en-US"/>
              <a:t>Click to edit Master text styles</a:t>
            </a:r>
          </a:p>
        </p:txBody>
      </p:sp>
    </p:spTree>
    <p:extLst>
      <p:ext uri="{BB962C8B-B14F-4D97-AF65-F5344CB8AC3E}">
        <p14:creationId xmlns:p14="http://schemas.microsoft.com/office/powerpoint/2010/main" val="163781995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2">
    <p:spTree>
      <p:nvGrpSpPr>
        <p:cNvPr id="1" name=""/>
        <p:cNvGrpSpPr/>
        <p:nvPr/>
      </p:nvGrpSpPr>
      <p:grpSpPr>
        <a:xfrm>
          <a:off x="0" y="0"/>
          <a:ext cx="0" cy="0"/>
          <a:chOff x="0" y="0"/>
          <a:chExt cx="0" cy="0"/>
        </a:xfrm>
      </p:grpSpPr>
      <p:sp>
        <p:nvSpPr>
          <p:cNvPr id="9" name="Freeform: Shape 8">
            <a:extLst>
              <a:ext uri="{FF2B5EF4-FFF2-40B4-BE49-F238E27FC236}">
                <a16:creationId xmlns:a16="http://schemas.microsoft.com/office/drawing/2014/main" id="{ED11202A-CC36-422E-89E9-826759078894}"/>
              </a:ext>
            </a:extLst>
          </p:cNvPr>
          <p:cNvSpPr/>
          <p:nvPr userDrawn="1"/>
        </p:nvSpPr>
        <p:spPr>
          <a:xfrm>
            <a:off x="6874918" y="0"/>
            <a:ext cx="5317082" cy="6858000"/>
          </a:xfrm>
          <a:custGeom>
            <a:avLst/>
            <a:gdLst>
              <a:gd name="connsiteX0" fmla="*/ 3192341 w 5317082"/>
              <a:gd name="connsiteY0" fmla="*/ 0 h 6858000"/>
              <a:gd name="connsiteX1" fmla="*/ 5317082 w 5317082"/>
              <a:gd name="connsiteY1" fmla="*/ 0 h 6858000"/>
              <a:gd name="connsiteX2" fmla="*/ 5317082 w 5317082"/>
              <a:gd name="connsiteY2" fmla="*/ 6858000 h 6858000"/>
              <a:gd name="connsiteX3" fmla="*/ 1367145 w 5317082"/>
              <a:gd name="connsiteY3" fmla="*/ 6858000 h 6858000"/>
              <a:gd name="connsiteX4" fmla="*/ 28298 w 5317082"/>
              <a:gd name="connsiteY4" fmla="*/ 1722306 h 6858000"/>
              <a:gd name="connsiteX5" fmla="*/ 649570 w 5317082"/>
              <a:gd name="connsiteY5" fmla="*/ 662887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17082" h="6858000">
                <a:moveTo>
                  <a:pt x="3192341" y="0"/>
                </a:moveTo>
                <a:lnTo>
                  <a:pt x="5317082" y="0"/>
                </a:lnTo>
                <a:lnTo>
                  <a:pt x="5317082" y="6858000"/>
                </a:lnTo>
                <a:lnTo>
                  <a:pt x="1367145" y="6858000"/>
                </a:lnTo>
                <a:lnTo>
                  <a:pt x="28298" y="1722306"/>
                </a:lnTo>
                <a:cubicBezTo>
                  <a:pt x="-92693" y="1258196"/>
                  <a:pt x="185460" y="783878"/>
                  <a:pt x="649570" y="66288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ID"/>
          </a:p>
        </p:txBody>
      </p:sp>
      <p:sp>
        <p:nvSpPr>
          <p:cNvPr id="13" name="Picture Placeholder 12">
            <a:extLst>
              <a:ext uri="{FF2B5EF4-FFF2-40B4-BE49-F238E27FC236}">
                <a16:creationId xmlns:a16="http://schemas.microsoft.com/office/drawing/2014/main" id="{2DFD4FA0-2A85-47C5-976B-498934128EE1}"/>
              </a:ext>
            </a:extLst>
          </p:cNvPr>
          <p:cNvSpPr>
            <a:spLocks noGrp="1" noChangeAspect="1"/>
          </p:cNvSpPr>
          <p:nvPr>
            <p:ph type="pic" sz="quarter" idx="10"/>
          </p:nvPr>
        </p:nvSpPr>
        <p:spPr>
          <a:xfrm>
            <a:off x="5458368" y="1057880"/>
            <a:ext cx="7373897" cy="4612466"/>
          </a:xfrm>
          <a:custGeom>
            <a:avLst/>
            <a:gdLst>
              <a:gd name="connsiteX0" fmla="*/ 0 w 7373897"/>
              <a:gd name="connsiteY0" fmla="*/ 0 h 4612466"/>
              <a:gd name="connsiteX1" fmla="*/ 7373897 w 7373897"/>
              <a:gd name="connsiteY1" fmla="*/ 0 h 4612466"/>
              <a:gd name="connsiteX2" fmla="*/ 7373897 w 7373897"/>
              <a:gd name="connsiteY2" fmla="*/ 4612466 h 4612466"/>
              <a:gd name="connsiteX3" fmla="*/ 0 w 7373897"/>
              <a:gd name="connsiteY3" fmla="*/ 4612466 h 4612466"/>
            </a:gdLst>
            <a:ahLst/>
            <a:cxnLst>
              <a:cxn ang="0">
                <a:pos x="connsiteX0" y="connsiteY0"/>
              </a:cxn>
              <a:cxn ang="0">
                <a:pos x="connsiteX1" y="connsiteY1"/>
              </a:cxn>
              <a:cxn ang="0">
                <a:pos x="connsiteX2" y="connsiteY2"/>
              </a:cxn>
              <a:cxn ang="0">
                <a:pos x="connsiteX3" y="connsiteY3"/>
              </a:cxn>
            </a:cxnLst>
            <a:rect l="l" t="t" r="r" b="b"/>
            <a:pathLst>
              <a:path w="7373897" h="4612466">
                <a:moveTo>
                  <a:pt x="0" y="0"/>
                </a:moveTo>
                <a:lnTo>
                  <a:pt x="7373897" y="0"/>
                </a:lnTo>
                <a:lnTo>
                  <a:pt x="7373897" y="4612466"/>
                </a:lnTo>
                <a:lnTo>
                  <a:pt x="0" y="4612466"/>
                </a:lnTo>
                <a:close/>
              </a:path>
            </a:pathLst>
          </a:custGeom>
          <a:gradFill>
            <a:gsLst>
              <a:gs pos="0">
                <a:schemeClr val="bg1">
                  <a:lumMod val="85000"/>
                </a:schemeClr>
              </a:gs>
              <a:gs pos="100000">
                <a:schemeClr val="bg1">
                  <a:lumMod val="65000"/>
                </a:schemeClr>
              </a:gs>
            </a:gsLst>
            <a:lin ang="2700000" scaled="1"/>
          </a:gradFill>
        </p:spPr>
        <p:txBody>
          <a:bodyPr wrap="square">
            <a:noAutofit/>
          </a:bodyPr>
          <a:lstStyle/>
          <a:p>
            <a:endParaRPr lang="en-ID"/>
          </a:p>
        </p:txBody>
      </p:sp>
      <p:sp>
        <p:nvSpPr>
          <p:cNvPr id="17" name="Title 2">
            <a:extLst>
              <a:ext uri="{FF2B5EF4-FFF2-40B4-BE49-F238E27FC236}">
                <a16:creationId xmlns:a16="http://schemas.microsoft.com/office/drawing/2014/main" id="{1FD9C31A-49E2-4E80-83CF-A1DA5ED37B37}"/>
              </a:ext>
            </a:extLst>
          </p:cNvPr>
          <p:cNvSpPr>
            <a:spLocks noGrp="1"/>
          </p:cNvSpPr>
          <p:nvPr>
            <p:ph type="title"/>
          </p:nvPr>
        </p:nvSpPr>
        <p:spPr>
          <a:xfrm>
            <a:off x="1008318" y="2285121"/>
            <a:ext cx="3054096" cy="1078992"/>
          </a:xfrm>
        </p:spPr>
        <p:txBody>
          <a:bodyPr anchor="t">
            <a:noAutofit/>
          </a:bodyPr>
          <a:lstStyle>
            <a:lvl1pPr>
              <a:lnSpc>
                <a:spcPct val="100000"/>
              </a:lnSpc>
              <a:defRPr sz="3200"/>
            </a:lvl1pPr>
          </a:lstStyle>
          <a:p>
            <a:r>
              <a:rPr lang="en-US"/>
              <a:t>Click to edit Master title style</a:t>
            </a:r>
            <a:endParaRPr lang="en-ID"/>
          </a:p>
        </p:txBody>
      </p:sp>
      <p:sp>
        <p:nvSpPr>
          <p:cNvPr id="18" name="Text Placeholder 4">
            <a:extLst>
              <a:ext uri="{FF2B5EF4-FFF2-40B4-BE49-F238E27FC236}">
                <a16:creationId xmlns:a16="http://schemas.microsoft.com/office/drawing/2014/main" id="{091F13B7-5D43-4695-93CC-DD9930DAD5E9}"/>
              </a:ext>
            </a:extLst>
          </p:cNvPr>
          <p:cNvSpPr>
            <a:spLocks noGrp="1"/>
          </p:cNvSpPr>
          <p:nvPr>
            <p:ph type="body" sz="quarter" idx="12"/>
          </p:nvPr>
        </p:nvSpPr>
        <p:spPr>
          <a:xfrm>
            <a:off x="1008318" y="3468045"/>
            <a:ext cx="3054096" cy="830997"/>
          </a:xfrm>
        </p:spPr>
        <p:txBody>
          <a:bodyPr>
            <a:noAutofit/>
          </a:bodyPr>
          <a:lstStyle>
            <a:lvl1pPr algn="l">
              <a:lnSpc>
                <a:spcPct val="100000"/>
              </a:lnSpc>
              <a:defRPr sz="1200"/>
            </a:lvl1pPr>
            <a:lvl2pPr>
              <a:lnSpc>
                <a:spcPct val="100000"/>
              </a:lnSpc>
              <a:defRPr sz="1200"/>
            </a:lvl2pPr>
            <a:lvl3pPr>
              <a:lnSpc>
                <a:spcPct val="100000"/>
              </a:lnSpc>
              <a:defRPr sz="1200"/>
            </a:lvl3pPr>
            <a:lvl4pPr>
              <a:lnSpc>
                <a:spcPct val="100000"/>
              </a:lnSpc>
              <a:defRPr sz="1200"/>
            </a:lvl4pPr>
            <a:lvl5pPr>
              <a:lnSpc>
                <a:spcPct val="100000"/>
              </a:lnSpc>
              <a:defRPr sz="1200"/>
            </a:lvl5pPr>
          </a:lstStyle>
          <a:p>
            <a:pPr lvl="0"/>
            <a:r>
              <a:rPr lang="en-US"/>
              <a:t>Click to edit Master text styles</a:t>
            </a:r>
          </a:p>
        </p:txBody>
      </p:sp>
    </p:spTree>
    <p:extLst>
      <p:ext uri="{BB962C8B-B14F-4D97-AF65-F5344CB8AC3E}">
        <p14:creationId xmlns:p14="http://schemas.microsoft.com/office/powerpoint/2010/main" val="374813077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3">
    <p:spTree>
      <p:nvGrpSpPr>
        <p:cNvPr id="1" name=""/>
        <p:cNvGrpSpPr/>
        <p:nvPr/>
      </p:nvGrpSpPr>
      <p:grpSpPr>
        <a:xfrm>
          <a:off x="0" y="0"/>
          <a:ext cx="0" cy="0"/>
          <a:chOff x="0" y="0"/>
          <a:chExt cx="0" cy="0"/>
        </a:xfrm>
      </p:grpSpPr>
      <p:sp>
        <p:nvSpPr>
          <p:cNvPr id="6" name="Freeform: Shape 5">
            <a:extLst>
              <a:ext uri="{FF2B5EF4-FFF2-40B4-BE49-F238E27FC236}">
                <a16:creationId xmlns:a16="http://schemas.microsoft.com/office/drawing/2014/main" id="{427B8285-C14E-434C-93D0-19D97418AD35}"/>
              </a:ext>
            </a:extLst>
          </p:cNvPr>
          <p:cNvSpPr/>
          <p:nvPr userDrawn="1"/>
        </p:nvSpPr>
        <p:spPr>
          <a:xfrm>
            <a:off x="7304364" y="0"/>
            <a:ext cx="4887636" cy="6858000"/>
          </a:xfrm>
          <a:custGeom>
            <a:avLst/>
            <a:gdLst>
              <a:gd name="connsiteX0" fmla="*/ 3617360 w 4887636"/>
              <a:gd name="connsiteY0" fmla="*/ 0 h 6858000"/>
              <a:gd name="connsiteX1" fmla="*/ 4887636 w 4887636"/>
              <a:gd name="connsiteY1" fmla="*/ 0 h 6858000"/>
              <a:gd name="connsiteX2" fmla="*/ 4887636 w 4887636"/>
              <a:gd name="connsiteY2" fmla="*/ 6858000 h 6858000"/>
              <a:gd name="connsiteX3" fmla="*/ 1338260 w 4887636"/>
              <a:gd name="connsiteY3" fmla="*/ 6858000 h 6858000"/>
              <a:gd name="connsiteX4" fmla="*/ 28298 w 4887636"/>
              <a:gd name="connsiteY4" fmla="*/ 1833106 h 6858000"/>
              <a:gd name="connsiteX5" fmla="*/ 649570 w 4887636"/>
              <a:gd name="connsiteY5" fmla="*/ 773687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887636" h="6858000">
                <a:moveTo>
                  <a:pt x="3617360" y="0"/>
                </a:moveTo>
                <a:lnTo>
                  <a:pt x="4887636" y="0"/>
                </a:lnTo>
                <a:lnTo>
                  <a:pt x="4887636" y="6858000"/>
                </a:lnTo>
                <a:lnTo>
                  <a:pt x="1338260" y="6858000"/>
                </a:lnTo>
                <a:lnTo>
                  <a:pt x="28298" y="1833106"/>
                </a:lnTo>
                <a:cubicBezTo>
                  <a:pt x="-92693" y="1368996"/>
                  <a:pt x="185460" y="894678"/>
                  <a:pt x="649570" y="773687"/>
                </a:cubicBez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ID"/>
          </a:p>
        </p:txBody>
      </p:sp>
      <p:sp>
        <p:nvSpPr>
          <p:cNvPr id="10" name="Title 2">
            <a:extLst>
              <a:ext uri="{FF2B5EF4-FFF2-40B4-BE49-F238E27FC236}">
                <a16:creationId xmlns:a16="http://schemas.microsoft.com/office/drawing/2014/main" id="{501FDC23-4265-40E7-AA97-35C33932B841}"/>
              </a:ext>
            </a:extLst>
          </p:cNvPr>
          <p:cNvSpPr>
            <a:spLocks noGrp="1"/>
          </p:cNvSpPr>
          <p:nvPr>
            <p:ph type="title"/>
          </p:nvPr>
        </p:nvSpPr>
        <p:spPr>
          <a:xfrm>
            <a:off x="7765639" y="1722929"/>
            <a:ext cx="2752344" cy="2121408"/>
          </a:xfrm>
        </p:spPr>
        <p:txBody>
          <a:bodyPr anchor="t">
            <a:noAutofit/>
          </a:bodyPr>
          <a:lstStyle>
            <a:lvl1pPr>
              <a:lnSpc>
                <a:spcPct val="100000"/>
              </a:lnSpc>
              <a:defRPr sz="4400"/>
            </a:lvl1pPr>
          </a:lstStyle>
          <a:p>
            <a:r>
              <a:rPr lang="en-US"/>
              <a:t>Click to edit Master title style</a:t>
            </a:r>
            <a:endParaRPr lang="en-ID"/>
          </a:p>
        </p:txBody>
      </p:sp>
      <p:sp>
        <p:nvSpPr>
          <p:cNvPr id="11" name="Text Placeholder 4">
            <a:extLst>
              <a:ext uri="{FF2B5EF4-FFF2-40B4-BE49-F238E27FC236}">
                <a16:creationId xmlns:a16="http://schemas.microsoft.com/office/drawing/2014/main" id="{40C12F81-BDC7-4F2C-920F-146B6B9BD949}"/>
              </a:ext>
            </a:extLst>
          </p:cNvPr>
          <p:cNvSpPr>
            <a:spLocks noGrp="1"/>
          </p:cNvSpPr>
          <p:nvPr>
            <p:ph type="body" sz="quarter" idx="12"/>
          </p:nvPr>
        </p:nvSpPr>
        <p:spPr>
          <a:xfrm>
            <a:off x="7765639" y="4120085"/>
            <a:ext cx="2752344" cy="1014984"/>
          </a:xfrm>
        </p:spPr>
        <p:txBody>
          <a:bodyPr>
            <a:noAutofit/>
          </a:bodyPr>
          <a:lstStyle>
            <a:lvl1pPr algn="l">
              <a:lnSpc>
                <a:spcPct val="100000"/>
              </a:lnSpc>
              <a:defRPr sz="1200"/>
            </a:lvl1pPr>
            <a:lvl2pPr>
              <a:lnSpc>
                <a:spcPct val="100000"/>
              </a:lnSpc>
              <a:defRPr sz="1200"/>
            </a:lvl2pPr>
            <a:lvl3pPr>
              <a:lnSpc>
                <a:spcPct val="100000"/>
              </a:lnSpc>
              <a:defRPr sz="1200"/>
            </a:lvl3pPr>
            <a:lvl4pPr>
              <a:lnSpc>
                <a:spcPct val="100000"/>
              </a:lnSpc>
              <a:defRPr sz="1200"/>
            </a:lvl4pPr>
            <a:lvl5pPr>
              <a:lnSpc>
                <a:spcPct val="100000"/>
              </a:lnSpc>
              <a:defRPr sz="1200"/>
            </a:lvl5pPr>
          </a:lstStyle>
          <a:p>
            <a:pPr lvl="0"/>
            <a:r>
              <a:rPr lang="en-US"/>
              <a:t>Click to edit Master text styles</a:t>
            </a:r>
          </a:p>
        </p:txBody>
      </p:sp>
    </p:spTree>
    <p:extLst>
      <p:ext uri="{BB962C8B-B14F-4D97-AF65-F5344CB8AC3E}">
        <p14:creationId xmlns:p14="http://schemas.microsoft.com/office/powerpoint/2010/main" val="77870046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14">
    <p:spTree>
      <p:nvGrpSpPr>
        <p:cNvPr id="1" name=""/>
        <p:cNvGrpSpPr/>
        <p:nvPr/>
      </p:nvGrpSpPr>
      <p:grpSpPr>
        <a:xfrm>
          <a:off x="0" y="0"/>
          <a:ext cx="0" cy="0"/>
          <a:chOff x="0" y="0"/>
          <a:chExt cx="0" cy="0"/>
        </a:xfrm>
      </p:grpSpPr>
      <p:sp>
        <p:nvSpPr>
          <p:cNvPr id="6" name="Freeform: Shape 5">
            <a:extLst>
              <a:ext uri="{FF2B5EF4-FFF2-40B4-BE49-F238E27FC236}">
                <a16:creationId xmlns:a16="http://schemas.microsoft.com/office/drawing/2014/main" id="{427B8285-C14E-434C-93D0-19D97418AD35}"/>
              </a:ext>
            </a:extLst>
          </p:cNvPr>
          <p:cNvSpPr/>
          <p:nvPr userDrawn="1"/>
        </p:nvSpPr>
        <p:spPr>
          <a:xfrm>
            <a:off x="7304364" y="0"/>
            <a:ext cx="4887636" cy="6858000"/>
          </a:xfrm>
          <a:custGeom>
            <a:avLst/>
            <a:gdLst>
              <a:gd name="connsiteX0" fmla="*/ 3617360 w 4887636"/>
              <a:gd name="connsiteY0" fmla="*/ 0 h 6858000"/>
              <a:gd name="connsiteX1" fmla="*/ 4887636 w 4887636"/>
              <a:gd name="connsiteY1" fmla="*/ 0 h 6858000"/>
              <a:gd name="connsiteX2" fmla="*/ 4887636 w 4887636"/>
              <a:gd name="connsiteY2" fmla="*/ 6858000 h 6858000"/>
              <a:gd name="connsiteX3" fmla="*/ 1338260 w 4887636"/>
              <a:gd name="connsiteY3" fmla="*/ 6858000 h 6858000"/>
              <a:gd name="connsiteX4" fmla="*/ 28298 w 4887636"/>
              <a:gd name="connsiteY4" fmla="*/ 1833106 h 6858000"/>
              <a:gd name="connsiteX5" fmla="*/ 649570 w 4887636"/>
              <a:gd name="connsiteY5" fmla="*/ 773687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887636" h="6858000">
                <a:moveTo>
                  <a:pt x="3617360" y="0"/>
                </a:moveTo>
                <a:lnTo>
                  <a:pt x="4887636" y="0"/>
                </a:lnTo>
                <a:lnTo>
                  <a:pt x="4887636" y="6858000"/>
                </a:lnTo>
                <a:lnTo>
                  <a:pt x="1338260" y="6858000"/>
                </a:lnTo>
                <a:lnTo>
                  <a:pt x="28298" y="1833106"/>
                </a:lnTo>
                <a:cubicBezTo>
                  <a:pt x="-92693" y="1368996"/>
                  <a:pt x="185460" y="894678"/>
                  <a:pt x="649570" y="773687"/>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ID"/>
          </a:p>
        </p:txBody>
      </p:sp>
      <p:sp>
        <p:nvSpPr>
          <p:cNvPr id="10" name="Title 2">
            <a:extLst>
              <a:ext uri="{FF2B5EF4-FFF2-40B4-BE49-F238E27FC236}">
                <a16:creationId xmlns:a16="http://schemas.microsoft.com/office/drawing/2014/main" id="{501FDC23-4265-40E7-AA97-35C33932B841}"/>
              </a:ext>
            </a:extLst>
          </p:cNvPr>
          <p:cNvSpPr>
            <a:spLocks noGrp="1"/>
          </p:cNvSpPr>
          <p:nvPr>
            <p:ph type="title"/>
          </p:nvPr>
        </p:nvSpPr>
        <p:spPr>
          <a:xfrm>
            <a:off x="7765639" y="1722929"/>
            <a:ext cx="2752344" cy="2121408"/>
          </a:xfrm>
        </p:spPr>
        <p:txBody>
          <a:bodyPr anchor="t">
            <a:noAutofit/>
          </a:bodyPr>
          <a:lstStyle>
            <a:lvl1pPr>
              <a:lnSpc>
                <a:spcPct val="100000"/>
              </a:lnSpc>
              <a:defRPr sz="4400"/>
            </a:lvl1pPr>
          </a:lstStyle>
          <a:p>
            <a:r>
              <a:rPr lang="en-US"/>
              <a:t>Click to edit Master title style</a:t>
            </a:r>
            <a:endParaRPr lang="en-ID"/>
          </a:p>
        </p:txBody>
      </p:sp>
      <p:sp>
        <p:nvSpPr>
          <p:cNvPr id="11" name="Text Placeholder 4">
            <a:extLst>
              <a:ext uri="{FF2B5EF4-FFF2-40B4-BE49-F238E27FC236}">
                <a16:creationId xmlns:a16="http://schemas.microsoft.com/office/drawing/2014/main" id="{40C12F81-BDC7-4F2C-920F-146B6B9BD949}"/>
              </a:ext>
            </a:extLst>
          </p:cNvPr>
          <p:cNvSpPr>
            <a:spLocks noGrp="1"/>
          </p:cNvSpPr>
          <p:nvPr>
            <p:ph type="body" sz="quarter" idx="12"/>
          </p:nvPr>
        </p:nvSpPr>
        <p:spPr>
          <a:xfrm>
            <a:off x="7765639" y="4120085"/>
            <a:ext cx="2752344" cy="1014984"/>
          </a:xfrm>
        </p:spPr>
        <p:txBody>
          <a:bodyPr>
            <a:noAutofit/>
          </a:bodyPr>
          <a:lstStyle>
            <a:lvl1pPr algn="l">
              <a:lnSpc>
                <a:spcPct val="100000"/>
              </a:lnSpc>
              <a:defRPr sz="1200"/>
            </a:lvl1pPr>
            <a:lvl2pPr>
              <a:lnSpc>
                <a:spcPct val="100000"/>
              </a:lnSpc>
              <a:defRPr sz="1200"/>
            </a:lvl2pPr>
            <a:lvl3pPr>
              <a:lnSpc>
                <a:spcPct val="100000"/>
              </a:lnSpc>
              <a:defRPr sz="1200"/>
            </a:lvl3pPr>
            <a:lvl4pPr>
              <a:lnSpc>
                <a:spcPct val="100000"/>
              </a:lnSpc>
              <a:defRPr sz="1200"/>
            </a:lvl4pPr>
            <a:lvl5pPr>
              <a:lnSpc>
                <a:spcPct val="100000"/>
              </a:lnSpc>
              <a:defRPr sz="1200"/>
            </a:lvl5pPr>
          </a:lstStyle>
          <a:p>
            <a:pPr lvl="0"/>
            <a:r>
              <a:rPr lang="en-US"/>
              <a:t>Click to edit Master text styles</a:t>
            </a:r>
          </a:p>
        </p:txBody>
      </p:sp>
    </p:spTree>
    <p:extLst>
      <p:ext uri="{BB962C8B-B14F-4D97-AF65-F5344CB8AC3E}">
        <p14:creationId xmlns:p14="http://schemas.microsoft.com/office/powerpoint/2010/main" val="8939522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15">
    <p:spTree>
      <p:nvGrpSpPr>
        <p:cNvPr id="1" name=""/>
        <p:cNvGrpSpPr/>
        <p:nvPr/>
      </p:nvGrpSpPr>
      <p:grpSpPr>
        <a:xfrm>
          <a:off x="0" y="0"/>
          <a:ext cx="0" cy="0"/>
          <a:chOff x="0" y="0"/>
          <a:chExt cx="0" cy="0"/>
        </a:xfrm>
      </p:grpSpPr>
      <p:sp>
        <p:nvSpPr>
          <p:cNvPr id="20" name="Picture Placeholder 19">
            <a:extLst>
              <a:ext uri="{FF2B5EF4-FFF2-40B4-BE49-F238E27FC236}">
                <a16:creationId xmlns:a16="http://schemas.microsoft.com/office/drawing/2014/main" id="{610F7D6B-9692-48A4-9B6D-8D112DEA7F68}"/>
              </a:ext>
            </a:extLst>
          </p:cNvPr>
          <p:cNvSpPr>
            <a:spLocks noGrp="1" noChangeAspect="1"/>
          </p:cNvSpPr>
          <p:nvPr>
            <p:ph type="pic" sz="quarter" idx="11"/>
          </p:nvPr>
        </p:nvSpPr>
        <p:spPr>
          <a:xfrm>
            <a:off x="8506367" y="1057881"/>
            <a:ext cx="7373896" cy="4612467"/>
          </a:xfrm>
          <a:custGeom>
            <a:avLst/>
            <a:gdLst>
              <a:gd name="connsiteX0" fmla="*/ 0 w 7373896"/>
              <a:gd name="connsiteY0" fmla="*/ 0 h 4612467"/>
              <a:gd name="connsiteX1" fmla="*/ 7373896 w 7373896"/>
              <a:gd name="connsiteY1" fmla="*/ 0 h 4612467"/>
              <a:gd name="connsiteX2" fmla="*/ 7373896 w 7373896"/>
              <a:gd name="connsiteY2" fmla="*/ 4612467 h 4612467"/>
              <a:gd name="connsiteX3" fmla="*/ 0 w 7373896"/>
              <a:gd name="connsiteY3" fmla="*/ 4612467 h 4612467"/>
            </a:gdLst>
            <a:ahLst/>
            <a:cxnLst>
              <a:cxn ang="0">
                <a:pos x="connsiteX0" y="connsiteY0"/>
              </a:cxn>
              <a:cxn ang="0">
                <a:pos x="connsiteX1" y="connsiteY1"/>
              </a:cxn>
              <a:cxn ang="0">
                <a:pos x="connsiteX2" y="connsiteY2"/>
              </a:cxn>
              <a:cxn ang="0">
                <a:pos x="connsiteX3" y="connsiteY3"/>
              </a:cxn>
            </a:cxnLst>
            <a:rect l="l" t="t" r="r" b="b"/>
            <a:pathLst>
              <a:path w="7373896" h="4612467">
                <a:moveTo>
                  <a:pt x="0" y="0"/>
                </a:moveTo>
                <a:lnTo>
                  <a:pt x="7373896" y="0"/>
                </a:lnTo>
                <a:lnTo>
                  <a:pt x="7373896" y="4612467"/>
                </a:lnTo>
                <a:lnTo>
                  <a:pt x="0" y="4612467"/>
                </a:lnTo>
                <a:close/>
              </a:path>
            </a:pathLst>
          </a:custGeom>
          <a:gradFill>
            <a:gsLst>
              <a:gs pos="0">
                <a:schemeClr val="bg1">
                  <a:lumMod val="85000"/>
                </a:schemeClr>
              </a:gs>
              <a:gs pos="100000">
                <a:schemeClr val="bg1">
                  <a:lumMod val="65000"/>
                </a:schemeClr>
              </a:gs>
            </a:gsLst>
            <a:lin ang="2700000" scaled="1"/>
          </a:gradFill>
        </p:spPr>
        <p:txBody>
          <a:bodyPr wrap="square">
            <a:noAutofit/>
          </a:bodyPr>
          <a:lstStyle/>
          <a:p>
            <a:endParaRPr lang="en-ID"/>
          </a:p>
        </p:txBody>
      </p:sp>
      <p:sp>
        <p:nvSpPr>
          <p:cNvPr id="17" name="Picture Placeholder 16">
            <a:extLst>
              <a:ext uri="{FF2B5EF4-FFF2-40B4-BE49-F238E27FC236}">
                <a16:creationId xmlns:a16="http://schemas.microsoft.com/office/drawing/2014/main" id="{C61EC93D-5088-490E-8DFF-779EE7C7324F}"/>
              </a:ext>
            </a:extLst>
          </p:cNvPr>
          <p:cNvSpPr>
            <a:spLocks noGrp="1" noChangeAspect="1"/>
          </p:cNvSpPr>
          <p:nvPr>
            <p:ph type="pic" sz="quarter" idx="10"/>
          </p:nvPr>
        </p:nvSpPr>
        <p:spPr>
          <a:xfrm>
            <a:off x="571500" y="618826"/>
            <a:ext cx="2647950" cy="5648624"/>
          </a:xfrm>
          <a:custGeom>
            <a:avLst/>
            <a:gdLst>
              <a:gd name="connsiteX0" fmla="*/ 0 w 2647950"/>
              <a:gd name="connsiteY0" fmla="*/ 0 h 5648624"/>
              <a:gd name="connsiteX1" fmla="*/ 2647950 w 2647950"/>
              <a:gd name="connsiteY1" fmla="*/ 0 h 5648624"/>
              <a:gd name="connsiteX2" fmla="*/ 2647950 w 2647950"/>
              <a:gd name="connsiteY2" fmla="*/ 5648624 h 5648624"/>
              <a:gd name="connsiteX3" fmla="*/ 0 w 2647950"/>
              <a:gd name="connsiteY3" fmla="*/ 5648624 h 5648624"/>
            </a:gdLst>
            <a:ahLst/>
            <a:cxnLst>
              <a:cxn ang="0">
                <a:pos x="connsiteX0" y="connsiteY0"/>
              </a:cxn>
              <a:cxn ang="0">
                <a:pos x="connsiteX1" y="connsiteY1"/>
              </a:cxn>
              <a:cxn ang="0">
                <a:pos x="connsiteX2" y="connsiteY2"/>
              </a:cxn>
              <a:cxn ang="0">
                <a:pos x="connsiteX3" y="connsiteY3"/>
              </a:cxn>
            </a:cxnLst>
            <a:rect l="l" t="t" r="r" b="b"/>
            <a:pathLst>
              <a:path w="2647950" h="5648624">
                <a:moveTo>
                  <a:pt x="0" y="0"/>
                </a:moveTo>
                <a:lnTo>
                  <a:pt x="2647950" y="0"/>
                </a:lnTo>
                <a:lnTo>
                  <a:pt x="2647950" y="5648624"/>
                </a:lnTo>
                <a:lnTo>
                  <a:pt x="0" y="5648624"/>
                </a:lnTo>
                <a:close/>
              </a:path>
            </a:pathLst>
          </a:custGeom>
          <a:gradFill>
            <a:gsLst>
              <a:gs pos="0">
                <a:schemeClr val="bg1">
                  <a:lumMod val="85000"/>
                </a:schemeClr>
              </a:gs>
              <a:gs pos="100000">
                <a:schemeClr val="bg1">
                  <a:lumMod val="65000"/>
                </a:schemeClr>
              </a:gs>
            </a:gsLst>
            <a:lin ang="2700000" scaled="1"/>
          </a:gradFill>
        </p:spPr>
        <p:txBody>
          <a:bodyPr wrap="square">
            <a:noAutofit/>
          </a:bodyPr>
          <a:lstStyle/>
          <a:p>
            <a:endParaRPr lang="en-ID"/>
          </a:p>
        </p:txBody>
      </p:sp>
      <p:sp>
        <p:nvSpPr>
          <p:cNvPr id="21" name="Title 2">
            <a:extLst>
              <a:ext uri="{FF2B5EF4-FFF2-40B4-BE49-F238E27FC236}">
                <a16:creationId xmlns:a16="http://schemas.microsoft.com/office/drawing/2014/main" id="{8DB523F0-81C4-478F-B7E8-C4489DB2A7FB}"/>
              </a:ext>
            </a:extLst>
          </p:cNvPr>
          <p:cNvSpPr>
            <a:spLocks noGrp="1"/>
          </p:cNvSpPr>
          <p:nvPr>
            <p:ph type="title" hasCustomPrompt="1"/>
          </p:nvPr>
        </p:nvSpPr>
        <p:spPr>
          <a:xfrm>
            <a:off x="4645415" y="1695213"/>
            <a:ext cx="886968" cy="704088"/>
          </a:xfrm>
        </p:spPr>
        <p:txBody>
          <a:bodyPr anchor="t">
            <a:noAutofit/>
          </a:bodyPr>
          <a:lstStyle>
            <a:lvl1pPr>
              <a:lnSpc>
                <a:spcPct val="100000"/>
              </a:lnSpc>
              <a:defRPr sz="4000"/>
            </a:lvl1pPr>
          </a:lstStyle>
          <a:p>
            <a:r>
              <a:rPr lang="en-US"/>
              <a:t>00</a:t>
            </a:r>
            <a:endParaRPr lang="en-ID"/>
          </a:p>
        </p:txBody>
      </p:sp>
      <p:sp>
        <p:nvSpPr>
          <p:cNvPr id="22" name="Text Placeholder 4">
            <a:extLst>
              <a:ext uri="{FF2B5EF4-FFF2-40B4-BE49-F238E27FC236}">
                <a16:creationId xmlns:a16="http://schemas.microsoft.com/office/drawing/2014/main" id="{9C53ABCC-85B8-474F-AB87-F45363C681AA}"/>
              </a:ext>
            </a:extLst>
          </p:cNvPr>
          <p:cNvSpPr>
            <a:spLocks noGrp="1"/>
          </p:cNvSpPr>
          <p:nvPr>
            <p:ph type="body" sz="quarter" idx="12"/>
          </p:nvPr>
        </p:nvSpPr>
        <p:spPr>
          <a:xfrm>
            <a:off x="4645415" y="2448524"/>
            <a:ext cx="2011680" cy="649224"/>
          </a:xfrm>
        </p:spPr>
        <p:txBody>
          <a:bodyPr>
            <a:noAutofit/>
          </a:bodyPr>
          <a:lstStyle>
            <a:lvl1pPr algn="l">
              <a:lnSpc>
                <a:spcPct val="100000"/>
              </a:lnSpc>
              <a:defRPr sz="1200"/>
            </a:lvl1pPr>
            <a:lvl2pPr>
              <a:lnSpc>
                <a:spcPct val="100000"/>
              </a:lnSpc>
              <a:defRPr sz="1200"/>
            </a:lvl2pPr>
            <a:lvl3pPr>
              <a:lnSpc>
                <a:spcPct val="100000"/>
              </a:lnSpc>
              <a:defRPr sz="1200"/>
            </a:lvl3pPr>
            <a:lvl4pPr>
              <a:lnSpc>
                <a:spcPct val="100000"/>
              </a:lnSpc>
              <a:defRPr sz="1200"/>
            </a:lvl4pPr>
            <a:lvl5pPr>
              <a:lnSpc>
                <a:spcPct val="100000"/>
              </a:lnSpc>
              <a:defRPr sz="1200"/>
            </a:lvl5pPr>
          </a:lstStyle>
          <a:p>
            <a:pPr lvl="0"/>
            <a:r>
              <a:rPr lang="en-US"/>
              <a:t>Click to edit Master text styles</a:t>
            </a:r>
          </a:p>
        </p:txBody>
      </p:sp>
      <p:sp>
        <p:nvSpPr>
          <p:cNvPr id="24" name="Text Placeholder 4">
            <a:extLst>
              <a:ext uri="{FF2B5EF4-FFF2-40B4-BE49-F238E27FC236}">
                <a16:creationId xmlns:a16="http://schemas.microsoft.com/office/drawing/2014/main" id="{CD8283EE-8C5F-4750-B18F-54732862B0AF}"/>
              </a:ext>
            </a:extLst>
          </p:cNvPr>
          <p:cNvSpPr>
            <a:spLocks noGrp="1"/>
          </p:cNvSpPr>
          <p:nvPr>
            <p:ph type="body" sz="quarter" idx="13"/>
          </p:nvPr>
        </p:nvSpPr>
        <p:spPr>
          <a:xfrm>
            <a:off x="4645415" y="4513563"/>
            <a:ext cx="2011680" cy="649224"/>
          </a:xfrm>
        </p:spPr>
        <p:txBody>
          <a:bodyPr>
            <a:noAutofit/>
          </a:bodyPr>
          <a:lstStyle>
            <a:lvl1pPr algn="l">
              <a:lnSpc>
                <a:spcPct val="100000"/>
              </a:lnSpc>
              <a:defRPr sz="1200"/>
            </a:lvl1pPr>
            <a:lvl2pPr>
              <a:lnSpc>
                <a:spcPct val="100000"/>
              </a:lnSpc>
              <a:defRPr sz="1200"/>
            </a:lvl2pPr>
            <a:lvl3pPr>
              <a:lnSpc>
                <a:spcPct val="100000"/>
              </a:lnSpc>
              <a:defRPr sz="1200"/>
            </a:lvl3pPr>
            <a:lvl4pPr>
              <a:lnSpc>
                <a:spcPct val="100000"/>
              </a:lnSpc>
              <a:defRPr sz="1200"/>
            </a:lvl4pPr>
            <a:lvl5pPr>
              <a:lnSpc>
                <a:spcPct val="100000"/>
              </a:lnSpc>
              <a:defRPr sz="1200"/>
            </a:lvl5pPr>
          </a:lstStyle>
          <a:p>
            <a:pPr lvl="0"/>
            <a:r>
              <a:rPr lang="en-US"/>
              <a:t>Click to edit Master text styles</a:t>
            </a:r>
          </a:p>
        </p:txBody>
      </p:sp>
      <p:sp>
        <p:nvSpPr>
          <p:cNvPr id="25" name="Text Placeholder 4">
            <a:extLst>
              <a:ext uri="{FF2B5EF4-FFF2-40B4-BE49-F238E27FC236}">
                <a16:creationId xmlns:a16="http://schemas.microsoft.com/office/drawing/2014/main" id="{7BA70067-91E5-49B3-8B4E-1E85B874811A}"/>
              </a:ext>
            </a:extLst>
          </p:cNvPr>
          <p:cNvSpPr>
            <a:spLocks noGrp="1"/>
          </p:cNvSpPr>
          <p:nvPr>
            <p:ph type="body" sz="quarter" idx="14" hasCustomPrompt="1"/>
          </p:nvPr>
        </p:nvSpPr>
        <p:spPr>
          <a:xfrm>
            <a:off x="4645415" y="3760252"/>
            <a:ext cx="886968" cy="649224"/>
          </a:xfrm>
        </p:spPr>
        <p:txBody>
          <a:bodyPr>
            <a:noAutofit/>
          </a:bodyPr>
          <a:lstStyle>
            <a:lvl1pPr algn="l">
              <a:lnSpc>
                <a:spcPct val="100000"/>
              </a:lnSpc>
              <a:defRPr sz="4000">
                <a:latin typeface="+mj-lt"/>
              </a:defRPr>
            </a:lvl1pPr>
            <a:lvl2pPr>
              <a:lnSpc>
                <a:spcPct val="100000"/>
              </a:lnSpc>
              <a:defRPr sz="1200"/>
            </a:lvl2pPr>
            <a:lvl3pPr>
              <a:lnSpc>
                <a:spcPct val="100000"/>
              </a:lnSpc>
              <a:defRPr sz="1200"/>
            </a:lvl3pPr>
            <a:lvl4pPr>
              <a:lnSpc>
                <a:spcPct val="100000"/>
              </a:lnSpc>
              <a:defRPr sz="1200"/>
            </a:lvl4pPr>
            <a:lvl5pPr>
              <a:lnSpc>
                <a:spcPct val="100000"/>
              </a:lnSpc>
              <a:defRPr sz="1200"/>
            </a:lvl5pPr>
          </a:lstStyle>
          <a:p>
            <a:pPr lvl="0"/>
            <a:r>
              <a:rPr lang="en-US"/>
              <a:t>00</a:t>
            </a:r>
          </a:p>
        </p:txBody>
      </p:sp>
    </p:spTree>
    <p:extLst>
      <p:ext uri="{BB962C8B-B14F-4D97-AF65-F5344CB8AC3E}">
        <p14:creationId xmlns:p14="http://schemas.microsoft.com/office/powerpoint/2010/main" val="115564937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16">
    <p:spTree>
      <p:nvGrpSpPr>
        <p:cNvPr id="1" name=""/>
        <p:cNvGrpSpPr/>
        <p:nvPr/>
      </p:nvGrpSpPr>
      <p:grpSpPr>
        <a:xfrm>
          <a:off x="0" y="0"/>
          <a:ext cx="0" cy="0"/>
          <a:chOff x="0" y="0"/>
          <a:chExt cx="0" cy="0"/>
        </a:xfrm>
      </p:grpSpPr>
      <p:sp>
        <p:nvSpPr>
          <p:cNvPr id="8" name="Freeform: Shape 7">
            <a:extLst>
              <a:ext uri="{FF2B5EF4-FFF2-40B4-BE49-F238E27FC236}">
                <a16:creationId xmlns:a16="http://schemas.microsoft.com/office/drawing/2014/main" id="{DE756D18-7525-4293-850B-90F833A2DDDC}"/>
              </a:ext>
            </a:extLst>
          </p:cNvPr>
          <p:cNvSpPr/>
          <p:nvPr userDrawn="1"/>
        </p:nvSpPr>
        <p:spPr>
          <a:xfrm>
            <a:off x="10598811" y="1"/>
            <a:ext cx="1593189" cy="6671481"/>
          </a:xfrm>
          <a:custGeom>
            <a:avLst/>
            <a:gdLst>
              <a:gd name="connsiteX0" fmla="*/ 628367 w 1593189"/>
              <a:gd name="connsiteY0" fmla="*/ 0 h 6671481"/>
              <a:gd name="connsiteX1" fmla="*/ 1593189 w 1593189"/>
              <a:gd name="connsiteY1" fmla="*/ 0 h 6671481"/>
              <a:gd name="connsiteX2" fmla="*/ 1593189 w 1593189"/>
              <a:gd name="connsiteY2" fmla="*/ 6671481 h 6671481"/>
              <a:gd name="connsiteX3" fmla="*/ 772854 w 1593189"/>
              <a:gd name="connsiteY3" fmla="*/ 6580571 h 6671481"/>
              <a:gd name="connsiteX4" fmla="*/ 5361 w 1593189"/>
              <a:gd name="connsiteY4" fmla="*/ 5621769 h 667148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93189" h="6671481">
                <a:moveTo>
                  <a:pt x="628367" y="0"/>
                </a:moveTo>
                <a:lnTo>
                  <a:pt x="1593189" y="0"/>
                </a:lnTo>
                <a:lnTo>
                  <a:pt x="1593189" y="6671481"/>
                </a:lnTo>
                <a:lnTo>
                  <a:pt x="772854" y="6580571"/>
                </a:lnTo>
                <a:cubicBezTo>
                  <a:pt x="296151" y="6527743"/>
                  <a:pt x="-47468" y="6098473"/>
                  <a:pt x="5361" y="5621769"/>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ID"/>
          </a:p>
        </p:txBody>
      </p:sp>
      <p:sp>
        <p:nvSpPr>
          <p:cNvPr id="27" name="Picture Placeholder 26">
            <a:extLst>
              <a:ext uri="{FF2B5EF4-FFF2-40B4-BE49-F238E27FC236}">
                <a16:creationId xmlns:a16="http://schemas.microsoft.com/office/drawing/2014/main" id="{49488EEE-10D3-444B-ACFC-EB44A622ABF3}"/>
              </a:ext>
            </a:extLst>
          </p:cNvPr>
          <p:cNvSpPr>
            <a:spLocks noGrp="1" noChangeAspect="1"/>
          </p:cNvSpPr>
          <p:nvPr>
            <p:ph type="pic" sz="quarter" idx="10"/>
          </p:nvPr>
        </p:nvSpPr>
        <p:spPr>
          <a:xfrm>
            <a:off x="1107085" y="2057808"/>
            <a:ext cx="2867420" cy="3219042"/>
          </a:xfrm>
          <a:prstGeom prst="roundRect">
            <a:avLst>
              <a:gd name="adj" fmla="val 10592"/>
            </a:avLst>
          </a:prstGeom>
          <a:gradFill>
            <a:gsLst>
              <a:gs pos="0">
                <a:schemeClr val="bg1">
                  <a:lumMod val="85000"/>
                </a:schemeClr>
              </a:gs>
              <a:gs pos="100000">
                <a:schemeClr val="bg1">
                  <a:lumMod val="65000"/>
                </a:schemeClr>
              </a:gs>
            </a:gsLst>
            <a:lin ang="2700000" scaled="1"/>
          </a:gradFill>
        </p:spPr>
        <p:txBody>
          <a:bodyPr wrap="square">
            <a:noAutofit/>
          </a:bodyPr>
          <a:lstStyle/>
          <a:p>
            <a:endParaRPr lang="en-ID"/>
          </a:p>
        </p:txBody>
      </p:sp>
      <p:sp>
        <p:nvSpPr>
          <p:cNvPr id="28" name="Picture Placeholder 27">
            <a:extLst>
              <a:ext uri="{FF2B5EF4-FFF2-40B4-BE49-F238E27FC236}">
                <a16:creationId xmlns:a16="http://schemas.microsoft.com/office/drawing/2014/main" id="{A5076AA6-A283-4F21-B358-887C02DD2E96}"/>
              </a:ext>
            </a:extLst>
          </p:cNvPr>
          <p:cNvSpPr>
            <a:spLocks noGrp="1" noChangeAspect="1"/>
          </p:cNvSpPr>
          <p:nvPr>
            <p:ph type="pic" sz="quarter" idx="11"/>
          </p:nvPr>
        </p:nvSpPr>
        <p:spPr>
          <a:xfrm>
            <a:off x="4662290" y="2057808"/>
            <a:ext cx="2867420" cy="3219042"/>
          </a:xfrm>
          <a:prstGeom prst="roundRect">
            <a:avLst>
              <a:gd name="adj" fmla="val 10592"/>
            </a:avLst>
          </a:prstGeom>
          <a:gradFill>
            <a:gsLst>
              <a:gs pos="0">
                <a:schemeClr val="bg1">
                  <a:lumMod val="85000"/>
                </a:schemeClr>
              </a:gs>
              <a:gs pos="100000">
                <a:schemeClr val="bg1">
                  <a:lumMod val="65000"/>
                </a:schemeClr>
              </a:gs>
            </a:gsLst>
            <a:lin ang="2700000" scaled="1"/>
          </a:gradFill>
        </p:spPr>
        <p:txBody>
          <a:bodyPr wrap="square">
            <a:noAutofit/>
          </a:bodyPr>
          <a:lstStyle/>
          <a:p>
            <a:endParaRPr lang="en-ID"/>
          </a:p>
        </p:txBody>
      </p:sp>
      <p:sp>
        <p:nvSpPr>
          <p:cNvPr id="29" name="Picture Placeholder 28">
            <a:extLst>
              <a:ext uri="{FF2B5EF4-FFF2-40B4-BE49-F238E27FC236}">
                <a16:creationId xmlns:a16="http://schemas.microsoft.com/office/drawing/2014/main" id="{8AA87048-D573-4FB9-B623-626534B3A650}"/>
              </a:ext>
            </a:extLst>
          </p:cNvPr>
          <p:cNvSpPr>
            <a:spLocks noGrp="1" noChangeAspect="1"/>
          </p:cNvSpPr>
          <p:nvPr>
            <p:ph type="pic" sz="quarter" idx="12"/>
          </p:nvPr>
        </p:nvSpPr>
        <p:spPr>
          <a:xfrm>
            <a:off x="8217495" y="2057808"/>
            <a:ext cx="2867420" cy="3219042"/>
          </a:xfrm>
          <a:prstGeom prst="roundRect">
            <a:avLst>
              <a:gd name="adj" fmla="val 10592"/>
            </a:avLst>
          </a:prstGeom>
          <a:gradFill>
            <a:gsLst>
              <a:gs pos="0">
                <a:schemeClr val="bg1">
                  <a:lumMod val="85000"/>
                </a:schemeClr>
              </a:gs>
              <a:gs pos="100000">
                <a:schemeClr val="bg1">
                  <a:lumMod val="65000"/>
                </a:schemeClr>
              </a:gs>
            </a:gsLst>
            <a:lin ang="2700000" scaled="1"/>
          </a:gradFill>
        </p:spPr>
        <p:txBody>
          <a:bodyPr wrap="square">
            <a:noAutofit/>
          </a:bodyPr>
          <a:lstStyle/>
          <a:p>
            <a:endParaRPr lang="en-ID"/>
          </a:p>
        </p:txBody>
      </p:sp>
      <p:sp>
        <p:nvSpPr>
          <p:cNvPr id="23" name="Title 2">
            <a:extLst>
              <a:ext uri="{FF2B5EF4-FFF2-40B4-BE49-F238E27FC236}">
                <a16:creationId xmlns:a16="http://schemas.microsoft.com/office/drawing/2014/main" id="{24396CC8-F0D0-4A91-9AFF-280287EB7DC1}"/>
              </a:ext>
            </a:extLst>
          </p:cNvPr>
          <p:cNvSpPr>
            <a:spLocks noGrp="1"/>
          </p:cNvSpPr>
          <p:nvPr>
            <p:ph type="title"/>
          </p:nvPr>
        </p:nvSpPr>
        <p:spPr>
          <a:xfrm>
            <a:off x="1037591" y="940931"/>
            <a:ext cx="5056632" cy="768096"/>
          </a:xfrm>
        </p:spPr>
        <p:txBody>
          <a:bodyPr anchor="t">
            <a:noAutofit/>
          </a:bodyPr>
          <a:lstStyle>
            <a:lvl1pPr>
              <a:lnSpc>
                <a:spcPct val="100000"/>
              </a:lnSpc>
              <a:defRPr sz="4400"/>
            </a:lvl1pPr>
          </a:lstStyle>
          <a:p>
            <a:r>
              <a:rPr lang="en-US"/>
              <a:t>Click to edit Master title style</a:t>
            </a:r>
            <a:endParaRPr lang="en-ID"/>
          </a:p>
        </p:txBody>
      </p:sp>
      <p:sp>
        <p:nvSpPr>
          <p:cNvPr id="30" name="Text Placeholder 4">
            <a:extLst>
              <a:ext uri="{FF2B5EF4-FFF2-40B4-BE49-F238E27FC236}">
                <a16:creationId xmlns:a16="http://schemas.microsoft.com/office/drawing/2014/main" id="{67F94F14-3C88-491B-B78A-2D5A7779D99C}"/>
              </a:ext>
            </a:extLst>
          </p:cNvPr>
          <p:cNvSpPr>
            <a:spLocks noGrp="1"/>
          </p:cNvSpPr>
          <p:nvPr>
            <p:ph type="body" sz="quarter" idx="14"/>
          </p:nvPr>
        </p:nvSpPr>
        <p:spPr>
          <a:xfrm>
            <a:off x="1783177" y="5759055"/>
            <a:ext cx="1517904" cy="301752"/>
          </a:xfrm>
        </p:spPr>
        <p:txBody>
          <a:bodyPr>
            <a:noAutofit/>
          </a:bodyPr>
          <a:lstStyle>
            <a:lvl1pPr algn="ctr">
              <a:lnSpc>
                <a:spcPct val="100000"/>
              </a:lnSpc>
              <a:defRPr sz="1200" b="1"/>
            </a:lvl1pPr>
            <a:lvl2pPr>
              <a:lnSpc>
                <a:spcPct val="100000"/>
              </a:lnSpc>
              <a:defRPr sz="1200"/>
            </a:lvl2pPr>
            <a:lvl3pPr>
              <a:lnSpc>
                <a:spcPct val="100000"/>
              </a:lnSpc>
              <a:defRPr sz="1200"/>
            </a:lvl3pPr>
            <a:lvl4pPr>
              <a:lnSpc>
                <a:spcPct val="100000"/>
              </a:lnSpc>
              <a:defRPr sz="1200"/>
            </a:lvl4pPr>
            <a:lvl5pPr>
              <a:lnSpc>
                <a:spcPct val="100000"/>
              </a:lnSpc>
              <a:defRPr sz="1200"/>
            </a:lvl5pPr>
          </a:lstStyle>
          <a:p>
            <a:pPr lvl="0"/>
            <a:r>
              <a:rPr lang="en-US"/>
              <a:t>Click to edit Master text styles</a:t>
            </a:r>
          </a:p>
        </p:txBody>
      </p:sp>
      <p:sp>
        <p:nvSpPr>
          <p:cNvPr id="31" name="Text Placeholder 4">
            <a:extLst>
              <a:ext uri="{FF2B5EF4-FFF2-40B4-BE49-F238E27FC236}">
                <a16:creationId xmlns:a16="http://schemas.microsoft.com/office/drawing/2014/main" id="{A6682D82-ACE5-4C93-A90C-E11DB1DECAB4}"/>
              </a:ext>
            </a:extLst>
          </p:cNvPr>
          <p:cNvSpPr>
            <a:spLocks noGrp="1"/>
          </p:cNvSpPr>
          <p:nvPr>
            <p:ph type="body" sz="quarter" idx="15"/>
          </p:nvPr>
        </p:nvSpPr>
        <p:spPr>
          <a:xfrm>
            <a:off x="1783177" y="5447679"/>
            <a:ext cx="1517904" cy="402336"/>
          </a:xfrm>
        </p:spPr>
        <p:txBody>
          <a:bodyPr>
            <a:noAutofit/>
          </a:bodyPr>
          <a:lstStyle>
            <a:lvl1pPr algn="ctr">
              <a:lnSpc>
                <a:spcPct val="100000"/>
              </a:lnSpc>
              <a:defRPr sz="2000">
                <a:latin typeface="+mj-lt"/>
              </a:defRPr>
            </a:lvl1pPr>
            <a:lvl2pPr>
              <a:lnSpc>
                <a:spcPct val="100000"/>
              </a:lnSpc>
              <a:defRPr sz="1200"/>
            </a:lvl2pPr>
            <a:lvl3pPr>
              <a:lnSpc>
                <a:spcPct val="100000"/>
              </a:lnSpc>
              <a:defRPr sz="1200"/>
            </a:lvl3pPr>
            <a:lvl4pPr>
              <a:lnSpc>
                <a:spcPct val="100000"/>
              </a:lnSpc>
              <a:defRPr sz="1200"/>
            </a:lvl4pPr>
            <a:lvl5pPr>
              <a:lnSpc>
                <a:spcPct val="100000"/>
              </a:lnSpc>
              <a:defRPr sz="1200"/>
            </a:lvl5pPr>
          </a:lstStyle>
          <a:p>
            <a:pPr lvl="0"/>
            <a:r>
              <a:rPr lang="en-US"/>
              <a:t>Click to edit Master text styles</a:t>
            </a:r>
          </a:p>
        </p:txBody>
      </p:sp>
      <p:sp>
        <p:nvSpPr>
          <p:cNvPr id="32" name="Text Placeholder 4">
            <a:extLst>
              <a:ext uri="{FF2B5EF4-FFF2-40B4-BE49-F238E27FC236}">
                <a16:creationId xmlns:a16="http://schemas.microsoft.com/office/drawing/2014/main" id="{9AF738F5-540F-4B29-A0F9-B41824D69197}"/>
              </a:ext>
            </a:extLst>
          </p:cNvPr>
          <p:cNvSpPr>
            <a:spLocks noGrp="1"/>
          </p:cNvSpPr>
          <p:nvPr>
            <p:ph type="body" sz="quarter" idx="16"/>
          </p:nvPr>
        </p:nvSpPr>
        <p:spPr>
          <a:xfrm>
            <a:off x="5338382" y="5759055"/>
            <a:ext cx="1517904" cy="301752"/>
          </a:xfrm>
        </p:spPr>
        <p:txBody>
          <a:bodyPr>
            <a:noAutofit/>
          </a:bodyPr>
          <a:lstStyle>
            <a:lvl1pPr algn="ctr">
              <a:lnSpc>
                <a:spcPct val="100000"/>
              </a:lnSpc>
              <a:defRPr sz="1200" b="1"/>
            </a:lvl1pPr>
            <a:lvl2pPr>
              <a:lnSpc>
                <a:spcPct val="100000"/>
              </a:lnSpc>
              <a:defRPr sz="1200"/>
            </a:lvl2pPr>
            <a:lvl3pPr>
              <a:lnSpc>
                <a:spcPct val="100000"/>
              </a:lnSpc>
              <a:defRPr sz="1200"/>
            </a:lvl3pPr>
            <a:lvl4pPr>
              <a:lnSpc>
                <a:spcPct val="100000"/>
              </a:lnSpc>
              <a:defRPr sz="1200"/>
            </a:lvl4pPr>
            <a:lvl5pPr>
              <a:lnSpc>
                <a:spcPct val="100000"/>
              </a:lnSpc>
              <a:defRPr sz="1200"/>
            </a:lvl5pPr>
          </a:lstStyle>
          <a:p>
            <a:pPr lvl="0"/>
            <a:r>
              <a:rPr lang="en-US"/>
              <a:t>Click to edit Master text styles</a:t>
            </a:r>
          </a:p>
        </p:txBody>
      </p:sp>
      <p:sp>
        <p:nvSpPr>
          <p:cNvPr id="33" name="Text Placeholder 4">
            <a:extLst>
              <a:ext uri="{FF2B5EF4-FFF2-40B4-BE49-F238E27FC236}">
                <a16:creationId xmlns:a16="http://schemas.microsoft.com/office/drawing/2014/main" id="{58679CEA-ED86-4B66-9517-EDB6A38CF32C}"/>
              </a:ext>
            </a:extLst>
          </p:cNvPr>
          <p:cNvSpPr>
            <a:spLocks noGrp="1"/>
          </p:cNvSpPr>
          <p:nvPr>
            <p:ph type="body" sz="quarter" idx="17"/>
          </p:nvPr>
        </p:nvSpPr>
        <p:spPr>
          <a:xfrm>
            <a:off x="5338382" y="5447679"/>
            <a:ext cx="1517904" cy="402336"/>
          </a:xfrm>
        </p:spPr>
        <p:txBody>
          <a:bodyPr>
            <a:noAutofit/>
          </a:bodyPr>
          <a:lstStyle>
            <a:lvl1pPr algn="ctr">
              <a:lnSpc>
                <a:spcPct val="100000"/>
              </a:lnSpc>
              <a:defRPr sz="2000">
                <a:latin typeface="+mj-lt"/>
              </a:defRPr>
            </a:lvl1pPr>
            <a:lvl2pPr>
              <a:lnSpc>
                <a:spcPct val="100000"/>
              </a:lnSpc>
              <a:defRPr sz="1200"/>
            </a:lvl2pPr>
            <a:lvl3pPr>
              <a:lnSpc>
                <a:spcPct val="100000"/>
              </a:lnSpc>
              <a:defRPr sz="1200"/>
            </a:lvl3pPr>
            <a:lvl4pPr>
              <a:lnSpc>
                <a:spcPct val="100000"/>
              </a:lnSpc>
              <a:defRPr sz="1200"/>
            </a:lvl4pPr>
            <a:lvl5pPr>
              <a:lnSpc>
                <a:spcPct val="100000"/>
              </a:lnSpc>
              <a:defRPr sz="1200"/>
            </a:lvl5pPr>
          </a:lstStyle>
          <a:p>
            <a:pPr lvl="0"/>
            <a:r>
              <a:rPr lang="en-US"/>
              <a:t>Click to edit Master text styles</a:t>
            </a:r>
          </a:p>
        </p:txBody>
      </p:sp>
      <p:sp>
        <p:nvSpPr>
          <p:cNvPr id="34" name="Text Placeholder 4">
            <a:extLst>
              <a:ext uri="{FF2B5EF4-FFF2-40B4-BE49-F238E27FC236}">
                <a16:creationId xmlns:a16="http://schemas.microsoft.com/office/drawing/2014/main" id="{87CC3F31-D062-4FD6-90CF-1EECA1E13725}"/>
              </a:ext>
            </a:extLst>
          </p:cNvPr>
          <p:cNvSpPr>
            <a:spLocks noGrp="1"/>
          </p:cNvSpPr>
          <p:nvPr>
            <p:ph type="body" sz="quarter" idx="18"/>
          </p:nvPr>
        </p:nvSpPr>
        <p:spPr>
          <a:xfrm>
            <a:off x="8893587" y="5759055"/>
            <a:ext cx="1517904" cy="301752"/>
          </a:xfrm>
        </p:spPr>
        <p:txBody>
          <a:bodyPr>
            <a:noAutofit/>
          </a:bodyPr>
          <a:lstStyle>
            <a:lvl1pPr algn="ctr">
              <a:lnSpc>
                <a:spcPct val="100000"/>
              </a:lnSpc>
              <a:defRPr sz="1200" b="1"/>
            </a:lvl1pPr>
            <a:lvl2pPr>
              <a:lnSpc>
                <a:spcPct val="100000"/>
              </a:lnSpc>
              <a:defRPr sz="1200"/>
            </a:lvl2pPr>
            <a:lvl3pPr>
              <a:lnSpc>
                <a:spcPct val="100000"/>
              </a:lnSpc>
              <a:defRPr sz="1200"/>
            </a:lvl3pPr>
            <a:lvl4pPr>
              <a:lnSpc>
                <a:spcPct val="100000"/>
              </a:lnSpc>
              <a:defRPr sz="1200"/>
            </a:lvl4pPr>
            <a:lvl5pPr>
              <a:lnSpc>
                <a:spcPct val="100000"/>
              </a:lnSpc>
              <a:defRPr sz="1200"/>
            </a:lvl5pPr>
          </a:lstStyle>
          <a:p>
            <a:pPr lvl="0"/>
            <a:r>
              <a:rPr lang="en-US"/>
              <a:t>Click to edit Master text styles</a:t>
            </a:r>
          </a:p>
        </p:txBody>
      </p:sp>
      <p:sp>
        <p:nvSpPr>
          <p:cNvPr id="35" name="Text Placeholder 4">
            <a:extLst>
              <a:ext uri="{FF2B5EF4-FFF2-40B4-BE49-F238E27FC236}">
                <a16:creationId xmlns:a16="http://schemas.microsoft.com/office/drawing/2014/main" id="{C67B4AFB-3DBC-43EC-9883-70035CE25E05}"/>
              </a:ext>
            </a:extLst>
          </p:cNvPr>
          <p:cNvSpPr>
            <a:spLocks noGrp="1"/>
          </p:cNvSpPr>
          <p:nvPr>
            <p:ph type="body" sz="quarter" idx="19"/>
          </p:nvPr>
        </p:nvSpPr>
        <p:spPr>
          <a:xfrm>
            <a:off x="8893587" y="5447679"/>
            <a:ext cx="1517904" cy="402336"/>
          </a:xfrm>
        </p:spPr>
        <p:txBody>
          <a:bodyPr>
            <a:noAutofit/>
          </a:bodyPr>
          <a:lstStyle>
            <a:lvl1pPr algn="ctr">
              <a:lnSpc>
                <a:spcPct val="100000"/>
              </a:lnSpc>
              <a:defRPr sz="2000">
                <a:latin typeface="+mj-lt"/>
              </a:defRPr>
            </a:lvl1pPr>
            <a:lvl2pPr>
              <a:lnSpc>
                <a:spcPct val="100000"/>
              </a:lnSpc>
              <a:defRPr sz="1200"/>
            </a:lvl2pPr>
            <a:lvl3pPr>
              <a:lnSpc>
                <a:spcPct val="100000"/>
              </a:lnSpc>
              <a:defRPr sz="1200"/>
            </a:lvl3pPr>
            <a:lvl4pPr>
              <a:lnSpc>
                <a:spcPct val="100000"/>
              </a:lnSpc>
              <a:defRPr sz="1200"/>
            </a:lvl4pPr>
            <a:lvl5pPr>
              <a:lnSpc>
                <a:spcPct val="100000"/>
              </a:lnSpc>
              <a:defRPr sz="1200"/>
            </a:lvl5pPr>
          </a:lstStyle>
          <a:p>
            <a:pPr lvl="0"/>
            <a:r>
              <a:rPr lang="en-US"/>
              <a:t>Click to edit Master text styles</a:t>
            </a:r>
          </a:p>
        </p:txBody>
      </p:sp>
    </p:spTree>
    <p:extLst>
      <p:ext uri="{BB962C8B-B14F-4D97-AF65-F5344CB8AC3E}">
        <p14:creationId xmlns:p14="http://schemas.microsoft.com/office/powerpoint/2010/main" val="268286530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17">
    <p:spTree>
      <p:nvGrpSpPr>
        <p:cNvPr id="1" name=""/>
        <p:cNvGrpSpPr/>
        <p:nvPr/>
      </p:nvGrpSpPr>
      <p:grpSpPr>
        <a:xfrm>
          <a:off x="0" y="0"/>
          <a:ext cx="0" cy="0"/>
          <a:chOff x="0" y="0"/>
          <a:chExt cx="0" cy="0"/>
        </a:xfrm>
      </p:grpSpPr>
      <p:sp>
        <p:nvSpPr>
          <p:cNvPr id="13" name="Freeform: Shape 12">
            <a:extLst>
              <a:ext uri="{FF2B5EF4-FFF2-40B4-BE49-F238E27FC236}">
                <a16:creationId xmlns:a16="http://schemas.microsoft.com/office/drawing/2014/main" id="{1CEB6201-CBED-4DFA-BC5C-DF6FF3E06313}"/>
              </a:ext>
            </a:extLst>
          </p:cNvPr>
          <p:cNvSpPr/>
          <p:nvPr userDrawn="1"/>
        </p:nvSpPr>
        <p:spPr>
          <a:xfrm>
            <a:off x="7126446" y="0"/>
            <a:ext cx="5065554" cy="6858000"/>
          </a:xfrm>
          <a:custGeom>
            <a:avLst/>
            <a:gdLst>
              <a:gd name="connsiteX0" fmla="*/ 1054022 w 5065554"/>
              <a:gd name="connsiteY0" fmla="*/ 0 h 6858000"/>
              <a:gd name="connsiteX1" fmla="*/ 5065554 w 5065554"/>
              <a:gd name="connsiteY1" fmla="*/ 0 h 6858000"/>
              <a:gd name="connsiteX2" fmla="*/ 5065554 w 5065554"/>
              <a:gd name="connsiteY2" fmla="*/ 6858000 h 6858000"/>
              <a:gd name="connsiteX3" fmla="*/ 2630452 w 5065554"/>
              <a:gd name="connsiteY3" fmla="*/ 6858000 h 6858000"/>
              <a:gd name="connsiteX4" fmla="*/ 588209 w 5065554"/>
              <a:gd name="connsiteY4" fmla="*/ 6480972 h 6858000"/>
              <a:gd name="connsiteX5" fmla="*/ 12067 w 5065554"/>
              <a:gd name="connsiteY5" fmla="*/ 5643936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065554" h="6858000">
                <a:moveTo>
                  <a:pt x="1054022" y="0"/>
                </a:moveTo>
                <a:lnTo>
                  <a:pt x="5065554" y="0"/>
                </a:lnTo>
                <a:lnTo>
                  <a:pt x="5065554" y="6858000"/>
                </a:lnTo>
                <a:lnTo>
                  <a:pt x="2630452" y="6858000"/>
                </a:lnTo>
                <a:lnTo>
                  <a:pt x="588209" y="6480972"/>
                </a:lnTo>
                <a:cubicBezTo>
                  <a:pt x="197971" y="6408928"/>
                  <a:pt x="-59976" y="6034175"/>
                  <a:pt x="12067" y="5643936"/>
                </a:cubicBezTo>
                <a:close/>
              </a:path>
            </a:pathLst>
          </a:cu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ID"/>
          </a:p>
        </p:txBody>
      </p:sp>
      <p:sp>
        <p:nvSpPr>
          <p:cNvPr id="21" name="Picture Placeholder 20">
            <a:extLst>
              <a:ext uri="{FF2B5EF4-FFF2-40B4-BE49-F238E27FC236}">
                <a16:creationId xmlns:a16="http://schemas.microsoft.com/office/drawing/2014/main" id="{7A1BB20B-87DF-46CD-9C6F-41B6FEAD7C64}"/>
              </a:ext>
            </a:extLst>
          </p:cNvPr>
          <p:cNvSpPr>
            <a:spLocks noGrp="1" noChangeAspect="1"/>
          </p:cNvSpPr>
          <p:nvPr>
            <p:ph type="pic" sz="quarter" idx="10"/>
          </p:nvPr>
        </p:nvSpPr>
        <p:spPr>
          <a:xfrm>
            <a:off x="5994508" y="975253"/>
            <a:ext cx="4902092" cy="4907496"/>
          </a:xfrm>
          <a:prstGeom prst="ellipse">
            <a:avLst/>
          </a:prstGeom>
          <a:gradFill>
            <a:gsLst>
              <a:gs pos="0">
                <a:schemeClr val="bg1">
                  <a:lumMod val="85000"/>
                </a:schemeClr>
              </a:gs>
              <a:gs pos="100000">
                <a:schemeClr val="bg1">
                  <a:lumMod val="65000"/>
                </a:schemeClr>
              </a:gs>
            </a:gsLst>
            <a:lin ang="2700000" scaled="1"/>
          </a:gradFill>
        </p:spPr>
        <p:txBody>
          <a:bodyPr wrap="square">
            <a:noAutofit/>
          </a:bodyPr>
          <a:lstStyle/>
          <a:p>
            <a:endParaRPr lang="en-ID"/>
          </a:p>
        </p:txBody>
      </p:sp>
      <p:sp>
        <p:nvSpPr>
          <p:cNvPr id="22" name="Text Placeholder 4">
            <a:extLst>
              <a:ext uri="{FF2B5EF4-FFF2-40B4-BE49-F238E27FC236}">
                <a16:creationId xmlns:a16="http://schemas.microsoft.com/office/drawing/2014/main" id="{0D8ED4B6-C183-441D-AF8F-7550D7E7932D}"/>
              </a:ext>
            </a:extLst>
          </p:cNvPr>
          <p:cNvSpPr>
            <a:spLocks noGrp="1"/>
          </p:cNvSpPr>
          <p:nvPr>
            <p:ph type="body" sz="quarter" idx="13" hasCustomPrompt="1"/>
          </p:nvPr>
        </p:nvSpPr>
        <p:spPr>
          <a:xfrm>
            <a:off x="1160740" y="2524845"/>
            <a:ext cx="905256" cy="649224"/>
          </a:xfrm>
        </p:spPr>
        <p:txBody>
          <a:bodyPr anchor="ctr">
            <a:noAutofit/>
          </a:bodyPr>
          <a:lstStyle>
            <a:lvl1pPr algn="ctr">
              <a:lnSpc>
                <a:spcPct val="100000"/>
              </a:lnSpc>
              <a:defRPr sz="3600">
                <a:latin typeface="+mj-lt"/>
              </a:defRPr>
            </a:lvl1pPr>
            <a:lvl2pPr>
              <a:lnSpc>
                <a:spcPct val="100000"/>
              </a:lnSpc>
              <a:defRPr sz="1200"/>
            </a:lvl2pPr>
            <a:lvl3pPr>
              <a:lnSpc>
                <a:spcPct val="100000"/>
              </a:lnSpc>
              <a:defRPr sz="1200"/>
            </a:lvl3pPr>
            <a:lvl4pPr>
              <a:lnSpc>
                <a:spcPct val="100000"/>
              </a:lnSpc>
              <a:defRPr sz="1200"/>
            </a:lvl4pPr>
            <a:lvl5pPr>
              <a:lnSpc>
                <a:spcPct val="100000"/>
              </a:lnSpc>
              <a:defRPr sz="1200"/>
            </a:lvl5pPr>
          </a:lstStyle>
          <a:p>
            <a:pPr lvl="0"/>
            <a:r>
              <a:rPr lang="en-US"/>
              <a:t>00</a:t>
            </a:r>
          </a:p>
        </p:txBody>
      </p:sp>
      <p:sp>
        <p:nvSpPr>
          <p:cNvPr id="24" name="Text Placeholder 4">
            <a:extLst>
              <a:ext uri="{FF2B5EF4-FFF2-40B4-BE49-F238E27FC236}">
                <a16:creationId xmlns:a16="http://schemas.microsoft.com/office/drawing/2014/main" id="{A947D704-6E68-42DA-AF12-4AB7A8788D1C}"/>
              </a:ext>
            </a:extLst>
          </p:cNvPr>
          <p:cNvSpPr>
            <a:spLocks noGrp="1"/>
          </p:cNvSpPr>
          <p:nvPr>
            <p:ph type="body" sz="quarter" idx="14" hasCustomPrompt="1"/>
          </p:nvPr>
        </p:nvSpPr>
        <p:spPr>
          <a:xfrm>
            <a:off x="1160740" y="3909207"/>
            <a:ext cx="905256" cy="649224"/>
          </a:xfrm>
        </p:spPr>
        <p:txBody>
          <a:bodyPr anchor="ctr">
            <a:noAutofit/>
          </a:bodyPr>
          <a:lstStyle>
            <a:lvl1pPr algn="ctr">
              <a:lnSpc>
                <a:spcPct val="100000"/>
              </a:lnSpc>
              <a:defRPr sz="3600">
                <a:latin typeface="+mj-lt"/>
              </a:defRPr>
            </a:lvl1pPr>
            <a:lvl2pPr>
              <a:lnSpc>
                <a:spcPct val="100000"/>
              </a:lnSpc>
              <a:defRPr sz="1200"/>
            </a:lvl2pPr>
            <a:lvl3pPr>
              <a:lnSpc>
                <a:spcPct val="100000"/>
              </a:lnSpc>
              <a:defRPr sz="1200"/>
            </a:lvl3pPr>
            <a:lvl4pPr>
              <a:lnSpc>
                <a:spcPct val="100000"/>
              </a:lnSpc>
              <a:defRPr sz="1200"/>
            </a:lvl4pPr>
            <a:lvl5pPr>
              <a:lnSpc>
                <a:spcPct val="100000"/>
              </a:lnSpc>
              <a:defRPr sz="1200"/>
            </a:lvl5pPr>
          </a:lstStyle>
          <a:p>
            <a:pPr lvl="0"/>
            <a:r>
              <a:rPr lang="en-US"/>
              <a:t>00</a:t>
            </a:r>
          </a:p>
        </p:txBody>
      </p:sp>
      <p:sp>
        <p:nvSpPr>
          <p:cNvPr id="25" name="Text Placeholder 4">
            <a:extLst>
              <a:ext uri="{FF2B5EF4-FFF2-40B4-BE49-F238E27FC236}">
                <a16:creationId xmlns:a16="http://schemas.microsoft.com/office/drawing/2014/main" id="{C30D8DF4-66AE-41BA-A854-9A4459A7F804}"/>
              </a:ext>
            </a:extLst>
          </p:cNvPr>
          <p:cNvSpPr>
            <a:spLocks noGrp="1"/>
          </p:cNvSpPr>
          <p:nvPr>
            <p:ph type="body" sz="quarter" idx="15"/>
          </p:nvPr>
        </p:nvSpPr>
        <p:spPr>
          <a:xfrm>
            <a:off x="2450024" y="2681979"/>
            <a:ext cx="2633472" cy="832104"/>
          </a:xfrm>
        </p:spPr>
        <p:txBody>
          <a:bodyPr>
            <a:noAutofit/>
          </a:bodyPr>
          <a:lstStyle>
            <a:lvl1pPr>
              <a:lnSpc>
                <a:spcPct val="100000"/>
              </a:lnSpc>
              <a:defRPr sz="1200"/>
            </a:lvl1pPr>
            <a:lvl2pPr>
              <a:lnSpc>
                <a:spcPct val="100000"/>
              </a:lnSpc>
              <a:defRPr sz="1200"/>
            </a:lvl2pPr>
            <a:lvl3pPr>
              <a:lnSpc>
                <a:spcPct val="100000"/>
              </a:lnSpc>
              <a:defRPr sz="1200"/>
            </a:lvl3pPr>
            <a:lvl4pPr>
              <a:lnSpc>
                <a:spcPct val="100000"/>
              </a:lnSpc>
              <a:defRPr sz="1200"/>
            </a:lvl4pPr>
            <a:lvl5pPr>
              <a:lnSpc>
                <a:spcPct val="100000"/>
              </a:lnSpc>
              <a:defRPr sz="1200"/>
            </a:lvl5pPr>
          </a:lstStyle>
          <a:p>
            <a:pPr lvl="0"/>
            <a:r>
              <a:rPr lang="en-US"/>
              <a:t>Click to edit Master text styles</a:t>
            </a:r>
          </a:p>
        </p:txBody>
      </p:sp>
      <p:sp>
        <p:nvSpPr>
          <p:cNvPr id="26" name="Text Placeholder 4">
            <a:extLst>
              <a:ext uri="{FF2B5EF4-FFF2-40B4-BE49-F238E27FC236}">
                <a16:creationId xmlns:a16="http://schemas.microsoft.com/office/drawing/2014/main" id="{623AB794-DC66-4F73-8316-B4CEA6BA5C76}"/>
              </a:ext>
            </a:extLst>
          </p:cNvPr>
          <p:cNvSpPr>
            <a:spLocks noGrp="1"/>
          </p:cNvSpPr>
          <p:nvPr>
            <p:ph type="body" sz="quarter" idx="16"/>
          </p:nvPr>
        </p:nvSpPr>
        <p:spPr>
          <a:xfrm>
            <a:off x="2450024" y="2386578"/>
            <a:ext cx="2633472" cy="310896"/>
          </a:xfrm>
        </p:spPr>
        <p:txBody>
          <a:bodyPr>
            <a:noAutofit/>
          </a:bodyPr>
          <a:lstStyle>
            <a:lvl1pPr>
              <a:lnSpc>
                <a:spcPct val="100000"/>
              </a:lnSpc>
              <a:defRPr sz="1400">
                <a:latin typeface="+mj-lt"/>
              </a:defRPr>
            </a:lvl1pPr>
            <a:lvl2pPr>
              <a:lnSpc>
                <a:spcPct val="100000"/>
              </a:lnSpc>
              <a:defRPr sz="1200"/>
            </a:lvl2pPr>
            <a:lvl3pPr>
              <a:lnSpc>
                <a:spcPct val="100000"/>
              </a:lnSpc>
              <a:defRPr sz="1200"/>
            </a:lvl3pPr>
            <a:lvl4pPr>
              <a:lnSpc>
                <a:spcPct val="100000"/>
              </a:lnSpc>
              <a:defRPr sz="1200"/>
            </a:lvl4pPr>
            <a:lvl5pPr>
              <a:lnSpc>
                <a:spcPct val="100000"/>
              </a:lnSpc>
              <a:defRPr sz="1200"/>
            </a:lvl5pPr>
          </a:lstStyle>
          <a:p>
            <a:pPr lvl="0"/>
            <a:r>
              <a:rPr lang="en-US"/>
              <a:t>Click to edit Master text styles</a:t>
            </a:r>
          </a:p>
        </p:txBody>
      </p:sp>
      <p:sp>
        <p:nvSpPr>
          <p:cNvPr id="36" name="Text Placeholder 4">
            <a:extLst>
              <a:ext uri="{FF2B5EF4-FFF2-40B4-BE49-F238E27FC236}">
                <a16:creationId xmlns:a16="http://schemas.microsoft.com/office/drawing/2014/main" id="{1080C0DE-7113-4897-B47F-A9B4C496DC40}"/>
              </a:ext>
            </a:extLst>
          </p:cNvPr>
          <p:cNvSpPr>
            <a:spLocks noGrp="1"/>
          </p:cNvSpPr>
          <p:nvPr>
            <p:ph type="body" sz="quarter" idx="17"/>
          </p:nvPr>
        </p:nvSpPr>
        <p:spPr>
          <a:xfrm>
            <a:off x="2450024" y="3982134"/>
            <a:ext cx="2633472" cy="832104"/>
          </a:xfrm>
        </p:spPr>
        <p:txBody>
          <a:bodyPr>
            <a:noAutofit/>
          </a:bodyPr>
          <a:lstStyle>
            <a:lvl1pPr>
              <a:lnSpc>
                <a:spcPct val="100000"/>
              </a:lnSpc>
              <a:defRPr sz="1200"/>
            </a:lvl1pPr>
            <a:lvl2pPr>
              <a:lnSpc>
                <a:spcPct val="100000"/>
              </a:lnSpc>
              <a:defRPr sz="1200"/>
            </a:lvl2pPr>
            <a:lvl3pPr>
              <a:lnSpc>
                <a:spcPct val="100000"/>
              </a:lnSpc>
              <a:defRPr sz="1200"/>
            </a:lvl3pPr>
            <a:lvl4pPr>
              <a:lnSpc>
                <a:spcPct val="100000"/>
              </a:lnSpc>
              <a:defRPr sz="1200"/>
            </a:lvl4pPr>
            <a:lvl5pPr>
              <a:lnSpc>
                <a:spcPct val="100000"/>
              </a:lnSpc>
              <a:defRPr sz="1200"/>
            </a:lvl5pPr>
          </a:lstStyle>
          <a:p>
            <a:pPr lvl="0"/>
            <a:r>
              <a:rPr lang="en-US"/>
              <a:t>Click to edit Master text styles</a:t>
            </a:r>
          </a:p>
        </p:txBody>
      </p:sp>
      <p:sp>
        <p:nvSpPr>
          <p:cNvPr id="37" name="Text Placeholder 4">
            <a:extLst>
              <a:ext uri="{FF2B5EF4-FFF2-40B4-BE49-F238E27FC236}">
                <a16:creationId xmlns:a16="http://schemas.microsoft.com/office/drawing/2014/main" id="{AFB6DC8B-768F-42DA-94F6-BF9324D30989}"/>
              </a:ext>
            </a:extLst>
          </p:cNvPr>
          <p:cNvSpPr>
            <a:spLocks noGrp="1"/>
          </p:cNvSpPr>
          <p:nvPr>
            <p:ph type="body" sz="quarter" idx="18"/>
          </p:nvPr>
        </p:nvSpPr>
        <p:spPr>
          <a:xfrm>
            <a:off x="2450024" y="3686733"/>
            <a:ext cx="2633472" cy="310896"/>
          </a:xfrm>
        </p:spPr>
        <p:txBody>
          <a:bodyPr>
            <a:noAutofit/>
          </a:bodyPr>
          <a:lstStyle>
            <a:lvl1pPr>
              <a:lnSpc>
                <a:spcPct val="100000"/>
              </a:lnSpc>
              <a:defRPr sz="1400">
                <a:latin typeface="+mj-lt"/>
              </a:defRPr>
            </a:lvl1pPr>
            <a:lvl2pPr>
              <a:lnSpc>
                <a:spcPct val="100000"/>
              </a:lnSpc>
              <a:defRPr sz="1200"/>
            </a:lvl2pPr>
            <a:lvl3pPr>
              <a:lnSpc>
                <a:spcPct val="100000"/>
              </a:lnSpc>
              <a:defRPr sz="1200"/>
            </a:lvl3pPr>
            <a:lvl4pPr>
              <a:lnSpc>
                <a:spcPct val="100000"/>
              </a:lnSpc>
              <a:defRPr sz="1200"/>
            </a:lvl4pPr>
            <a:lvl5pPr>
              <a:lnSpc>
                <a:spcPct val="100000"/>
              </a:lnSpc>
              <a:defRPr sz="1200"/>
            </a:lvl5pPr>
          </a:lstStyle>
          <a:p>
            <a:pPr lvl="0"/>
            <a:r>
              <a:rPr lang="en-US"/>
              <a:t>Click to edit Master text styles</a:t>
            </a:r>
          </a:p>
        </p:txBody>
      </p:sp>
    </p:spTree>
    <p:extLst>
      <p:ext uri="{BB962C8B-B14F-4D97-AF65-F5344CB8AC3E}">
        <p14:creationId xmlns:p14="http://schemas.microsoft.com/office/powerpoint/2010/main" val="362064883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18">
    <p:spTree>
      <p:nvGrpSpPr>
        <p:cNvPr id="1" name=""/>
        <p:cNvGrpSpPr/>
        <p:nvPr/>
      </p:nvGrpSpPr>
      <p:grpSpPr>
        <a:xfrm>
          <a:off x="0" y="0"/>
          <a:ext cx="0" cy="0"/>
          <a:chOff x="0" y="0"/>
          <a:chExt cx="0" cy="0"/>
        </a:xfrm>
      </p:grpSpPr>
      <p:sp>
        <p:nvSpPr>
          <p:cNvPr id="10" name="Freeform: Shape 9">
            <a:extLst>
              <a:ext uri="{FF2B5EF4-FFF2-40B4-BE49-F238E27FC236}">
                <a16:creationId xmlns:a16="http://schemas.microsoft.com/office/drawing/2014/main" id="{28C7FD77-250C-45F9-AFF2-72658ECF285F}"/>
              </a:ext>
            </a:extLst>
          </p:cNvPr>
          <p:cNvSpPr/>
          <p:nvPr userDrawn="1"/>
        </p:nvSpPr>
        <p:spPr>
          <a:xfrm>
            <a:off x="1" y="0"/>
            <a:ext cx="2390669" cy="5523032"/>
          </a:xfrm>
          <a:custGeom>
            <a:avLst/>
            <a:gdLst>
              <a:gd name="connsiteX0" fmla="*/ 0 w 2390669"/>
              <a:gd name="connsiteY0" fmla="*/ 0 h 5523032"/>
              <a:gd name="connsiteX1" fmla="*/ 2390669 w 2390669"/>
              <a:gd name="connsiteY1" fmla="*/ 0 h 5523032"/>
              <a:gd name="connsiteX2" fmla="*/ 2037004 w 2390669"/>
              <a:gd name="connsiteY2" fmla="*/ 4719456 h 5523032"/>
              <a:gd name="connsiteX3" fmla="*/ 1106104 w 2390669"/>
              <a:gd name="connsiteY3" fmla="*/ 5520564 h 5523032"/>
              <a:gd name="connsiteX4" fmla="*/ 0 w 2390669"/>
              <a:gd name="connsiteY4" fmla="*/ 5437675 h 552303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90669" h="5523032">
                <a:moveTo>
                  <a:pt x="0" y="0"/>
                </a:moveTo>
                <a:lnTo>
                  <a:pt x="2390669" y="0"/>
                </a:lnTo>
                <a:lnTo>
                  <a:pt x="2037004" y="4719456"/>
                </a:lnTo>
                <a:cubicBezTo>
                  <a:pt x="2001163" y="5197737"/>
                  <a:pt x="1584385" y="5556405"/>
                  <a:pt x="1106104" y="5520564"/>
                </a:cubicBezTo>
                <a:lnTo>
                  <a:pt x="0" y="5437675"/>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ID"/>
          </a:p>
        </p:txBody>
      </p:sp>
      <p:sp>
        <p:nvSpPr>
          <p:cNvPr id="15" name="Picture Placeholder 14">
            <a:extLst>
              <a:ext uri="{FF2B5EF4-FFF2-40B4-BE49-F238E27FC236}">
                <a16:creationId xmlns:a16="http://schemas.microsoft.com/office/drawing/2014/main" id="{4661213E-DCA0-47F9-A779-DE1A1A6CB719}"/>
              </a:ext>
            </a:extLst>
          </p:cNvPr>
          <p:cNvSpPr>
            <a:spLocks noGrp="1" noChangeAspect="1"/>
          </p:cNvSpPr>
          <p:nvPr>
            <p:ph type="pic" sz="quarter" idx="10"/>
          </p:nvPr>
        </p:nvSpPr>
        <p:spPr>
          <a:xfrm>
            <a:off x="1019175" y="1497239"/>
            <a:ext cx="10153650" cy="3904488"/>
          </a:xfrm>
          <a:prstGeom prst="roundRect">
            <a:avLst>
              <a:gd name="adj" fmla="val 50000"/>
            </a:avLst>
          </a:prstGeom>
          <a:gradFill>
            <a:gsLst>
              <a:gs pos="0">
                <a:schemeClr val="bg1">
                  <a:lumMod val="85000"/>
                </a:schemeClr>
              </a:gs>
              <a:gs pos="100000">
                <a:schemeClr val="bg1">
                  <a:lumMod val="65000"/>
                </a:schemeClr>
              </a:gs>
            </a:gsLst>
            <a:lin ang="2700000" scaled="1"/>
          </a:gradFill>
        </p:spPr>
        <p:txBody>
          <a:bodyPr wrap="square">
            <a:noAutofit/>
          </a:bodyPr>
          <a:lstStyle/>
          <a:p>
            <a:endParaRPr lang="en-ID"/>
          </a:p>
        </p:txBody>
      </p:sp>
      <p:sp>
        <p:nvSpPr>
          <p:cNvPr id="16" name="Text Placeholder 4">
            <a:extLst>
              <a:ext uri="{FF2B5EF4-FFF2-40B4-BE49-F238E27FC236}">
                <a16:creationId xmlns:a16="http://schemas.microsoft.com/office/drawing/2014/main" id="{10996C1A-BBBE-4D2C-A859-29D55B94F524}"/>
              </a:ext>
            </a:extLst>
          </p:cNvPr>
          <p:cNvSpPr>
            <a:spLocks noGrp="1"/>
          </p:cNvSpPr>
          <p:nvPr>
            <p:ph type="body" sz="quarter" idx="12"/>
          </p:nvPr>
        </p:nvSpPr>
        <p:spPr>
          <a:xfrm>
            <a:off x="1335280" y="5639906"/>
            <a:ext cx="9518904" cy="649224"/>
          </a:xfrm>
        </p:spPr>
        <p:txBody>
          <a:bodyPr>
            <a:noAutofit/>
          </a:bodyPr>
          <a:lstStyle>
            <a:lvl1pPr algn="ctr">
              <a:lnSpc>
                <a:spcPct val="100000"/>
              </a:lnSpc>
              <a:defRPr sz="1200"/>
            </a:lvl1pPr>
            <a:lvl2pPr>
              <a:lnSpc>
                <a:spcPct val="100000"/>
              </a:lnSpc>
              <a:defRPr sz="1200"/>
            </a:lvl2pPr>
            <a:lvl3pPr>
              <a:lnSpc>
                <a:spcPct val="100000"/>
              </a:lnSpc>
              <a:defRPr sz="1200"/>
            </a:lvl3pPr>
            <a:lvl4pPr>
              <a:lnSpc>
                <a:spcPct val="100000"/>
              </a:lnSpc>
              <a:defRPr sz="1200"/>
            </a:lvl4pPr>
            <a:lvl5pPr>
              <a:lnSpc>
                <a:spcPct val="100000"/>
              </a:lnSpc>
              <a:defRPr sz="1200"/>
            </a:lvl5pPr>
          </a:lstStyle>
          <a:p>
            <a:pPr lvl="0"/>
            <a:r>
              <a:rPr lang="en-US"/>
              <a:t>Click to edit Master text styles</a:t>
            </a:r>
          </a:p>
        </p:txBody>
      </p:sp>
      <p:sp>
        <p:nvSpPr>
          <p:cNvPr id="17" name="Title 2">
            <a:extLst>
              <a:ext uri="{FF2B5EF4-FFF2-40B4-BE49-F238E27FC236}">
                <a16:creationId xmlns:a16="http://schemas.microsoft.com/office/drawing/2014/main" id="{37B3D117-695D-4E2B-BAAD-A50AD93F1707}"/>
              </a:ext>
            </a:extLst>
          </p:cNvPr>
          <p:cNvSpPr>
            <a:spLocks noGrp="1"/>
          </p:cNvSpPr>
          <p:nvPr>
            <p:ph type="title"/>
          </p:nvPr>
        </p:nvSpPr>
        <p:spPr>
          <a:xfrm>
            <a:off x="3835519" y="659040"/>
            <a:ext cx="5056632" cy="768096"/>
          </a:xfrm>
        </p:spPr>
        <p:txBody>
          <a:bodyPr anchor="t">
            <a:noAutofit/>
          </a:bodyPr>
          <a:lstStyle>
            <a:lvl1pPr algn="ctr">
              <a:lnSpc>
                <a:spcPct val="100000"/>
              </a:lnSpc>
              <a:defRPr sz="4000"/>
            </a:lvl1pPr>
          </a:lstStyle>
          <a:p>
            <a:r>
              <a:rPr lang="en-US"/>
              <a:t>Click to edit Master title style</a:t>
            </a:r>
            <a:endParaRPr lang="en-ID"/>
          </a:p>
        </p:txBody>
      </p:sp>
    </p:spTree>
    <p:extLst>
      <p:ext uri="{BB962C8B-B14F-4D97-AF65-F5344CB8AC3E}">
        <p14:creationId xmlns:p14="http://schemas.microsoft.com/office/powerpoint/2010/main" val="37817550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01">
    <p:spTree>
      <p:nvGrpSpPr>
        <p:cNvPr id="1" name=""/>
        <p:cNvGrpSpPr/>
        <p:nvPr/>
      </p:nvGrpSpPr>
      <p:grpSpPr>
        <a:xfrm>
          <a:off x="0" y="0"/>
          <a:ext cx="0" cy="0"/>
          <a:chOff x="0" y="0"/>
          <a:chExt cx="0" cy="0"/>
        </a:xfrm>
      </p:grpSpPr>
      <p:sp>
        <p:nvSpPr>
          <p:cNvPr id="6" name="Freeform: Shape 5">
            <a:extLst>
              <a:ext uri="{FF2B5EF4-FFF2-40B4-BE49-F238E27FC236}">
                <a16:creationId xmlns:a16="http://schemas.microsoft.com/office/drawing/2014/main" id="{A6406887-91B2-4820-9E46-7C9F82CA8FBA}"/>
              </a:ext>
            </a:extLst>
          </p:cNvPr>
          <p:cNvSpPr/>
          <p:nvPr userDrawn="1"/>
        </p:nvSpPr>
        <p:spPr>
          <a:xfrm>
            <a:off x="-1" y="-1"/>
            <a:ext cx="5691434" cy="6858001"/>
          </a:xfrm>
          <a:custGeom>
            <a:avLst/>
            <a:gdLst>
              <a:gd name="connsiteX0" fmla="*/ 3936399 w 5691434"/>
              <a:gd name="connsiteY0" fmla="*/ 0 h 6858001"/>
              <a:gd name="connsiteX1" fmla="*/ 5033518 w 5691434"/>
              <a:gd name="connsiteY1" fmla="*/ 274413 h 6858001"/>
              <a:gd name="connsiteX2" fmla="*/ 5665276 w 5691434"/>
              <a:gd name="connsiteY2" fmla="*/ 1327613 h 6858001"/>
              <a:gd name="connsiteX3" fmla="*/ 4282012 w 5691434"/>
              <a:gd name="connsiteY3" fmla="*/ 6858001 h 6858001"/>
              <a:gd name="connsiteX4" fmla="*/ 0 w 5691434"/>
              <a:gd name="connsiteY4" fmla="*/ 6858001 h 6858001"/>
              <a:gd name="connsiteX5" fmla="*/ 0 w 5691434"/>
              <a:gd name="connsiteY5" fmla="*/ 1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691434" h="6858001">
                <a:moveTo>
                  <a:pt x="3936399" y="0"/>
                </a:moveTo>
                <a:lnTo>
                  <a:pt x="5033518" y="274413"/>
                </a:lnTo>
                <a:cubicBezTo>
                  <a:pt x="5498807" y="390791"/>
                  <a:pt x="5781654" y="862324"/>
                  <a:pt x="5665276" y="1327613"/>
                </a:cubicBezTo>
                <a:lnTo>
                  <a:pt x="4282012" y="6858001"/>
                </a:lnTo>
                <a:lnTo>
                  <a:pt x="0" y="6858001"/>
                </a:lnTo>
                <a:lnTo>
                  <a:pt x="0" y="1"/>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ID"/>
          </a:p>
        </p:txBody>
      </p:sp>
      <p:sp>
        <p:nvSpPr>
          <p:cNvPr id="20" name="Picture Placeholder 19">
            <a:extLst>
              <a:ext uri="{FF2B5EF4-FFF2-40B4-BE49-F238E27FC236}">
                <a16:creationId xmlns:a16="http://schemas.microsoft.com/office/drawing/2014/main" id="{D5EA7759-EA97-414C-B4F8-AA5729A91DF5}"/>
              </a:ext>
            </a:extLst>
          </p:cNvPr>
          <p:cNvSpPr>
            <a:spLocks noGrp="1"/>
          </p:cNvSpPr>
          <p:nvPr>
            <p:ph type="pic" sz="quarter" idx="11"/>
          </p:nvPr>
        </p:nvSpPr>
        <p:spPr>
          <a:xfrm>
            <a:off x="1055636" y="1140645"/>
            <a:ext cx="5045538" cy="5045538"/>
          </a:xfrm>
          <a:prstGeom prst="ellipse">
            <a:avLst/>
          </a:prstGeom>
          <a:gradFill flip="none" rotWithShape="1">
            <a:gsLst>
              <a:gs pos="0">
                <a:schemeClr val="bg1">
                  <a:lumMod val="85000"/>
                </a:schemeClr>
              </a:gs>
              <a:gs pos="100000">
                <a:schemeClr val="bg1">
                  <a:lumMod val="65000"/>
                </a:schemeClr>
              </a:gs>
            </a:gsLst>
            <a:lin ang="2700000" scaled="1"/>
            <a:tileRect/>
          </a:gradFill>
        </p:spPr>
        <p:txBody>
          <a:bodyPr wrap="square">
            <a:noAutofit/>
          </a:bodyPr>
          <a:lstStyle/>
          <a:p>
            <a:endParaRPr lang="en-ID"/>
          </a:p>
        </p:txBody>
      </p:sp>
      <p:sp>
        <p:nvSpPr>
          <p:cNvPr id="2" name="Title 1">
            <a:extLst>
              <a:ext uri="{FF2B5EF4-FFF2-40B4-BE49-F238E27FC236}">
                <a16:creationId xmlns:a16="http://schemas.microsoft.com/office/drawing/2014/main" id="{DC8BBDAB-84C8-48C1-B049-79A220E472CB}"/>
              </a:ext>
            </a:extLst>
          </p:cNvPr>
          <p:cNvSpPr>
            <a:spLocks noGrp="1"/>
          </p:cNvSpPr>
          <p:nvPr>
            <p:ph type="title" hasCustomPrompt="1"/>
          </p:nvPr>
        </p:nvSpPr>
        <p:spPr>
          <a:xfrm>
            <a:off x="6866931" y="2678761"/>
            <a:ext cx="3419856" cy="1444752"/>
          </a:xfrm>
        </p:spPr>
        <p:txBody>
          <a:bodyPr>
            <a:noAutofit/>
          </a:bodyPr>
          <a:lstStyle>
            <a:lvl1pPr algn="ctr">
              <a:defRPr sz="8800"/>
            </a:lvl1pPr>
          </a:lstStyle>
          <a:p>
            <a:r>
              <a:rPr lang="en-US"/>
              <a:t>Title</a:t>
            </a:r>
            <a:endParaRPr lang="en-ID"/>
          </a:p>
        </p:txBody>
      </p:sp>
      <p:sp>
        <p:nvSpPr>
          <p:cNvPr id="8" name="Freeform 484">
            <a:extLst>
              <a:ext uri="{FF2B5EF4-FFF2-40B4-BE49-F238E27FC236}">
                <a16:creationId xmlns:a16="http://schemas.microsoft.com/office/drawing/2014/main" id="{1831AEC2-63F9-40BA-94FF-D6116D73199F}"/>
              </a:ext>
            </a:extLst>
          </p:cNvPr>
          <p:cNvSpPr>
            <a:spLocks/>
          </p:cNvSpPr>
          <p:nvPr userDrawn="1"/>
        </p:nvSpPr>
        <p:spPr bwMode="auto">
          <a:xfrm>
            <a:off x="10848816" y="1848701"/>
            <a:ext cx="174528" cy="174528"/>
          </a:xfrm>
          <a:custGeom>
            <a:avLst/>
            <a:gdLst>
              <a:gd name="T0" fmla="*/ 60 w 72"/>
              <a:gd name="T1" fmla="*/ 62 h 71"/>
              <a:gd name="T2" fmla="*/ 60 w 72"/>
              <a:gd name="T3" fmla="*/ 62 h 71"/>
              <a:gd name="T4" fmla="*/ 60 w 72"/>
              <a:gd name="T5" fmla="*/ 62 h 71"/>
              <a:gd name="T6" fmla="*/ 53 w 72"/>
              <a:gd name="T7" fmla="*/ 66 h 71"/>
              <a:gd name="T8" fmla="*/ 48 w 72"/>
              <a:gd name="T9" fmla="*/ 69 h 71"/>
              <a:gd name="T10" fmla="*/ 41 w 72"/>
              <a:gd name="T11" fmla="*/ 70 h 71"/>
              <a:gd name="T12" fmla="*/ 33 w 72"/>
              <a:gd name="T13" fmla="*/ 71 h 71"/>
              <a:gd name="T14" fmla="*/ 27 w 72"/>
              <a:gd name="T15" fmla="*/ 70 h 71"/>
              <a:gd name="T16" fmla="*/ 20 w 72"/>
              <a:gd name="T17" fmla="*/ 67 h 71"/>
              <a:gd name="T18" fmla="*/ 15 w 72"/>
              <a:gd name="T19" fmla="*/ 63 h 71"/>
              <a:gd name="T20" fmla="*/ 10 w 72"/>
              <a:gd name="T21" fmla="*/ 58 h 71"/>
              <a:gd name="T22" fmla="*/ 10 w 72"/>
              <a:gd name="T23" fmla="*/ 58 h 71"/>
              <a:gd name="T24" fmla="*/ 10 w 72"/>
              <a:gd name="T25" fmla="*/ 58 h 71"/>
              <a:gd name="T26" fmla="*/ 6 w 72"/>
              <a:gd name="T27" fmla="*/ 53 h 71"/>
              <a:gd name="T28" fmla="*/ 3 w 72"/>
              <a:gd name="T29" fmla="*/ 46 h 71"/>
              <a:gd name="T30" fmla="*/ 2 w 72"/>
              <a:gd name="T31" fmla="*/ 39 h 71"/>
              <a:gd name="T32" fmla="*/ 0 w 72"/>
              <a:gd name="T33" fmla="*/ 33 h 71"/>
              <a:gd name="T34" fmla="*/ 2 w 72"/>
              <a:gd name="T35" fmla="*/ 26 h 71"/>
              <a:gd name="T36" fmla="*/ 4 w 72"/>
              <a:gd name="T37" fmla="*/ 19 h 71"/>
              <a:gd name="T38" fmla="*/ 8 w 72"/>
              <a:gd name="T39" fmla="*/ 14 h 71"/>
              <a:gd name="T40" fmla="*/ 14 w 72"/>
              <a:gd name="T41" fmla="*/ 9 h 71"/>
              <a:gd name="T42" fmla="*/ 14 w 72"/>
              <a:gd name="T43" fmla="*/ 9 h 71"/>
              <a:gd name="T44" fmla="*/ 14 w 72"/>
              <a:gd name="T45" fmla="*/ 9 h 71"/>
              <a:gd name="T46" fmla="*/ 19 w 72"/>
              <a:gd name="T47" fmla="*/ 4 h 71"/>
              <a:gd name="T48" fmla="*/ 26 w 72"/>
              <a:gd name="T49" fmla="*/ 1 h 71"/>
              <a:gd name="T50" fmla="*/ 32 w 72"/>
              <a:gd name="T51" fmla="*/ 0 h 71"/>
              <a:gd name="T52" fmla="*/ 39 w 72"/>
              <a:gd name="T53" fmla="*/ 0 h 71"/>
              <a:gd name="T54" fmla="*/ 45 w 72"/>
              <a:gd name="T55" fmla="*/ 1 h 71"/>
              <a:gd name="T56" fmla="*/ 52 w 72"/>
              <a:gd name="T57" fmla="*/ 4 h 71"/>
              <a:gd name="T58" fmla="*/ 57 w 72"/>
              <a:gd name="T59" fmla="*/ 6 h 71"/>
              <a:gd name="T60" fmla="*/ 63 w 72"/>
              <a:gd name="T61" fmla="*/ 11 h 71"/>
              <a:gd name="T62" fmla="*/ 63 w 72"/>
              <a:gd name="T63" fmla="*/ 11 h 71"/>
              <a:gd name="T64" fmla="*/ 63 w 72"/>
              <a:gd name="T65" fmla="*/ 11 h 71"/>
              <a:gd name="T66" fmla="*/ 68 w 72"/>
              <a:gd name="T67" fmla="*/ 18 h 71"/>
              <a:gd name="T68" fmla="*/ 71 w 72"/>
              <a:gd name="T69" fmla="*/ 23 h 71"/>
              <a:gd name="T70" fmla="*/ 72 w 72"/>
              <a:gd name="T71" fmla="*/ 30 h 71"/>
              <a:gd name="T72" fmla="*/ 72 w 72"/>
              <a:gd name="T73" fmla="*/ 38 h 71"/>
              <a:gd name="T74" fmla="*/ 71 w 72"/>
              <a:gd name="T75" fmla="*/ 45 h 71"/>
              <a:gd name="T76" fmla="*/ 68 w 72"/>
              <a:gd name="T77" fmla="*/ 51 h 71"/>
              <a:gd name="T78" fmla="*/ 65 w 72"/>
              <a:gd name="T79" fmla="*/ 57 h 71"/>
              <a:gd name="T80" fmla="*/ 60 w 72"/>
              <a:gd name="T81" fmla="*/ 62 h 71"/>
              <a:gd name="T82" fmla="*/ 60 w 72"/>
              <a:gd name="T83" fmla="*/ 62 h 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72" h="71">
                <a:moveTo>
                  <a:pt x="60" y="62"/>
                </a:moveTo>
                <a:lnTo>
                  <a:pt x="60" y="62"/>
                </a:lnTo>
                <a:lnTo>
                  <a:pt x="60" y="62"/>
                </a:lnTo>
                <a:lnTo>
                  <a:pt x="53" y="66"/>
                </a:lnTo>
                <a:lnTo>
                  <a:pt x="48" y="69"/>
                </a:lnTo>
                <a:lnTo>
                  <a:pt x="41" y="70"/>
                </a:lnTo>
                <a:lnTo>
                  <a:pt x="33" y="71"/>
                </a:lnTo>
                <a:lnTo>
                  <a:pt x="27" y="70"/>
                </a:lnTo>
                <a:lnTo>
                  <a:pt x="20" y="67"/>
                </a:lnTo>
                <a:lnTo>
                  <a:pt x="15" y="63"/>
                </a:lnTo>
                <a:lnTo>
                  <a:pt x="10" y="58"/>
                </a:lnTo>
                <a:lnTo>
                  <a:pt x="10" y="58"/>
                </a:lnTo>
                <a:lnTo>
                  <a:pt x="10" y="58"/>
                </a:lnTo>
                <a:lnTo>
                  <a:pt x="6" y="53"/>
                </a:lnTo>
                <a:lnTo>
                  <a:pt x="3" y="46"/>
                </a:lnTo>
                <a:lnTo>
                  <a:pt x="2" y="39"/>
                </a:lnTo>
                <a:lnTo>
                  <a:pt x="0" y="33"/>
                </a:lnTo>
                <a:lnTo>
                  <a:pt x="2" y="26"/>
                </a:lnTo>
                <a:lnTo>
                  <a:pt x="4" y="19"/>
                </a:lnTo>
                <a:lnTo>
                  <a:pt x="8" y="14"/>
                </a:lnTo>
                <a:lnTo>
                  <a:pt x="14" y="9"/>
                </a:lnTo>
                <a:lnTo>
                  <a:pt x="14" y="9"/>
                </a:lnTo>
                <a:lnTo>
                  <a:pt x="14" y="9"/>
                </a:lnTo>
                <a:lnTo>
                  <a:pt x="19" y="4"/>
                </a:lnTo>
                <a:lnTo>
                  <a:pt x="26" y="1"/>
                </a:lnTo>
                <a:lnTo>
                  <a:pt x="32" y="0"/>
                </a:lnTo>
                <a:lnTo>
                  <a:pt x="39" y="0"/>
                </a:lnTo>
                <a:lnTo>
                  <a:pt x="45" y="1"/>
                </a:lnTo>
                <a:lnTo>
                  <a:pt x="52" y="4"/>
                </a:lnTo>
                <a:lnTo>
                  <a:pt x="57" y="6"/>
                </a:lnTo>
                <a:lnTo>
                  <a:pt x="63" y="11"/>
                </a:lnTo>
                <a:lnTo>
                  <a:pt x="63" y="11"/>
                </a:lnTo>
                <a:lnTo>
                  <a:pt x="63" y="11"/>
                </a:lnTo>
                <a:lnTo>
                  <a:pt x="68" y="18"/>
                </a:lnTo>
                <a:lnTo>
                  <a:pt x="71" y="23"/>
                </a:lnTo>
                <a:lnTo>
                  <a:pt x="72" y="30"/>
                </a:lnTo>
                <a:lnTo>
                  <a:pt x="72" y="38"/>
                </a:lnTo>
                <a:lnTo>
                  <a:pt x="71" y="45"/>
                </a:lnTo>
                <a:lnTo>
                  <a:pt x="68" y="51"/>
                </a:lnTo>
                <a:lnTo>
                  <a:pt x="65" y="57"/>
                </a:lnTo>
                <a:lnTo>
                  <a:pt x="60" y="62"/>
                </a:lnTo>
                <a:lnTo>
                  <a:pt x="60" y="62"/>
                </a:lnTo>
                <a:close/>
              </a:path>
            </a:pathLst>
          </a:custGeom>
          <a:solidFill>
            <a:schemeClr val="accent5"/>
          </a:solidFill>
          <a:ln>
            <a:noFill/>
          </a:ln>
        </p:spPr>
        <p:txBody>
          <a:bodyPr vert="horz" wrap="square" lIns="91440" tIns="45720" rIns="91440" bIns="45720" numCol="1" anchor="t" anchorCtr="0" compatLnSpc="1">
            <a:prstTxWarp prst="textNoShape">
              <a:avLst/>
            </a:prstTxWarp>
          </a:bodyPr>
          <a:lstStyle/>
          <a:p>
            <a:endParaRPr lang="en-US"/>
          </a:p>
        </p:txBody>
      </p:sp>
      <p:sp>
        <p:nvSpPr>
          <p:cNvPr id="9" name="Freeform: Shape 8">
            <a:extLst>
              <a:ext uri="{FF2B5EF4-FFF2-40B4-BE49-F238E27FC236}">
                <a16:creationId xmlns:a16="http://schemas.microsoft.com/office/drawing/2014/main" id="{C75703A4-DACC-4BF9-87AC-797311C06A88}"/>
              </a:ext>
            </a:extLst>
          </p:cNvPr>
          <p:cNvSpPr/>
          <p:nvPr userDrawn="1"/>
        </p:nvSpPr>
        <p:spPr>
          <a:xfrm rot="20700000">
            <a:off x="6227442" y="1429584"/>
            <a:ext cx="190363" cy="190363"/>
          </a:xfrm>
          <a:custGeom>
            <a:avLst/>
            <a:gdLst>
              <a:gd name="connsiteX0" fmla="*/ 58194 w 405041"/>
              <a:gd name="connsiteY0" fmla="*/ 58194 h 405041"/>
              <a:gd name="connsiteX1" fmla="*/ 58194 w 405041"/>
              <a:gd name="connsiteY1" fmla="*/ 346848 h 405041"/>
              <a:gd name="connsiteX2" fmla="*/ 346848 w 405041"/>
              <a:gd name="connsiteY2" fmla="*/ 346848 h 405041"/>
              <a:gd name="connsiteX3" fmla="*/ 346848 w 405041"/>
              <a:gd name="connsiteY3" fmla="*/ 58194 h 405041"/>
              <a:gd name="connsiteX4" fmla="*/ 0 w 405041"/>
              <a:gd name="connsiteY4" fmla="*/ 0 h 405041"/>
              <a:gd name="connsiteX5" fmla="*/ 405041 w 405041"/>
              <a:gd name="connsiteY5" fmla="*/ 0 h 405041"/>
              <a:gd name="connsiteX6" fmla="*/ 405041 w 405041"/>
              <a:gd name="connsiteY6" fmla="*/ 405041 h 405041"/>
              <a:gd name="connsiteX7" fmla="*/ 0 w 405041"/>
              <a:gd name="connsiteY7" fmla="*/ 405041 h 4050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05041" h="405041">
                <a:moveTo>
                  <a:pt x="58194" y="58194"/>
                </a:moveTo>
                <a:lnTo>
                  <a:pt x="58194" y="346848"/>
                </a:lnTo>
                <a:lnTo>
                  <a:pt x="346848" y="346848"/>
                </a:lnTo>
                <a:lnTo>
                  <a:pt x="346848" y="58194"/>
                </a:lnTo>
                <a:close/>
                <a:moveTo>
                  <a:pt x="0" y="0"/>
                </a:moveTo>
                <a:lnTo>
                  <a:pt x="405041" y="0"/>
                </a:lnTo>
                <a:lnTo>
                  <a:pt x="405041" y="405041"/>
                </a:lnTo>
                <a:lnTo>
                  <a:pt x="0" y="405041"/>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Freeform: Shape 11">
            <a:extLst>
              <a:ext uri="{FF2B5EF4-FFF2-40B4-BE49-F238E27FC236}">
                <a16:creationId xmlns:a16="http://schemas.microsoft.com/office/drawing/2014/main" id="{F9F5FA11-175E-4D0B-833E-4FEAE491E0E5}"/>
              </a:ext>
            </a:extLst>
          </p:cNvPr>
          <p:cNvSpPr/>
          <p:nvPr userDrawn="1"/>
        </p:nvSpPr>
        <p:spPr>
          <a:xfrm flipV="1">
            <a:off x="6754572" y="5009356"/>
            <a:ext cx="240434" cy="240434"/>
          </a:xfrm>
          <a:custGeom>
            <a:avLst/>
            <a:gdLst>
              <a:gd name="connsiteX0" fmla="*/ 816368 w 1632736"/>
              <a:gd name="connsiteY0" fmla="*/ 199331 h 1632736"/>
              <a:gd name="connsiteX1" fmla="*/ 199331 w 1632736"/>
              <a:gd name="connsiteY1" fmla="*/ 816368 h 1632736"/>
              <a:gd name="connsiteX2" fmla="*/ 816368 w 1632736"/>
              <a:gd name="connsiteY2" fmla="*/ 1433405 h 1632736"/>
              <a:gd name="connsiteX3" fmla="*/ 1433405 w 1632736"/>
              <a:gd name="connsiteY3" fmla="*/ 816368 h 1632736"/>
              <a:gd name="connsiteX4" fmla="*/ 816368 w 1632736"/>
              <a:gd name="connsiteY4" fmla="*/ 199331 h 1632736"/>
              <a:gd name="connsiteX5" fmla="*/ 816368 w 1632736"/>
              <a:gd name="connsiteY5" fmla="*/ 0 h 1632736"/>
              <a:gd name="connsiteX6" fmla="*/ 1632736 w 1632736"/>
              <a:gd name="connsiteY6" fmla="*/ 816368 h 1632736"/>
              <a:gd name="connsiteX7" fmla="*/ 816368 w 1632736"/>
              <a:gd name="connsiteY7" fmla="*/ 1632736 h 1632736"/>
              <a:gd name="connsiteX8" fmla="*/ 0 w 1632736"/>
              <a:gd name="connsiteY8" fmla="*/ 816368 h 1632736"/>
              <a:gd name="connsiteX9" fmla="*/ 816368 w 1632736"/>
              <a:gd name="connsiteY9" fmla="*/ 0 h 16327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632736" h="1632736">
                <a:moveTo>
                  <a:pt x="816368" y="199331"/>
                </a:moveTo>
                <a:cubicBezTo>
                  <a:pt x="475588" y="199331"/>
                  <a:pt x="199331" y="475588"/>
                  <a:pt x="199331" y="816368"/>
                </a:cubicBezTo>
                <a:cubicBezTo>
                  <a:pt x="199331" y="1157148"/>
                  <a:pt x="475588" y="1433405"/>
                  <a:pt x="816368" y="1433405"/>
                </a:cubicBezTo>
                <a:cubicBezTo>
                  <a:pt x="1157148" y="1433405"/>
                  <a:pt x="1433405" y="1157148"/>
                  <a:pt x="1433405" y="816368"/>
                </a:cubicBezTo>
                <a:cubicBezTo>
                  <a:pt x="1433405" y="475588"/>
                  <a:pt x="1157148" y="199331"/>
                  <a:pt x="816368" y="199331"/>
                </a:cubicBezTo>
                <a:close/>
                <a:moveTo>
                  <a:pt x="816368" y="0"/>
                </a:moveTo>
                <a:cubicBezTo>
                  <a:pt x="1267236" y="0"/>
                  <a:pt x="1632736" y="365500"/>
                  <a:pt x="1632736" y="816368"/>
                </a:cubicBezTo>
                <a:cubicBezTo>
                  <a:pt x="1632736" y="1267236"/>
                  <a:pt x="1267236" y="1632736"/>
                  <a:pt x="816368" y="1632736"/>
                </a:cubicBezTo>
                <a:cubicBezTo>
                  <a:pt x="365500" y="1632736"/>
                  <a:pt x="0" y="1267236"/>
                  <a:pt x="0" y="816368"/>
                </a:cubicBezTo>
                <a:cubicBezTo>
                  <a:pt x="0" y="365500"/>
                  <a:pt x="365500" y="0"/>
                  <a:pt x="816368" y="0"/>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3" name="Freeform: Shape 12">
            <a:extLst>
              <a:ext uri="{FF2B5EF4-FFF2-40B4-BE49-F238E27FC236}">
                <a16:creationId xmlns:a16="http://schemas.microsoft.com/office/drawing/2014/main" id="{A4DF7ADB-73A2-411F-AD8B-9D77623CA48A}"/>
              </a:ext>
            </a:extLst>
          </p:cNvPr>
          <p:cNvSpPr/>
          <p:nvPr userDrawn="1"/>
        </p:nvSpPr>
        <p:spPr>
          <a:xfrm rot="800427">
            <a:off x="8880361" y="2036276"/>
            <a:ext cx="320040" cy="275896"/>
          </a:xfrm>
          <a:custGeom>
            <a:avLst/>
            <a:gdLst>
              <a:gd name="connsiteX0" fmla="*/ 289836 w 579673"/>
              <a:gd name="connsiteY0" fmla="*/ 118723 h 499718"/>
              <a:gd name="connsiteX1" fmla="*/ 101812 w 579673"/>
              <a:gd name="connsiteY1" fmla="*/ 442901 h 499718"/>
              <a:gd name="connsiteX2" fmla="*/ 477860 w 579673"/>
              <a:gd name="connsiteY2" fmla="*/ 442901 h 499718"/>
              <a:gd name="connsiteX3" fmla="*/ 289837 w 579673"/>
              <a:gd name="connsiteY3" fmla="*/ 0 h 499718"/>
              <a:gd name="connsiteX4" fmla="*/ 579673 w 579673"/>
              <a:gd name="connsiteY4" fmla="*/ 499718 h 499718"/>
              <a:gd name="connsiteX5" fmla="*/ 0 w 579673"/>
              <a:gd name="connsiteY5" fmla="*/ 499718 h 4997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79673" h="499718">
                <a:moveTo>
                  <a:pt x="289836" y="118723"/>
                </a:moveTo>
                <a:lnTo>
                  <a:pt x="101812" y="442901"/>
                </a:lnTo>
                <a:lnTo>
                  <a:pt x="477860" y="442901"/>
                </a:lnTo>
                <a:close/>
                <a:moveTo>
                  <a:pt x="289837" y="0"/>
                </a:moveTo>
                <a:lnTo>
                  <a:pt x="579673" y="499718"/>
                </a:lnTo>
                <a:lnTo>
                  <a:pt x="0" y="499718"/>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4" name="Rectangle 13">
            <a:extLst>
              <a:ext uri="{FF2B5EF4-FFF2-40B4-BE49-F238E27FC236}">
                <a16:creationId xmlns:a16="http://schemas.microsoft.com/office/drawing/2014/main" id="{FC37FC10-5E2E-4F00-9B1F-A0DEAE072B45}"/>
              </a:ext>
            </a:extLst>
          </p:cNvPr>
          <p:cNvSpPr/>
          <p:nvPr userDrawn="1"/>
        </p:nvSpPr>
        <p:spPr>
          <a:xfrm rot="20700000">
            <a:off x="9301509" y="5654639"/>
            <a:ext cx="191642" cy="191642"/>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Freeform: Shape 14">
            <a:extLst>
              <a:ext uri="{FF2B5EF4-FFF2-40B4-BE49-F238E27FC236}">
                <a16:creationId xmlns:a16="http://schemas.microsoft.com/office/drawing/2014/main" id="{88632D36-5A47-46E4-AFED-7FC8C80DCB62}"/>
              </a:ext>
            </a:extLst>
          </p:cNvPr>
          <p:cNvSpPr/>
          <p:nvPr userDrawn="1"/>
        </p:nvSpPr>
        <p:spPr>
          <a:xfrm>
            <a:off x="10828796" y="-2"/>
            <a:ext cx="1363202" cy="6242371"/>
          </a:xfrm>
          <a:custGeom>
            <a:avLst/>
            <a:gdLst>
              <a:gd name="connsiteX0" fmla="*/ 1279953 w 1363202"/>
              <a:gd name="connsiteY0" fmla="*/ 0 h 6242371"/>
              <a:gd name="connsiteX1" fmla="*/ 1363202 w 1363202"/>
              <a:gd name="connsiteY1" fmla="*/ 0 h 6242371"/>
              <a:gd name="connsiteX2" fmla="*/ 1363202 w 1363202"/>
              <a:gd name="connsiteY2" fmla="*/ 6242371 h 6242371"/>
              <a:gd name="connsiteX3" fmla="*/ 657915 w 1363202"/>
              <a:gd name="connsiteY3" fmla="*/ 6065964 h 6242371"/>
              <a:gd name="connsiteX4" fmla="*/ 26158 w 1363202"/>
              <a:gd name="connsiteY4" fmla="*/ 5012764 h 624237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63202" h="6242371">
                <a:moveTo>
                  <a:pt x="1279953" y="0"/>
                </a:moveTo>
                <a:lnTo>
                  <a:pt x="1363202" y="0"/>
                </a:lnTo>
                <a:lnTo>
                  <a:pt x="1363202" y="6242371"/>
                </a:lnTo>
                <a:lnTo>
                  <a:pt x="657915" y="6065964"/>
                </a:lnTo>
                <a:cubicBezTo>
                  <a:pt x="192627" y="5949586"/>
                  <a:pt x="-90221" y="5478052"/>
                  <a:pt x="26158" y="5012764"/>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ID"/>
          </a:p>
        </p:txBody>
      </p:sp>
      <p:sp>
        <p:nvSpPr>
          <p:cNvPr id="17" name="Text Placeholder 16">
            <a:extLst>
              <a:ext uri="{FF2B5EF4-FFF2-40B4-BE49-F238E27FC236}">
                <a16:creationId xmlns:a16="http://schemas.microsoft.com/office/drawing/2014/main" id="{7B380A6D-A5A2-4FD7-95B0-88E9D1C9FB89}"/>
              </a:ext>
            </a:extLst>
          </p:cNvPr>
          <p:cNvSpPr>
            <a:spLocks noGrp="1"/>
          </p:cNvSpPr>
          <p:nvPr>
            <p:ph type="body" sz="quarter" idx="10"/>
          </p:nvPr>
        </p:nvSpPr>
        <p:spPr>
          <a:xfrm>
            <a:off x="6866931" y="3935954"/>
            <a:ext cx="3419856" cy="649224"/>
          </a:xfrm>
        </p:spPr>
        <p:txBody>
          <a:bodyPr>
            <a:noAutofit/>
          </a:bodyPr>
          <a:lstStyle>
            <a:lvl1pPr algn="ctr">
              <a:lnSpc>
                <a:spcPct val="100000"/>
              </a:lnSpc>
              <a:defRPr sz="1800" b="1"/>
            </a:lvl1pPr>
            <a:lvl2pPr>
              <a:defRPr sz="1800"/>
            </a:lvl2pPr>
            <a:lvl3pPr>
              <a:defRPr sz="1800"/>
            </a:lvl3pPr>
            <a:lvl4pPr>
              <a:defRPr sz="1800"/>
            </a:lvl4pPr>
            <a:lvl5pPr>
              <a:defRPr sz="1800"/>
            </a:lvl5pPr>
          </a:lstStyle>
          <a:p>
            <a:pPr lvl="0"/>
            <a:r>
              <a:rPr lang="en-US"/>
              <a:t>Click to edit Master text styles</a:t>
            </a:r>
          </a:p>
        </p:txBody>
      </p:sp>
    </p:spTree>
    <p:extLst>
      <p:ext uri="{BB962C8B-B14F-4D97-AF65-F5344CB8AC3E}">
        <p14:creationId xmlns:p14="http://schemas.microsoft.com/office/powerpoint/2010/main" val="167595218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19">
    <p:spTree>
      <p:nvGrpSpPr>
        <p:cNvPr id="1" name=""/>
        <p:cNvGrpSpPr/>
        <p:nvPr/>
      </p:nvGrpSpPr>
      <p:grpSpPr>
        <a:xfrm>
          <a:off x="0" y="0"/>
          <a:ext cx="0" cy="0"/>
          <a:chOff x="0" y="0"/>
          <a:chExt cx="0" cy="0"/>
        </a:xfrm>
      </p:grpSpPr>
      <p:sp>
        <p:nvSpPr>
          <p:cNvPr id="13" name="Picture Placeholder 2">
            <a:extLst>
              <a:ext uri="{FF2B5EF4-FFF2-40B4-BE49-F238E27FC236}">
                <a16:creationId xmlns:a16="http://schemas.microsoft.com/office/drawing/2014/main" id="{1037B54C-9E1C-4F05-9FE2-D07CC3554EF2}"/>
              </a:ext>
            </a:extLst>
          </p:cNvPr>
          <p:cNvSpPr>
            <a:spLocks noGrp="1"/>
          </p:cNvSpPr>
          <p:nvPr>
            <p:ph type="pic" sz="quarter" idx="10"/>
          </p:nvPr>
        </p:nvSpPr>
        <p:spPr>
          <a:xfrm>
            <a:off x="0" y="0"/>
            <a:ext cx="12192000" cy="6858000"/>
          </a:xfrm>
          <a:gradFill>
            <a:gsLst>
              <a:gs pos="0">
                <a:schemeClr val="bg1">
                  <a:lumMod val="85000"/>
                </a:schemeClr>
              </a:gs>
              <a:gs pos="100000">
                <a:schemeClr val="bg1">
                  <a:lumMod val="65000"/>
                </a:schemeClr>
              </a:gs>
            </a:gsLst>
            <a:lin ang="2700000" scaled="1"/>
          </a:gradFill>
        </p:spPr>
        <p:txBody>
          <a:bodyPr/>
          <a:lstStyle/>
          <a:p>
            <a:endParaRPr lang="en-ID"/>
          </a:p>
        </p:txBody>
      </p:sp>
      <p:sp>
        <p:nvSpPr>
          <p:cNvPr id="9" name="Title 2">
            <a:extLst>
              <a:ext uri="{FF2B5EF4-FFF2-40B4-BE49-F238E27FC236}">
                <a16:creationId xmlns:a16="http://schemas.microsoft.com/office/drawing/2014/main" id="{A4F39877-A310-482E-8595-4AD27B28E8F6}"/>
              </a:ext>
            </a:extLst>
          </p:cNvPr>
          <p:cNvSpPr>
            <a:spLocks noGrp="1"/>
          </p:cNvSpPr>
          <p:nvPr>
            <p:ph type="title"/>
          </p:nvPr>
        </p:nvSpPr>
        <p:spPr>
          <a:xfrm>
            <a:off x="7864233" y="1768783"/>
            <a:ext cx="3310128" cy="1078992"/>
          </a:xfrm>
        </p:spPr>
        <p:txBody>
          <a:bodyPr anchor="t">
            <a:noAutofit/>
          </a:bodyPr>
          <a:lstStyle>
            <a:lvl1pPr>
              <a:lnSpc>
                <a:spcPct val="100000"/>
              </a:lnSpc>
              <a:defRPr sz="3200"/>
            </a:lvl1pPr>
          </a:lstStyle>
          <a:p>
            <a:r>
              <a:rPr lang="en-US"/>
              <a:t>Click to edit Master title style</a:t>
            </a:r>
            <a:endParaRPr lang="en-ID"/>
          </a:p>
        </p:txBody>
      </p:sp>
      <p:sp>
        <p:nvSpPr>
          <p:cNvPr id="11" name="Text Placeholder 4">
            <a:extLst>
              <a:ext uri="{FF2B5EF4-FFF2-40B4-BE49-F238E27FC236}">
                <a16:creationId xmlns:a16="http://schemas.microsoft.com/office/drawing/2014/main" id="{C6300B8F-B984-42FC-9F0B-7D623EB8372E}"/>
              </a:ext>
            </a:extLst>
          </p:cNvPr>
          <p:cNvSpPr>
            <a:spLocks noGrp="1"/>
          </p:cNvSpPr>
          <p:nvPr>
            <p:ph type="body" sz="quarter" idx="12"/>
          </p:nvPr>
        </p:nvSpPr>
        <p:spPr>
          <a:xfrm>
            <a:off x="7864233" y="3397840"/>
            <a:ext cx="3310128" cy="1015663"/>
          </a:xfrm>
        </p:spPr>
        <p:txBody>
          <a:bodyPr>
            <a:noAutofit/>
          </a:bodyPr>
          <a:lstStyle>
            <a:lvl1pPr algn="l">
              <a:lnSpc>
                <a:spcPct val="100000"/>
              </a:lnSpc>
              <a:defRPr sz="1200"/>
            </a:lvl1pPr>
            <a:lvl2pPr>
              <a:lnSpc>
                <a:spcPct val="100000"/>
              </a:lnSpc>
              <a:defRPr sz="1200"/>
            </a:lvl2pPr>
            <a:lvl3pPr>
              <a:lnSpc>
                <a:spcPct val="100000"/>
              </a:lnSpc>
              <a:defRPr sz="1200"/>
            </a:lvl3pPr>
            <a:lvl4pPr>
              <a:lnSpc>
                <a:spcPct val="100000"/>
              </a:lnSpc>
              <a:defRPr sz="1200"/>
            </a:lvl4pPr>
            <a:lvl5pPr>
              <a:lnSpc>
                <a:spcPct val="100000"/>
              </a:lnSpc>
              <a:defRPr sz="1200"/>
            </a:lvl5pPr>
          </a:lstStyle>
          <a:p>
            <a:pPr lvl="0"/>
            <a:r>
              <a:rPr lang="en-US"/>
              <a:t>Click to edit Master text styles</a:t>
            </a:r>
          </a:p>
        </p:txBody>
      </p:sp>
      <p:sp>
        <p:nvSpPr>
          <p:cNvPr id="12" name="Text Placeholder 4">
            <a:extLst>
              <a:ext uri="{FF2B5EF4-FFF2-40B4-BE49-F238E27FC236}">
                <a16:creationId xmlns:a16="http://schemas.microsoft.com/office/drawing/2014/main" id="{D5717C65-D3BE-4686-8928-4276156A4D5B}"/>
              </a:ext>
            </a:extLst>
          </p:cNvPr>
          <p:cNvSpPr>
            <a:spLocks noGrp="1"/>
          </p:cNvSpPr>
          <p:nvPr>
            <p:ph type="body" sz="quarter" idx="13"/>
          </p:nvPr>
        </p:nvSpPr>
        <p:spPr>
          <a:xfrm>
            <a:off x="7864233" y="3086691"/>
            <a:ext cx="3310128" cy="310896"/>
          </a:xfrm>
        </p:spPr>
        <p:txBody>
          <a:bodyPr>
            <a:noAutofit/>
          </a:bodyPr>
          <a:lstStyle>
            <a:lvl1pPr algn="l">
              <a:lnSpc>
                <a:spcPct val="100000"/>
              </a:lnSpc>
              <a:defRPr sz="1400">
                <a:latin typeface="+mj-lt"/>
              </a:defRPr>
            </a:lvl1pPr>
            <a:lvl2pPr>
              <a:lnSpc>
                <a:spcPct val="100000"/>
              </a:lnSpc>
              <a:defRPr sz="1200"/>
            </a:lvl2pPr>
            <a:lvl3pPr>
              <a:lnSpc>
                <a:spcPct val="100000"/>
              </a:lnSpc>
              <a:defRPr sz="1200"/>
            </a:lvl3pPr>
            <a:lvl4pPr>
              <a:lnSpc>
                <a:spcPct val="100000"/>
              </a:lnSpc>
              <a:defRPr sz="1200"/>
            </a:lvl4pPr>
            <a:lvl5pPr>
              <a:lnSpc>
                <a:spcPct val="100000"/>
              </a:lnSpc>
              <a:defRPr sz="1200"/>
            </a:lvl5pPr>
          </a:lstStyle>
          <a:p>
            <a:pPr lvl="0"/>
            <a:r>
              <a:rPr lang="en-US"/>
              <a:t>Click to edit Master text styles</a:t>
            </a:r>
          </a:p>
        </p:txBody>
      </p:sp>
    </p:spTree>
    <p:extLst>
      <p:ext uri="{BB962C8B-B14F-4D97-AF65-F5344CB8AC3E}">
        <p14:creationId xmlns:p14="http://schemas.microsoft.com/office/powerpoint/2010/main" val="364499696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20">
    <p:bg>
      <p:bgPr>
        <a:solidFill>
          <a:schemeClr val="accent3"/>
        </a:solidFill>
        <a:effectLst/>
      </p:bgPr>
    </p:bg>
    <p:spTree>
      <p:nvGrpSpPr>
        <p:cNvPr id="1" name=""/>
        <p:cNvGrpSpPr/>
        <p:nvPr/>
      </p:nvGrpSpPr>
      <p:grpSpPr>
        <a:xfrm>
          <a:off x="0" y="0"/>
          <a:ext cx="0" cy="0"/>
          <a:chOff x="0" y="0"/>
          <a:chExt cx="0" cy="0"/>
        </a:xfrm>
      </p:grpSpPr>
      <p:sp>
        <p:nvSpPr>
          <p:cNvPr id="9" name="Title 2">
            <a:extLst>
              <a:ext uri="{FF2B5EF4-FFF2-40B4-BE49-F238E27FC236}">
                <a16:creationId xmlns:a16="http://schemas.microsoft.com/office/drawing/2014/main" id="{A4F39877-A310-482E-8595-4AD27B28E8F6}"/>
              </a:ext>
            </a:extLst>
          </p:cNvPr>
          <p:cNvSpPr>
            <a:spLocks noGrp="1"/>
          </p:cNvSpPr>
          <p:nvPr>
            <p:ph type="title"/>
          </p:nvPr>
        </p:nvSpPr>
        <p:spPr>
          <a:xfrm>
            <a:off x="1109604" y="1690062"/>
            <a:ext cx="5843016" cy="3474720"/>
          </a:xfrm>
        </p:spPr>
        <p:txBody>
          <a:bodyPr anchor="t">
            <a:noAutofit/>
          </a:bodyPr>
          <a:lstStyle>
            <a:lvl1pPr>
              <a:lnSpc>
                <a:spcPct val="100000"/>
              </a:lnSpc>
              <a:defRPr sz="4400"/>
            </a:lvl1pPr>
          </a:lstStyle>
          <a:p>
            <a:r>
              <a:rPr lang="en-US"/>
              <a:t>Click to edit Master title style</a:t>
            </a:r>
            <a:endParaRPr lang="en-ID"/>
          </a:p>
        </p:txBody>
      </p:sp>
    </p:spTree>
    <p:extLst>
      <p:ext uri="{BB962C8B-B14F-4D97-AF65-F5344CB8AC3E}">
        <p14:creationId xmlns:p14="http://schemas.microsoft.com/office/powerpoint/2010/main" val="39587089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21">
    <p:bg>
      <p:bgPr>
        <a:solidFill>
          <a:schemeClr val="bg2"/>
        </a:solidFill>
        <a:effectLst/>
      </p:bgPr>
    </p:bg>
    <p:spTree>
      <p:nvGrpSpPr>
        <p:cNvPr id="1" name=""/>
        <p:cNvGrpSpPr/>
        <p:nvPr/>
      </p:nvGrpSpPr>
      <p:grpSpPr>
        <a:xfrm>
          <a:off x="0" y="0"/>
          <a:ext cx="0" cy="0"/>
          <a:chOff x="0" y="0"/>
          <a:chExt cx="0" cy="0"/>
        </a:xfrm>
      </p:grpSpPr>
      <p:sp>
        <p:nvSpPr>
          <p:cNvPr id="22" name="Picture Placeholder 21">
            <a:extLst>
              <a:ext uri="{FF2B5EF4-FFF2-40B4-BE49-F238E27FC236}">
                <a16:creationId xmlns:a16="http://schemas.microsoft.com/office/drawing/2014/main" id="{87369690-C574-422A-ADF1-2F32965E5ED2}"/>
              </a:ext>
            </a:extLst>
          </p:cNvPr>
          <p:cNvSpPr>
            <a:spLocks noGrp="1"/>
          </p:cNvSpPr>
          <p:nvPr>
            <p:ph type="pic" sz="quarter" idx="10"/>
          </p:nvPr>
        </p:nvSpPr>
        <p:spPr>
          <a:xfrm>
            <a:off x="7397750" y="927517"/>
            <a:ext cx="3492500" cy="3499754"/>
          </a:xfrm>
          <a:prstGeom prst="ellipse">
            <a:avLst/>
          </a:prstGeom>
          <a:gradFill>
            <a:gsLst>
              <a:gs pos="0">
                <a:schemeClr val="bg1">
                  <a:lumMod val="85000"/>
                </a:schemeClr>
              </a:gs>
              <a:gs pos="100000">
                <a:schemeClr val="bg1">
                  <a:lumMod val="65000"/>
                </a:schemeClr>
              </a:gs>
            </a:gsLst>
            <a:lin ang="2700000" scaled="1"/>
          </a:gradFill>
        </p:spPr>
        <p:txBody>
          <a:bodyPr wrap="square">
            <a:noAutofit/>
          </a:bodyPr>
          <a:lstStyle/>
          <a:p>
            <a:endParaRPr lang="en-ID"/>
          </a:p>
        </p:txBody>
      </p:sp>
      <p:sp>
        <p:nvSpPr>
          <p:cNvPr id="13" name="Text Placeholder 4">
            <a:extLst>
              <a:ext uri="{FF2B5EF4-FFF2-40B4-BE49-F238E27FC236}">
                <a16:creationId xmlns:a16="http://schemas.microsoft.com/office/drawing/2014/main" id="{F887B9C7-8685-40D6-967D-1701DC66EFC7}"/>
              </a:ext>
            </a:extLst>
          </p:cNvPr>
          <p:cNvSpPr>
            <a:spLocks noGrp="1"/>
          </p:cNvSpPr>
          <p:nvPr>
            <p:ph type="body" sz="quarter" idx="13" hasCustomPrompt="1"/>
          </p:nvPr>
        </p:nvSpPr>
        <p:spPr>
          <a:xfrm>
            <a:off x="1160740" y="3250842"/>
            <a:ext cx="905256" cy="649224"/>
          </a:xfrm>
        </p:spPr>
        <p:txBody>
          <a:bodyPr anchor="ctr">
            <a:noAutofit/>
          </a:bodyPr>
          <a:lstStyle>
            <a:lvl1pPr algn="ctr">
              <a:lnSpc>
                <a:spcPct val="100000"/>
              </a:lnSpc>
              <a:defRPr sz="3600">
                <a:latin typeface="+mj-lt"/>
              </a:defRPr>
            </a:lvl1pPr>
            <a:lvl2pPr>
              <a:lnSpc>
                <a:spcPct val="100000"/>
              </a:lnSpc>
              <a:defRPr sz="1200"/>
            </a:lvl2pPr>
            <a:lvl3pPr>
              <a:lnSpc>
                <a:spcPct val="100000"/>
              </a:lnSpc>
              <a:defRPr sz="1200"/>
            </a:lvl3pPr>
            <a:lvl4pPr>
              <a:lnSpc>
                <a:spcPct val="100000"/>
              </a:lnSpc>
              <a:defRPr sz="1200"/>
            </a:lvl4pPr>
            <a:lvl5pPr>
              <a:lnSpc>
                <a:spcPct val="100000"/>
              </a:lnSpc>
              <a:defRPr sz="1200"/>
            </a:lvl5pPr>
          </a:lstStyle>
          <a:p>
            <a:pPr lvl="0"/>
            <a:r>
              <a:rPr lang="en-US"/>
              <a:t>00</a:t>
            </a:r>
          </a:p>
        </p:txBody>
      </p:sp>
      <p:sp>
        <p:nvSpPr>
          <p:cNvPr id="14" name="Text Placeholder 4">
            <a:extLst>
              <a:ext uri="{FF2B5EF4-FFF2-40B4-BE49-F238E27FC236}">
                <a16:creationId xmlns:a16="http://schemas.microsoft.com/office/drawing/2014/main" id="{E2BA719F-6D9D-49FD-AFEF-E36052FB5F00}"/>
              </a:ext>
            </a:extLst>
          </p:cNvPr>
          <p:cNvSpPr>
            <a:spLocks noGrp="1"/>
          </p:cNvSpPr>
          <p:nvPr>
            <p:ph type="body" sz="quarter" idx="14" hasCustomPrompt="1"/>
          </p:nvPr>
        </p:nvSpPr>
        <p:spPr>
          <a:xfrm>
            <a:off x="1160740" y="4632311"/>
            <a:ext cx="905256" cy="649224"/>
          </a:xfrm>
        </p:spPr>
        <p:txBody>
          <a:bodyPr anchor="ctr">
            <a:noAutofit/>
          </a:bodyPr>
          <a:lstStyle>
            <a:lvl1pPr algn="ctr">
              <a:lnSpc>
                <a:spcPct val="100000"/>
              </a:lnSpc>
              <a:defRPr sz="3600">
                <a:latin typeface="+mj-lt"/>
              </a:defRPr>
            </a:lvl1pPr>
            <a:lvl2pPr>
              <a:lnSpc>
                <a:spcPct val="100000"/>
              </a:lnSpc>
              <a:defRPr sz="1200"/>
            </a:lvl2pPr>
            <a:lvl3pPr>
              <a:lnSpc>
                <a:spcPct val="100000"/>
              </a:lnSpc>
              <a:defRPr sz="1200"/>
            </a:lvl3pPr>
            <a:lvl4pPr>
              <a:lnSpc>
                <a:spcPct val="100000"/>
              </a:lnSpc>
              <a:defRPr sz="1200"/>
            </a:lvl4pPr>
            <a:lvl5pPr>
              <a:lnSpc>
                <a:spcPct val="100000"/>
              </a:lnSpc>
              <a:defRPr sz="1200"/>
            </a:lvl5pPr>
          </a:lstStyle>
          <a:p>
            <a:pPr lvl="0"/>
            <a:r>
              <a:rPr lang="en-US"/>
              <a:t>00</a:t>
            </a:r>
          </a:p>
        </p:txBody>
      </p:sp>
      <p:sp>
        <p:nvSpPr>
          <p:cNvPr id="15" name="Text Placeholder 4">
            <a:extLst>
              <a:ext uri="{FF2B5EF4-FFF2-40B4-BE49-F238E27FC236}">
                <a16:creationId xmlns:a16="http://schemas.microsoft.com/office/drawing/2014/main" id="{72D61B98-68DA-4C26-B320-A8D6B202B761}"/>
              </a:ext>
            </a:extLst>
          </p:cNvPr>
          <p:cNvSpPr>
            <a:spLocks noGrp="1"/>
          </p:cNvSpPr>
          <p:nvPr>
            <p:ph type="body" sz="quarter" idx="15"/>
          </p:nvPr>
        </p:nvSpPr>
        <p:spPr>
          <a:xfrm>
            <a:off x="2205229" y="3320876"/>
            <a:ext cx="2633472" cy="832104"/>
          </a:xfrm>
        </p:spPr>
        <p:txBody>
          <a:bodyPr>
            <a:noAutofit/>
          </a:bodyPr>
          <a:lstStyle>
            <a:lvl1pPr>
              <a:lnSpc>
                <a:spcPct val="100000"/>
              </a:lnSpc>
              <a:defRPr sz="1200"/>
            </a:lvl1pPr>
            <a:lvl2pPr>
              <a:lnSpc>
                <a:spcPct val="100000"/>
              </a:lnSpc>
              <a:defRPr sz="1200"/>
            </a:lvl2pPr>
            <a:lvl3pPr>
              <a:lnSpc>
                <a:spcPct val="100000"/>
              </a:lnSpc>
              <a:defRPr sz="1200"/>
            </a:lvl3pPr>
            <a:lvl4pPr>
              <a:lnSpc>
                <a:spcPct val="100000"/>
              </a:lnSpc>
              <a:defRPr sz="1200"/>
            </a:lvl4pPr>
            <a:lvl5pPr>
              <a:lnSpc>
                <a:spcPct val="100000"/>
              </a:lnSpc>
              <a:defRPr sz="1200"/>
            </a:lvl5pPr>
          </a:lstStyle>
          <a:p>
            <a:pPr lvl="0"/>
            <a:r>
              <a:rPr lang="en-US"/>
              <a:t>Click to edit Master text styles</a:t>
            </a:r>
          </a:p>
        </p:txBody>
      </p:sp>
      <p:sp>
        <p:nvSpPr>
          <p:cNvPr id="16" name="Text Placeholder 4">
            <a:extLst>
              <a:ext uri="{FF2B5EF4-FFF2-40B4-BE49-F238E27FC236}">
                <a16:creationId xmlns:a16="http://schemas.microsoft.com/office/drawing/2014/main" id="{54AEEC50-FE32-4869-BA16-D25A558CEA60}"/>
              </a:ext>
            </a:extLst>
          </p:cNvPr>
          <p:cNvSpPr>
            <a:spLocks noGrp="1"/>
          </p:cNvSpPr>
          <p:nvPr>
            <p:ph type="body" sz="quarter" idx="16"/>
          </p:nvPr>
        </p:nvSpPr>
        <p:spPr>
          <a:xfrm>
            <a:off x="2205229" y="3025475"/>
            <a:ext cx="2633472" cy="310896"/>
          </a:xfrm>
        </p:spPr>
        <p:txBody>
          <a:bodyPr>
            <a:noAutofit/>
          </a:bodyPr>
          <a:lstStyle>
            <a:lvl1pPr>
              <a:lnSpc>
                <a:spcPct val="100000"/>
              </a:lnSpc>
              <a:defRPr sz="1400">
                <a:latin typeface="+mj-lt"/>
              </a:defRPr>
            </a:lvl1pPr>
            <a:lvl2pPr>
              <a:lnSpc>
                <a:spcPct val="100000"/>
              </a:lnSpc>
              <a:defRPr sz="1200"/>
            </a:lvl2pPr>
            <a:lvl3pPr>
              <a:lnSpc>
                <a:spcPct val="100000"/>
              </a:lnSpc>
              <a:defRPr sz="1200"/>
            </a:lvl3pPr>
            <a:lvl4pPr>
              <a:lnSpc>
                <a:spcPct val="100000"/>
              </a:lnSpc>
              <a:defRPr sz="1200"/>
            </a:lvl4pPr>
            <a:lvl5pPr>
              <a:lnSpc>
                <a:spcPct val="100000"/>
              </a:lnSpc>
              <a:defRPr sz="1200"/>
            </a:lvl5pPr>
          </a:lstStyle>
          <a:p>
            <a:pPr lvl="0"/>
            <a:r>
              <a:rPr lang="en-US"/>
              <a:t>Click to edit Master text styles</a:t>
            </a:r>
          </a:p>
        </p:txBody>
      </p:sp>
      <p:sp>
        <p:nvSpPr>
          <p:cNvPr id="17" name="Text Placeholder 4">
            <a:extLst>
              <a:ext uri="{FF2B5EF4-FFF2-40B4-BE49-F238E27FC236}">
                <a16:creationId xmlns:a16="http://schemas.microsoft.com/office/drawing/2014/main" id="{B6AD4EA6-1096-4EEB-8954-F69CD1593EF2}"/>
              </a:ext>
            </a:extLst>
          </p:cNvPr>
          <p:cNvSpPr>
            <a:spLocks noGrp="1"/>
          </p:cNvSpPr>
          <p:nvPr>
            <p:ph type="body" sz="quarter" idx="17"/>
          </p:nvPr>
        </p:nvSpPr>
        <p:spPr>
          <a:xfrm>
            <a:off x="2205229" y="4705238"/>
            <a:ext cx="2633472" cy="832104"/>
          </a:xfrm>
        </p:spPr>
        <p:txBody>
          <a:bodyPr>
            <a:noAutofit/>
          </a:bodyPr>
          <a:lstStyle>
            <a:lvl1pPr>
              <a:lnSpc>
                <a:spcPct val="100000"/>
              </a:lnSpc>
              <a:defRPr sz="1200"/>
            </a:lvl1pPr>
            <a:lvl2pPr>
              <a:lnSpc>
                <a:spcPct val="100000"/>
              </a:lnSpc>
              <a:defRPr sz="1200"/>
            </a:lvl2pPr>
            <a:lvl3pPr>
              <a:lnSpc>
                <a:spcPct val="100000"/>
              </a:lnSpc>
              <a:defRPr sz="1200"/>
            </a:lvl3pPr>
            <a:lvl4pPr>
              <a:lnSpc>
                <a:spcPct val="100000"/>
              </a:lnSpc>
              <a:defRPr sz="1200"/>
            </a:lvl4pPr>
            <a:lvl5pPr>
              <a:lnSpc>
                <a:spcPct val="100000"/>
              </a:lnSpc>
              <a:defRPr sz="1200"/>
            </a:lvl5pPr>
          </a:lstStyle>
          <a:p>
            <a:pPr lvl="0"/>
            <a:r>
              <a:rPr lang="en-US"/>
              <a:t>Click to edit Master text styles</a:t>
            </a:r>
          </a:p>
        </p:txBody>
      </p:sp>
      <p:sp>
        <p:nvSpPr>
          <p:cNvPr id="18" name="Text Placeholder 4">
            <a:extLst>
              <a:ext uri="{FF2B5EF4-FFF2-40B4-BE49-F238E27FC236}">
                <a16:creationId xmlns:a16="http://schemas.microsoft.com/office/drawing/2014/main" id="{AB655461-AB86-4639-BF4A-35EBD7C5F304}"/>
              </a:ext>
            </a:extLst>
          </p:cNvPr>
          <p:cNvSpPr>
            <a:spLocks noGrp="1"/>
          </p:cNvSpPr>
          <p:nvPr>
            <p:ph type="body" sz="quarter" idx="18"/>
          </p:nvPr>
        </p:nvSpPr>
        <p:spPr>
          <a:xfrm>
            <a:off x="2205229" y="4409837"/>
            <a:ext cx="2633472" cy="310896"/>
          </a:xfrm>
        </p:spPr>
        <p:txBody>
          <a:bodyPr>
            <a:noAutofit/>
          </a:bodyPr>
          <a:lstStyle>
            <a:lvl1pPr>
              <a:lnSpc>
                <a:spcPct val="100000"/>
              </a:lnSpc>
              <a:defRPr sz="1400">
                <a:latin typeface="+mj-lt"/>
              </a:defRPr>
            </a:lvl1pPr>
            <a:lvl2pPr>
              <a:lnSpc>
                <a:spcPct val="100000"/>
              </a:lnSpc>
              <a:defRPr sz="1200"/>
            </a:lvl2pPr>
            <a:lvl3pPr>
              <a:lnSpc>
                <a:spcPct val="100000"/>
              </a:lnSpc>
              <a:defRPr sz="1200"/>
            </a:lvl3pPr>
            <a:lvl4pPr>
              <a:lnSpc>
                <a:spcPct val="100000"/>
              </a:lnSpc>
              <a:defRPr sz="1200"/>
            </a:lvl4pPr>
            <a:lvl5pPr>
              <a:lnSpc>
                <a:spcPct val="100000"/>
              </a:lnSpc>
              <a:defRPr sz="1200"/>
            </a:lvl5pPr>
          </a:lstStyle>
          <a:p>
            <a:pPr lvl="0"/>
            <a:r>
              <a:rPr lang="en-US"/>
              <a:t>Click to edit Master text styles</a:t>
            </a:r>
          </a:p>
        </p:txBody>
      </p:sp>
      <p:sp>
        <p:nvSpPr>
          <p:cNvPr id="19" name="Title 2">
            <a:extLst>
              <a:ext uri="{FF2B5EF4-FFF2-40B4-BE49-F238E27FC236}">
                <a16:creationId xmlns:a16="http://schemas.microsoft.com/office/drawing/2014/main" id="{20AA9F52-467B-4F10-A2F4-D0027D16F476}"/>
              </a:ext>
            </a:extLst>
          </p:cNvPr>
          <p:cNvSpPr>
            <a:spLocks noGrp="1"/>
          </p:cNvSpPr>
          <p:nvPr>
            <p:ph type="title"/>
          </p:nvPr>
        </p:nvSpPr>
        <p:spPr>
          <a:xfrm>
            <a:off x="1019174" y="1275537"/>
            <a:ext cx="4062414" cy="1078992"/>
          </a:xfrm>
        </p:spPr>
        <p:txBody>
          <a:bodyPr anchor="t">
            <a:noAutofit/>
          </a:bodyPr>
          <a:lstStyle>
            <a:lvl1pPr>
              <a:lnSpc>
                <a:spcPct val="100000"/>
              </a:lnSpc>
              <a:defRPr sz="3200"/>
            </a:lvl1pPr>
          </a:lstStyle>
          <a:p>
            <a:r>
              <a:rPr lang="en-US"/>
              <a:t>Click to edit Master title style</a:t>
            </a:r>
            <a:endParaRPr lang="en-ID"/>
          </a:p>
        </p:txBody>
      </p:sp>
      <p:sp>
        <p:nvSpPr>
          <p:cNvPr id="20" name="Text Placeholder 4">
            <a:extLst>
              <a:ext uri="{FF2B5EF4-FFF2-40B4-BE49-F238E27FC236}">
                <a16:creationId xmlns:a16="http://schemas.microsoft.com/office/drawing/2014/main" id="{BC139C68-8BB0-4A5D-B7BE-FDBD4C4127DB}"/>
              </a:ext>
            </a:extLst>
          </p:cNvPr>
          <p:cNvSpPr>
            <a:spLocks noGrp="1"/>
          </p:cNvSpPr>
          <p:nvPr>
            <p:ph type="body" sz="quarter" idx="19"/>
          </p:nvPr>
        </p:nvSpPr>
        <p:spPr>
          <a:xfrm>
            <a:off x="7113588" y="4730155"/>
            <a:ext cx="4059936" cy="1197864"/>
          </a:xfrm>
        </p:spPr>
        <p:txBody>
          <a:bodyPr>
            <a:noAutofit/>
          </a:bodyPr>
          <a:lstStyle>
            <a:lvl1pPr algn="ctr">
              <a:lnSpc>
                <a:spcPct val="100000"/>
              </a:lnSpc>
              <a:defRPr sz="1200"/>
            </a:lvl1pPr>
            <a:lvl2pPr>
              <a:lnSpc>
                <a:spcPct val="100000"/>
              </a:lnSpc>
              <a:defRPr sz="1200"/>
            </a:lvl2pPr>
            <a:lvl3pPr>
              <a:lnSpc>
                <a:spcPct val="100000"/>
              </a:lnSpc>
              <a:defRPr sz="1200"/>
            </a:lvl3pPr>
            <a:lvl4pPr>
              <a:lnSpc>
                <a:spcPct val="100000"/>
              </a:lnSpc>
              <a:defRPr sz="1200"/>
            </a:lvl4pPr>
            <a:lvl5pPr>
              <a:lnSpc>
                <a:spcPct val="100000"/>
              </a:lnSpc>
              <a:defRPr sz="1200"/>
            </a:lvl5pPr>
          </a:lstStyle>
          <a:p>
            <a:pPr lvl="0"/>
            <a:r>
              <a:rPr lang="en-US"/>
              <a:t>Click to edit Master text styles</a:t>
            </a:r>
          </a:p>
        </p:txBody>
      </p:sp>
    </p:spTree>
    <p:extLst>
      <p:ext uri="{BB962C8B-B14F-4D97-AF65-F5344CB8AC3E}">
        <p14:creationId xmlns:p14="http://schemas.microsoft.com/office/powerpoint/2010/main" val="4191162108"/>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22">
    <p:spTree>
      <p:nvGrpSpPr>
        <p:cNvPr id="1" name=""/>
        <p:cNvGrpSpPr/>
        <p:nvPr/>
      </p:nvGrpSpPr>
      <p:grpSpPr>
        <a:xfrm>
          <a:off x="0" y="0"/>
          <a:ext cx="0" cy="0"/>
          <a:chOff x="0" y="0"/>
          <a:chExt cx="0" cy="0"/>
        </a:xfrm>
      </p:grpSpPr>
      <p:sp>
        <p:nvSpPr>
          <p:cNvPr id="11" name="Freeform: Shape 10">
            <a:extLst>
              <a:ext uri="{FF2B5EF4-FFF2-40B4-BE49-F238E27FC236}">
                <a16:creationId xmlns:a16="http://schemas.microsoft.com/office/drawing/2014/main" id="{D8241CC1-3955-413F-8C6C-49F159D435C2}"/>
              </a:ext>
            </a:extLst>
          </p:cNvPr>
          <p:cNvSpPr/>
          <p:nvPr userDrawn="1"/>
        </p:nvSpPr>
        <p:spPr>
          <a:xfrm>
            <a:off x="8837152" y="0"/>
            <a:ext cx="3354848" cy="6707282"/>
          </a:xfrm>
          <a:custGeom>
            <a:avLst/>
            <a:gdLst>
              <a:gd name="connsiteX0" fmla="*/ 1497093 w 3354848"/>
              <a:gd name="connsiteY0" fmla="*/ 0 h 6707282"/>
              <a:gd name="connsiteX1" fmla="*/ 3354848 w 3354848"/>
              <a:gd name="connsiteY1" fmla="*/ 0 h 6707282"/>
              <a:gd name="connsiteX2" fmla="*/ 3354848 w 3354848"/>
              <a:gd name="connsiteY2" fmla="*/ 6707282 h 6707282"/>
              <a:gd name="connsiteX3" fmla="*/ 494622 w 3354848"/>
              <a:gd name="connsiteY3" fmla="*/ 5869559 h 6707282"/>
              <a:gd name="connsiteX4" fmla="*/ 27907 w 3354848"/>
              <a:gd name="connsiteY4" fmla="*/ 5016216 h 670728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4848" h="6707282">
                <a:moveTo>
                  <a:pt x="1497093" y="0"/>
                </a:moveTo>
                <a:lnTo>
                  <a:pt x="3354848" y="0"/>
                </a:lnTo>
                <a:lnTo>
                  <a:pt x="3354848" y="6707282"/>
                </a:lnTo>
                <a:lnTo>
                  <a:pt x="494622" y="5869559"/>
                </a:lnTo>
                <a:cubicBezTo>
                  <a:pt x="130098" y="5762794"/>
                  <a:pt x="-78857" y="5380740"/>
                  <a:pt x="27907" y="5016216"/>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ID"/>
          </a:p>
        </p:txBody>
      </p:sp>
      <p:sp>
        <p:nvSpPr>
          <p:cNvPr id="40" name="Picture Placeholder 20">
            <a:extLst>
              <a:ext uri="{FF2B5EF4-FFF2-40B4-BE49-F238E27FC236}">
                <a16:creationId xmlns:a16="http://schemas.microsoft.com/office/drawing/2014/main" id="{B58F895C-B6CC-43DA-B210-8E8EFB77AA7A}"/>
              </a:ext>
            </a:extLst>
          </p:cNvPr>
          <p:cNvSpPr>
            <a:spLocks noGrp="1" noChangeAspect="1"/>
          </p:cNvSpPr>
          <p:nvPr>
            <p:ph type="pic" sz="quarter" idx="10"/>
          </p:nvPr>
        </p:nvSpPr>
        <p:spPr>
          <a:xfrm>
            <a:off x="7436262" y="793456"/>
            <a:ext cx="4347751" cy="4352544"/>
          </a:xfrm>
          <a:prstGeom prst="ellipse">
            <a:avLst/>
          </a:prstGeom>
          <a:gradFill>
            <a:gsLst>
              <a:gs pos="0">
                <a:schemeClr val="bg1">
                  <a:lumMod val="85000"/>
                </a:schemeClr>
              </a:gs>
              <a:gs pos="100000">
                <a:schemeClr val="bg1">
                  <a:lumMod val="65000"/>
                </a:schemeClr>
              </a:gs>
            </a:gsLst>
            <a:lin ang="2700000" scaled="1"/>
          </a:gradFill>
        </p:spPr>
        <p:txBody>
          <a:bodyPr wrap="square">
            <a:noAutofit/>
          </a:bodyPr>
          <a:lstStyle/>
          <a:p>
            <a:endParaRPr lang="en-ID"/>
          </a:p>
        </p:txBody>
      </p:sp>
      <p:sp>
        <p:nvSpPr>
          <p:cNvPr id="32" name="Title 2">
            <a:extLst>
              <a:ext uri="{FF2B5EF4-FFF2-40B4-BE49-F238E27FC236}">
                <a16:creationId xmlns:a16="http://schemas.microsoft.com/office/drawing/2014/main" id="{CCFF9220-6C26-490B-8C63-B7B631970156}"/>
              </a:ext>
            </a:extLst>
          </p:cNvPr>
          <p:cNvSpPr>
            <a:spLocks noGrp="1"/>
          </p:cNvSpPr>
          <p:nvPr userDrawn="1">
            <p:ph type="title"/>
          </p:nvPr>
        </p:nvSpPr>
        <p:spPr>
          <a:xfrm>
            <a:off x="1115724" y="1030001"/>
            <a:ext cx="4517136" cy="1325880"/>
          </a:xfrm>
        </p:spPr>
        <p:txBody>
          <a:bodyPr anchor="t">
            <a:noAutofit/>
          </a:bodyPr>
          <a:lstStyle>
            <a:lvl1pPr>
              <a:lnSpc>
                <a:spcPct val="100000"/>
              </a:lnSpc>
              <a:defRPr sz="4000"/>
            </a:lvl1pPr>
          </a:lstStyle>
          <a:p>
            <a:r>
              <a:rPr lang="en-US"/>
              <a:t>Click to edit Master title style</a:t>
            </a:r>
            <a:endParaRPr lang="en-ID"/>
          </a:p>
        </p:txBody>
      </p:sp>
      <p:sp>
        <p:nvSpPr>
          <p:cNvPr id="33" name="Text Placeholder 4">
            <a:extLst>
              <a:ext uri="{FF2B5EF4-FFF2-40B4-BE49-F238E27FC236}">
                <a16:creationId xmlns:a16="http://schemas.microsoft.com/office/drawing/2014/main" id="{E4F3C947-142E-458D-AC72-D99091439B09}"/>
              </a:ext>
            </a:extLst>
          </p:cNvPr>
          <p:cNvSpPr>
            <a:spLocks noGrp="1"/>
          </p:cNvSpPr>
          <p:nvPr userDrawn="1">
            <p:ph type="body" sz="quarter" idx="19"/>
          </p:nvPr>
        </p:nvSpPr>
        <p:spPr>
          <a:xfrm>
            <a:off x="1113247" y="2469552"/>
            <a:ext cx="4517136" cy="832104"/>
          </a:xfrm>
        </p:spPr>
        <p:txBody>
          <a:bodyPr>
            <a:noAutofit/>
          </a:bodyPr>
          <a:lstStyle>
            <a:lvl1pPr algn="l">
              <a:lnSpc>
                <a:spcPct val="100000"/>
              </a:lnSpc>
              <a:defRPr sz="1200"/>
            </a:lvl1pPr>
            <a:lvl2pPr>
              <a:lnSpc>
                <a:spcPct val="100000"/>
              </a:lnSpc>
              <a:defRPr sz="1200"/>
            </a:lvl2pPr>
            <a:lvl3pPr>
              <a:lnSpc>
                <a:spcPct val="100000"/>
              </a:lnSpc>
              <a:defRPr sz="1200"/>
            </a:lvl3pPr>
            <a:lvl4pPr>
              <a:lnSpc>
                <a:spcPct val="100000"/>
              </a:lnSpc>
              <a:defRPr sz="1200"/>
            </a:lvl4pPr>
            <a:lvl5pPr>
              <a:lnSpc>
                <a:spcPct val="100000"/>
              </a:lnSpc>
              <a:defRPr sz="1200"/>
            </a:lvl5pPr>
          </a:lstStyle>
          <a:p>
            <a:pPr lvl="0"/>
            <a:r>
              <a:rPr lang="en-US"/>
              <a:t>Click to edit Master text styles</a:t>
            </a:r>
          </a:p>
        </p:txBody>
      </p:sp>
      <p:sp>
        <p:nvSpPr>
          <p:cNvPr id="34" name="Text Placeholder 4">
            <a:extLst>
              <a:ext uri="{FF2B5EF4-FFF2-40B4-BE49-F238E27FC236}">
                <a16:creationId xmlns:a16="http://schemas.microsoft.com/office/drawing/2014/main" id="{31AE0CD9-0FC1-44C9-A855-64F049EE1347}"/>
              </a:ext>
            </a:extLst>
          </p:cNvPr>
          <p:cNvSpPr>
            <a:spLocks noGrp="1"/>
          </p:cNvSpPr>
          <p:nvPr userDrawn="1">
            <p:ph type="body" sz="quarter" idx="14" hasCustomPrompt="1"/>
          </p:nvPr>
        </p:nvSpPr>
        <p:spPr>
          <a:xfrm>
            <a:off x="1572299" y="3946661"/>
            <a:ext cx="905256" cy="649224"/>
          </a:xfrm>
        </p:spPr>
        <p:txBody>
          <a:bodyPr anchor="ctr">
            <a:noAutofit/>
          </a:bodyPr>
          <a:lstStyle>
            <a:lvl1pPr algn="l">
              <a:lnSpc>
                <a:spcPct val="100000"/>
              </a:lnSpc>
              <a:defRPr sz="3600">
                <a:latin typeface="+mj-lt"/>
              </a:defRPr>
            </a:lvl1pPr>
            <a:lvl2pPr>
              <a:lnSpc>
                <a:spcPct val="100000"/>
              </a:lnSpc>
              <a:defRPr sz="1200"/>
            </a:lvl2pPr>
            <a:lvl3pPr>
              <a:lnSpc>
                <a:spcPct val="100000"/>
              </a:lnSpc>
              <a:defRPr sz="1200"/>
            </a:lvl3pPr>
            <a:lvl4pPr>
              <a:lnSpc>
                <a:spcPct val="100000"/>
              </a:lnSpc>
              <a:defRPr sz="1200"/>
            </a:lvl4pPr>
            <a:lvl5pPr>
              <a:lnSpc>
                <a:spcPct val="100000"/>
              </a:lnSpc>
              <a:defRPr sz="1200"/>
            </a:lvl5pPr>
          </a:lstStyle>
          <a:p>
            <a:pPr lvl="0"/>
            <a:r>
              <a:rPr lang="en-US"/>
              <a:t>00</a:t>
            </a:r>
          </a:p>
        </p:txBody>
      </p:sp>
      <p:sp>
        <p:nvSpPr>
          <p:cNvPr id="35" name="Text Placeholder 4">
            <a:extLst>
              <a:ext uri="{FF2B5EF4-FFF2-40B4-BE49-F238E27FC236}">
                <a16:creationId xmlns:a16="http://schemas.microsoft.com/office/drawing/2014/main" id="{E25F6AC0-261C-4D56-8111-A3FA565DE743}"/>
              </a:ext>
            </a:extLst>
          </p:cNvPr>
          <p:cNvSpPr>
            <a:spLocks noGrp="1"/>
          </p:cNvSpPr>
          <p:nvPr userDrawn="1">
            <p:ph type="body" sz="quarter" idx="17"/>
          </p:nvPr>
        </p:nvSpPr>
        <p:spPr>
          <a:xfrm>
            <a:off x="1572299" y="4888393"/>
            <a:ext cx="2377440" cy="832104"/>
          </a:xfrm>
        </p:spPr>
        <p:txBody>
          <a:bodyPr>
            <a:noAutofit/>
          </a:bodyPr>
          <a:lstStyle>
            <a:lvl1pPr>
              <a:lnSpc>
                <a:spcPct val="100000"/>
              </a:lnSpc>
              <a:defRPr sz="1200"/>
            </a:lvl1pPr>
            <a:lvl2pPr>
              <a:lnSpc>
                <a:spcPct val="100000"/>
              </a:lnSpc>
              <a:defRPr sz="1200"/>
            </a:lvl2pPr>
            <a:lvl3pPr>
              <a:lnSpc>
                <a:spcPct val="100000"/>
              </a:lnSpc>
              <a:defRPr sz="1200"/>
            </a:lvl3pPr>
            <a:lvl4pPr>
              <a:lnSpc>
                <a:spcPct val="100000"/>
              </a:lnSpc>
              <a:defRPr sz="1200"/>
            </a:lvl4pPr>
            <a:lvl5pPr>
              <a:lnSpc>
                <a:spcPct val="100000"/>
              </a:lnSpc>
              <a:defRPr sz="1200"/>
            </a:lvl5pPr>
          </a:lstStyle>
          <a:p>
            <a:pPr lvl="0"/>
            <a:r>
              <a:rPr lang="en-US"/>
              <a:t>Click to edit Master text styles</a:t>
            </a:r>
          </a:p>
        </p:txBody>
      </p:sp>
      <p:sp>
        <p:nvSpPr>
          <p:cNvPr id="36" name="Text Placeholder 4">
            <a:extLst>
              <a:ext uri="{FF2B5EF4-FFF2-40B4-BE49-F238E27FC236}">
                <a16:creationId xmlns:a16="http://schemas.microsoft.com/office/drawing/2014/main" id="{4147BC1C-574A-471A-9FFE-1FE4902B31A5}"/>
              </a:ext>
            </a:extLst>
          </p:cNvPr>
          <p:cNvSpPr>
            <a:spLocks noGrp="1"/>
          </p:cNvSpPr>
          <p:nvPr userDrawn="1">
            <p:ph type="body" sz="quarter" idx="18"/>
          </p:nvPr>
        </p:nvSpPr>
        <p:spPr>
          <a:xfrm>
            <a:off x="1572299" y="4592992"/>
            <a:ext cx="2377440" cy="310896"/>
          </a:xfrm>
        </p:spPr>
        <p:txBody>
          <a:bodyPr>
            <a:noAutofit/>
          </a:bodyPr>
          <a:lstStyle>
            <a:lvl1pPr>
              <a:lnSpc>
                <a:spcPct val="100000"/>
              </a:lnSpc>
              <a:defRPr sz="1400">
                <a:latin typeface="+mj-lt"/>
              </a:defRPr>
            </a:lvl1pPr>
            <a:lvl2pPr>
              <a:lnSpc>
                <a:spcPct val="100000"/>
              </a:lnSpc>
              <a:defRPr sz="1200"/>
            </a:lvl2pPr>
            <a:lvl3pPr>
              <a:lnSpc>
                <a:spcPct val="100000"/>
              </a:lnSpc>
              <a:defRPr sz="1200"/>
            </a:lvl3pPr>
            <a:lvl4pPr>
              <a:lnSpc>
                <a:spcPct val="100000"/>
              </a:lnSpc>
              <a:defRPr sz="1200"/>
            </a:lvl4pPr>
            <a:lvl5pPr>
              <a:lnSpc>
                <a:spcPct val="100000"/>
              </a:lnSpc>
              <a:defRPr sz="1200"/>
            </a:lvl5pPr>
          </a:lstStyle>
          <a:p>
            <a:pPr lvl="0"/>
            <a:r>
              <a:rPr lang="en-US"/>
              <a:t>Click to edit Master text styles</a:t>
            </a:r>
          </a:p>
        </p:txBody>
      </p:sp>
      <p:sp>
        <p:nvSpPr>
          <p:cNvPr id="37" name="Text Placeholder 4">
            <a:extLst>
              <a:ext uri="{FF2B5EF4-FFF2-40B4-BE49-F238E27FC236}">
                <a16:creationId xmlns:a16="http://schemas.microsoft.com/office/drawing/2014/main" id="{9379E9F3-0F52-4661-8D67-2B75FFCF4E2B}"/>
              </a:ext>
            </a:extLst>
          </p:cNvPr>
          <p:cNvSpPr>
            <a:spLocks noGrp="1"/>
          </p:cNvSpPr>
          <p:nvPr>
            <p:ph type="body" sz="quarter" idx="20" hasCustomPrompt="1"/>
          </p:nvPr>
        </p:nvSpPr>
        <p:spPr>
          <a:xfrm>
            <a:off x="5260174" y="3946661"/>
            <a:ext cx="905256" cy="649224"/>
          </a:xfrm>
        </p:spPr>
        <p:txBody>
          <a:bodyPr anchor="ctr">
            <a:noAutofit/>
          </a:bodyPr>
          <a:lstStyle>
            <a:lvl1pPr algn="l">
              <a:lnSpc>
                <a:spcPct val="100000"/>
              </a:lnSpc>
              <a:defRPr sz="3600">
                <a:latin typeface="+mj-lt"/>
              </a:defRPr>
            </a:lvl1pPr>
            <a:lvl2pPr>
              <a:lnSpc>
                <a:spcPct val="100000"/>
              </a:lnSpc>
              <a:defRPr sz="1200"/>
            </a:lvl2pPr>
            <a:lvl3pPr>
              <a:lnSpc>
                <a:spcPct val="100000"/>
              </a:lnSpc>
              <a:defRPr sz="1200"/>
            </a:lvl3pPr>
            <a:lvl4pPr>
              <a:lnSpc>
                <a:spcPct val="100000"/>
              </a:lnSpc>
              <a:defRPr sz="1200"/>
            </a:lvl4pPr>
            <a:lvl5pPr>
              <a:lnSpc>
                <a:spcPct val="100000"/>
              </a:lnSpc>
              <a:defRPr sz="1200"/>
            </a:lvl5pPr>
          </a:lstStyle>
          <a:p>
            <a:pPr lvl="0"/>
            <a:r>
              <a:rPr lang="en-US"/>
              <a:t>00</a:t>
            </a:r>
          </a:p>
        </p:txBody>
      </p:sp>
      <p:sp>
        <p:nvSpPr>
          <p:cNvPr id="38" name="Text Placeholder 4">
            <a:extLst>
              <a:ext uri="{FF2B5EF4-FFF2-40B4-BE49-F238E27FC236}">
                <a16:creationId xmlns:a16="http://schemas.microsoft.com/office/drawing/2014/main" id="{998B50FF-A41D-4D80-8376-C6074606CE17}"/>
              </a:ext>
            </a:extLst>
          </p:cNvPr>
          <p:cNvSpPr>
            <a:spLocks noGrp="1"/>
          </p:cNvSpPr>
          <p:nvPr>
            <p:ph type="body" sz="quarter" idx="21"/>
          </p:nvPr>
        </p:nvSpPr>
        <p:spPr>
          <a:xfrm>
            <a:off x="5260174" y="4888393"/>
            <a:ext cx="2377440" cy="832104"/>
          </a:xfrm>
        </p:spPr>
        <p:txBody>
          <a:bodyPr>
            <a:noAutofit/>
          </a:bodyPr>
          <a:lstStyle>
            <a:lvl1pPr>
              <a:lnSpc>
                <a:spcPct val="100000"/>
              </a:lnSpc>
              <a:defRPr sz="1200"/>
            </a:lvl1pPr>
            <a:lvl2pPr>
              <a:lnSpc>
                <a:spcPct val="100000"/>
              </a:lnSpc>
              <a:defRPr sz="1200"/>
            </a:lvl2pPr>
            <a:lvl3pPr>
              <a:lnSpc>
                <a:spcPct val="100000"/>
              </a:lnSpc>
              <a:defRPr sz="1200"/>
            </a:lvl3pPr>
            <a:lvl4pPr>
              <a:lnSpc>
                <a:spcPct val="100000"/>
              </a:lnSpc>
              <a:defRPr sz="1200"/>
            </a:lvl4pPr>
            <a:lvl5pPr>
              <a:lnSpc>
                <a:spcPct val="100000"/>
              </a:lnSpc>
              <a:defRPr sz="1200"/>
            </a:lvl5pPr>
          </a:lstStyle>
          <a:p>
            <a:pPr lvl="0"/>
            <a:r>
              <a:rPr lang="en-US"/>
              <a:t>Click to edit Master text styles</a:t>
            </a:r>
          </a:p>
        </p:txBody>
      </p:sp>
      <p:sp>
        <p:nvSpPr>
          <p:cNvPr id="39" name="Text Placeholder 4">
            <a:extLst>
              <a:ext uri="{FF2B5EF4-FFF2-40B4-BE49-F238E27FC236}">
                <a16:creationId xmlns:a16="http://schemas.microsoft.com/office/drawing/2014/main" id="{729F7D0B-B5E5-42B1-823F-970AF5F7021C}"/>
              </a:ext>
            </a:extLst>
          </p:cNvPr>
          <p:cNvSpPr>
            <a:spLocks noGrp="1"/>
          </p:cNvSpPr>
          <p:nvPr>
            <p:ph type="body" sz="quarter" idx="22"/>
          </p:nvPr>
        </p:nvSpPr>
        <p:spPr>
          <a:xfrm>
            <a:off x="5260174" y="4592992"/>
            <a:ext cx="2377440" cy="310896"/>
          </a:xfrm>
        </p:spPr>
        <p:txBody>
          <a:bodyPr>
            <a:noAutofit/>
          </a:bodyPr>
          <a:lstStyle>
            <a:lvl1pPr>
              <a:lnSpc>
                <a:spcPct val="100000"/>
              </a:lnSpc>
              <a:defRPr sz="1400">
                <a:latin typeface="+mj-lt"/>
              </a:defRPr>
            </a:lvl1pPr>
            <a:lvl2pPr>
              <a:lnSpc>
                <a:spcPct val="100000"/>
              </a:lnSpc>
              <a:defRPr sz="1200"/>
            </a:lvl2pPr>
            <a:lvl3pPr>
              <a:lnSpc>
                <a:spcPct val="100000"/>
              </a:lnSpc>
              <a:defRPr sz="1200"/>
            </a:lvl3pPr>
            <a:lvl4pPr>
              <a:lnSpc>
                <a:spcPct val="100000"/>
              </a:lnSpc>
              <a:defRPr sz="1200"/>
            </a:lvl4pPr>
            <a:lvl5pPr>
              <a:lnSpc>
                <a:spcPct val="100000"/>
              </a:lnSpc>
              <a:defRPr sz="1200"/>
            </a:lvl5pPr>
          </a:lstStyle>
          <a:p>
            <a:pPr lvl="0"/>
            <a:r>
              <a:rPr lang="en-US"/>
              <a:t>Click to edit Master text styles</a:t>
            </a:r>
          </a:p>
        </p:txBody>
      </p:sp>
    </p:spTree>
    <p:extLst>
      <p:ext uri="{BB962C8B-B14F-4D97-AF65-F5344CB8AC3E}">
        <p14:creationId xmlns:p14="http://schemas.microsoft.com/office/powerpoint/2010/main" val="681644065"/>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23">
    <p:spTree>
      <p:nvGrpSpPr>
        <p:cNvPr id="1" name=""/>
        <p:cNvGrpSpPr/>
        <p:nvPr/>
      </p:nvGrpSpPr>
      <p:grpSpPr>
        <a:xfrm>
          <a:off x="0" y="0"/>
          <a:ext cx="0" cy="0"/>
          <a:chOff x="0" y="0"/>
          <a:chExt cx="0" cy="0"/>
        </a:xfrm>
      </p:grpSpPr>
      <p:sp>
        <p:nvSpPr>
          <p:cNvPr id="12" name="Freeform: Shape 11">
            <a:extLst>
              <a:ext uri="{FF2B5EF4-FFF2-40B4-BE49-F238E27FC236}">
                <a16:creationId xmlns:a16="http://schemas.microsoft.com/office/drawing/2014/main" id="{9BB3A389-A277-4E53-A57F-20A6B264F5CC}"/>
              </a:ext>
            </a:extLst>
          </p:cNvPr>
          <p:cNvSpPr/>
          <p:nvPr userDrawn="1"/>
        </p:nvSpPr>
        <p:spPr>
          <a:xfrm flipH="1">
            <a:off x="7113587" y="0"/>
            <a:ext cx="5078411" cy="6858000"/>
          </a:xfrm>
          <a:custGeom>
            <a:avLst/>
            <a:gdLst>
              <a:gd name="connsiteX0" fmla="*/ 0 w 7857785"/>
              <a:gd name="connsiteY0" fmla="*/ 0 h 6858000"/>
              <a:gd name="connsiteX1" fmla="*/ 252299 w 7857785"/>
              <a:gd name="connsiteY1" fmla="*/ 0 h 6858000"/>
              <a:gd name="connsiteX2" fmla="*/ 2019300 w 7857785"/>
              <a:gd name="connsiteY2" fmla="*/ 0 h 6858000"/>
              <a:gd name="connsiteX3" fmla="*/ 6284718 w 7857785"/>
              <a:gd name="connsiteY3" fmla="*/ 0 h 6858000"/>
              <a:gd name="connsiteX4" fmla="*/ 6446842 w 7857785"/>
              <a:gd name="connsiteY4" fmla="*/ 154571 h 6858000"/>
              <a:gd name="connsiteX5" fmla="*/ 7857785 w 7857785"/>
              <a:gd name="connsiteY5" fmla="*/ 3560889 h 6858000"/>
              <a:gd name="connsiteX6" fmla="*/ 6606348 w 7857785"/>
              <a:gd name="connsiteY6" fmla="*/ 6799907 h 6858000"/>
              <a:gd name="connsiteX7" fmla="*/ 6550962 w 7857785"/>
              <a:gd name="connsiteY7" fmla="*/ 6858000 h 6858000"/>
              <a:gd name="connsiteX8" fmla="*/ 2019300 w 7857785"/>
              <a:gd name="connsiteY8" fmla="*/ 6858000 h 6858000"/>
              <a:gd name="connsiteX9" fmla="*/ 252299 w 7857785"/>
              <a:gd name="connsiteY9" fmla="*/ 6858000 h 6858000"/>
              <a:gd name="connsiteX10" fmla="*/ 0 w 7857785"/>
              <a:gd name="connsiteY10"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7857785" h="6858000">
                <a:moveTo>
                  <a:pt x="0" y="0"/>
                </a:moveTo>
                <a:lnTo>
                  <a:pt x="252299" y="0"/>
                </a:lnTo>
                <a:lnTo>
                  <a:pt x="2019300" y="0"/>
                </a:lnTo>
                <a:lnTo>
                  <a:pt x="6284718" y="0"/>
                </a:lnTo>
                <a:lnTo>
                  <a:pt x="6446842" y="154571"/>
                </a:lnTo>
                <a:cubicBezTo>
                  <a:pt x="7318595" y="1026324"/>
                  <a:pt x="7857785" y="2230639"/>
                  <a:pt x="7857785" y="3560889"/>
                </a:cubicBezTo>
                <a:cubicBezTo>
                  <a:pt x="7857785" y="4807999"/>
                  <a:pt x="7383888" y="5944423"/>
                  <a:pt x="6606348" y="6799907"/>
                </a:cubicBezTo>
                <a:lnTo>
                  <a:pt x="6550962" y="6858000"/>
                </a:lnTo>
                <a:lnTo>
                  <a:pt x="2019300" y="6858000"/>
                </a:lnTo>
                <a:lnTo>
                  <a:pt x="252299" y="6858000"/>
                </a:lnTo>
                <a:lnTo>
                  <a:pt x="0" y="6858000"/>
                </a:ln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ID"/>
          </a:p>
        </p:txBody>
      </p:sp>
      <p:sp>
        <p:nvSpPr>
          <p:cNvPr id="20" name="Text Placeholder 4">
            <a:extLst>
              <a:ext uri="{FF2B5EF4-FFF2-40B4-BE49-F238E27FC236}">
                <a16:creationId xmlns:a16="http://schemas.microsoft.com/office/drawing/2014/main" id="{B6DF1CE7-6B64-4A5F-AE4B-2C5316D07276}"/>
              </a:ext>
            </a:extLst>
          </p:cNvPr>
          <p:cNvSpPr>
            <a:spLocks noGrp="1"/>
          </p:cNvSpPr>
          <p:nvPr>
            <p:ph type="body" sz="quarter" idx="15"/>
          </p:nvPr>
        </p:nvSpPr>
        <p:spPr>
          <a:xfrm>
            <a:off x="1018478" y="3875600"/>
            <a:ext cx="4059936" cy="1015662"/>
          </a:xfrm>
        </p:spPr>
        <p:txBody>
          <a:bodyPr>
            <a:noAutofit/>
          </a:bodyPr>
          <a:lstStyle>
            <a:lvl1pPr>
              <a:lnSpc>
                <a:spcPct val="100000"/>
              </a:lnSpc>
              <a:defRPr sz="1200"/>
            </a:lvl1pPr>
            <a:lvl2pPr>
              <a:lnSpc>
                <a:spcPct val="100000"/>
              </a:lnSpc>
              <a:defRPr sz="1200"/>
            </a:lvl2pPr>
            <a:lvl3pPr>
              <a:lnSpc>
                <a:spcPct val="100000"/>
              </a:lnSpc>
              <a:defRPr sz="1200"/>
            </a:lvl3pPr>
            <a:lvl4pPr>
              <a:lnSpc>
                <a:spcPct val="100000"/>
              </a:lnSpc>
              <a:defRPr sz="1200"/>
            </a:lvl4pPr>
            <a:lvl5pPr>
              <a:lnSpc>
                <a:spcPct val="100000"/>
              </a:lnSpc>
              <a:defRPr sz="1200"/>
            </a:lvl5pPr>
          </a:lstStyle>
          <a:p>
            <a:pPr lvl="0"/>
            <a:r>
              <a:rPr lang="en-US"/>
              <a:t>Click to edit Master text styles</a:t>
            </a:r>
          </a:p>
        </p:txBody>
      </p:sp>
      <p:sp>
        <p:nvSpPr>
          <p:cNvPr id="21" name="Text Placeholder 4">
            <a:extLst>
              <a:ext uri="{FF2B5EF4-FFF2-40B4-BE49-F238E27FC236}">
                <a16:creationId xmlns:a16="http://schemas.microsoft.com/office/drawing/2014/main" id="{F2292A5A-131A-4C55-8F3D-6F415CB9D6DB}"/>
              </a:ext>
            </a:extLst>
          </p:cNvPr>
          <p:cNvSpPr>
            <a:spLocks noGrp="1"/>
          </p:cNvSpPr>
          <p:nvPr>
            <p:ph type="body" sz="quarter" idx="16"/>
          </p:nvPr>
        </p:nvSpPr>
        <p:spPr>
          <a:xfrm>
            <a:off x="1018478" y="3531032"/>
            <a:ext cx="2633472" cy="310896"/>
          </a:xfrm>
        </p:spPr>
        <p:txBody>
          <a:bodyPr>
            <a:noAutofit/>
          </a:bodyPr>
          <a:lstStyle>
            <a:lvl1pPr>
              <a:lnSpc>
                <a:spcPct val="100000"/>
              </a:lnSpc>
              <a:defRPr sz="1400">
                <a:latin typeface="+mj-lt"/>
              </a:defRPr>
            </a:lvl1pPr>
            <a:lvl2pPr>
              <a:lnSpc>
                <a:spcPct val="100000"/>
              </a:lnSpc>
              <a:defRPr sz="1200"/>
            </a:lvl2pPr>
            <a:lvl3pPr>
              <a:lnSpc>
                <a:spcPct val="100000"/>
              </a:lnSpc>
              <a:defRPr sz="1200"/>
            </a:lvl3pPr>
            <a:lvl4pPr>
              <a:lnSpc>
                <a:spcPct val="100000"/>
              </a:lnSpc>
              <a:defRPr sz="1200"/>
            </a:lvl4pPr>
            <a:lvl5pPr>
              <a:lnSpc>
                <a:spcPct val="100000"/>
              </a:lnSpc>
              <a:defRPr sz="1200"/>
            </a:lvl5pPr>
          </a:lstStyle>
          <a:p>
            <a:pPr lvl="0"/>
            <a:r>
              <a:rPr lang="en-US"/>
              <a:t>Click to edit Master text styles</a:t>
            </a:r>
          </a:p>
        </p:txBody>
      </p:sp>
      <p:sp>
        <p:nvSpPr>
          <p:cNvPr id="22" name="Title 2">
            <a:extLst>
              <a:ext uri="{FF2B5EF4-FFF2-40B4-BE49-F238E27FC236}">
                <a16:creationId xmlns:a16="http://schemas.microsoft.com/office/drawing/2014/main" id="{F6105A90-ACC3-4EF6-A85C-DBB696549CC9}"/>
              </a:ext>
            </a:extLst>
          </p:cNvPr>
          <p:cNvSpPr>
            <a:spLocks noGrp="1"/>
          </p:cNvSpPr>
          <p:nvPr>
            <p:ph type="title"/>
          </p:nvPr>
        </p:nvSpPr>
        <p:spPr>
          <a:xfrm>
            <a:off x="1019173" y="2238205"/>
            <a:ext cx="4062414" cy="1078992"/>
          </a:xfrm>
        </p:spPr>
        <p:txBody>
          <a:bodyPr anchor="t">
            <a:noAutofit/>
          </a:bodyPr>
          <a:lstStyle>
            <a:lvl1pPr>
              <a:lnSpc>
                <a:spcPct val="100000"/>
              </a:lnSpc>
              <a:defRPr sz="3200"/>
            </a:lvl1pPr>
          </a:lstStyle>
          <a:p>
            <a:r>
              <a:rPr lang="en-US"/>
              <a:t>Click to edit Master title style</a:t>
            </a:r>
            <a:endParaRPr lang="en-ID"/>
          </a:p>
        </p:txBody>
      </p:sp>
      <p:sp>
        <p:nvSpPr>
          <p:cNvPr id="23" name="Text Placeholder 4">
            <a:extLst>
              <a:ext uri="{FF2B5EF4-FFF2-40B4-BE49-F238E27FC236}">
                <a16:creationId xmlns:a16="http://schemas.microsoft.com/office/drawing/2014/main" id="{46E3BAB6-1C9E-4EC1-868F-298B0805DB22}"/>
              </a:ext>
            </a:extLst>
          </p:cNvPr>
          <p:cNvSpPr>
            <a:spLocks noGrp="1"/>
          </p:cNvSpPr>
          <p:nvPr>
            <p:ph type="body" sz="quarter" idx="17"/>
          </p:nvPr>
        </p:nvSpPr>
        <p:spPr>
          <a:xfrm>
            <a:off x="6530835" y="2818311"/>
            <a:ext cx="3657600" cy="649224"/>
          </a:xfrm>
        </p:spPr>
        <p:txBody>
          <a:bodyPr>
            <a:noAutofit/>
          </a:bodyPr>
          <a:lstStyle>
            <a:lvl1pPr>
              <a:lnSpc>
                <a:spcPct val="100000"/>
              </a:lnSpc>
              <a:defRPr sz="1200"/>
            </a:lvl1pPr>
            <a:lvl2pPr>
              <a:lnSpc>
                <a:spcPct val="100000"/>
              </a:lnSpc>
              <a:defRPr sz="1200"/>
            </a:lvl2pPr>
            <a:lvl3pPr>
              <a:lnSpc>
                <a:spcPct val="100000"/>
              </a:lnSpc>
              <a:defRPr sz="1200"/>
            </a:lvl3pPr>
            <a:lvl4pPr>
              <a:lnSpc>
                <a:spcPct val="100000"/>
              </a:lnSpc>
              <a:defRPr sz="1200"/>
            </a:lvl4pPr>
            <a:lvl5pPr>
              <a:lnSpc>
                <a:spcPct val="100000"/>
              </a:lnSpc>
              <a:defRPr sz="1200"/>
            </a:lvl5pPr>
          </a:lstStyle>
          <a:p>
            <a:pPr lvl="0"/>
            <a:r>
              <a:rPr lang="en-US"/>
              <a:t>Click to edit Master text styles</a:t>
            </a:r>
          </a:p>
        </p:txBody>
      </p:sp>
      <p:sp>
        <p:nvSpPr>
          <p:cNvPr id="24" name="Text Placeholder 4">
            <a:extLst>
              <a:ext uri="{FF2B5EF4-FFF2-40B4-BE49-F238E27FC236}">
                <a16:creationId xmlns:a16="http://schemas.microsoft.com/office/drawing/2014/main" id="{2E0F9BDD-780F-494D-9A1B-19516A6E4FCD}"/>
              </a:ext>
            </a:extLst>
          </p:cNvPr>
          <p:cNvSpPr>
            <a:spLocks noGrp="1"/>
          </p:cNvSpPr>
          <p:nvPr>
            <p:ph type="body" sz="quarter" idx="18"/>
          </p:nvPr>
        </p:nvSpPr>
        <p:spPr>
          <a:xfrm>
            <a:off x="6530835" y="2473743"/>
            <a:ext cx="2633472" cy="310896"/>
          </a:xfrm>
        </p:spPr>
        <p:txBody>
          <a:bodyPr>
            <a:noAutofit/>
          </a:bodyPr>
          <a:lstStyle>
            <a:lvl1pPr>
              <a:lnSpc>
                <a:spcPct val="100000"/>
              </a:lnSpc>
              <a:defRPr sz="1400">
                <a:latin typeface="+mj-lt"/>
              </a:defRPr>
            </a:lvl1pPr>
            <a:lvl2pPr>
              <a:lnSpc>
                <a:spcPct val="100000"/>
              </a:lnSpc>
              <a:defRPr sz="1200"/>
            </a:lvl2pPr>
            <a:lvl3pPr>
              <a:lnSpc>
                <a:spcPct val="100000"/>
              </a:lnSpc>
              <a:defRPr sz="1200"/>
            </a:lvl3pPr>
            <a:lvl4pPr>
              <a:lnSpc>
                <a:spcPct val="100000"/>
              </a:lnSpc>
              <a:defRPr sz="1200"/>
            </a:lvl4pPr>
            <a:lvl5pPr>
              <a:lnSpc>
                <a:spcPct val="100000"/>
              </a:lnSpc>
              <a:defRPr sz="1200"/>
            </a:lvl5pPr>
          </a:lstStyle>
          <a:p>
            <a:pPr lvl="0"/>
            <a:r>
              <a:rPr lang="en-US"/>
              <a:t>Click to edit Master text styles</a:t>
            </a:r>
          </a:p>
        </p:txBody>
      </p:sp>
      <p:sp>
        <p:nvSpPr>
          <p:cNvPr id="25" name="Text Placeholder 4">
            <a:extLst>
              <a:ext uri="{FF2B5EF4-FFF2-40B4-BE49-F238E27FC236}">
                <a16:creationId xmlns:a16="http://schemas.microsoft.com/office/drawing/2014/main" id="{4B7FD534-A378-4AFD-9F3A-898FDA93BE75}"/>
              </a:ext>
            </a:extLst>
          </p:cNvPr>
          <p:cNvSpPr>
            <a:spLocks noGrp="1"/>
          </p:cNvSpPr>
          <p:nvPr>
            <p:ph type="body" sz="quarter" idx="19"/>
          </p:nvPr>
        </p:nvSpPr>
        <p:spPr>
          <a:xfrm>
            <a:off x="6530835" y="3990832"/>
            <a:ext cx="3657600" cy="649224"/>
          </a:xfrm>
        </p:spPr>
        <p:txBody>
          <a:bodyPr>
            <a:noAutofit/>
          </a:bodyPr>
          <a:lstStyle>
            <a:lvl1pPr>
              <a:lnSpc>
                <a:spcPct val="100000"/>
              </a:lnSpc>
              <a:defRPr sz="1200"/>
            </a:lvl1pPr>
            <a:lvl2pPr>
              <a:lnSpc>
                <a:spcPct val="100000"/>
              </a:lnSpc>
              <a:defRPr sz="1200"/>
            </a:lvl2pPr>
            <a:lvl3pPr>
              <a:lnSpc>
                <a:spcPct val="100000"/>
              </a:lnSpc>
              <a:defRPr sz="1200"/>
            </a:lvl3pPr>
            <a:lvl4pPr>
              <a:lnSpc>
                <a:spcPct val="100000"/>
              </a:lnSpc>
              <a:defRPr sz="1200"/>
            </a:lvl4pPr>
            <a:lvl5pPr>
              <a:lnSpc>
                <a:spcPct val="100000"/>
              </a:lnSpc>
              <a:defRPr sz="1200"/>
            </a:lvl5pPr>
          </a:lstStyle>
          <a:p>
            <a:pPr lvl="0"/>
            <a:r>
              <a:rPr lang="en-US"/>
              <a:t>Click to edit Master text styles</a:t>
            </a:r>
          </a:p>
        </p:txBody>
      </p:sp>
      <p:sp>
        <p:nvSpPr>
          <p:cNvPr id="26" name="Text Placeholder 4">
            <a:extLst>
              <a:ext uri="{FF2B5EF4-FFF2-40B4-BE49-F238E27FC236}">
                <a16:creationId xmlns:a16="http://schemas.microsoft.com/office/drawing/2014/main" id="{E3420BCE-1A40-4DBC-88B2-6739F7C75C48}"/>
              </a:ext>
            </a:extLst>
          </p:cNvPr>
          <p:cNvSpPr>
            <a:spLocks noGrp="1"/>
          </p:cNvSpPr>
          <p:nvPr>
            <p:ph type="body" sz="quarter" idx="20"/>
          </p:nvPr>
        </p:nvSpPr>
        <p:spPr>
          <a:xfrm>
            <a:off x="6530835" y="3672079"/>
            <a:ext cx="2633472" cy="310896"/>
          </a:xfrm>
        </p:spPr>
        <p:txBody>
          <a:bodyPr>
            <a:noAutofit/>
          </a:bodyPr>
          <a:lstStyle>
            <a:lvl1pPr>
              <a:lnSpc>
                <a:spcPct val="100000"/>
              </a:lnSpc>
              <a:defRPr sz="1400">
                <a:latin typeface="+mj-lt"/>
              </a:defRPr>
            </a:lvl1pPr>
            <a:lvl2pPr>
              <a:lnSpc>
                <a:spcPct val="100000"/>
              </a:lnSpc>
              <a:defRPr sz="1200"/>
            </a:lvl2pPr>
            <a:lvl3pPr>
              <a:lnSpc>
                <a:spcPct val="100000"/>
              </a:lnSpc>
              <a:defRPr sz="1200"/>
            </a:lvl3pPr>
            <a:lvl4pPr>
              <a:lnSpc>
                <a:spcPct val="100000"/>
              </a:lnSpc>
              <a:defRPr sz="1200"/>
            </a:lvl4pPr>
            <a:lvl5pPr>
              <a:lnSpc>
                <a:spcPct val="100000"/>
              </a:lnSpc>
              <a:defRPr sz="1200"/>
            </a:lvl5pPr>
          </a:lstStyle>
          <a:p>
            <a:pPr lvl="0"/>
            <a:r>
              <a:rPr lang="en-US"/>
              <a:t>Click to edit Master text styles</a:t>
            </a:r>
          </a:p>
        </p:txBody>
      </p:sp>
    </p:spTree>
    <p:extLst>
      <p:ext uri="{BB962C8B-B14F-4D97-AF65-F5344CB8AC3E}">
        <p14:creationId xmlns:p14="http://schemas.microsoft.com/office/powerpoint/2010/main" val="28278650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24">
    <p:spTree>
      <p:nvGrpSpPr>
        <p:cNvPr id="1" name=""/>
        <p:cNvGrpSpPr/>
        <p:nvPr/>
      </p:nvGrpSpPr>
      <p:grpSpPr>
        <a:xfrm>
          <a:off x="0" y="0"/>
          <a:ext cx="0" cy="0"/>
          <a:chOff x="0" y="0"/>
          <a:chExt cx="0" cy="0"/>
        </a:xfrm>
      </p:grpSpPr>
      <p:sp>
        <p:nvSpPr>
          <p:cNvPr id="32" name="Title 2">
            <a:extLst>
              <a:ext uri="{FF2B5EF4-FFF2-40B4-BE49-F238E27FC236}">
                <a16:creationId xmlns:a16="http://schemas.microsoft.com/office/drawing/2014/main" id="{6523D70C-DA32-4CF7-8651-577B370A0A7E}"/>
              </a:ext>
            </a:extLst>
          </p:cNvPr>
          <p:cNvSpPr>
            <a:spLocks noGrp="1"/>
          </p:cNvSpPr>
          <p:nvPr>
            <p:ph type="title"/>
          </p:nvPr>
        </p:nvSpPr>
        <p:spPr>
          <a:xfrm>
            <a:off x="4064793" y="1156977"/>
            <a:ext cx="4062414" cy="585216"/>
          </a:xfrm>
        </p:spPr>
        <p:txBody>
          <a:bodyPr anchor="t">
            <a:noAutofit/>
          </a:bodyPr>
          <a:lstStyle>
            <a:lvl1pPr algn="ctr">
              <a:lnSpc>
                <a:spcPct val="100000"/>
              </a:lnSpc>
              <a:defRPr sz="3200"/>
            </a:lvl1pPr>
          </a:lstStyle>
          <a:p>
            <a:r>
              <a:rPr lang="en-US"/>
              <a:t>Click to edit Master title style</a:t>
            </a:r>
            <a:endParaRPr lang="en-ID"/>
          </a:p>
        </p:txBody>
      </p:sp>
      <p:sp>
        <p:nvSpPr>
          <p:cNvPr id="33" name="Text Placeholder 4">
            <a:extLst>
              <a:ext uri="{FF2B5EF4-FFF2-40B4-BE49-F238E27FC236}">
                <a16:creationId xmlns:a16="http://schemas.microsoft.com/office/drawing/2014/main" id="{9FA7E51C-A396-436C-8CCA-A4471248240E}"/>
              </a:ext>
            </a:extLst>
          </p:cNvPr>
          <p:cNvSpPr>
            <a:spLocks noGrp="1"/>
          </p:cNvSpPr>
          <p:nvPr>
            <p:ph type="body" sz="quarter" idx="19"/>
          </p:nvPr>
        </p:nvSpPr>
        <p:spPr>
          <a:xfrm>
            <a:off x="1990344" y="1814687"/>
            <a:ext cx="8211312" cy="466344"/>
          </a:xfrm>
        </p:spPr>
        <p:txBody>
          <a:bodyPr>
            <a:noAutofit/>
          </a:bodyPr>
          <a:lstStyle>
            <a:lvl1pPr algn="ctr">
              <a:lnSpc>
                <a:spcPct val="100000"/>
              </a:lnSpc>
              <a:defRPr sz="1200"/>
            </a:lvl1pPr>
            <a:lvl2pPr>
              <a:lnSpc>
                <a:spcPct val="100000"/>
              </a:lnSpc>
              <a:defRPr sz="1200"/>
            </a:lvl2pPr>
            <a:lvl3pPr>
              <a:lnSpc>
                <a:spcPct val="100000"/>
              </a:lnSpc>
              <a:defRPr sz="1200"/>
            </a:lvl3pPr>
            <a:lvl4pPr>
              <a:lnSpc>
                <a:spcPct val="100000"/>
              </a:lnSpc>
              <a:defRPr sz="1200"/>
            </a:lvl4pPr>
            <a:lvl5pPr>
              <a:lnSpc>
                <a:spcPct val="100000"/>
              </a:lnSpc>
              <a:defRPr sz="1200"/>
            </a:lvl5pPr>
          </a:lstStyle>
          <a:p>
            <a:pPr lvl="0"/>
            <a:r>
              <a:rPr lang="en-US"/>
              <a:t>Click to edit Master text styles</a:t>
            </a:r>
          </a:p>
        </p:txBody>
      </p:sp>
      <p:sp>
        <p:nvSpPr>
          <p:cNvPr id="34" name="Text Placeholder 4">
            <a:extLst>
              <a:ext uri="{FF2B5EF4-FFF2-40B4-BE49-F238E27FC236}">
                <a16:creationId xmlns:a16="http://schemas.microsoft.com/office/drawing/2014/main" id="{68849C5D-970B-4884-A8F5-A503F7B43658}"/>
              </a:ext>
            </a:extLst>
          </p:cNvPr>
          <p:cNvSpPr>
            <a:spLocks noGrp="1"/>
          </p:cNvSpPr>
          <p:nvPr>
            <p:ph type="body" sz="quarter" idx="14" hasCustomPrompt="1"/>
          </p:nvPr>
        </p:nvSpPr>
        <p:spPr>
          <a:xfrm>
            <a:off x="1707197" y="3113724"/>
            <a:ext cx="905256" cy="649224"/>
          </a:xfrm>
        </p:spPr>
        <p:txBody>
          <a:bodyPr anchor="ctr">
            <a:noAutofit/>
          </a:bodyPr>
          <a:lstStyle>
            <a:lvl1pPr algn="l">
              <a:lnSpc>
                <a:spcPct val="100000"/>
              </a:lnSpc>
              <a:defRPr sz="3600">
                <a:latin typeface="+mj-lt"/>
              </a:defRPr>
            </a:lvl1pPr>
            <a:lvl2pPr>
              <a:lnSpc>
                <a:spcPct val="100000"/>
              </a:lnSpc>
              <a:defRPr sz="1200"/>
            </a:lvl2pPr>
            <a:lvl3pPr>
              <a:lnSpc>
                <a:spcPct val="100000"/>
              </a:lnSpc>
              <a:defRPr sz="1200"/>
            </a:lvl3pPr>
            <a:lvl4pPr>
              <a:lnSpc>
                <a:spcPct val="100000"/>
              </a:lnSpc>
              <a:defRPr sz="1200"/>
            </a:lvl4pPr>
            <a:lvl5pPr>
              <a:lnSpc>
                <a:spcPct val="100000"/>
              </a:lnSpc>
              <a:defRPr sz="1200"/>
            </a:lvl5pPr>
          </a:lstStyle>
          <a:p>
            <a:pPr lvl="0"/>
            <a:r>
              <a:rPr lang="en-US"/>
              <a:t>00</a:t>
            </a:r>
          </a:p>
        </p:txBody>
      </p:sp>
      <p:sp>
        <p:nvSpPr>
          <p:cNvPr id="35" name="Text Placeholder 4">
            <a:extLst>
              <a:ext uri="{FF2B5EF4-FFF2-40B4-BE49-F238E27FC236}">
                <a16:creationId xmlns:a16="http://schemas.microsoft.com/office/drawing/2014/main" id="{6A8C8535-7385-46D3-833B-DF2B600776CF}"/>
              </a:ext>
            </a:extLst>
          </p:cNvPr>
          <p:cNvSpPr>
            <a:spLocks noGrp="1"/>
          </p:cNvSpPr>
          <p:nvPr>
            <p:ph type="body" sz="quarter" idx="17"/>
          </p:nvPr>
        </p:nvSpPr>
        <p:spPr>
          <a:xfrm>
            <a:off x="1707197" y="4376875"/>
            <a:ext cx="2249424" cy="1014984"/>
          </a:xfrm>
        </p:spPr>
        <p:txBody>
          <a:bodyPr>
            <a:noAutofit/>
          </a:bodyPr>
          <a:lstStyle>
            <a:lvl1pPr>
              <a:lnSpc>
                <a:spcPct val="100000"/>
              </a:lnSpc>
              <a:defRPr sz="1200"/>
            </a:lvl1pPr>
            <a:lvl2pPr>
              <a:lnSpc>
                <a:spcPct val="100000"/>
              </a:lnSpc>
              <a:defRPr sz="1200"/>
            </a:lvl2pPr>
            <a:lvl3pPr>
              <a:lnSpc>
                <a:spcPct val="100000"/>
              </a:lnSpc>
              <a:defRPr sz="1200"/>
            </a:lvl3pPr>
            <a:lvl4pPr>
              <a:lnSpc>
                <a:spcPct val="100000"/>
              </a:lnSpc>
              <a:defRPr sz="1200"/>
            </a:lvl4pPr>
            <a:lvl5pPr>
              <a:lnSpc>
                <a:spcPct val="100000"/>
              </a:lnSpc>
              <a:defRPr sz="1200"/>
            </a:lvl5pPr>
          </a:lstStyle>
          <a:p>
            <a:pPr lvl="0"/>
            <a:r>
              <a:rPr lang="en-US"/>
              <a:t>Click to edit Master text styles</a:t>
            </a:r>
          </a:p>
        </p:txBody>
      </p:sp>
      <p:sp>
        <p:nvSpPr>
          <p:cNvPr id="36" name="Text Placeholder 4">
            <a:extLst>
              <a:ext uri="{FF2B5EF4-FFF2-40B4-BE49-F238E27FC236}">
                <a16:creationId xmlns:a16="http://schemas.microsoft.com/office/drawing/2014/main" id="{D83CF517-9DFA-40C2-86D1-08090B6417BC}"/>
              </a:ext>
            </a:extLst>
          </p:cNvPr>
          <p:cNvSpPr>
            <a:spLocks noGrp="1"/>
          </p:cNvSpPr>
          <p:nvPr>
            <p:ph type="body" sz="quarter" idx="18"/>
          </p:nvPr>
        </p:nvSpPr>
        <p:spPr>
          <a:xfrm>
            <a:off x="1707197" y="4039103"/>
            <a:ext cx="2249424" cy="310896"/>
          </a:xfrm>
        </p:spPr>
        <p:txBody>
          <a:bodyPr>
            <a:noAutofit/>
          </a:bodyPr>
          <a:lstStyle>
            <a:lvl1pPr>
              <a:lnSpc>
                <a:spcPct val="100000"/>
              </a:lnSpc>
              <a:defRPr sz="1400">
                <a:latin typeface="+mj-lt"/>
              </a:defRPr>
            </a:lvl1pPr>
            <a:lvl2pPr>
              <a:lnSpc>
                <a:spcPct val="100000"/>
              </a:lnSpc>
              <a:defRPr sz="1200"/>
            </a:lvl2pPr>
            <a:lvl3pPr>
              <a:lnSpc>
                <a:spcPct val="100000"/>
              </a:lnSpc>
              <a:defRPr sz="1200"/>
            </a:lvl3pPr>
            <a:lvl4pPr>
              <a:lnSpc>
                <a:spcPct val="100000"/>
              </a:lnSpc>
              <a:defRPr sz="1200"/>
            </a:lvl4pPr>
            <a:lvl5pPr>
              <a:lnSpc>
                <a:spcPct val="100000"/>
              </a:lnSpc>
              <a:defRPr sz="1200"/>
            </a:lvl5pPr>
          </a:lstStyle>
          <a:p>
            <a:pPr lvl="0"/>
            <a:r>
              <a:rPr lang="en-US"/>
              <a:t>Click to edit Master text styles</a:t>
            </a:r>
          </a:p>
        </p:txBody>
      </p:sp>
      <p:sp>
        <p:nvSpPr>
          <p:cNvPr id="37" name="Text Placeholder 4">
            <a:extLst>
              <a:ext uri="{FF2B5EF4-FFF2-40B4-BE49-F238E27FC236}">
                <a16:creationId xmlns:a16="http://schemas.microsoft.com/office/drawing/2014/main" id="{7151A7E0-5435-4172-A581-9CE76A925711}"/>
              </a:ext>
            </a:extLst>
          </p:cNvPr>
          <p:cNvSpPr>
            <a:spLocks noGrp="1"/>
          </p:cNvSpPr>
          <p:nvPr>
            <p:ph type="body" sz="quarter" idx="20"/>
          </p:nvPr>
        </p:nvSpPr>
        <p:spPr>
          <a:xfrm>
            <a:off x="1707197" y="5548187"/>
            <a:ext cx="2249424" cy="310896"/>
          </a:xfrm>
        </p:spPr>
        <p:txBody>
          <a:bodyPr>
            <a:noAutofit/>
          </a:bodyPr>
          <a:lstStyle>
            <a:lvl1pPr>
              <a:lnSpc>
                <a:spcPct val="100000"/>
              </a:lnSpc>
              <a:defRPr sz="1400" b="1">
                <a:latin typeface="+mn-lt"/>
              </a:defRPr>
            </a:lvl1pPr>
            <a:lvl2pPr>
              <a:lnSpc>
                <a:spcPct val="100000"/>
              </a:lnSpc>
              <a:defRPr sz="1200"/>
            </a:lvl2pPr>
            <a:lvl3pPr>
              <a:lnSpc>
                <a:spcPct val="100000"/>
              </a:lnSpc>
              <a:defRPr sz="1200"/>
            </a:lvl3pPr>
            <a:lvl4pPr>
              <a:lnSpc>
                <a:spcPct val="100000"/>
              </a:lnSpc>
              <a:defRPr sz="1200"/>
            </a:lvl4pPr>
            <a:lvl5pPr>
              <a:lnSpc>
                <a:spcPct val="100000"/>
              </a:lnSpc>
              <a:defRPr sz="1200"/>
            </a:lvl5pPr>
          </a:lstStyle>
          <a:p>
            <a:pPr lvl="0"/>
            <a:r>
              <a:rPr lang="en-US"/>
              <a:t>Click to edit Master text styles</a:t>
            </a:r>
          </a:p>
        </p:txBody>
      </p:sp>
      <p:sp>
        <p:nvSpPr>
          <p:cNvPr id="38" name="Text Placeholder 4">
            <a:extLst>
              <a:ext uri="{FF2B5EF4-FFF2-40B4-BE49-F238E27FC236}">
                <a16:creationId xmlns:a16="http://schemas.microsoft.com/office/drawing/2014/main" id="{D3ED849F-B228-4A1B-8DDF-762B25B9ED23}"/>
              </a:ext>
            </a:extLst>
          </p:cNvPr>
          <p:cNvSpPr>
            <a:spLocks noGrp="1"/>
          </p:cNvSpPr>
          <p:nvPr>
            <p:ph type="body" sz="quarter" idx="21" hasCustomPrompt="1"/>
          </p:nvPr>
        </p:nvSpPr>
        <p:spPr>
          <a:xfrm>
            <a:off x="4995947" y="3113724"/>
            <a:ext cx="905256" cy="649224"/>
          </a:xfrm>
        </p:spPr>
        <p:txBody>
          <a:bodyPr anchor="ctr">
            <a:noAutofit/>
          </a:bodyPr>
          <a:lstStyle>
            <a:lvl1pPr algn="l">
              <a:lnSpc>
                <a:spcPct val="100000"/>
              </a:lnSpc>
              <a:defRPr sz="3600">
                <a:latin typeface="+mj-lt"/>
              </a:defRPr>
            </a:lvl1pPr>
            <a:lvl2pPr>
              <a:lnSpc>
                <a:spcPct val="100000"/>
              </a:lnSpc>
              <a:defRPr sz="1200"/>
            </a:lvl2pPr>
            <a:lvl3pPr>
              <a:lnSpc>
                <a:spcPct val="100000"/>
              </a:lnSpc>
              <a:defRPr sz="1200"/>
            </a:lvl3pPr>
            <a:lvl4pPr>
              <a:lnSpc>
                <a:spcPct val="100000"/>
              </a:lnSpc>
              <a:defRPr sz="1200"/>
            </a:lvl4pPr>
            <a:lvl5pPr>
              <a:lnSpc>
                <a:spcPct val="100000"/>
              </a:lnSpc>
              <a:defRPr sz="1200"/>
            </a:lvl5pPr>
          </a:lstStyle>
          <a:p>
            <a:pPr lvl="0"/>
            <a:r>
              <a:rPr lang="en-US"/>
              <a:t>00</a:t>
            </a:r>
          </a:p>
        </p:txBody>
      </p:sp>
      <p:sp>
        <p:nvSpPr>
          <p:cNvPr id="39" name="Text Placeholder 4">
            <a:extLst>
              <a:ext uri="{FF2B5EF4-FFF2-40B4-BE49-F238E27FC236}">
                <a16:creationId xmlns:a16="http://schemas.microsoft.com/office/drawing/2014/main" id="{C1FB3E04-2F8C-4DA1-85A5-6F8A952FE5F3}"/>
              </a:ext>
            </a:extLst>
          </p:cNvPr>
          <p:cNvSpPr>
            <a:spLocks noGrp="1"/>
          </p:cNvSpPr>
          <p:nvPr>
            <p:ph type="body" sz="quarter" idx="22"/>
          </p:nvPr>
        </p:nvSpPr>
        <p:spPr>
          <a:xfrm>
            <a:off x="4995947" y="4376875"/>
            <a:ext cx="2249424" cy="1014984"/>
          </a:xfrm>
        </p:spPr>
        <p:txBody>
          <a:bodyPr>
            <a:noAutofit/>
          </a:bodyPr>
          <a:lstStyle>
            <a:lvl1pPr>
              <a:lnSpc>
                <a:spcPct val="100000"/>
              </a:lnSpc>
              <a:defRPr sz="1200"/>
            </a:lvl1pPr>
            <a:lvl2pPr>
              <a:lnSpc>
                <a:spcPct val="100000"/>
              </a:lnSpc>
              <a:defRPr sz="1200"/>
            </a:lvl2pPr>
            <a:lvl3pPr>
              <a:lnSpc>
                <a:spcPct val="100000"/>
              </a:lnSpc>
              <a:defRPr sz="1200"/>
            </a:lvl3pPr>
            <a:lvl4pPr>
              <a:lnSpc>
                <a:spcPct val="100000"/>
              </a:lnSpc>
              <a:defRPr sz="1200"/>
            </a:lvl4pPr>
            <a:lvl5pPr>
              <a:lnSpc>
                <a:spcPct val="100000"/>
              </a:lnSpc>
              <a:defRPr sz="1200"/>
            </a:lvl5pPr>
          </a:lstStyle>
          <a:p>
            <a:pPr lvl="0"/>
            <a:r>
              <a:rPr lang="en-US"/>
              <a:t>Click to edit Master text styles</a:t>
            </a:r>
          </a:p>
        </p:txBody>
      </p:sp>
      <p:sp>
        <p:nvSpPr>
          <p:cNvPr id="40" name="Text Placeholder 4">
            <a:extLst>
              <a:ext uri="{FF2B5EF4-FFF2-40B4-BE49-F238E27FC236}">
                <a16:creationId xmlns:a16="http://schemas.microsoft.com/office/drawing/2014/main" id="{AD65B41F-E9DD-45CA-821C-065B59C17949}"/>
              </a:ext>
            </a:extLst>
          </p:cNvPr>
          <p:cNvSpPr>
            <a:spLocks noGrp="1"/>
          </p:cNvSpPr>
          <p:nvPr>
            <p:ph type="body" sz="quarter" idx="23"/>
          </p:nvPr>
        </p:nvSpPr>
        <p:spPr>
          <a:xfrm>
            <a:off x="4995947" y="4039103"/>
            <a:ext cx="2249424" cy="310896"/>
          </a:xfrm>
        </p:spPr>
        <p:txBody>
          <a:bodyPr>
            <a:noAutofit/>
          </a:bodyPr>
          <a:lstStyle>
            <a:lvl1pPr>
              <a:lnSpc>
                <a:spcPct val="100000"/>
              </a:lnSpc>
              <a:defRPr sz="1400">
                <a:latin typeface="+mj-lt"/>
              </a:defRPr>
            </a:lvl1pPr>
            <a:lvl2pPr>
              <a:lnSpc>
                <a:spcPct val="100000"/>
              </a:lnSpc>
              <a:defRPr sz="1200"/>
            </a:lvl2pPr>
            <a:lvl3pPr>
              <a:lnSpc>
                <a:spcPct val="100000"/>
              </a:lnSpc>
              <a:defRPr sz="1200"/>
            </a:lvl3pPr>
            <a:lvl4pPr>
              <a:lnSpc>
                <a:spcPct val="100000"/>
              </a:lnSpc>
              <a:defRPr sz="1200"/>
            </a:lvl4pPr>
            <a:lvl5pPr>
              <a:lnSpc>
                <a:spcPct val="100000"/>
              </a:lnSpc>
              <a:defRPr sz="1200"/>
            </a:lvl5pPr>
          </a:lstStyle>
          <a:p>
            <a:pPr lvl="0"/>
            <a:r>
              <a:rPr lang="en-US"/>
              <a:t>Click to edit Master text styles</a:t>
            </a:r>
          </a:p>
        </p:txBody>
      </p:sp>
      <p:sp>
        <p:nvSpPr>
          <p:cNvPr id="41" name="Text Placeholder 4">
            <a:extLst>
              <a:ext uri="{FF2B5EF4-FFF2-40B4-BE49-F238E27FC236}">
                <a16:creationId xmlns:a16="http://schemas.microsoft.com/office/drawing/2014/main" id="{CECCAEB5-89A8-41B5-AF05-71BDDD1AF84D}"/>
              </a:ext>
            </a:extLst>
          </p:cNvPr>
          <p:cNvSpPr>
            <a:spLocks noGrp="1"/>
          </p:cNvSpPr>
          <p:nvPr>
            <p:ph type="body" sz="quarter" idx="24"/>
          </p:nvPr>
        </p:nvSpPr>
        <p:spPr>
          <a:xfrm>
            <a:off x="4995947" y="5548187"/>
            <a:ext cx="2249424" cy="310896"/>
          </a:xfrm>
        </p:spPr>
        <p:txBody>
          <a:bodyPr>
            <a:noAutofit/>
          </a:bodyPr>
          <a:lstStyle>
            <a:lvl1pPr>
              <a:lnSpc>
                <a:spcPct val="100000"/>
              </a:lnSpc>
              <a:defRPr sz="1400" b="1">
                <a:latin typeface="+mn-lt"/>
              </a:defRPr>
            </a:lvl1pPr>
            <a:lvl2pPr>
              <a:lnSpc>
                <a:spcPct val="100000"/>
              </a:lnSpc>
              <a:defRPr sz="1200"/>
            </a:lvl2pPr>
            <a:lvl3pPr>
              <a:lnSpc>
                <a:spcPct val="100000"/>
              </a:lnSpc>
              <a:defRPr sz="1200"/>
            </a:lvl3pPr>
            <a:lvl4pPr>
              <a:lnSpc>
                <a:spcPct val="100000"/>
              </a:lnSpc>
              <a:defRPr sz="1200"/>
            </a:lvl4pPr>
            <a:lvl5pPr>
              <a:lnSpc>
                <a:spcPct val="100000"/>
              </a:lnSpc>
              <a:defRPr sz="1200"/>
            </a:lvl5pPr>
          </a:lstStyle>
          <a:p>
            <a:pPr lvl="0"/>
            <a:r>
              <a:rPr lang="en-US"/>
              <a:t>Click to edit Master text styles</a:t>
            </a:r>
          </a:p>
        </p:txBody>
      </p:sp>
      <p:sp>
        <p:nvSpPr>
          <p:cNvPr id="42" name="Text Placeholder 4">
            <a:extLst>
              <a:ext uri="{FF2B5EF4-FFF2-40B4-BE49-F238E27FC236}">
                <a16:creationId xmlns:a16="http://schemas.microsoft.com/office/drawing/2014/main" id="{B443F153-82AB-47F7-A104-1BB4A47274A3}"/>
              </a:ext>
            </a:extLst>
          </p:cNvPr>
          <p:cNvSpPr>
            <a:spLocks noGrp="1"/>
          </p:cNvSpPr>
          <p:nvPr>
            <p:ph type="body" sz="quarter" idx="25" hasCustomPrompt="1"/>
          </p:nvPr>
        </p:nvSpPr>
        <p:spPr>
          <a:xfrm>
            <a:off x="8284697" y="3113724"/>
            <a:ext cx="905256" cy="649224"/>
          </a:xfrm>
        </p:spPr>
        <p:txBody>
          <a:bodyPr anchor="ctr">
            <a:noAutofit/>
          </a:bodyPr>
          <a:lstStyle>
            <a:lvl1pPr algn="l">
              <a:lnSpc>
                <a:spcPct val="100000"/>
              </a:lnSpc>
              <a:defRPr sz="3600">
                <a:latin typeface="+mj-lt"/>
              </a:defRPr>
            </a:lvl1pPr>
            <a:lvl2pPr>
              <a:lnSpc>
                <a:spcPct val="100000"/>
              </a:lnSpc>
              <a:defRPr sz="1200"/>
            </a:lvl2pPr>
            <a:lvl3pPr>
              <a:lnSpc>
                <a:spcPct val="100000"/>
              </a:lnSpc>
              <a:defRPr sz="1200"/>
            </a:lvl3pPr>
            <a:lvl4pPr>
              <a:lnSpc>
                <a:spcPct val="100000"/>
              </a:lnSpc>
              <a:defRPr sz="1200"/>
            </a:lvl4pPr>
            <a:lvl5pPr>
              <a:lnSpc>
                <a:spcPct val="100000"/>
              </a:lnSpc>
              <a:defRPr sz="1200"/>
            </a:lvl5pPr>
          </a:lstStyle>
          <a:p>
            <a:pPr lvl="0"/>
            <a:r>
              <a:rPr lang="en-US"/>
              <a:t>00</a:t>
            </a:r>
          </a:p>
        </p:txBody>
      </p:sp>
      <p:sp>
        <p:nvSpPr>
          <p:cNvPr id="43" name="Text Placeholder 4">
            <a:extLst>
              <a:ext uri="{FF2B5EF4-FFF2-40B4-BE49-F238E27FC236}">
                <a16:creationId xmlns:a16="http://schemas.microsoft.com/office/drawing/2014/main" id="{08109CC4-C26D-48FB-9DA8-28B14D6EE254}"/>
              </a:ext>
            </a:extLst>
          </p:cNvPr>
          <p:cNvSpPr>
            <a:spLocks noGrp="1"/>
          </p:cNvSpPr>
          <p:nvPr>
            <p:ph type="body" sz="quarter" idx="26"/>
          </p:nvPr>
        </p:nvSpPr>
        <p:spPr>
          <a:xfrm>
            <a:off x="8284697" y="4376875"/>
            <a:ext cx="2249424" cy="1014984"/>
          </a:xfrm>
        </p:spPr>
        <p:txBody>
          <a:bodyPr>
            <a:noAutofit/>
          </a:bodyPr>
          <a:lstStyle>
            <a:lvl1pPr>
              <a:lnSpc>
                <a:spcPct val="100000"/>
              </a:lnSpc>
              <a:defRPr sz="1200"/>
            </a:lvl1pPr>
            <a:lvl2pPr>
              <a:lnSpc>
                <a:spcPct val="100000"/>
              </a:lnSpc>
              <a:defRPr sz="1200"/>
            </a:lvl2pPr>
            <a:lvl3pPr>
              <a:lnSpc>
                <a:spcPct val="100000"/>
              </a:lnSpc>
              <a:defRPr sz="1200"/>
            </a:lvl3pPr>
            <a:lvl4pPr>
              <a:lnSpc>
                <a:spcPct val="100000"/>
              </a:lnSpc>
              <a:defRPr sz="1200"/>
            </a:lvl4pPr>
            <a:lvl5pPr>
              <a:lnSpc>
                <a:spcPct val="100000"/>
              </a:lnSpc>
              <a:defRPr sz="1200"/>
            </a:lvl5pPr>
          </a:lstStyle>
          <a:p>
            <a:pPr lvl="0"/>
            <a:r>
              <a:rPr lang="en-US"/>
              <a:t>Click to edit Master text styles</a:t>
            </a:r>
          </a:p>
        </p:txBody>
      </p:sp>
      <p:sp>
        <p:nvSpPr>
          <p:cNvPr id="44" name="Text Placeholder 4">
            <a:extLst>
              <a:ext uri="{FF2B5EF4-FFF2-40B4-BE49-F238E27FC236}">
                <a16:creationId xmlns:a16="http://schemas.microsoft.com/office/drawing/2014/main" id="{E3C99BB6-989A-410B-B930-CB340B22C508}"/>
              </a:ext>
            </a:extLst>
          </p:cNvPr>
          <p:cNvSpPr>
            <a:spLocks noGrp="1"/>
          </p:cNvSpPr>
          <p:nvPr>
            <p:ph type="body" sz="quarter" idx="27"/>
          </p:nvPr>
        </p:nvSpPr>
        <p:spPr>
          <a:xfrm>
            <a:off x="8284697" y="4039103"/>
            <a:ext cx="2249424" cy="310896"/>
          </a:xfrm>
        </p:spPr>
        <p:txBody>
          <a:bodyPr>
            <a:noAutofit/>
          </a:bodyPr>
          <a:lstStyle>
            <a:lvl1pPr>
              <a:lnSpc>
                <a:spcPct val="100000"/>
              </a:lnSpc>
              <a:defRPr sz="1400">
                <a:latin typeface="+mj-lt"/>
              </a:defRPr>
            </a:lvl1pPr>
            <a:lvl2pPr>
              <a:lnSpc>
                <a:spcPct val="100000"/>
              </a:lnSpc>
              <a:defRPr sz="1200"/>
            </a:lvl2pPr>
            <a:lvl3pPr>
              <a:lnSpc>
                <a:spcPct val="100000"/>
              </a:lnSpc>
              <a:defRPr sz="1200"/>
            </a:lvl3pPr>
            <a:lvl4pPr>
              <a:lnSpc>
                <a:spcPct val="100000"/>
              </a:lnSpc>
              <a:defRPr sz="1200"/>
            </a:lvl4pPr>
            <a:lvl5pPr>
              <a:lnSpc>
                <a:spcPct val="100000"/>
              </a:lnSpc>
              <a:defRPr sz="1200"/>
            </a:lvl5pPr>
          </a:lstStyle>
          <a:p>
            <a:pPr lvl="0"/>
            <a:r>
              <a:rPr lang="en-US"/>
              <a:t>Click to edit Master text styles</a:t>
            </a:r>
          </a:p>
        </p:txBody>
      </p:sp>
      <p:sp>
        <p:nvSpPr>
          <p:cNvPr id="45" name="Text Placeholder 4">
            <a:extLst>
              <a:ext uri="{FF2B5EF4-FFF2-40B4-BE49-F238E27FC236}">
                <a16:creationId xmlns:a16="http://schemas.microsoft.com/office/drawing/2014/main" id="{862CDBAA-2A84-4EE0-87A7-C5C317864D59}"/>
              </a:ext>
            </a:extLst>
          </p:cNvPr>
          <p:cNvSpPr>
            <a:spLocks noGrp="1"/>
          </p:cNvSpPr>
          <p:nvPr>
            <p:ph type="body" sz="quarter" idx="28"/>
          </p:nvPr>
        </p:nvSpPr>
        <p:spPr>
          <a:xfrm>
            <a:off x="8284697" y="5548187"/>
            <a:ext cx="2249424" cy="310896"/>
          </a:xfrm>
        </p:spPr>
        <p:txBody>
          <a:bodyPr>
            <a:noAutofit/>
          </a:bodyPr>
          <a:lstStyle>
            <a:lvl1pPr>
              <a:lnSpc>
                <a:spcPct val="100000"/>
              </a:lnSpc>
              <a:defRPr sz="1400" b="1">
                <a:latin typeface="+mn-lt"/>
              </a:defRPr>
            </a:lvl1pPr>
            <a:lvl2pPr>
              <a:lnSpc>
                <a:spcPct val="100000"/>
              </a:lnSpc>
              <a:defRPr sz="1200"/>
            </a:lvl2pPr>
            <a:lvl3pPr>
              <a:lnSpc>
                <a:spcPct val="100000"/>
              </a:lnSpc>
              <a:defRPr sz="1200"/>
            </a:lvl3pPr>
            <a:lvl4pPr>
              <a:lnSpc>
                <a:spcPct val="100000"/>
              </a:lnSpc>
              <a:defRPr sz="1200"/>
            </a:lvl4pPr>
            <a:lvl5pPr>
              <a:lnSpc>
                <a:spcPct val="100000"/>
              </a:lnSpc>
              <a:defRPr sz="1200"/>
            </a:lvl5pPr>
          </a:lstStyle>
          <a:p>
            <a:pPr lvl="0"/>
            <a:r>
              <a:rPr lang="en-US"/>
              <a:t>Click to edit Master text styles</a:t>
            </a:r>
          </a:p>
        </p:txBody>
      </p:sp>
    </p:spTree>
    <p:extLst>
      <p:ext uri="{BB962C8B-B14F-4D97-AF65-F5344CB8AC3E}">
        <p14:creationId xmlns:p14="http://schemas.microsoft.com/office/powerpoint/2010/main" val="3545894720"/>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25">
    <p:spTree>
      <p:nvGrpSpPr>
        <p:cNvPr id="1" name=""/>
        <p:cNvGrpSpPr/>
        <p:nvPr/>
      </p:nvGrpSpPr>
      <p:grpSpPr>
        <a:xfrm>
          <a:off x="0" y="0"/>
          <a:ext cx="0" cy="0"/>
          <a:chOff x="0" y="0"/>
          <a:chExt cx="0" cy="0"/>
        </a:xfrm>
      </p:grpSpPr>
      <p:sp>
        <p:nvSpPr>
          <p:cNvPr id="16" name="Freeform: Shape 15">
            <a:extLst>
              <a:ext uri="{FF2B5EF4-FFF2-40B4-BE49-F238E27FC236}">
                <a16:creationId xmlns:a16="http://schemas.microsoft.com/office/drawing/2014/main" id="{6EF75D32-2221-4556-98A0-3BC20925386E}"/>
              </a:ext>
            </a:extLst>
          </p:cNvPr>
          <p:cNvSpPr/>
          <p:nvPr userDrawn="1"/>
        </p:nvSpPr>
        <p:spPr>
          <a:xfrm>
            <a:off x="-1" y="0"/>
            <a:ext cx="4972049" cy="6858000"/>
          </a:xfrm>
          <a:custGeom>
            <a:avLst/>
            <a:gdLst>
              <a:gd name="connsiteX0" fmla="*/ 0 w 7857785"/>
              <a:gd name="connsiteY0" fmla="*/ 0 h 6858000"/>
              <a:gd name="connsiteX1" fmla="*/ 252299 w 7857785"/>
              <a:gd name="connsiteY1" fmla="*/ 0 h 6858000"/>
              <a:gd name="connsiteX2" fmla="*/ 2019300 w 7857785"/>
              <a:gd name="connsiteY2" fmla="*/ 0 h 6858000"/>
              <a:gd name="connsiteX3" fmla="*/ 6284718 w 7857785"/>
              <a:gd name="connsiteY3" fmla="*/ 0 h 6858000"/>
              <a:gd name="connsiteX4" fmla="*/ 6446842 w 7857785"/>
              <a:gd name="connsiteY4" fmla="*/ 154571 h 6858000"/>
              <a:gd name="connsiteX5" fmla="*/ 7857785 w 7857785"/>
              <a:gd name="connsiteY5" fmla="*/ 3560889 h 6858000"/>
              <a:gd name="connsiteX6" fmla="*/ 6606348 w 7857785"/>
              <a:gd name="connsiteY6" fmla="*/ 6799907 h 6858000"/>
              <a:gd name="connsiteX7" fmla="*/ 6550962 w 7857785"/>
              <a:gd name="connsiteY7" fmla="*/ 6858000 h 6858000"/>
              <a:gd name="connsiteX8" fmla="*/ 2019300 w 7857785"/>
              <a:gd name="connsiteY8" fmla="*/ 6858000 h 6858000"/>
              <a:gd name="connsiteX9" fmla="*/ 252299 w 7857785"/>
              <a:gd name="connsiteY9" fmla="*/ 6858000 h 6858000"/>
              <a:gd name="connsiteX10" fmla="*/ 0 w 7857785"/>
              <a:gd name="connsiteY10"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7857785" h="6858000">
                <a:moveTo>
                  <a:pt x="0" y="0"/>
                </a:moveTo>
                <a:lnTo>
                  <a:pt x="252299" y="0"/>
                </a:lnTo>
                <a:lnTo>
                  <a:pt x="2019300" y="0"/>
                </a:lnTo>
                <a:lnTo>
                  <a:pt x="6284718" y="0"/>
                </a:lnTo>
                <a:lnTo>
                  <a:pt x="6446842" y="154571"/>
                </a:lnTo>
                <a:cubicBezTo>
                  <a:pt x="7318595" y="1026324"/>
                  <a:pt x="7857785" y="2230639"/>
                  <a:pt x="7857785" y="3560889"/>
                </a:cubicBezTo>
                <a:cubicBezTo>
                  <a:pt x="7857785" y="4807999"/>
                  <a:pt x="7383888" y="5944423"/>
                  <a:pt x="6606348" y="6799907"/>
                </a:cubicBezTo>
                <a:lnTo>
                  <a:pt x="6550962" y="6858000"/>
                </a:lnTo>
                <a:lnTo>
                  <a:pt x="2019300" y="6858000"/>
                </a:lnTo>
                <a:lnTo>
                  <a:pt x="252299" y="6858000"/>
                </a:lnTo>
                <a:lnTo>
                  <a:pt x="0" y="6858000"/>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ID"/>
          </a:p>
        </p:txBody>
      </p:sp>
      <p:sp>
        <p:nvSpPr>
          <p:cNvPr id="24" name="Picture Placeholder 23">
            <a:extLst>
              <a:ext uri="{FF2B5EF4-FFF2-40B4-BE49-F238E27FC236}">
                <a16:creationId xmlns:a16="http://schemas.microsoft.com/office/drawing/2014/main" id="{362F1869-270E-41FC-AC3B-98EE5B299434}"/>
              </a:ext>
            </a:extLst>
          </p:cNvPr>
          <p:cNvSpPr>
            <a:spLocks noGrp="1"/>
          </p:cNvSpPr>
          <p:nvPr>
            <p:ph type="pic" sz="quarter" idx="10"/>
          </p:nvPr>
        </p:nvSpPr>
        <p:spPr>
          <a:xfrm>
            <a:off x="1015999" y="692147"/>
            <a:ext cx="5473706" cy="5473706"/>
          </a:xfrm>
          <a:prstGeom prst="ellipse">
            <a:avLst/>
          </a:prstGeom>
          <a:gradFill>
            <a:gsLst>
              <a:gs pos="0">
                <a:schemeClr val="bg1">
                  <a:lumMod val="85000"/>
                </a:schemeClr>
              </a:gs>
              <a:gs pos="100000">
                <a:schemeClr val="bg1">
                  <a:lumMod val="65000"/>
                </a:schemeClr>
              </a:gs>
            </a:gsLst>
            <a:lin ang="2700000" scaled="1"/>
          </a:gradFill>
        </p:spPr>
        <p:txBody>
          <a:bodyPr wrap="square">
            <a:noAutofit/>
          </a:bodyPr>
          <a:lstStyle/>
          <a:p>
            <a:endParaRPr lang="en-ID"/>
          </a:p>
        </p:txBody>
      </p:sp>
      <p:sp>
        <p:nvSpPr>
          <p:cNvPr id="25" name="Text Placeholder 4">
            <a:extLst>
              <a:ext uri="{FF2B5EF4-FFF2-40B4-BE49-F238E27FC236}">
                <a16:creationId xmlns:a16="http://schemas.microsoft.com/office/drawing/2014/main" id="{FCC34F8F-4378-4B65-B833-D28A9F659D28}"/>
              </a:ext>
            </a:extLst>
          </p:cNvPr>
          <p:cNvSpPr>
            <a:spLocks noGrp="1"/>
          </p:cNvSpPr>
          <p:nvPr>
            <p:ph type="body" sz="quarter" idx="15"/>
          </p:nvPr>
        </p:nvSpPr>
        <p:spPr>
          <a:xfrm>
            <a:off x="7113588" y="3221974"/>
            <a:ext cx="4050792" cy="1019825"/>
          </a:xfrm>
        </p:spPr>
        <p:txBody>
          <a:bodyPr>
            <a:noAutofit/>
          </a:bodyPr>
          <a:lstStyle>
            <a:lvl1pPr>
              <a:lnSpc>
                <a:spcPct val="100000"/>
              </a:lnSpc>
              <a:defRPr sz="1200"/>
            </a:lvl1pPr>
            <a:lvl2pPr>
              <a:lnSpc>
                <a:spcPct val="100000"/>
              </a:lnSpc>
              <a:defRPr sz="1200"/>
            </a:lvl2pPr>
            <a:lvl3pPr>
              <a:lnSpc>
                <a:spcPct val="100000"/>
              </a:lnSpc>
              <a:defRPr sz="1200"/>
            </a:lvl3pPr>
            <a:lvl4pPr>
              <a:lnSpc>
                <a:spcPct val="100000"/>
              </a:lnSpc>
              <a:defRPr sz="1200"/>
            </a:lvl4pPr>
            <a:lvl5pPr>
              <a:lnSpc>
                <a:spcPct val="100000"/>
              </a:lnSpc>
              <a:defRPr sz="1200"/>
            </a:lvl5pPr>
          </a:lstStyle>
          <a:p>
            <a:pPr lvl="0"/>
            <a:r>
              <a:rPr lang="en-US"/>
              <a:t>Click to edit Master text styles</a:t>
            </a:r>
          </a:p>
        </p:txBody>
      </p:sp>
      <p:sp>
        <p:nvSpPr>
          <p:cNvPr id="26" name="Text Placeholder 4">
            <a:extLst>
              <a:ext uri="{FF2B5EF4-FFF2-40B4-BE49-F238E27FC236}">
                <a16:creationId xmlns:a16="http://schemas.microsoft.com/office/drawing/2014/main" id="{6CA25BB0-5DD9-416A-8149-B5DD1AD9C785}"/>
              </a:ext>
            </a:extLst>
          </p:cNvPr>
          <p:cNvSpPr>
            <a:spLocks noGrp="1"/>
          </p:cNvSpPr>
          <p:nvPr>
            <p:ph type="body" sz="quarter" idx="16"/>
          </p:nvPr>
        </p:nvSpPr>
        <p:spPr>
          <a:xfrm>
            <a:off x="7113588" y="2961555"/>
            <a:ext cx="2633472" cy="310896"/>
          </a:xfrm>
        </p:spPr>
        <p:txBody>
          <a:bodyPr>
            <a:noAutofit/>
          </a:bodyPr>
          <a:lstStyle>
            <a:lvl1pPr>
              <a:lnSpc>
                <a:spcPct val="100000"/>
              </a:lnSpc>
              <a:defRPr sz="1400">
                <a:latin typeface="+mj-lt"/>
              </a:defRPr>
            </a:lvl1pPr>
            <a:lvl2pPr>
              <a:lnSpc>
                <a:spcPct val="100000"/>
              </a:lnSpc>
              <a:defRPr sz="1200"/>
            </a:lvl2pPr>
            <a:lvl3pPr>
              <a:lnSpc>
                <a:spcPct val="100000"/>
              </a:lnSpc>
              <a:defRPr sz="1200"/>
            </a:lvl3pPr>
            <a:lvl4pPr>
              <a:lnSpc>
                <a:spcPct val="100000"/>
              </a:lnSpc>
              <a:defRPr sz="1200"/>
            </a:lvl4pPr>
            <a:lvl5pPr>
              <a:lnSpc>
                <a:spcPct val="100000"/>
              </a:lnSpc>
              <a:defRPr sz="1200"/>
            </a:lvl5pPr>
          </a:lstStyle>
          <a:p>
            <a:pPr lvl="0"/>
            <a:r>
              <a:rPr lang="en-US"/>
              <a:t>Click to edit Master text styles</a:t>
            </a:r>
          </a:p>
        </p:txBody>
      </p:sp>
      <p:sp>
        <p:nvSpPr>
          <p:cNvPr id="27" name="Title 2">
            <a:extLst>
              <a:ext uri="{FF2B5EF4-FFF2-40B4-BE49-F238E27FC236}">
                <a16:creationId xmlns:a16="http://schemas.microsoft.com/office/drawing/2014/main" id="{3DBF0D57-CC2C-42F1-88B6-9F5217DDCB06}"/>
              </a:ext>
            </a:extLst>
          </p:cNvPr>
          <p:cNvSpPr>
            <a:spLocks noGrp="1"/>
          </p:cNvSpPr>
          <p:nvPr>
            <p:ph type="title"/>
          </p:nvPr>
        </p:nvSpPr>
        <p:spPr>
          <a:xfrm>
            <a:off x="7113588" y="1312827"/>
            <a:ext cx="4062414" cy="1078992"/>
          </a:xfrm>
        </p:spPr>
        <p:txBody>
          <a:bodyPr anchor="t">
            <a:noAutofit/>
          </a:bodyPr>
          <a:lstStyle>
            <a:lvl1pPr>
              <a:lnSpc>
                <a:spcPct val="100000"/>
              </a:lnSpc>
              <a:defRPr sz="3200"/>
            </a:lvl1pPr>
          </a:lstStyle>
          <a:p>
            <a:r>
              <a:rPr lang="en-US"/>
              <a:t>Click to edit Master title style</a:t>
            </a:r>
            <a:endParaRPr lang="en-ID"/>
          </a:p>
        </p:txBody>
      </p:sp>
      <p:sp>
        <p:nvSpPr>
          <p:cNvPr id="28" name="Text Placeholder 4">
            <a:extLst>
              <a:ext uri="{FF2B5EF4-FFF2-40B4-BE49-F238E27FC236}">
                <a16:creationId xmlns:a16="http://schemas.microsoft.com/office/drawing/2014/main" id="{D6B84B3C-E053-46D2-8BC6-E024A71BDB80}"/>
              </a:ext>
            </a:extLst>
          </p:cNvPr>
          <p:cNvSpPr>
            <a:spLocks noGrp="1"/>
          </p:cNvSpPr>
          <p:nvPr>
            <p:ph type="body" sz="quarter" idx="17"/>
          </p:nvPr>
        </p:nvSpPr>
        <p:spPr>
          <a:xfrm>
            <a:off x="7113588" y="4636741"/>
            <a:ext cx="4050792" cy="1019825"/>
          </a:xfrm>
        </p:spPr>
        <p:txBody>
          <a:bodyPr>
            <a:noAutofit/>
          </a:bodyPr>
          <a:lstStyle>
            <a:lvl1pPr>
              <a:lnSpc>
                <a:spcPct val="100000"/>
              </a:lnSpc>
              <a:defRPr sz="1200"/>
            </a:lvl1pPr>
            <a:lvl2pPr>
              <a:lnSpc>
                <a:spcPct val="100000"/>
              </a:lnSpc>
              <a:defRPr sz="1200"/>
            </a:lvl2pPr>
            <a:lvl3pPr>
              <a:lnSpc>
                <a:spcPct val="100000"/>
              </a:lnSpc>
              <a:defRPr sz="1200"/>
            </a:lvl3pPr>
            <a:lvl4pPr>
              <a:lnSpc>
                <a:spcPct val="100000"/>
              </a:lnSpc>
              <a:defRPr sz="1200"/>
            </a:lvl4pPr>
            <a:lvl5pPr>
              <a:lnSpc>
                <a:spcPct val="100000"/>
              </a:lnSpc>
              <a:defRPr sz="1200"/>
            </a:lvl5pPr>
          </a:lstStyle>
          <a:p>
            <a:pPr lvl="0"/>
            <a:r>
              <a:rPr lang="en-US"/>
              <a:t>Click to edit Master text styles</a:t>
            </a:r>
          </a:p>
        </p:txBody>
      </p:sp>
      <p:sp>
        <p:nvSpPr>
          <p:cNvPr id="29" name="Text Placeholder 4">
            <a:extLst>
              <a:ext uri="{FF2B5EF4-FFF2-40B4-BE49-F238E27FC236}">
                <a16:creationId xmlns:a16="http://schemas.microsoft.com/office/drawing/2014/main" id="{EDA010F9-A822-46F6-A761-84B384B94BA7}"/>
              </a:ext>
            </a:extLst>
          </p:cNvPr>
          <p:cNvSpPr>
            <a:spLocks noGrp="1"/>
          </p:cNvSpPr>
          <p:nvPr>
            <p:ph type="body" sz="quarter" idx="18"/>
          </p:nvPr>
        </p:nvSpPr>
        <p:spPr>
          <a:xfrm>
            <a:off x="7113588" y="4376322"/>
            <a:ext cx="2633472" cy="310896"/>
          </a:xfrm>
        </p:spPr>
        <p:txBody>
          <a:bodyPr>
            <a:noAutofit/>
          </a:bodyPr>
          <a:lstStyle>
            <a:lvl1pPr>
              <a:lnSpc>
                <a:spcPct val="100000"/>
              </a:lnSpc>
              <a:defRPr sz="1400">
                <a:latin typeface="+mj-lt"/>
              </a:defRPr>
            </a:lvl1pPr>
            <a:lvl2pPr>
              <a:lnSpc>
                <a:spcPct val="100000"/>
              </a:lnSpc>
              <a:defRPr sz="1200"/>
            </a:lvl2pPr>
            <a:lvl3pPr>
              <a:lnSpc>
                <a:spcPct val="100000"/>
              </a:lnSpc>
              <a:defRPr sz="1200"/>
            </a:lvl3pPr>
            <a:lvl4pPr>
              <a:lnSpc>
                <a:spcPct val="100000"/>
              </a:lnSpc>
              <a:defRPr sz="1200"/>
            </a:lvl4pPr>
            <a:lvl5pPr>
              <a:lnSpc>
                <a:spcPct val="100000"/>
              </a:lnSpc>
              <a:defRPr sz="1200"/>
            </a:lvl5pPr>
          </a:lstStyle>
          <a:p>
            <a:pPr lvl="0"/>
            <a:r>
              <a:rPr lang="en-US"/>
              <a:t>Click to edit Master text styles</a:t>
            </a:r>
          </a:p>
        </p:txBody>
      </p:sp>
    </p:spTree>
    <p:extLst>
      <p:ext uri="{BB962C8B-B14F-4D97-AF65-F5344CB8AC3E}">
        <p14:creationId xmlns:p14="http://schemas.microsoft.com/office/powerpoint/2010/main" val="4279901868"/>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26">
    <p:spTree>
      <p:nvGrpSpPr>
        <p:cNvPr id="1" name=""/>
        <p:cNvGrpSpPr/>
        <p:nvPr/>
      </p:nvGrpSpPr>
      <p:grpSpPr>
        <a:xfrm>
          <a:off x="0" y="0"/>
          <a:ext cx="0" cy="0"/>
          <a:chOff x="0" y="0"/>
          <a:chExt cx="0" cy="0"/>
        </a:xfrm>
      </p:grpSpPr>
      <p:sp>
        <p:nvSpPr>
          <p:cNvPr id="9" name="Freeform: Shape 8">
            <a:extLst>
              <a:ext uri="{FF2B5EF4-FFF2-40B4-BE49-F238E27FC236}">
                <a16:creationId xmlns:a16="http://schemas.microsoft.com/office/drawing/2014/main" id="{4686D219-7EAD-445B-862F-311F39FA0CEE}"/>
              </a:ext>
            </a:extLst>
          </p:cNvPr>
          <p:cNvSpPr/>
          <p:nvPr userDrawn="1"/>
        </p:nvSpPr>
        <p:spPr>
          <a:xfrm flipH="1">
            <a:off x="7113587" y="0"/>
            <a:ext cx="5078411" cy="6858000"/>
          </a:xfrm>
          <a:custGeom>
            <a:avLst/>
            <a:gdLst>
              <a:gd name="connsiteX0" fmla="*/ 0 w 7857785"/>
              <a:gd name="connsiteY0" fmla="*/ 0 h 6858000"/>
              <a:gd name="connsiteX1" fmla="*/ 252299 w 7857785"/>
              <a:gd name="connsiteY1" fmla="*/ 0 h 6858000"/>
              <a:gd name="connsiteX2" fmla="*/ 2019300 w 7857785"/>
              <a:gd name="connsiteY2" fmla="*/ 0 h 6858000"/>
              <a:gd name="connsiteX3" fmla="*/ 6284718 w 7857785"/>
              <a:gd name="connsiteY3" fmla="*/ 0 h 6858000"/>
              <a:gd name="connsiteX4" fmla="*/ 6446842 w 7857785"/>
              <a:gd name="connsiteY4" fmla="*/ 154571 h 6858000"/>
              <a:gd name="connsiteX5" fmla="*/ 7857785 w 7857785"/>
              <a:gd name="connsiteY5" fmla="*/ 3560889 h 6858000"/>
              <a:gd name="connsiteX6" fmla="*/ 6606348 w 7857785"/>
              <a:gd name="connsiteY6" fmla="*/ 6799907 h 6858000"/>
              <a:gd name="connsiteX7" fmla="*/ 6550962 w 7857785"/>
              <a:gd name="connsiteY7" fmla="*/ 6858000 h 6858000"/>
              <a:gd name="connsiteX8" fmla="*/ 2019300 w 7857785"/>
              <a:gd name="connsiteY8" fmla="*/ 6858000 h 6858000"/>
              <a:gd name="connsiteX9" fmla="*/ 252299 w 7857785"/>
              <a:gd name="connsiteY9" fmla="*/ 6858000 h 6858000"/>
              <a:gd name="connsiteX10" fmla="*/ 0 w 7857785"/>
              <a:gd name="connsiteY10"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7857785" h="6858000">
                <a:moveTo>
                  <a:pt x="0" y="0"/>
                </a:moveTo>
                <a:lnTo>
                  <a:pt x="252299" y="0"/>
                </a:lnTo>
                <a:lnTo>
                  <a:pt x="2019300" y="0"/>
                </a:lnTo>
                <a:lnTo>
                  <a:pt x="6284718" y="0"/>
                </a:lnTo>
                <a:lnTo>
                  <a:pt x="6446842" y="154571"/>
                </a:lnTo>
                <a:cubicBezTo>
                  <a:pt x="7318595" y="1026324"/>
                  <a:pt x="7857785" y="2230639"/>
                  <a:pt x="7857785" y="3560889"/>
                </a:cubicBezTo>
                <a:cubicBezTo>
                  <a:pt x="7857785" y="4807999"/>
                  <a:pt x="7383888" y="5944423"/>
                  <a:pt x="6606348" y="6799907"/>
                </a:cubicBezTo>
                <a:lnTo>
                  <a:pt x="6550962" y="6858000"/>
                </a:lnTo>
                <a:lnTo>
                  <a:pt x="2019300" y="6858000"/>
                </a:lnTo>
                <a:lnTo>
                  <a:pt x="252299" y="6858000"/>
                </a:lnTo>
                <a:lnTo>
                  <a:pt x="0" y="6858000"/>
                </a:ln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ID"/>
          </a:p>
        </p:txBody>
      </p:sp>
      <p:sp>
        <p:nvSpPr>
          <p:cNvPr id="22" name="Title 2">
            <a:extLst>
              <a:ext uri="{FF2B5EF4-FFF2-40B4-BE49-F238E27FC236}">
                <a16:creationId xmlns:a16="http://schemas.microsoft.com/office/drawing/2014/main" id="{8E1A00A4-8CD7-4E63-891E-F4AE90B5B19F}"/>
              </a:ext>
            </a:extLst>
          </p:cNvPr>
          <p:cNvSpPr>
            <a:spLocks noGrp="1"/>
          </p:cNvSpPr>
          <p:nvPr>
            <p:ph type="title"/>
          </p:nvPr>
        </p:nvSpPr>
        <p:spPr>
          <a:xfrm>
            <a:off x="7095197" y="1243854"/>
            <a:ext cx="3172968" cy="585216"/>
          </a:xfrm>
        </p:spPr>
        <p:txBody>
          <a:bodyPr anchor="t">
            <a:noAutofit/>
          </a:bodyPr>
          <a:lstStyle>
            <a:lvl1pPr>
              <a:lnSpc>
                <a:spcPct val="100000"/>
              </a:lnSpc>
              <a:defRPr sz="3200"/>
            </a:lvl1pPr>
          </a:lstStyle>
          <a:p>
            <a:r>
              <a:rPr lang="en-US"/>
              <a:t>Click to edit Master title style</a:t>
            </a:r>
            <a:endParaRPr lang="en-ID"/>
          </a:p>
        </p:txBody>
      </p:sp>
      <p:sp>
        <p:nvSpPr>
          <p:cNvPr id="20" name="Text Placeholder 4">
            <a:extLst>
              <a:ext uri="{FF2B5EF4-FFF2-40B4-BE49-F238E27FC236}">
                <a16:creationId xmlns:a16="http://schemas.microsoft.com/office/drawing/2014/main" id="{92E1F3F8-3733-4B55-99F2-F232A42F6049}"/>
              </a:ext>
            </a:extLst>
          </p:cNvPr>
          <p:cNvSpPr>
            <a:spLocks noGrp="1"/>
          </p:cNvSpPr>
          <p:nvPr>
            <p:ph type="body" sz="quarter" idx="15"/>
          </p:nvPr>
        </p:nvSpPr>
        <p:spPr>
          <a:xfrm>
            <a:off x="7998055" y="2396495"/>
            <a:ext cx="2487168" cy="466344"/>
          </a:xfrm>
        </p:spPr>
        <p:txBody>
          <a:bodyPr>
            <a:noAutofit/>
          </a:bodyPr>
          <a:lstStyle>
            <a:lvl1pPr>
              <a:lnSpc>
                <a:spcPct val="100000"/>
              </a:lnSpc>
              <a:defRPr sz="1200"/>
            </a:lvl1pPr>
            <a:lvl2pPr>
              <a:lnSpc>
                <a:spcPct val="100000"/>
              </a:lnSpc>
              <a:defRPr sz="1200"/>
            </a:lvl2pPr>
            <a:lvl3pPr>
              <a:lnSpc>
                <a:spcPct val="100000"/>
              </a:lnSpc>
              <a:defRPr sz="1200"/>
            </a:lvl3pPr>
            <a:lvl4pPr>
              <a:lnSpc>
                <a:spcPct val="100000"/>
              </a:lnSpc>
              <a:defRPr sz="1200"/>
            </a:lvl4pPr>
            <a:lvl5pPr>
              <a:lnSpc>
                <a:spcPct val="100000"/>
              </a:lnSpc>
              <a:defRPr sz="1200"/>
            </a:lvl5pPr>
          </a:lstStyle>
          <a:p>
            <a:pPr lvl="0"/>
            <a:r>
              <a:rPr lang="en-US"/>
              <a:t>Click to edit Master text styles</a:t>
            </a:r>
          </a:p>
        </p:txBody>
      </p:sp>
      <p:sp>
        <p:nvSpPr>
          <p:cNvPr id="21" name="Text Placeholder 4">
            <a:extLst>
              <a:ext uri="{FF2B5EF4-FFF2-40B4-BE49-F238E27FC236}">
                <a16:creationId xmlns:a16="http://schemas.microsoft.com/office/drawing/2014/main" id="{E3B3E212-E296-4B66-8D5E-7EA31B5DBAC6}"/>
              </a:ext>
            </a:extLst>
          </p:cNvPr>
          <p:cNvSpPr>
            <a:spLocks noGrp="1"/>
          </p:cNvSpPr>
          <p:nvPr>
            <p:ph type="body" sz="quarter" idx="16"/>
          </p:nvPr>
        </p:nvSpPr>
        <p:spPr>
          <a:xfrm>
            <a:off x="7998055" y="2085345"/>
            <a:ext cx="2487168" cy="310896"/>
          </a:xfrm>
        </p:spPr>
        <p:txBody>
          <a:bodyPr>
            <a:noAutofit/>
          </a:bodyPr>
          <a:lstStyle>
            <a:lvl1pPr>
              <a:lnSpc>
                <a:spcPct val="100000"/>
              </a:lnSpc>
              <a:defRPr sz="1400">
                <a:latin typeface="+mj-lt"/>
              </a:defRPr>
            </a:lvl1pPr>
            <a:lvl2pPr>
              <a:lnSpc>
                <a:spcPct val="100000"/>
              </a:lnSpc>
              <a:defRPr sz="1200"/>
            </a:lvl2pPr>
            <a:lvl3pPr>
              <a:lnSpc>
                <a:spcPct val="100000"/>
              </a:lnSpc>
              <a:defRPr sz="1200"/>
            </a:lvl3pPr>
            <a:lvl4pPr>
              <a:lnSpc>
                <a:spcPct val="100000"/>
              </a:lnSpc>
              <a:defRPr sz="1200"/>
            </a:lvl4pPr>
            <a:lvl5pPr>
              <a:lnSpc>
                <a:spcPct val="100000"/>
              </a:lnSpc>
              <a:defRPr sz="1200"/>
            </a:lvl5pPr>
          </a:lstStyle>
          <a:p>
            <a:pPr lvl="0"/>
            <a:r>
              <a:rPr lang="en-US"/>
              <a:t>Click to edit Master text styles</a:t>
            </a:r>
          </a:p>
        </p:txBody>
      </p:sp>
      <p:sp>
        <p:nvSpPr>
          <p:cNvPr id="23" name="Text Placeholder 4">
            <a:extLst>
              <a:ext uri="{FF2B5EF4-FFF2-40B4-BE49-F238E27FC236}">
                <a16:creationId xmlns:a16="http://schemas.microsoft.com/office/drawing/2014/main" id="{713C3D27-CCDE-43E4-A926-33A8C6E1AF94}"/>
              </a:ext>
            </a:extLst>
          </p:cNvPr>
          <p:cNvSpPr>
            <a:spLocks noGrp="1"/>
          </p:cNvSpPr>
          <p:nvPr>
            <p:ph type="body" sz="quarter" idx="17"/>
          </p:nvPr>
        </p:nvSpPr>
        <p:spPr>
          <a:xfrm>
            <a:off x="7998055" y="3310478"/>
            <a:ext cx="2487168" cy="466344"/>
          </a:xfrm>
        </p:spPr>
        <p:txBody>
          <a:bodyPr>
            <a:noAutofit/>
          </a:bodyPr>
          <a:lstStyle>
            <a:lvl1pPr>
              <a:lnSpc>
                <a:spcPct val="100000"/>
              </a:lnSpc>
              <a:defRPr sz="1200"/>
            </a:lvl1pPr>
            <a:lvl2pPr>
              <a:lnSpc>
                <a:spcPct val="100000"/>
              </a:lnSpc>
              <a:defRPr sz="1200"/>
            </a:lvl2pPr>
            <a:lvl3pPr>
              <a:lnSpc>
                <a:spcPct val="100000"/>
              </a:lnSpc>
              <a:defRPr sz="1200"/>
            </a:lvl3pPr>
            <a:lvl4pPr>
              <a:lnSpc>
                <a:spcPct val="100000"/>
              </a:lnSpc>
              <a:defRPr sz="1200"/>
            </a:lvl4pPr>
            <a:lvl5pPr>
              <a:lnSpc>
                <a:spcPct val="100000"/>
              </a:lnSpc>
              <a:defRPr sz="1200"/>
            </a:lvl5pPr>
          </a:lstStyle>
          <a:p>
            <a:pPr lvl="0"/>
            <a:r>
              <a:rPr lang="en-US"/>
              <a:t>Click to edit Master text styles</a:t>
            </a:r>
          </a:p>
        </p:txBody>
      </p:sp>
      <p:sp>
        <p:nvSpPr>
          <p:cNvPr id="30" name="Text Placeholder 4">
            <a:extLst>
              <a:ext uri="{FF2B5EF4-FFF2-40B4-BE49-F238E27FC236}">
                <a16:creationId xmlns:a16="http://schemas.microsoft.com/office/drawing/2014/main" id="{2E630F12-F7E2-4E45-B47B-C396EE5955BB}"/>
              </a:ext>
            </a:extLst>
          </p:cNvPr>
          <p:cNvSpPr>
            <a:spLocks noGrp="1"/>
          </p:cNvSpPr>
          <p:nvPr>
            <p:ph type="body" sz="quarter" idx="18"/>
          </p:nvPr>
        </p:nvSpPr>
        <p:spPr>
          <a:xfrm>
            <a:off x="7998055" y="2999328"/>
            <a:ext cx="2487168" cy="310896"/>
          </a:xfrm>
        </p:spPr>
        <p:txBody>
          <a:bodyPr>
            <a:noAutofit/>
          </a:bodyPr>
          <a:lstStyle>
            <a:lvl1pPr>
              <a:lnSpc>
                <a:spcPct val="100000"/>
              </a:lnSpc>
              <a:defRPr sz="1400">
                <a:latin typeface="+mj-lt"/>
              </a:defRPr>
            </a:lvl1pPr>
            <a:lvl2pPr>
              <a:lnSpc>
                <a:spcPct val="100000"/>
              </a:lnSpc>
              <a:defRPr sz="1200"/>
            </a:lvl2pPr>
            <a:lvl3pPr>
              <a:lnSpc>
                <a:spcPct val="100000"/>
              </a:lnSpc>
              <a:defRPr sz="1200"/>
            </a:lvl3pPr>
            <a:lvl4pPr>
              <a:lnSpc>
                <a:spcPct val="100000"/>
              </a:lnSpc>
              <a:defRPr sz="1200"/>
            </a:lvl4pPr>
            <a:lvl5pPr>
              <a:lnSpc>
                <a:spcPct val="100000"/>
              </a:lnSpc>
              <a:defRPr sz="1200"/>
            </a:lvl5pPr>
          </a:lstStyle>
          <a:p>
            <a:pPr lvl="0"/>
            <a:r>
              <a:rPr lang="en-US"/>
              <a:t>Click to edit Master text styles</a:t>
            </a:r>
          </a:p>
        </p:txBody>
      </p:sp>
      <p:sp>
        <p:nvSpPr>
          <p:cNvPr id="31" name="Text Placeholder 4">
            <a:extLst>
              <a:ext uri="{FF2B5EF4-FFF2-40B4-BE49-F238E27FC236}">
                <a16:creationId xmlns:a16="http://schemas.microsoft.com/office/drawing/2014/main" id="{EB8A9AFE-4E08-42B5-B68D-1007CBB3CD94}"/>
              </a:ext>
            </a:extLst>
          </p:cNvPr>
          <p:cNvSpPr>
            <a:spLocks noGrp="1"/>
          </p:cNvSpPr>
          <p:nvPr>
            <p:ph type="body" sz="quarter" idx="19"/>
          </p:nvPr>
        </p:nvSpPr>
        <p:spPr>
          <a:xfrm>
            <a:off x="7998055" y="4228894"/>
            <a:ext cx="2487168" cy="466344"/>
          </a:xfrm>
        </p:spPr>
        <p:txBody>
          <a:bodyPr>
            <a:noAutofit/>
          </a:bodyPr>
          <a:lstStyle>
            <a:lvl1pPr>
              <a:lnSpc>
                <a:spcPct val="100000"/>
              </a:lnSpc>
              <a:defRPr sz="1200"/>
            </a:lvl1pPr>
            <a:lvl2pPr>
              <a:lnSpc>
                <a:spcPct val="100000"/>
              </a:lnSpc>
              <a:defRPr sz="1200"/>
            </a:lvl2pPr>
            <a:lvl3pPr>
              <a:lnSpc>
                <a:spcPct val="100000"/>
              </a:lnSpc>
              <a:defRPr sz="1200"/>
            </a:lvl3pPr>
            <a:lvl4pPr>
              <a:lnSpc>
                <a:spcPct val="100000"/>
              </a:lnSpc>
              <a:defRPr sz="1200"/>
            </a:lvl4pPr>
            <a:lvl5pPr>
              <a:lnSpc>
                <a:spcPct val="100000"/>
              </a:lnSpc>
              <a:defRPr sz="1200"/>
            </a:lvl5pPr>
          </a:lstStyle>
          <a:p>
            <a:pPr lvl="0"/>
            <a:r>
              <a:rPr lang="en-US"/>
              <a:t>Click to edit Master text styles</a:t>
            </a:r>
          </a:p>
        </p:txBody>
      </p:sp>
      <p:sp>
        <p:nvSpPr>
          <p:cNvPr id="32" name="Text Placeholder 4">
            <a:extLst>
              <a:ext uri="{FF2B5EF4-FFF2-40B4-BE49-F238E27FC236}">
                <a16:creationId xmlns:a16="http://schemas.microsoft.com/office/drawing/2014/main" id="{733B43A1-C425-45A3-8560-66F04E503901}"/>
              </a:ext>
            </a:extLst>
          </p:cNvPr>
          <p:cNvSpPr>
            <a:spLocks noGrp="1"/>
          </p:cNvSpPr>
          <p:nvPr>
            <p:ph type="body" sz="quarter" idx="20"/>
          </p:nvPr>
        </p:nvSpPr>
        <p:spPr>
          <a:xfrm>
            <a:off x="7998055" y="3917744"/>
            <a:ext cx="2487168" cy="310896"/>
          </a:xfrm>
        </p:spPr>
        <p:txBody>
          <a:bodyPr>
            <a:noAutofit/>
          </a:bodyPr>
          <a:lstStyle>
            <a:lvl1pPr>
              <a:lnSpc>
                <a:spcPct val="100000"/>
              </a:lnSpc>
              <a:defRPr sz="1400">
                <a:latin typeface="+mj-lt"/>
              </a:defRPr>
            </a:lvl1pPr>
            <a:lvl2pPr>
              <a:lnSpc>
                <a:spcPct val="100000"/>
              </a:lnSpc>
              <a:defRPr sz="1200"/>
            </a:lvl2pPr>
            <a:lvl3pPr>
              <a:lnSpc>
                <a:spcPct val="100000"/>
              </a:lnSpc>
              <a:defRPr sz="1200"/>
            </a:lvl3pPr>
            <a:lvl4pPr>
              <a:lnSpc>
                <a:spcPct val="100000"/>
              </a:lnSpc>
              <a:defRPr sz="1200"/>
            </a:lvl4pPr>
            <a:lvl5pPr>
              <a:lnSpc>
                <a:spcPct val="100000"/>
              </a:lnSpc>
              <a:defRPr sz="1200"/>
            </a:lvl5pPr>
          </a:lstStyle>
          <a:p>
            <a:pPr lvl="0"/>
            <a:r>
              <a:rPr lang="en-US"/>
              <a:t>Click to edit Master text styles</a:t>
            </a:r>
          </a:p>
        </p:txBody>
      </p:sp>
      <p:sp>
        <p:nvSpPr>
          <p:cNvPr id="33" name="Text Placeholder 4">
            <a:extLst>
              <a:ext uri="{FF2B5EF4-FFF2-40B4-BE49-F238E27FC236}">
                <a16:creationId xmlns:a16="http://schemas.microsoft.com/office/drawing/2014/main" id="{D582939D-BEBB-44F3-818E-9D97D6CD84DC}"/>
              </a:ext>
            </a:extLst>
          </p:cNvPr>
          <p:cNvSpPr>
            <a:spLocks noGrp="1"/>
          </p:cNvSpPr>
          <p:nvPr>
            <p:ph type="body" sz="quarter" idx="21"/>
          </p:nvPr>
        </p:nvSpPr>
        <p:spPr>
          <a:xfrm>
            <a:off x="7998055" y="5147802"/>
            <a:ext cx="2487168" cy="466344"/>
          </a:xfrm>
        </p:spPr>
        <p:txBody>
          <a:bodyPr>
            <a:noAutofit/>
          </a:bodyPr>
          <a:lstStyle>
            <a:lvl1pPr>
              <a:lnSpc>
                <a:spcPct val="100000"/>
              </a:lnSpc>
              <a:defRPr sz="1200"/>
            </a:lvl1pPr>
            <a:lvl2pPr>
              <a:lnSpc>
                <a:spcPct val="100000"/>
              </a:lnSpc>
              <a:defRPr sz="1200"/>
            </a:lvl2pPr>
            <a:lvl3pPr>
              <a:lnSpc>
                <a:spcPct val="100000"/>
              </a:lnSpc>
              <a:defRPr sz="1200"/>
            </a:lvl3pPr>
            <a:lvl4pPr>
              <a:lnSpc>
                <a:spcPct val="100000"/>
              </a:lnSpc>
              <a:defRPr sz="1200"/>
            </a:lvl4pPr>
            <a:lvl5pPr>
              <a:lnSpc>
                <a:spcPct val="100000"/>
              </a:lnSpc>
              <a:defRPr sz="1200"/>
            </a:lvl5pPr>
          </a:lstStyle>
          <a:p>
            <a:pPr lvl="0"/>
            <a:r>
              <a:rPr lang="en-US"/>
              <a:t>Click to edit Master text styles</a:t>
            </a:r>
          </a:p>
        </p:txBody>
      </p:sp>
      <p:sp>
        <p:nvSpPr>
          <p:cNvPr id="34" name="Text Placeholder 4">
            <a:extLst>
              <a:ext uri="{FF2B5EF4-FFF2-40B4-BE49-F238E27FC236}">
                <a16:creationId xmlns:a16="http://schemas.microsoft.com/office/drawing/2014/main" id="{D68B2AE9-833F-42DE-B1E1-C77E4C8891AC}"/>
              </a:ext>
            </a:extLst>
          </p:cNvPr>
          <p:cNvSpPr>
            <a:spLocks noGrp="1"/>
          </p:cNvSpPr>
          <p:nvPr>
            <p:ph type="body" sz="quarter" idx="22"/>
          </p:nvPr>
        </p:nvSpPr>
        <p:spPr>
          <a:xfrm>
            <a:off x="7998055" y="4836652"/>
            <a:ext cx="2487168" cy="310896"/>
          </a:xfrm>
        </p:spPr>
        <p:txBody>
          <a:bodyPr>
            <a:noAutofit/>
          </a:bodyPr>
          <a:lstStyle>
            <a:lvl1pPr>
              <a:lnSpc>
                <a:spcPct val="100000"/>
              </a:lnSpc>
              <a:defRPr sz="1400">
                <a:latin typeface="+mj-lt"/>
              </a:defRPr>
            </a:lvl1pPr>
            <a:lvl2pPr>
              <a:lnSpc>
                <a:spcPct val="100000"/>
              </a:lnSpc>
              <a:defRPr sz="1200"/>
            </a:lvl2pPr>
            <a:lvl3pPr>
              <a:lnSpc>
                <a:spcPct val="100000"/>
              </a:lnSpc>
              <a:defRPr sz="1200"/>
            </a:lvl3pPr>
            <a:lvl4pPr>
              <a:lnSpc>
                <a:spcPct val="100000"/>
              </a:lnSpc>
              <a:defRPr sz="1200"/>
            </a:lvl4pPr>
            <a:lvl5pPr>
              <a:lnSpc>
                <a:spcPct val="100000"/>
              </a:lnSpc>
              <a:defRPr sz="1200"/>
            </a:lvl5pPr>
          </a:lstStyle>
          <a:p>
            <a:pPr lvl="0"/>
            <a:r>
              <a:rPr lang="en-US"/>
              <a:t>Click to edit Master text styles</a:t>
            </a:r>
          </a:p>
        </p:txBody>
      </p:sp>
    </p:spTree>
    <p:extLst>
      <p:ext uri="{BB962C8B-B14F-4D97-AF65-F5344CB8AC3E}">
        <p14:creationId xmlns:p14="http://schemas.microsoft.com/office/powerpoint/2010/main" val="2188920806"/>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27">
    <p:spTree>
      <p:nvGrpSpPr>
        <p:cNvPr id="1" name=""/>
        <p:cNvGrpSpPr/>
        <p:nvPr/>
      </p:nvGrpSpPr>
      <p:grpSpPr>
        <a:xfrm>
          <a:off x="0" y="0"/>
          <a:ext cx="0" cy="0"/>
          <a:chOff x="0" y="0"/>
          <a:chExt cx="0" cy="0"/>
        </a:xfrm>
      </p:grpSpPr>
      <p:sp>
        <p:nvSpPr>
          <p:cNvPr id="12" name="Freeform: Shape 11">
            <a:extLst>
              <a:ext uri="{FF2B5EF4-FFF2-40B4-BE49-F238E27FC236}">
                <a16:creationId xmlns:a16="http://schemas.microsoft.com/office/drawing/2014/main" id="{78CD0368-DA3C-4D69-9340-B611F83A7DB9}"/>
              </a:ext>
            </a:extLst>
          </p:cNvPr>
          <p:cNvSpPr/>
          <p:nvPr userDrawn="1"/>
        </p:nvSpPr>
        <p:spPr>
          <a:xfrm>
            <a:off x="0" y="0"/>
            <a:ext cx="5508626" cy="6858000"/>
          </a:xfrm>
          <a:custGeom>
            <a:avLst/>
            <a:gdLst>
              <a:gd name="connsiteX0" fmla="*/ 0 w 7857785"/>
              <a:gd name="connsiteY0" fmla="*/ 0 h 6858000"/>
              <a:gd name="connsiteX1" fmla="*/ 252299 w 7857785"/>
              <a:gd name="connsiteY1" fmla="*/ 0 h 6858000"/>
              <a:gd name="connsiteX2" fmla="*/ 2019300 w 7857785"/>
              <a:gd name="connsiteY2" fmla="*/ 0 h 6858000"/>
              <a:gd name="connsiteX3" fmla="*/ 6284718 w 7857785"/>
              <a:gd name="connsiteY3" fmla="*/ 0 h 6858000"/>
              <a:gd name="connsiteX4" fmla="*/ 6446842 w 7857785"/>
              <a:gd name="connsiteY4" fmla="*/ 154571 h 6858000"/>
              <a:gd name="connsiteX5" fmla="*/ 7857785 w 7857785"/>
              <a:gd name="connsiteY5" fmla="*/ 3560889 h 6858000"/>
              <a:gd name="connsiteX6" fmla="*/ 6606348 w 7857785"/>
              <a:gd name="connsiteY6" fmla="*/ 6799907 h 6858000"/>
              <a:gd name="connsiteX7" fmla="*/ 6550962 w 7857785"/>
              <a:gd name="connsiteY7" fmla="*/ 6858000 h 6858000"/>
              <a:gd name="connsiteX8" fmla="*/ 2019300 w 7857785"/>
              <a:gd name="connsiteY8" fmla="*/ 6858000 h 6858000"/>
              <a:gd name="connsiteX9" fmla="*/ 252299 w 7857785"/>
              <a:gd name="connsiteY9" fmla="*/ 6858000 h 6858000"/>
              <a:gd name="connsiteX10" fmla="*/ 0 w 7857785"/>
              <a:gd name="connsiteY10"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7857785" h="6858000">
                <a:moveTo>
                  <a:pt x="0" y="0"/>
                </a:moveTo>
                <a:lnTo>
                  <a:pt x="252299" y="0"/>
                </a:lnTo>
                <a:lnTo>
                  <a:pt x="2019300" y="0"/>
                </a:lnTo>
                <a:lnTo>
                  <a:pt x="6284718" y="0"/>
                </a:lnTo>
                <a:lnTo>
                  <a:pt x="6446842" y="154571"/>
                </a:lnTo>
                <a:cubicBezTo>
                  <a:pt x="7318595" y="1026324"/>
                  <a:pt x="7857785" y="2230639"/>
                  <a:pt x="7857785" y="3560889"/>
                </a:cubicBezTo>
                <a:cubicBezTo>
                  <a:pt x="7857785" y="4807999"/>
                  <a:pt x="7383888" y="5944423"/>
                  <a:pt x="6606348" y="6799907"/>
                </a:cubicBezTo>
                <a:lnTo>
                  <a:pt x="6550962" y="6858000"/>
                </a:lnTo>
                <a:lnTo>
                  <a:pt x="2019300" y="6858000"/>
                </a:lnTo>
                <a:lnTo>
                  <a:pt x="252299" y="6858000"/>
                </a:lnTo>
                <a:lnTo>
                  <a:pt x="0" y="685800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ID"/>
          </a:p>
        </p:txBody>
      </p:sp>
      <p:sp>
        <p:nvSpPr>
          <p:cNvPr id="22" name="Title 2">
            <a:extLst>
              <a:ext uri="{FF2B5EF4-FFF2-40B4-BE49-F238E27FC236}">
                <a16:creationId xmlns:a16="http://schemas.microsoft.com/office/drawing/2014/main" id="{8E1A00A4-8CD7-4E63-891E-F4AE90B5B19F}"/>
              </a:ext>
            </a:extLst>
          </p:cNvPr>
          <p:cNvSpPr>
            <a:spLocks noGrp="1"/>
          </p:cNvSpPr>
          <p:nvPr>
            <p:ph type="title"/>
          </p:nvPr>
        </p:nvSpPr>
        <p:spPr>
          <a:xfrm>
            <a:off x="1613836" y="1760769"/>
            <a:ext cx="3172968" cy="585216"/>
          </a:xfrm>
        </p:spPr>
        <p:txBody>
          <a:bodyPr anchor="t">
            <a:noAutofit/>
          </a:bodyPr>
          <a:lstStyle>
            <a:lvl1pPr>
              <a:lnSpc>
                <a:spcPct val="100000"/>
              </a:lnSpc>
              <a:defRPr sz="3200"/>
            </a:lvl1pPr>
          </a:lstStyle>
          <a:p>
            <a:r>
              <a:rPr lang="en-US"/>
              <a:t>Click to edit Master title style</a:t>
            </a:r>
            <a:endParaRPr lang="en-ID"/>
          </a:p>
        </p:txBody>
      </p:sp>
      <p:sp>
        <p:nvSpPr>
          <p:cNvPr id="20" name="Text Placeholder 4">
            <a:extLst>
              <a:ext uri="{FF2B5EF4-FFF2-40B4-BE49-F238E27FC236}">
                <a16:creationId xmlns:a16="http://schemas.microsoft.com/office/drawing/2014/main" id="{92E1F3F8-3733-4B55-99F2-F232A42F6049}"/>
              </a:ext>
            </a:extLst>
          </p:cNvPr>
          <p:cNvSpPr>
            <a:spLocks noGrp="1"/>
          </p:cNvSpPr>
          <p:nvPr>
            <p:ph type="body" sz="quarter" idx="15"/>
          </p:nvPr>
        </p:nvSpPr>
        <p:spPr>
          <a:xfrm>
            <a:off x="2432850" y="2657135"/>
            <a:ext cx="2487168" cy="466344"/>
          </a:xfrm>
        </p:spPr>
        <p:txBody>
          <a:bodyPr>
            <a:noAutofit/>
          </a:bodyPr>
          <a:lstStyle>
            <a:lvl1pPr>
              <a:lnSpc>
                <a:spcPct val="100000"/>
              </a:lnSpc>
              <a:defRPr sz="1200"/>
            </a:lvl1pPr>
            <a:lvl2pPr>
              <a:lnSpc>
                <a:spcPct val="100000"/>
              </a:lnSpc>
              <a:defRPr sz="1200"/>
            </a:lvl2pPr>
            <a:lvl3pPr>
              <a:lnSpc>
                <a:spcPct val="100000"/>
              </a:lnSpc>
              <a:defRPr sz="1200"/>
            </a:lvl3pPr>
            <a:lvl4pPr>
              <a:lnSpc>
                <a:spcPct val="100000"/>
              </a:lnSpc>
              <a:defRPr sz="1200"/>
            </a:lvl4pPr>
            <a:lvl5pPr>
              <a:lnSpc>
                <a:spcPct val="100000"/>
              </a:lnSpc>
              <a:defRPr sz="1200"/>
            </a:lvl5pPr>
          </a:lstStyle>
          <a:p>
            <a:pPr lvl="0"/>
            <a:r>
              <a:rPr lang="en-US"/>
              <a:t>Click to edit Master text styles</a:t>
            </a:r>
          </a:p>
        </p:txBody>
      </p:sp>
      <p:sp>
        <p:nvSpPr>
          <p:cNvPr id="21" name="Text Placeholder 4">
            <a:extLst>
              <a:ext uri="{FF2B5EF4-FFF2-40B4-BE49-F238E27FC236}">
                <a16:creationId xmlns:a16="http://schemas.microsoft.com/office/drawing/2014/main" id="{E3B3E212-E296-4B66-8D5E-7EA31B5DBAC6}"/>
              </a:ext>
            </a:extLst>
          </p:cNvPr>
          <p:cNvSpPr>
            <a:spLocks noGrp="1"/>
          </p:cNvSpPr>
          <p:nvPr>
            <p:ph type="body" sz="quarter" idx="16"/>
          </p:nvPr>
        </p:nvSpPr>
        <p:spPr>
          <a:xfrm>
            <a:off x="2432850" y="2345985"/>
            <a:ext cx="2487168" cy="310896"/>
          </a:xfrm>
        </p:spPr>
        <p:txBody>
          <a:bodyPr>
            <a:noAutofit/>
          </a:bodyPr>
          <a:lstStyle>
            <a:lvl1pPr>
              <a:lnSpc>
                <a:spcPct val="100000"/>
              </a:lnSpc>
              <a:defRPr sz="1400">
                <a:latin typeface="+mj-lt"/>
              </a:defRPr>
            </a:lvl1pPr>
            <a:lvl2pPr>
              <a:lnSpc>
                <a:spcPct val="100000"/>
              </a:lnSpc>
              <a:defRPr sz="1200"/>
            </a:lvl2pPr>
            <a:lvl3pPr>
              <a:lnSpc>
                <a:spcPct val="100000"/>
              </a:lnSpc>
              <a:defRPr sz="1200"/>
            </a:lvl3pPr>
            <a:lvl4pPr>
              <a:lnSpc>
                <a:spcPct val="100000"/>
              </a:lnSpc>
              <a:defRPr sz="1200"/>
            </a:lvl4pPr>
            <a:lvl5pPr>
              <a:lnSpc>
                <a:spcPct val="100000"/>
              </a:lnSpc>
              <a:defRPr sz="1200"/>
            </a:lvl5pPr>
          </a:lstStyle>
          <a:p>
            <a:pPr lvl="0"/>
            <a:r>
              <a:rPr lang="en-US"/>
              <a:t>Click to edit Master text styles</a:t>
            </a:r>
          </a:p>
        </p:txBody>
      </p:sp>
      <p:sp>
        <p:nvSpPr>
          <p:cNvPr id="24" name="Text Placeholder 4">
            <a:extLst>
              <a:ext uri="{FF2B5EF4-FFF2-40B4-BE49-F238E27FC236}">
                <a16:creationId xmlns:a16="http://schemas.microsoft.com/office/drawing/2014/main" id="{C4DDB124-0774-4CA8-B2A4-E4C825AADB57}"/>
              </a:ext>
            </a:extLst>
          </p:cNvPr>
          <p:cNvSpPr>
            <a:spLocks noGrp="1"/>
          </p:cNvSpPr>
          <p:nvPr>
            <p:ph type="body" sz="quarter" idx="17"/>
          </p:nvPr>
        </p:nvSpPr>
        <p:spPr>
          <a:xfrm>
            <a:off x="2432850" y="3643790"/>
            <a:ext cx="2487168" cy="466344"/>
          </a:xfrm>
        </p:spPr>
        <p:txBody>
          <a:bodyPr>
            <a:noAutofit/>
          </a:bodyPr>
          <a:lstStyle>
            <a:lvl1pPr>
              <a:lnSpc>
                <a:spcPct val="100000"/>
              </a:lnSpc>
              <a:defRPr sz="1200"/>
            </a:lvl1pPr>
            <a:lvl2pPr>
              <a:lnSpc>
                <a:spcPct val="100000"/>
              </a:lnSpc>
              <a:defRPr sz="1200"/>
            </a:lvl2pPr>
            <a:lvl3pPr>
              <a:lnSpc>
                <a:spcPct val="100000"/>
              </a:lnSpc>
              <a:defRPr sz="1200"/>
            </a:lvl3pPr>
            <a:lvl4pPr>
              <a:lnSpc>
                <a:spcPct val="100000"/>
              </a:lnSpc>
              <a:defRPr sz="1200"/>
            </a:lvl4pPr>
            <a:lvl5pPr>
              <a:lnSpc>
                <a:spcPct val="100000"/>
              </a:lnSpc>
              <a:defRPr sz="1200"/>
            </a:lvl5pPr>
          </a:lstStyle>
          <a:p>
            <a:pPr lvl="0"/>
            <a:r>
              <a:rPr lang="en-US"/>
              <a:t>Click to edit Master text styles</a:t>
            </a:r>
          </a:p>
        </p:txBody>
      </p:sp>
      <p:sp>
        <p:nvSpPr>
          <p:cNvPr id="25" name="Text Placeholder 4">
            <a:extLst>
              <a:ext uri="{FF2B5EF4-FFF2-40B4-BE49-F238E27FC236}">
                <a16:creationId xmlns:a16="http://schemas.microsoft.com/office/drawing/2014/main" id="{51E7EAB7-3002-40D9-AF32-3C0D2A6BDC07}"/>
              </a:ext>
            </a:extLst>
          </p:cNvPr>
          <p:cNvSpPr>
            <a:spLocks noGrp="1"/>
          </p:cNvSpPr>
          <p:nvPr>
            <p:ph type="body" sz="quarter" idx="18"/>
          </p:nvPr>
        </p:nvSpPr>
        <p:spPr>
          <a:xfrm>
            <a:off x="2432850" y="3332640"/>
            <a:ext cx="2487168" cy="310896"/>
          </a:xfrm>
        </p:spPr>
        <p:txBody>
          <a:bodyPr>
            <a:noAutofit/>
          </a:bodyPr>
          <a:lstStyle>
            <a:lvl1pPr>
              <a:lnSpc>
                <a:spcPct val="100000"/>
              </a:lnSpc>
              <a:defRPr sz="1400">
                <a:latin typeface="+mj-lt"/>
              </a:defRPr>
            </a:lvl1pPr>
            <a:lvl2pPr>
              <a:lnSpc>
                <a:spcPct val="100000"/>
              </a:lnSpc>
              <a:defRPr sz="1200"/>
            </a:lvl2pPr>
            <a:lvl3pPr>
              <a:lnSpc>
                <a:spcPct val="100000"/>
              </a:lnSpc>
              <a:defRPr sz="1200"/>
            </a:lvl3pPr>
            <a:lvl4pPr>
              <a:lnSpc>
                <a:spcPct val="100000"/>
              </a:lnSpc>
              <a:defRPr sz="1200"/>
            </a:lvl4pPr>
            <a:lvl5pPr>
              <a:lnSpc>
                <a:spcPct val="100000"/>
              </a:lnSpc>
              <a:defRPr sz="1200"/>
            </a:lvl5pPr>
          </a:lstStyle>
          <a:p>
            <a:pPr lvl="0"/>
            <a:r>
              <a:rPr lang="en-US"/>
              <a:t>Click to edit Master text styles</a:t>
            </a:r>
          </a:p>
        </p:txBody>
      </p:sp>
      <p:sp>
        <p:nvSpPr>
          <p:cNvPr id="26" name="Text Placeholder 4">
            <a:extLst>
              <a:ext uri="{FF2B5EF4-FFF2-40B4-BE49-F238E27FC236}">
                <a16:creationId xmlns:a16="http://schemas.microsoft.com/office/drawing/2014/main" id="{BBCF6A04-376A-4BBB-982E-2A71D9AE13BE}"/>
              </a:ext>
            </a:extLst>
          </p:cNvPr>
          <p:cNvSpPr>
            <a:spLocks noGrp="1"/>
          </p:cNvSpPr>
          <p:nvPr>
            <p:ph type="body" sz="quarter" idx="19"/>
          </p:nvPr>
        </p:nvSpPr>
        <p:spPr>
          <a:xfrm>
            <a:off x="2432850" y="4630446"/>
            <a:ext cx="2487168" cy="466344"/>
          </a:xfrm>
        </p:spPr>
        <p:txBody>
          <a:bodyPr>
            <a:noAutofit/>
          </a:bodyPr>
          <a:lstStyle>
            <a:lvl1pPr>
              <a:lnSpc>
                <a:spcPct val="100000"/>
              </a:lnSpc>
              <a:defRPr sz="1200"/>
            </a:lvl1pPr>
            <a:lvl2pPr>
              <a:lnSpc>
                <a:spcPct val="100000"/>
              </a:lnSpc>
              <a:defRPr sz="1200"/>
            </a:lvl2pPr>
            <a:lvl3pPr>
              <a:lnSpc>
                <a:spcPct val="100000"/>
              </a:lnSpc>
              <a:defRPr sz="1200"/>
            </a:lvl3pPr>
            <a:lvl4pPr>
              <a:lnSpc>
                <a:spcPct val="100000"/>
              </a:lnSpc>
              <a:defRPr sz="1200"/>
            </a:lvl4pPr>
            <a:lvl5pPr>
              <a:lnSpc>
                <a:spcPct val="100000"/>
              </a:lnSpc>
              <a:defRPr sz="1200"/>
            </a:lvl5pPr>
          </a:lstStyle>
          <a:p>
            <a:pPr lvl="0"/>
            <a:r>
              <a:rPr lang="en-US"/>
              <a:t>Click to edit Master text styles</a:t>
            </a:r>
          </a:p>
        </p:txBody>
      </p:sp>
      <p:sp>
        <p:nvSpPr>
          <p:cNvPr id="27" name="Text Placeholder 4">
            <a:extLst>
              <a:ext uri="{FF2B5EF4-FFF2-40B4-BE49-F238E27FC236}">
                <a16:creationId xmlns:a16="http://schemas.microsoft.com/office/drawing/2014/main" id="{2CDE19C8-B0CF-46C5-B5C9-326C3E2E7C78}"/>
              </a:ext>
            </a:extLst>
          </p:cNvPr>
          <p:cNvSpPr>
            <a:spLocks noGrp="1"/>
          </p:cNvSpPr>
          <p:nvPr>
            <p:ph type="body" sz="quarter" idx="20"/>
          </p:nvPr>
        </p:nvSpPr>
        <p:spPr>
          <a:xfrm>
            <a:off x="2432850" y="4319296"/>
            <a:ext cx="2487168" cy="310896"/>
          </a:xfrm>
        </p:spPr>
        <p:txBody>
          <a:bodyPr>
            <a:noAutofit/>
          </a:bodyPr>
          <a:lstStyle>
            <a:lvl1pPr>
              <a:lnSpc>
                <a:spcPct val="100000"/>
              </a:lnSpc>
              <a:defRPr sz="1400">
                <a:latin typeface="+mj-lt"/>
              </a:defRPr>
            </a:lvl1pPr>
            <a:lvl2pPr>
              <a:lnSpc>
                <a:spcPct val="100000"/>
              </a:lnSpc>
              <a:defRPr sz="1200"/>
            </a:lvl2pPr>
            <a:lvl3pPr>
              <a:lnSpc>
                <a:spcPct val="100000"/>
              </a:lnSpc>
              <a:defRPr sz="1200"/>
            </a:lvl3pPr>
            <a:lvl4pPr>
              <a:lnSpc>
                <a:spcPct val="100000"/>
              </a:lnSpc>
              <a:defRPr sz="1200"/>
            </a:lvl4pPr>
            <a:lvl5pPr>
              <a:lnSpc>
                <a:spcPct val="100000"/>
              </a:lnSpc>
              <a:defRPr sz="1200"/>
            </a:lvl5pPr>
          </a:lstStyle>
          <a:p>
            <a:pPr lvl="0"/>
            <a:r>
              <a:rPr lang="en-US"/>
              <a:t>Click to edit Master text styles</a:t>
            </a:r>
          </a:p>
        </p:txBody>
      </p:sp>
    </p:spTree>
    <p:extLst>
      <p:ext uri="{BB962C8B-B14F-4D97-AF65-F5344CB8AC3E}">
        <p14:creationId xmlns:p14="http://schemas.microsoft.com/office/powerpoint/2010/main" val="318378387"/>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28">
    <p:spTree>
      <p:nvGrpSpPr>
        <p:cNvPr id="1" name=""/>
        <p:cNvGrpSpPr/>
        <p:nvPr/>
      </p:nvGrpSpPr>
      <p:grpSpPr>
        <a:xfrm>
          <a:off x="0" y="0"/>
          <a:ext cx="0" cy="0"/>
          <a:chOff x="0" y="0"/>
          <a:chExt cx="0" cy="0"/>
        </a:xfrm>
      </p:grpSpPr>
      <p:sp>
        <p:nvSpPr>
          <p:cNvPr id="10" name="Freeform: Shape 9">
            <a:extLst>
              <a:ext uri="{FF2B5EF4-FFF2-40B4-BE49-F238E27FC236}">
                <a16:creationId xmlns:a16="http://schemas.microsoft.com/office/drawing/2014/main" id="{C1B71119-A5E5-4A1D-AF9D-F9DFE789DA1C}"/>
              </a:ext>
            </a:extLst>
          </p:cNvPr>
          <p:cNvSpPr/>
          <p:nvPr userDrawn="1"/>
        </p:nvSpPr>
        <p:spPr>
          <a:xfrm>
            <a:off x="4436518" y="0"/>
            <a:ext cx="7755482" cy="6858000"/>
          </a:xfrm>
          <a:custGeom>
            <a:avLst/>
            <a:gdLst>
              <a:gd name="connsiteX0" fmla="*/ 4806929 w 7755482"/>
              <a:gd name="connsiteY0" fmla="*/ 0 h 6858000"/>
              <a:gd name="connsiteX1" fmla="*/ 7755482 w 7755482"/>
              <a:gd name="connsiteY1" fmla="*/ 0 h 6858000"/>
              <a:gd name="connsiteX2" fmla="*/ 7755482 w 7755482"/>
              <a:gd name="connsiteY2" fmla="*/ 6858000 h 6858000"/>
              <a:gd name="connsiteX3" fmla="*/ 1257415 w 7755482"/>
              <a:gd name="connsiteY3" fmla="*/ 6858000 h 6858000"/>
              <a:gd name="connsiteX4" fmla="*/ 28298 w 7755482"/>
              <a:gd name="connsiteY4" fmla="*/ 2143220 h 6858000"/>
              <a:gd name="connsiteX5" fmla="*/ 649570 w 7755482"/>
              <a:gd name="connsiteY5" fmla="*/ 1083801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755482" h="6858000">
                <a:moveTo>
                  <a:pt x="4806929" y="0"/>
                </a:moveTo>
                <a:lnTo>
                  <a:pt x="7755482" y="0"/>
                </a:lnTo>
                <a:lnTo>
                  <a:pt x="7755482" y="6858000"/>
                </a:lnTo>
                <a:lnTo>
                  <a:pt x="1257415" y="6858000"/>
                </a:lnTo>
                <a:lnTo>
                  <a:pt x="28298" y="2143220"/>
                </a:lnTo>
                <a:cubicBezTo>
                  <a:pt x="-92693" y="1679110"/>
                  <a:pt x="185460" y="1204792"/>
                  <a:pt x="649570" y="1083801"/>
                </a:cubicBezTo>
                <a:close/>
              </a:path>
            </a:pathLst>
          </a:cu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ID"/>
          </a:p>
        </p:txBody>
      </p:sp>
      <p:sp>
        <p:nvSpPr>
          <p:cNvPr id="31" name="Picture Placeholder 30">
            <a:extLst>
              <a:ext uri="{FF2B5EF4-FFF2-40B4-BE49-F238E27FC236}">
                <a16:creationId xmlns:a16="http://schemas.microsoft.com/office/drawing/2014/main" id="{009E05B8-80C3-4866-9D44-834A8C772622}"/>
              </a:ext>
            </a:extLst>
          </p:cNvPr>
          <p:cNvSpPr>
            <a:spLocks noGrp="1"/>
          </p:cNvSpPr>
          <p:nvPr>
            <p:ph type="pic" sz="quarter" idx="10"/>
          </p:nvPr>
        </p:nvSpPr>
        <p:spPr>
          <a:xfrm>
            <a:off x="4575302" y="608818"/>
            <a:ext cx="2638298" cy="5626882"/>
          </a:xfrm>
          <a:custGeom>
            <a:avLst/>
            <a:gdLst>
              <a:gd name="connsiteX0" fmla="*/ 0 w 2638298"/>
              <a:gd name="connsiteY0" fmla="*/ 0 h 5626882"/>
              <a:gd name="connsiteX1" fmla="*/ 2638298 w 2638298"/>
              <a:gd name="connsiteY1" fmla="*/ 0 h 5626882"/>
              <a:gd name="connsiteX2" fmla="*/ 2638298 w 2638298"/>
              <a:gd name="connsiteY2" fmla="*/ 5626882 h 5626882"/>
              <a:gd name="connsiteX3" fmla="*/ 0 w 2638298"/>
              <a:gd name="connsiteY3" fmla="*/ 5626882 h 5626882"/>
            </a:gdLst>
            <a:ahLst/>
            <a:cxnLst>
              <a:cxn ang="0">
                <a:pos x="connsiteX0" y="connsiteY0"/>
              </a:cxn>
              <a:cxn ang="0">
                <a:pos x="connsiteX1" y="connsiteY1"/>
              </a:cxn>
              <a:cxn ang="0">
                <a:pos x="connsiteX2" y="connsiteY2"/>
              </a:cxn>
              <a:cxn ang="0">
                <a:pos x="connsiteX3" y="connsiteY3"/>
              </a:cxn>
            </a:cxnLst>
            <a:rect l="l" t="t" r="r" b="b"/>
            <a:pathLst>
              <a:path w="2638298" h="5626882">
                <a:moveTo>
                  <a:pt x="0" y="0"/>
                </a:moveTo>
                <a:lnTo>
                  <a:pt x="2638298" y="0"/>
                </a:lnTo>
                <a:lnTo>
                  <a:pt x="2638298" y="5626882"/>
                </a:lnTo>
                <a:lnTo>
                  <a:pt x="0" y="5626882"/>
                </a:lnTo>
                <a:close/>
              </a:path>
            </a:pathLst>
          </a:custGeom>
          <a:gradFill>
            <a:gsLst>
              <a:gs pos="0">
                <a:schemeClr val="bg1">
                  <a:lumMod val="85000"/>
                </a:schemeClr>
              </a:gs>
              <a:gs pos="100000">
                <a:schemeClr val="bg1">
                  <a:lumMod val="65000"/>
                </a:schemeClr>
              </a:gs>
            </a:gsLst>
            <a:lin ang="2700000" scaled="1"/>
          </a:gradFill>
        </p:spPr>
        <p:txBody>
          <a:bodyPr wrap="square">
            <a:noAutofit/>
          </a:bodyPr>
          <a:lstStyle/>
          <a:p>
            <a:endParaRPr lang="en-ID"/>
          </a:p>
        </p:txBody>
      </p:sp>
      <p:sp>
        <p:nvSpPr>
          <p:cNvPr id="28" name="Text Placeholder 4">
            <a:extLst>
              <a:ext uri="{FF2B5EF4-FFF2-40B4-BE49-F238E27FC236}">
                <a16:creationId xmlns:a16="http://schemas.microsoft.com/office/drawing/2014/main" id="{D3AC536F-EDB7-47FD-9121-F1C7987FAFAF}"/>
              </a:ext>
            </a:extLst>
          </p:cNvPr>
          <p:cNvSpPr>
            <a:spLocks noGrp="1"/>
          </p:cNvSpPr>
          <p:nvPr>
            <p:ph type="body" sz="quarter" idx="15"/>
          </p:nvPr>
        </p:nvSpPr>
        <p:spPr>
          <a:xfrm>
            <a:off x="1008318" y="3466938"/>
            <a:ext cx="3054096" cy="832104"/>
          </a:xfrm>
        </p:spPr>
        <p:txBody>
          <a:bodyPr>
            <a:noAutofit/>
          </a:bodyPr>
          <a:lstStyle>
            <a:lvl1pPr>
              <a:lnSpc>
                <a:spcPct val="100000"/>
              </a:lnSpc>
              <a:defRPr sz="1200"/>
            </a:lvl1pPr>
            <a:lvl2pPr>
              <a:lnSpc>
                <a:spcPct val="100000"/>
              </a:lnSpc>
              <a:defRPr sz="1200"/>
            </a:lvl2pPr>
            <a:lvl3pPr>
              <a:lnSpc>
                <a:spcPct val="100000"/>
              </a:lnSpc>
              <a:defRPr sz="1200"/>
            </a:lvl3pPr>
            <a:lvl4pPr>
              <a:lnSpc>
                <a:spcPct val="100000"/>
              </a:lnSpc>
              <a:defRPr sz="1200"/>
            </a:lvl4pPr>
            <a:lvl5pPr>
              <a:lnSpc>
                <a:spcPct val="100000"/>
              </a:lnSpc>
              <a:defRPr sz="1200"/>
            </a:lvl5pPr>
          </a:lstStyle>
          <a:p>
            <a:pPr lvl="0"/>
            <a:r>
              <a:rPr lang="en-US"/>
              <a:t>Click to edit Master text styles</a:t>
            </a:r>
          </a:p>
        </p:txBody>
      </p:sp>
      <p:sp>
        <p:nvSpPr>
          <p:cNvPr id="29" name="Title 2">
            <a:extLst>
              <a:ext uri="{FF2B5EF4-FFF2-40B4-BE49-F238E27FC236}">
                <a16:creationId xmlns:a16="http://schemas.microsoft.com/office/drawing/2014/main" id="{94658541-FF9E-4569-9CFE-C4EC12BFADB7}"/>
              </a:ext>
            </a:extLst>
          </p:cNvPr>
          <p:cNvSpPr>
            <a:spLocks noGrp="1"/>
          </p:cNvSpPr>
          <p:nvPr>
            <p:ph type="title"/>
          </p:nvPr>
        </p:nvSpPr>
        <p:spPr>
          <a:xfrm>
            <a:off x="1008318" y="2285121"/>
            <a:ext cx="3054096" cy="1078992"/>
          </a:xfrm>
        </p:spPr>
        <p:txBody>
          <a:bodyPr anchor="t">
            <a:noAutofit/>
          </a:bodyPr>
          <a:lstStyle>
            <a:lvl1pPr>
              <a:lnSpc>
                <a:spcPct val="100000"/>
              </a:lnSpc>
              <a:defRPr sz="3200"/>
            </a:lvl1pPr>
          </a:lstStyle>
          <a:p>
            <a:r>
              <a:rPr lang="en-US"/>
              <a:t>Click to edit Master title style</a:t>
            </a:r>
            <a:endParaRPr lang="en-ID"/>
          </a:p>
        </p:txBody>
      </p:sp>
      <p:sp>
        <p:nvSpPr>
          <p:cNvPr id="32" name="Text Placeholder 4">
            <a:extLst>
              <a:ext uri="{FF2B5EF4-FFF2-40B4-BE49-F238E27FC236}">
                <a16:creationId xmlns:a16="http://schemas.microsoft.com/office/drawing/2014/main" id="{4E4232D2-E1F2-4001-8072-8465E2807942}"/>
              </a:ext>
            </a:extLst>
          </p:cNvPr>
          <p:cNvSpPr>
            <a:spLocks noGrp="1"/>
          </p:cNvSpPr>
          <p:nvPr>
            <p:ph type="body" sz="quarter" idx="19"/>
          </p:nvPr>
        </p:nvSpPr>
        <p:spPr>
          <a:xfrm>
            <a:off x="7639466" y="1885527"/>
            <a:ext cx="3310128" cy="646331"/>
          </a:xfrm>
        </p:spPr>
        <p:txBody>
          <a:bodyPr>
            <a:noAutofit/>
          </a:bodyPr>
          <a:lstStyle>
            <a:lvl1pPr>
              <a:lnSpc>
                <a:spcPct val="100000"/>
              </a:lnSpc>
              <a:defRPr sz="1200"/>
            </a:lvl1pPr>
            <a:lvl2pPr>
              <a:lnSpc>
                <a:spcPct val="100000"/>
              </a:lnSpc>
              <a:defRPr sz="1200"/>
            </a:lvl2pPr>
            <a:lvl3pPr>
              <a:lnSpc>
                <a:spcPct val="100000"/>
              </a:lnSpc>
              <a:defRPr sz="1200"/>
            </a:lvl3pPr>
            <a:lvl4pPr>
              <a:lnSpc>
                <a:spcPct val="100000"/>
              </a:lnSpc>
              <a:defRPr sz="1200"/>
            </a:lvl4pPr>
            <a:lvl5pPr>
              <a:lnSpc>
                <a:spcPct val="100000"/>
              </a:lnSpc>
              <a:defRPr sz="1200"/>
            </a:lvl5pPr>
          </a:lstStyle>
          <a:p>
            <a:pPr lvl="0"/>
            <a:r>
              <a:rPr lang="en-US"/>
              <a:t>Click to edit Master text styles</a:t>
            </a:r>
          </a:p>
        </p:txBody>
      </p:sp>
      <p:sp>
        <p:nvSpPr>
          <p:cNvPr id="33" name="Text Placeholder 4">
            <a:extLst>
              <a:ext uri="{FF2B5EF4-FFF2-40B4-BE49-F238E27FC236}">
                <a16:creationId xmlns:a16="http://schemas.microsoft.com/office/drawing/2014/main" id="{2F791073-1ABB-4EC9-A91C-E4C186C14F5A}"/>
              </a:ext>
            </a:extLst>
          </p:cNvPr>
          <p:cNvSpPr>
            <a:spLocks noGrp="1"/>
          </p:cNvSpPr>
          <p:nvPr>
            <p:ph type="body" sz="quarter" idx="20"/>
          </p:nvPr>
        </p:nvSpPr>
        <p:spPr>
          <a:xfrm>
            <a:off x="7639466" y="1592808"/>
            <a:ext cx="3310128" cy="310896"/>
          </a:xfrm>
        </p:spPr>
        <p:txBody>
          <a:bodyPr>
            <a:noAutofit/>
          </a:bodyPr>
          <a:lstStyle>
            <a:lvl1pPr>
              <a:lnSpc>
                <a:spcPct val="100000"/>
              </a:lnSpc>
              <a:defRPr sz="1400">
                <a:latin typeface="+mj-lt"/>
              </a:defRPr>
            </a:lvl1pPr>
            <a:lvl2pPr>
              <a:lnSpc>
                <a:spcPct val="100000"/>
              </a:lnSpc>
              <a:defRPr sz="1200"/>
            </a:lvl2pPr>
            <a:lvl3pPr>
              <a:lnSpc>
                <a:spcPct val="100000"/>
              </a:lnSpc>
              <a:defRPr sz="1200"/>
            </a:lvl3pPr>
            <a:lvl4pPr>
              <a:lnSpc>
                <a:spcPct val="100000"/>
              </a:lnSpc>
              <a:defRPr sz="1200"/>
            </a:lvl4pPr>
            <a:lvl5pPr>
              <a:lnSpc>
                <a:spcPct val="100000"/>
              </a:lnSpc>
              <a:defRPr sz="1200"/>
            </a:lvl5pPr>
          </a:lstStyle>
          <a:p>
            <a:pPr lvl="0"/>
            <a:r>
              <a:rPr lang="en-US"/>
              <a:t>Click to edit Master text styles</a:t>
            </a:r>
          </a:p>
        </p:txBody>
      </p:sp>
      <p:sp>
        <p:nvSpPr>
          <p:cNvPr id="34" name="Text Placeholder 4">
            <a:extLst>
              <a:ext uri="{FF2B5EF4-FFF2-40B4-BE49-F238E27FC236}">
                <a16:creationId xmlns:a16="http://schemas.microsoft.com/office/drawing/2014/main" id="{0574E8A8-D978-4CFC-9A39-0040F1281B6A}"/>
              </a:ext>
            </a:extLst>
          </p:cNvPr>
          <p:cNvSpPr>
            <a:spLocks noGrp="1"/>
          </p:cNvSpPr>
          <p:nvPr>
            <p:ph type="body" sz="quarter" idx="21"/>
          </p:nvPr>
        </p:nvSpPr>
        <p:spPr>
          <a:xfrm>
            <a:off x="7639466" y="3274084"/>
            <a:ext cx="3310128" cy="646331"/>
          </a:xfrm>
        </p:spPr>
        <p:txBody>
          <a:bodyPr>
            <a:noAutofit/>
          </a:bodyPr>
          <a:lstStyle>
            <a:lvl1pPr>
              <a:lnSpc>
                <a:spcPct val="100000"/>
              </a:lnSpc>
              <a:defRPr sz="1200"/>
            </a:lvl1pPr>
            <a:lvl2pPr>
              <a:lnSpc>
                <a:spcPct val="100000"/>
              </a:lnSpc>
              <a:defRPr sz="1200"/>
            </a:lvl2pPr>
            <a:lvl3pPr>
              <a:lnSpc>
                <a:spcPct val="100000"/>
              </a:lnSpc>
              <a:defRPr sz="1200"/>
            </a:lvl3pPr>
            <a:lvl4pPr>
              <a:lnSpc>
                <a:spcPct val="100000"/>
              </a:lnSpc>
              <a:defRPr sz="1200"/>
            </a:lvl4pPr>
            <a:lvl5pPr>
              <a:lnSpc>
                <a:spcPct val="100000"/>
              </a:lnSpc>
              <a:defRPr sz="1200"/>
            </a:lvl5pPr>
          </a:lstStyle>
          <a:p>
            <a:pPr lvl="0"/>
            <a:r>
              <a:rPr lang="en-US"/>
              <a:t>Click to edit Master text styles</a:t>
            </a:r>
          </a:p>
        </p:txBody>
      </p:sp>
      <p:sp>
        <p:nvSpPr>
          <p:cNvPr id="35" name="Text Placeholder 4">
            <a:extLst>
              <a:ext uri="{FF2B5EF4-FFF2-40B4-BE49-F238E27FC236}">
                <a16:creationId xmlns:a16="http://schemas.microsoft.com/office/drawing/2014/main" id="{46105B6C-9DAF-4954-A269-2FF4F733D3F8}"/>
              </a:ext>
            </a:extLst>
          </p:cNvPr>
          <p:cNvSpPr>
            <a:spLocks noGrp="1"/>
          </p:cNvSpPr>
          <p:nvPr>
            <p:ph type="body" sz="quarter" idx="22"/>
          </p:nvPr>
        </p:nvSpPr>
        <p:spPr>
          <a:xfrm>
            <a:off x="7639466" y="2981365"/>
            <a:ext cx="3310128" cy="310896"/>
          </a:xfrm>
        </p:spPr>
        <p:txBody>
          <a:bodyPr>
            <a:noAutofit/>
          </a:bodyPr>
          <a:lstStyle>
            <a:lvl1pPr>
              <a:lnSpc>
                <a:spcPct val="100000"/>
              </a:lnSpc>
              <a:defRPr sz="1400">
                <a:latin typeface="+mj-lt"/>
              </a:defRPr>
            </a:lvl1pPr>
            <a:lvl2pPr>
              <a:lnSpc>
                <a:spcPct val="100000"/>
              </a:lnSpc>
              <a:defRPr sz="1200"/>
            </a:lvl2pPr>
            <a:lvl3pPr>
              <a:lnSpc>
                <a:spcPct val="100000"/>
              </a:lnSpc>
              <a:defRPr sz="1200"/>
            </a:lvl3pPr>
            <a:lvl4pPr>
              <a:lnSpc>
                <a:spcPct val="100000"/>
              </a:lnSpc>
              <a:defRPr sz="1200"/>
            </a:lvl4pPr>
            <a:lvl5pPr>
              <a:lnSpc>
                <a:spcPct val="100000"/>
              </a:lnSpc>
              <a:defRPr sz="1200"/>
            </a:lvl5pPr>
          </a:lstStyle>
          <a:p>
            <a:pPr lvl="0"/>
            <a:r>
              <a:rPr lang="en-US"/>
              <a:t>Click to edit Master text styles</a:t>
            </a:r>
          </a:p>
        </p:txBody>
      </p:sp>
      <p:sp>
        <p:nvSpPr>
          <p:cNvPr id="37" name="Text Placeholder 4">
            <a:extLst>
              <a:ext uri="{FF2B5EF4-FFF2-40B4-BE49-F238E27FC236}">
                <a16:creationId xmlns:a16="http://schemas.microsoft.com/office/drawing/2014/main" id="{A594303E-87A2-4F87-A83A-3C4857948382}"/>
              </a:ext>
            </a:extLst>
          </p:cNvPr>
          <p:cNvSpPr>
            <a:spLocks noGrp="1"/>
          </p:cNvSpPr>
          <p:nvPr>
            <p:ph type="body" sz="quarter" idx="23"/>
          </p:nvPr>
        </p:nvSpPr>
        <p:spPr>
          <a:xfrm>
            <a:off x="7639466" y="4637292"/>
            <a:ext cx="3310128" cy="646331"/>
          </a:xfrm>
        </p:spPr>
        <p:txBody>
          <a:bodyPr>
            <a:noAutofit/>
          </a:bodyPr>
          <a:lstStyle>
            <a:lvl1pPr>
              <a:lnSpc>
                <a:spcPct val="100000"/>
              </a:lnSpc>
              <a:defRPr sz="1200"/>
            </a:lvl1pPr>
            <a:lvl2pPr>
              <a:lnSpc>
                <a:spcPct val="100000"/>
              </a:lnSpc>
              <a:defRPr sz="1200"/>
            </a:lvl2pPr>
            <a:lvl3pPr>
              <a:lnSpc>
                <a:spcPct val="100000"/>
              </a:lnSpc>
              <a:defRPr sz="1200"/>
            </a:lvl3pPr>
            <a:lvl4pPr>
              <a:lnSpc>
                <a:spcPct val="100000"/>
              </a:lnSpc>
              <a:defRPr sz="1200"/>
            </a:lvl4pPr>
            <a:lvl5pPr>
              <a:lnSpc>
                <a:spcPct val="100000"/>
              </a:lnSpc>
              <a:defRPr sz="1200"/>
            </a:lvl5pPr>
          </a:lstStyle>
          <a:p>
            <a:pPr lvl="0"/>
            <a:r>
              <a:rPr lang="en-US"/>
              <a:t>Click to edit Master text styles</a:t>
            </a:r>
          </a:p>
        </p:txBody>
      </p:sp>
      <p:sp>
        <p:nvSpPr>
          <p:cNvPr id="38" name="Text Placeholder 4">
            <a:extLst>
              <a:ext uri="{FF2B5EF4-FFF2-40B4-BE49-F238E27FC236}">
                <a16:creationId xmlns:a16="http://schemas.microsoft.com/office/drawing/2014/main" id="{AAF7AE7B-2949-43BE-A98D-8543CEDB63EB}"/>
              </a:ext>
            </a:extLst>
          </p:cNvPr>
          <p:cNvSpPr>
            <a:spLocks noGrp="1"/>
          </p:cNvSpPr>
          <p:nvPr>
            <p:ph type="body" sz="quarter" idx="24"/>
          </p:nvPr>
        </p:nvSpPr>
        <p:spPr>
          <a:xfrm>
            <a:off x="7639466" y="4344573"/>
            <a:ext cx="3310128" cy="310896"/>
          </a:xfrm>
        </p:spPr>
        <p:txBody>
          <a:bodyPr>
            <a:noAutofit/>
          </a:bodyPr>
          <a:lstStyle>
            <a:lvl1pPr>
              <a:lnSpc>
                <a:spcPct val="100000"/>
              </a:lnSpc>
              <a:defRPr sz="1400">
                <a:latin typeface="+mj-lt"/>
              </a:defRPr>
            </a:lvl1pPr>
            <a:lvl2pPr>
              <a:lnSpc>
                <a:spcPct val="100000"/>
              </a:lnSpc>
              <a:defRPr sz="1200"/>
            </a:lvl2pPr>
            <a:lvl3pPr>
              <a:lnSpc>
                <a:spcPct val="100000"/>
              </a:lnSpc>
              <a:defRPr sz="1200"/>
            </a:lvl3pPr>
            <a:lvl4pPr>
              <a:lnSpc>
                <a:spcPct val="100000"/>
              </a:lnSpc>
              <a:defRPr sz="1200"/>
            </a:lvl4pPr>
            <a:lvl5pPr>
              <a:lnSpc>
                <a:spcPct val="100000"/>
              </a:lnSpc>
              <a:defRPr sz="1200"/>
            </a:lvl5pPr>
          </a:lstStyle>
          <a:p>
            <a:pPr lvl="0"/>
            <a:r>
              <a:rPr lang="en-US"/>
              <a:t>Click to edit Master text styles</a:t>
            </a:r>
          </a:p>
        </p:txBody>
      </p:sp>
    </p:spTree>
    <p:extLst>
      <p:ext uri="{BB962C8B-B14F-4D97-AF65-F5344CB8AC3E}">
        <p14:creationId xmlns:p14="http://schemas.microsoft.com/office/powerpoint/2010/main" val="31067967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02">
    <p:spTree>
      <p:nvGrpSpPr>
        <p:cNvPr id="1" name=""/>
        <p:cNvGrpSpPr/>
        <p:nvPr/>
      </p:nvGrpSpPr>
      <p:grpSpPr>
        <a:xfrm>
          <a:off x="0" y="0"/>
          <a:ext cx="0" cy="0"/>
          <a:chOff x="0" y="0"/>
          <a:chExt cx="0" cy="0"/>
        </a:xfrm>
      </p:grpSpPr>
      <p:sp>
        <p:nvSpPr>
          <p:cNvPr id="22" name="Picture Placeholder 21">
            <a:extLst>
              <a:ext uri="{FF2B5EF4-FFF2-40B4-BE49-F238E27FC236}">
                <a16:creationId xmlns:a16="http://schemas.microsoft.com/office/drawing/2014/main" id="{E8D4499B-61C3-41E8-BD41-E35C209EB696}"/>
              </a:ext>
            </a:extLst>
          </p:cNvPr>
          <p:cNvSpPr>
            <a:spLocks noGrp="1"/>
          </p:cNvSpPr>
          <p:nvPr>
            <p:ph type="pic" sz="quarter" idx="11"/>
          </p:nvPr>
        </p:nvSpPr>
        <p:spPr>
          <a:xfrm>
            <a:off x="6125708" y="441325"/>
            <a:ext cx="8536214" cy="5975350"/>
          </a:xfrm>
          <a:prstGeom prst="roundRect">
            <a:avLst>
              <a:gd name="adj" fmla="val 50000"/>
            </a:avLst>
          </a:prstGeom>
          <a:gradFill flip="none" rotWithShape="1">
            <a:gsLst>
              <a:gs pos="0">
                <a:schemeClr val="bg1">
                  <a:lumMod val="85000"/>
                </a:schemeClr>
              </a:gs>
              <a:gs pos="100000">
                <a:schemeClr val="bg1">
                  <a:lumMod val="65000"/>
                </a:schemeClr>
              </a:gs>
            </a:gsLst>
            <a:lin ang="2700000" scaled="1"/>
            <a:tileRect/>
          </a:gradFill>
        </p:spPr>
        <p:txBody>
          <a:bodyPr wrap="square">
            <a:noAutofit/>
          </a:bodyPr>
          <a:lstStyle/>
          <a:p>
            <a:endParaRPr lang="en-ID"/>
          </a:p>
        </p:txBody>
      </p:sp>
      <p:sp>
        <p:nvSpPr>
          <p:cNvPr id="3" name="Title 2">
            <a:extLst>
              <a:ext uri="{FF2B5EF4-FFF2-40B4-BE49-F238E27FC236}">
                <a16:creationId xmlns:a16="http://schemas.microsoft.com/office/drawing/2014/main" id="{1585A9F3-CEF1-4A81-B6FC-A5C6572715EF}"/>
              </a:ext>
            </a:extLst>
          </p:cNvPr>
          <p:cNvSpPr>
            <a:spLocks noGrp="1"/>
          </p:cNvSpPr>
          <p:nvPr>
            <p:ph type="title"/>
          </p:nvPr>
        </p:nvSpPr>
        <p:spPr>
          <a:xfrm>
            <a:off x="1386374" y="2706564"/>
            <a:ext cx="3054096" cy="1078992"/>
          </a:xfrm>
        </p:spPr>
        <p:txBody>
          <a:bodyPr anchor="t">
            <a:noAutofit/>
          </a:bodyPr>
          <a:lstStyle>
            <a:lvl1pPr>
              <a:lnSpc>
                <a:spcPct val="100000"/>
              </a:lnSpc>
              <a:defRPr sz="3200"/>
            </a:lvl1pPr>
          </a:lstStyle>
          <a:p>
            <a:r>
              <a:rPr lang="en-US"/>
              <a:t>Click to edit Master title style</a:t>
            </a:r>
            <a:endParaRPr lang="en-ID"/>
          </a:p>
        </p:txBody>
      </p:sp>
      <p:sp>
        <p:nvSpPr>
          <p:cNvPr id="5" name="Text Placeholder 4">
            <a:extLst>
              <a:ext uri="{FF2B5EF4-FFF2-40B4-BE49-F238E27FC236}">
                <a16:creationId xmlns:a16="http://schemas.microsoft.com/office/drawing/2014/main" id="{4801E943-3546-4878-81F9-5967EDAD1948}"/>
              </a:ext>
            </a:extLst>
          </p:cNvPr>
          <p:cNvSpPr>
            <a:spLocks noGrp="1"/>
          </p:cNvSpPr>
          <p:nvPr>
            <p:ph type="body" sz="quarter" idx="12"/>
          </p:nvPr>
        </p:nvSpPr>
        <p:spPr>
          <a:xfrm>
            <a:off x="1395518" y="3835662"/>
            <a:ext cx="3044952" cy="649224"/>
          </a:xfrm>
        </p:spPr>
        <p:txBody>
          <a:bodyPr>
            <a:noAutofit/>
          </a:bodyPr>
          <a:lstStyle>
            <a:lvl1pPr>
              <a:lnSpc>
                <a:spcPct val="100000"/>
              </a:lnSpc>
              <a:defRPr sz="1200"/>
            </a:lvl1pPr>
            <a:lvl2pPr>
              <a:lnSpc>
                <a:spcPct val="100000"/>
              </a:lnSpc>
              <a:defRPr sz="1200"/>
            </a:lvl2pPr>
            <a:lvl3pPr>
              <a:lnSpc>
                <a:spcPct val="100000"/>
              </a:lnSpc>
              <a:defRPr sz="1200"/>
            </a:lvl3pPr>
            <a:lvl4pPr>
              <a:lnSpc>
                <a:spcPct val="100000"/>
              </a:lnSpc>
              <a:defRPr sz="1200"/>
            </a:lvl4pPr>
            <a:lvl5pPr>
              <a:lnSpc>
                <a:spcPct val="100000"/>
              </a:lnSpc>
              <a:defRPr sz="1200"/>
            </a:lvl5pPr>
          </a:lstStyle>
          <a:p>
            <a:pPr lvl="0"/>
            <a:r>
              <a:rPr lang="en-US"/>
              <a:t>Click to edit Master text styles</a:t>
            </a:r>
          </a:p>
        </p:txBody>
      </p:sp>
    </p:spTree>
    <p:extLst>
      <p:ext uri="{BB962C8B-B14F-4D97-AF65-F5344CB8AC3E}">
        <p14:creationId xmlns:p14="http://schemas.microsoft.com/office/powerpoint/2010/main" val="1712733222"/>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29">
    <p:bg>
      <p:bgPr>
        <a:solidFill>
          <a:schemeClr val="accent3"/>
        </a:solidFill>
        <a:effectLst/>
      </p:bgPr>
    </p:bg>
    <p:spTree>
      <p:nvGrpSpPr>
        <p:cNvPr id="1" name=""/>
        <p:cNvGrpSpPr/>
        <p:nvPr/>
      </p:nvGrpSpPr>
      <p:grpSpPr>
        <a:xfrm>
          <a:off x="0" y="0"/>
          <a:ext cx="0" cy="0"/>
          <a:chOff x="0" y="0"/>
          <a:chExt cx="0" cy="0"/>
        </a:xfrm>
      </p:grpSpPr>
      <p:sp>
        <p:nvSpPr>
          <p:cNvPr id="22" name="Picture Placeholder 21">
            <a:extLst>
              <a:ext uri="{FF2B5EF4-FFF2-40B4-BE49-F238E27FC236}">
                <a16:creationId xmlns:a16="http://schemas.microsoft.com/office/drawing/2014/main" id="{A4BA4EAF-CC60-4444-BF43-B0BE61C9E89C}"/>
              </a:ext>
            </a:extLst>
          </p:cNvPr>
          <p:cNvSpPr>
            <a:spLocks noGrp="1"/>
          </p:cNvSpPr>
          <p:nvPr>
            <p:ph type="pic" sz="quarter" idx="10"/>
          </p:nvPr>
        </p:nvSpPr>
        <p:spPr>
          <a:xfrm>
            <a:off x="-126768" y="2025953"/>
            <a:ext cx="4966118" cy="3103008"/>
          </a:xfrm>
          <a:custGeom>
            <a:avLst/>
            <a:gdLst>
              <a:gd name="connsiteX0" fmla="*/ 0 w 4966118"/>
              <a:gd name="connsiteY0" fmla="*/ 0 h 3103008"/>
              <a:gd name="connsiteX1" fmla="*/ 4966118 w 4966118"/>
              <a:gd name="connsiteY1" fmla="*/ 0 h 3103008"/>
              <a:gd name="connsiteX2" fmla="*/ 4966118 w 4966118"/>
              <a:gd name="connsiteY2" fmla="*/ 3103008 h 3103008"/>
              <a:gd name="connsiteX3" fmla="*/ 0 w 4966118"/>
              <a:gd name="connsiteY3" fmla="*/ 3103008 h 3103008"/>
            </a:gdLst>
            <a:ahLst/>
            <a:cxnLst>
              <a:cxn ang="0">
                <a:pos x="connsiteX0" y="connsiteY0"/>
              </a:cxn>
              <a:cxn ang="0">
                <a:pos x="connsiteX1" y="connsiteY1"/>
              </a:cxn>
              <a:cxn ang="0">
                <a:pos x="connsiteX2" y="connsiteY2"/>
              </a:cxn>
              <a:cxn ang="0">
                <a:pos x="connsiteX3" y="connsiteY3"/>
              </a:cxn>
            </a:cxnLst>
            <a:rect l="l" t="t" r="r" b="b"/>
            <a:pathLst>
              <a:path w="4966118" h="3103008">
                <a:moveTo>
                  <a:pt x="0" y="0"/>
                </a:moveTo>
                <a:lnTo>
                  <a:pt x="4966118" y="0"/>
                </a:lnTo>
                <a:lnTo>
                  <a:pt x="4966118" y="3103008"/>
                </a:lnTo>
                <a:lnTo>
                  <a:pt x="0" y="3103008"/>
                </a:lnTo>
                <a:close/>
              </a:path>
            </a:pathLst>
          </a:custGeom>
          <a:gradFill>
            <a:gsLst>
              <a:gs pos="0">
                <a:schemeClr val="bg1">
                  <a:lumMod val="85000"/>
                </a:schemeClr>
              </a:gs>
              <a:gs pos="100000">
                <a:schemeClr val="bg1">
                  <a:lumMod val="65000"/>
                </a:schemeClr>
              </a:gs>
            </a:gsLst>
            <a:lin ang="2700000" scaled="1"/>
          </a:gradFill>
        </p:spPr>
        <p:txBody>
          <a:bodyPr wrap="square">
            <a:noAutofit/>
          </a:bodyPr>
          <a:lstStyle/>
          <a:p>
            <a:endParaRPr lang="en-ID"/>
          </a:p>
        </p:txBody>
      </p:sp>
      <p:sp>
        <p:nvSpPr>
          <p:cNvPr id="12" name="Freeform: Shape 11">
            <a:extLst>
              <a:ext uri="{FF2B5EF4-FFF2-40B4-BE49-F238E27FC236}">
                <a16:creationId xmlns:a16="http://schemas.microsoft.com/office/drawing/2014/main" id="{666185D5-1015-41C8-B3FF-20D294CAA3D8}"/>
              </a:ext>
            </a:extLst>
          </p:cNvPr>
          <p:cNvSpPr/>
          <p:nvPr userDrawn="1"/>
        </p:nvSpPr>
        <p:spPr>
          <a:xfrm rot="10800000">
            <a:off x="5448004" y="0"/>
            <a:ext cx="6753316" cy="6858000"/>
          </a:xfrm>
          <a:custGeom>
            <a:avLst/>
            <a:gdLst>
              <a:gd name="connsiteX0" fmla="*/ 5001562 w 6308385"/>
              <a:gd name="connsiteY0" fmla="*/ 6858000 h 6858000"/>
              <a:gd name="connsiteX1" fmla="*/ 469900 w 6308385"/>
              <a:gd name="connsiteY1" fmla="*/ 6858000 h 6858000"/>
              <a:gd name="connsiteX2" fmla="*/ 0 w 6308385"/>
              <a:gd name="connsiteY2" fmla="*/ 6858000 h 6858000"/>
              <a:gd name="connsiteX3" fmla="*/ 0 w 6308385"/>
              <a:gd name="connsiteY3" fmla="*/ 0 h 6858000"/>
              <a:gd name="connsiteX4" fmla="*/ 469900 w 6308385"/>
              <a:gd name="connsiteY4" fmla="*/ 0 h 6858000"/>
              <a:gd name="connsiteX5" fmla="*/ 4735318 w 6308385"/>
              <a:gd name="connsiteY5" fmla="*/ 0 h 6858000"/>
              <a:gd name="connsiteX6" fmla="*/ 4897442 w 6308385"/>
              <a:gd name="connsiteY6" fmla="*/ 154571 h 6858000"/>
              <a:gd name="connsiteX7" fmla="*/ 6308385 w 6308385"/>
              <a:gd name="connsiteY7" fmla="*/ 3560889 h 6858000"/>
              <a:gd name="connsiteX8" fmla="*/ 5056948 w 6308385"/>
              <a:gd name="connsiteY8" fmla="*/ 6799907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308385" h="6858000">
                <a:moveTo>
                  <a:pt x="5001562" y="6858000"/>
                </a:moveTo>
                <a:lnTo>
                  <a:pt x="469900" y="6858000"/>
                </a:lnTo>
                <a:lnTo>
                  <a:pt x="0" y="6858000"/>
                </a:lnTo>
                <a:lnTo>
                  <a:pt x="0" y="0"/>
                </a:lnTo>
                <a:lnTo>
                  <a:pt x="469900" y="0"/>
                </a:lnTo>
                <a:lnTo>
                  <a:pt x="4735318" y="0"/>
                </a:lnTo>
                <a:lnTo>
                  <a:pt x="4897442" y="154571"/>
                </a:lnTo>
                <a:cubicBezTo>
                  <a:pt x="5769195" y="1026324"/>
                  <a:pt x="6308385" y="2230639"/>
                  <a:pt x="6308385" y="3560889"/>
                </a:cubicBezTo>
                <a:cubicBezTo>
                  <a:pt x="6308385" y="4807999"/>
                  <a:pt x="5834488" y="5944423"/>
                  <a:pt x="5056948" y="6799907"/>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ID"/>
          </a:p>
        </p:txBody>
      </p:sp>
      <p:sp>
        <p:nvSpPr>
          <p:cNvPr id="24" name="Picture Placeholder 23">
            <a:extLst>
              <a:ext uri="{FF2B5EF4-FFF2-40B4-BE49-F238E27FC236}">
                <a16:creationId xmlns:a16="http://schemas.microsoft.com/office/drawing/2014/main" id="{E25E8131-B36B-4CC1-AB9C-DF00E92FF963}"/>
              </a:ext>
            </a:extLst>
          </p:cNvPr>
          <p:cNvSpPr>
            <a:spLocks noGrp="1"/>
          </p:cNvSpPr>
          <p:nvPr>
            <p:ph type="pic" sz="quarter" idx="11"/>
          </p:nvPr>
        </p:nvSpPr>
        <p:spPr>
          <a:xfrm>
            <a:off x="4532410" y="2415502"/>
            <a:ext cx="1633440" cy="3445548"/>
          </a:xfrm>
          <a:custGeom>
            <a:avLst/>
            <a:gdLst>
              <a:gd name="connsiteX0" fmla="*/ 0 w 1633440"/>
              <a:gd name="connsiteY0" fmla="*/ 0 h 3445548"/>
              <a:gd name="connsiteX1" fmla="*/ 1633440 w 1633440"/>
              <a:gd name="connsiteY1" fmla="*/ 0 h 3445548"/>
              <a:gd name="connsiteX2" fmla="*/ 1633440 w 1633440"/>
              <a:gd name="connsiteY2" fmla="*/ 3445548 h 3445548"/>
              <a:gd name="connsiteX3" fmla="*/ 0 w 1633440"/>
              <a:gd name="connsiteY3" fmla="*/ 3445548 h 3445548"/>
            </a:gdLst>
            <a:ahLst/>
            <a:cxnLst>
              <a:cxn ang="0">
                <a:pos x="connsiteX0" y="connsiteY0"/>
              </a:cxn>
              <a:cxn ang="0">
                <a:pos x="connsiteX1" y="connsiteY1"/>
              </a:cxn>
              <a:cxn ang="0">
                <a:pos x="connsiteX2" y="connsiteY2"/>
              </a:cxn>
              <a:cxn ang="0">
                <a:pos x="connsiteX3" y="connsiteY3"/>
              </a:cxn>
            </a:cxnLst>
            <a:rect l="l" t="t" r="r" b="b"/>
            <a:pathLst>
              <a:path w="1633440" h="3445548">
                <a:moveTo>
                  <a:pt x="0" y="0"/>
                </a:moveTo>
                <a:lnTo>
                  <a:pt x="1633440" y="0"/>
                </a:lnTo>
                <a:lnTo>
                  <a:pt x="1633440" y="3445548"/>
                </a:lnTo>
                <a:lnTo>
                  <a:pt x="0" y="3445548"/>
                </a:lnTo>
                <a:close/>
              </a:path>
            </a:pathLst>
          </a:custGeom>
          <a:gradFill>
            <a:gsLst>
              <a:gs pos="0">
                <a:schemeClr val="bg1">
                  <a:lumMod val="85000"/>
                </a:schemeClr>
              </a:gs>
              <a:gs pos="100000">
                <a:schemeClr val="bg1">
                  <a:lumMod val="65000"/>
                </a:schemeClr>
              </a:gs>
            </a:gsLst>
            <a:lin ang="2700000" scaled="1"/>
          </a:gradFill>
        </p:spPr>
        <p:txBody>
          <a:bodyPr wrap="square">
            <a:noAutofit/>
          </a:bodyPr>
          <a:lstStyle/>
          <a:p>
            <a:endParaRPr lang="en-ID"/>
          </a:p>
        </p:txBody>
      </p:sp>
      <p:sp>
        <p:nvSpPr>
          <p:cNvPr id="25" name="Text Placeholder 4">
            <a:extLst>
              <a:ext uri="{FF2B5EF4-FFF2-40B4-BE49-F238E27FC236}">
                <a16:creationId xmlns:a16="http://schemas.microsoft.com/office/drawing/2014/main" id="{114D4F54-AFA2-41D5-91D6-247E2449CCAD}"/>
              </a:ext>
            </a:extLst>
          </p:cNvPr>
          <p:cNvSpPr>
            <a:spLocks noGrp="1"/>
          </p:cNvSpPr>
          <p:nvPr>
            <p:ph type="body" sz="quarter" idx="14" hasCustomPrompt="1"/>
          </p:nvPr>
        </p:nvSpPr>
        <p:spPr>
          <a:xfrm>
            <a:off x="7181254" y="2527738"/>
            <a:ext cx="905256" cy="649224"/>
          </a:xfrm>
        </p:spPr>
        <p:txBody>
          <a:bodyPr anchor="ctr">
            <a:noAutofit/>
          </a:bodyPr>
          <a:lstStyle>
            <a:lvl1pPr algn="ctr">
              <a:lnSpc>
                <a:spcPct val="100000"/>
              </a:lnSpc>
              <a:defRPr sz="3600">
                <a:latin typeface="+mj-lt"/>
              </a:defRPr>
            </a:lvl1pPr>
            <a:lvl2pPr>
              <a:lnSpc>
                <a:spcPct val="100000"/>
              </a:lnSpc>
              <a:defRPr sz="1200"/>
            </a:lvl2pPr>
            <a:lvl3pPr>
              <a:lnSpc>
                <a:spcPct val="100000"/>
              </a:lnSpc>
              <a:defRPr sz="1200"/>
            </a:lvl3pPr>
            <a:lvl4pPr>
              <a:lnSpc>
                <a:spcPct val="100000"/>
              </a:lnSpc>
              <a:defRPr sz="1200"/>
            </a:lvl4pPr>
            <a:lvl5pPr>
              <a:lnSpc>
                <a:spcPct val="100000"/>
              </a:lnSpc>
              <a:defRPr sz="1200"/>
            </a:lvl5pPr>
          </a:lstStyle>
          <a:p>
            <a:pPr lvl="0"/>
            <a:r>
              <a:rPr lang="en-US"/>
              <a:t>00</a:t>
            </a:r>
          </a:p>
        </p:txBody>
      </p:sp>
      <p:sp>
        <p:nvSpPr>
          <p:cNvPr id="26" name="Text Placeholder 4">
            <a:extLst>
              <a:ext uri="{FF2B5EF4-FFF2-40B4-BE49-F238E27FC236}">
                <a16:creationId xmlns:a16="http://schemas.microsoft.com/office/drawing/2014/main" id="{CE4CCD5E-F9B5-49F8-BBA5-254BBD490964}"/>
              </a:ext>
            </a:extLst>
          </p:cNvPr>
          <p:cNvSpPr>
            <a:spLocks noGrp="1"/>
          </p:cNvSpPr>
          <p:nvPr>
            <p:ph type="body" sz="quarter" idx="17"/>
          </p:nvPr>
        </p:nvSpPr>
        <p:spPr>
          <a:xfrm>
            <a:off x="8470158" y="2710903"/>
            <a:ext cx="2633472" cy="749808"/>
          </a:xfrm>
        </p:spPr>
        <p:txBody>
          <a:bodyPr>
            <a:noAutofit/>
          </a:bodyPr>
          <a:lstStyle>
            <a:lvl1pPr>
              <a:lnSpc>
                <a:spcPct val="100000"/>
              </a:lnSpc>
              <a:defRPr sz="1200"/>
            </a:lvl1pPr>
            <a:lvl2pPr>
              <a:lnSpc>
                <a:spcPct val="100000"/>
              </a:lnSpc>
              <a:defRPr sz="1200"/>
            </a:lvl2pPr>
            <a:lvl3pPr>
              <a:lnSpc>
                <a:spcPct val="100000"/>
              </a:lnSpc>
              <a:defRPr sz="1200"/>
            </a:lvl3pPr>
            <a:lvl4pPr>
              <a:lnSpc>
                <a:spcPct val="100000"/>
              </a:lnSpc>
              <a:defRPr sz="1200"/>
            </a:lvl4pPr>
            <a:lvl5pPr>
              <a:lnSpc>
                <a:spcPct val="100000"/>
              </a:lnSpc>
              <a:defRPr sz="1200"/>
            </a:lvl5pPr>
          </a:lstStyle>
          <a:p>
            <a:pPr lvl="0"/>
            <a:r>
              <a:rPr lang="en-US"/>
              <a:t>Click to edit Master text styles</a:t>
            </a:r>
          </a:p>
        </p:txBody>
      </p:sp>
      <p:sp>
        <p:nvSpPr>
          <p:cNvPr id="27" name="Text Placeholder 4">
            <a:extLst>
              <a:ext uri="{FF2B5EF4-FFF2-40B4-BE49-F238E27FC236}">
                <a16:creationId xmlns:a16="http://schemas.microsoft.com/office/drawing/2014/main" id="{FA50606F-9C81-40A7-8E3A-FC670F612E29}"/>
              </a:ext>
            </a:extLst>
          </p:cNvPr>
          <p:cNvSpPr>
            <a:spLocks noGrp="1"/>
          </p:cNvSpPr>
          <p:nvPr>
            <p:ph type="body" sz="quarter" idx="18"/>
          </p:nvPr>
        </p:nvSpPr>
        <p:spPr>
          <a:xfrm>
            <a:off x="8470158" y="2415502"/>
            <a:ext cx="2633472" cy="310896"/>
          </a:xfrm>
        </p:spPr>
        <p:txBody>
          <a:bodyPr>
            <a:noAutofit/>
          </a:bodyPr>
          <a:lstStyle>
            <a:lvl1pPr>
              <a:lnSpc>
                <a:spcPct val="100000"/>
              </a:lnSpc>
              <a:defRPr sz="1400">
                <a:latin typeface="+mj-lt"/>
              </a:defRPr>
            </a:lvl1pPr>
            <a:lvl2pPr>
              <a:lnSpc>
                <a:spcPct val="100000"/>
              </a:lnSpc>
              <a:defRPr sz="1200"/>
            </a:lvl2pPr>
            <a:lvl3pPr>
              <a:lnSpc>
                <a:spcPct val="100000"/>
              </a:lnSpc>
              <a:defRPr sz="1200"/>
            </a:lvl3pPr>
            <a:lvl4pPr>
              <a:lnSpc>
                <a:spcPct val="100000"/>
              </a:lnSpc>
              <a:defRPr sz="1200"/>
            </a:lvl4pPr>
            <a:lvl5pPr>
              <a:lnSpc>
                <a:spcPct val="100000"/>
              </a:lnSpc>
              <a:defRPr sz="1200"/>
            </a:lvl5pPr>
          </a:lstStyle>
          <a:p>
            <a:pPr lvl="0"/>
            <a:r>
              <a:rPr lang="en-US"/>
              <a:t>Click to edit Master text styles</a:t>
            </a:r>
          </a:p>
        </p:txBody>
      </p:sp>
      <p:sp>
        <p:nvSpPr>
          <p:cNvPr id="30" name="Text Placeholder 4">
            <a:extLst>
              <a:ext uri="{FF2B5EF4-FFF2-40B4-BE49-F238E27FC236}">
                <a16:creationId xmlns:a16="http://schemas.microsoft.com/office/drawing/2014/main" id="{E2038DDB-D3DB-4DBC-BB1F-6EC9B23F9AD7}"/>
              </a:ext>
            </a:extLst>
          </p:cNvPr>
          <p:cNvSpPr>
            <a:spLocks noGrp="1"/>
          </p:cNvSpPr>
          <p:nvPr>
            <p:ph type="body" sz="quarter" idx="19" hasCustomPrompt="1"/>
          </p:nvPr>
        </p:nvSpPr>
        <p:spPr>
          <a:xfrm>
            <a:off x="7181254" y="3912100"/>
            <a:ext cx="905256" cy="649224"/>
          </a:xfrm>
        </p:spPr>
        <p:txBody>
          <a:bodyPr anchor="ctr">
            <a:noAutofit/>
          </a:bodyPr>
          <a:lstStyle>
            <a:lvl1pPr algn="ctr">
              <a:lnSpc>
                <a:spcPct val="100000"/>
              </a:lnSpc>
              <a:defRPr sz="3600">
                <a:latin typeface="+mj-lt"/>
              </a:defRPr>
            </a:lvl1pPr>
            <a:lvl2pPr>
              <a:lnSpc>
                <a:spcPct val="100000"/>
              </a:lnSpc>
              <a:defRPr sz="1200"/>
            </a:lvl2pPr>
            <a:lvl3pPr>
              <a:lnSpc>
                <a:spcPct val="100000"/>
              </a:lnSpc>
              <a:defRPr sz="1200"/>
            </a:lvl3pPr>
            <a:lvl4pPr>
              <a:lnSpc>
                <a:spcPct val="100000"/>
              </a:lnSpc>
              <a:defRPr sz="1200"/>
            </a:lvl4pPr>
            <a:lvl5pPr>
              <a:lnSpc>
                <a:spcPct val="100000"/>
              </a:lnSpc>
              <a:defRPr sz="1200"/>
            </a:lvl5pPr>
          </a:lstStyle>
          <a:p>
            <a:pPr lvl="0"/>
            <a:r>
              <a:rPr lang="en-US"/>
              <a:t>00</a:t>
            </a:r>
          </a:p>
        </p:txBody>
      </p:sp>
      <p:sp>
        <p:nvSpPr>
          <p:cNvPr id="36" name="Text Placeholder 4">
            <a:extLst>
              <a:ext uri="{FF2B5EF4-FFF2-40B4-BE49-F238E27FC236}">
                <a16:creationId xmlns:a16="http://schemas.microsoft.com/office/drawing/2014/main" id="{7F50100F-34E8-42A0-B6F7-4CA78B3C3F66}"/>
              </a:ext>
            </a:extLst>
          </p:cNvPr>
          <p:cNvSpPr>
            <a:spLocks noGrp="1"/>
          </p:cNvSpPr>
          <p:nvPr>
            <p:ph type="body" sz="quarter" idx="20"/>
          </p:nvPr>
        </p:nvSpPr>
        <p:spPr>
          <a:xfrm>
            <a:off x="8470158" y="4066341"/>
            <a:ext cx="2633472" cy="749808"/>
          </a:xfrm>
        </p:spPr>
        <p:txBody>
          <a:bodyPr>
            <a:noAutofit/>
          </a:bodyPr>
          <a:lstStyle>
            <a:lvl1pPr>
              <a:lnSpc>
                <a:spcPct val="100000"/>
              </a:lnSpc>
              <a:defRPr sz="1200"/>
            </a:lvl1pPr>
            <a:lvl2pPr>
              <a:lnSpc>
                <a:spcPct val="100000"/>
              </a:lnSpc>
              <a:defRPr sz="1200"/>
            </a:lvl2pPr>
            <a:lvl3pPr>
              <a:lnSpc>
                <a:spcPct val="100000"/>
              </a:lnSpc>
              <a:defRPr sz="1200"/>
            </a:lvl3pPr>
            <a:lvl4pPr>
              <a:lnSpc>
                <a:spcPct val="100000"/>
              </a:lnSpc>
              <a:defRPr sz="1200"/>
            </a:lvl4pPr>
            <a:lvl5pPr>
              <a:lnSpc>
                <a:spcPct val="100000"/>
              </a:lnSpc>
              <a:defRPr sz="1200"/>
            </a:lvl5pPr>
          </a:lstStyle>
          <a:p>
            <a:pPr lvl="0"/>
            <a:r>
              <a:rPr lang="en-US"/>
              <a:t>Click to edit Master text styles</a:t>
            </a:r>
          </a:p>
        </p:txBody>
      </p:sp>
      <p:sp>
        <p:nvSpPr>
          <p:cNvPr id="39" name="Text Placeholder 4">
            <a:extLst>
              <a:ext uri="{FF2B5EF4-FFF2-40B4-BE49-F238E27FC236}">
                <a16:creationId xmlns:a16="http://schemas.microsoft.com/office/drawing/2014/main" id="{3A8532E4-0F41-4AA1-B26F-54DFA4D3F3ED}"/>
              </a:ext>
            </a:extLst>
          </p:cNvPr>
          <p:cNvSpPr>
            <a:spLocks noGrp="1"/>
          </p:cNvSpPr>
          <p:nvPr>
            <p:ph type="body" sz="quarter" idx="21"/>
          </p:nvPr>
        </p:nvSpPr>
        <p:spPr>
          <a:xfrm>
            <a:off x="8470158" y="3770940"/>
            <a:ext cx="2633472" cy="310896"/>
          </a:xfrm>
        </p:spPr>
        <p:txBody>
          <a:bodyPr>
            <a:noAutofit/>
          </a:bodyPr>
          <a:lstStyle>
            <a:lvl1pPr>
              <a:lnSpc>
                <a:spcPct val="100000"/>
              </a:lnSpc>
              <a:defRPr sz="1400">
                <a:latin typeface="+mj-lt"/>
              </a:defRPr>
            </a:lvl1pPr>
            <a:lvl2pPr>
              <a:lnSpc>
                <a:spcPct val="100000"/>
              </a:lnSpc>
              <a:defRPr sz="1200"/>
            </a:lvl2pPr>
            <a:lvl3pPr>
              <a:lnSpc>
                <a:spcPct val="100000"/>
              </a:lnSpc>
              <a:defRPr sz="1200"/>
            </a:lvl3pPr>
            <a:lvl4pPr>
              <a:lnSpc>
                <a:spcPct val="100000"/>
              </a:lnSpc>
              <a:defRPr sz="1200"/>
            </a:lvl4pPr>
            <a:lvl5pPr>
              <a:lnSpc>
                <a:spcPct val="100000"/>
              </a:lnSpc>
              <a:defRPr sz="1200"/>
            </a:lvl5pPr>
          </a:lstStyle>
          <a:p>
            <a:pPr lvl="0"/>
            <a:r>
              <a:rPr lang="en-US"/>
              <a:t>Click to edit Master text styles</a:t>
            </a:r>
          </a:p>
        </p:txBody>
      </p:sp>
    </p:spTree>
    <p:extLst>
      <p:ext uri="{BB962C8B-B14F-4D97-AF65-F5344CB8AC3E}">
        <p14:creationId xmlns:p14="http://schemas.microsoft.com/office/powerpoint/2010/main" val="3540695274"/>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30">
    <p:spTree>
      <p:nvGrpSpPr>
        <p:cNvPr id="1" name=""/>
        <p:cNvGrpSpPr/>
        <p:nvPr/>
      </p:nvGrpSpPr>
      <p:grpSpPr>
        <a:xfrm>
          <a:off x="0" y="0"/>
          <a:ext cx="0" cy="0"/>
          <a:chOff x="0" y="0"/>
          <a:chExt cx="0" cy="0"/>
        </a:xfrm>
      </p:grpSpPr>
      <p:sp>
        <p:nvSpPr>
          <p:cNvPr id="14" name="Picture Placeholder 13">
            <a:extLst>
              <a:ext uri="{FF2B5EF4-FFF2-40B4-BE49-F238E27FC236}">
                <a16:creationId xmlns:a16="http://schemas.microsoft.com/office/drawing/2014/main" id="{78091EC1-1B91-4946-A495-1DCD868570BA}"/>
              </a:ext>
            </a:extLst>
          </p:cNvPr>
          <p:cNvSpPr>
            <a:spLocks noGrp="1"/>
          </p:cNvSpPr>
          <p:nvPr>
            <p:ph type="pic" sz="quarter" idx="10"/>
          </p:nvPr>
        </p:nvSpPr>
        <p:spPr>
          <a:xfrm>
            <a:off x="2979490" y="803773"/>
            <a:ext cx="6214222" cy="3876697"/>
          </a:xfrm>
          <a:custGeom>
            <a:avLst/>
            <a:gdLst>
              <a:gd name="connsiteX0" fmla="*/ 0 w 6214222"/>
              <a:gd name="connsiteY0" fmla="*/ 0 h 3876697"/>
              <a:gd name="connsiteX1" fmla="*/ 6214222 w 6214222"/>
              <a:gd name="connsiteY1" fmla="*/ 0 h 3876697"/>
              <a:gd name="connsiteX2" fmla="*/ 6214222 w 6214222"/>
              <a:gd name="connsiteY2" fmla="*/ 3876697 h 3876697"/>
              <a:gd name="connsiteX3" fmla="*/ 0 w 6214222"/>
              <a:gd name="connsiteY3" fmla="*/ 3876697 h 3876697"/>
            </a:gdLst>
            <a:ahLst/>
            <a:cxnLst>
              <a:cxn ang="0">
                <a:pos x="connsiteX0" y="connsiteY0"/>
              </a:cxn>
              <a:cxn ang="0">
                <a:pos x="connsiteX1" y="connsiteY1"/>
              </a:cxn>
              <a:cxn ang="0">
                <a:pos x="connsiteX2" y="connsiteY2"/>
              </a:cxn>
              <a:cxn ang="0">
                <a:pos x="connsiteX3" y="connsiteY3"/>
              </a:cxn>
            </a:cxnLst>
            <a:rect l="l" t="t" r="r" b="b"/>
            <a:pathLst>
              <a:path w="6214222" h="3876697">
                <a:moveTo>
                  <a:pt x="0" y="0"/>
                </a:moveTo>
                <a:lnTo>
                  <a:pt x="6214222" y="0"/>
                </a:lnTo>
                <a:lnTo>
                  <a:pt x="6214222" y="3876697"/>
                </a:lnTo>
                <a:lnTo>
                  <a:pt x="0" y="3876697"/>
                </a:lnTo>
                <a:close/>
              </a:path>
            </a:pathLst>
          </a:custGeom>
          <a:gradFill>
            <a:gsLst>
              <a:gs pos="0">
                <a:schemeClr val="bg1">
                  <a:lumMod val="85000"/>
                </a:schemeClr>
              </a:gs>
              <a:gs pos="100000">
                <a:schemeClr val="bg1">
                  <a:lumMod val="65000"/>
                </a:schemeClr>
              </a:gs>
            </a:gsLst>
            <a:lin ang="2700000" scaled="1"/>
          </a:gradFill>
        </p:spPr>
        <p:txBody>
          <a:bodyPr wrap="square">
            <a:noAutofit/>
          </a:bodyPr>
          <a:lstStyle/>
          <a:p>
            <a:endParaRPr lang="en-ID"/>
          </a:p>
        </p:txBody>
      </p:sp>
      <p:sp>
        <p:nvSpPr>
          <p:cNvPr id="15" name="Text Placeholder 4">
            <a:extLst>
              <a:ext uri="{FF2B5EF4-FFF2-40B4-BE49-F238E27FC236}">
                <a16:creationId xmlns:a16="http://schemas.microsoft.com/office/drawing/2014/main" id="{35FF82E6-E329-4174-9F3C-6B986AC67B09}"/>
              </a:ext>
            </a:extLst>
          </p:cNvPr>
          <p:cNvSpPr>
            <a:spLocks noGrp="1"/>
          </p:cNvSpPr>
          <p:nvPr>
            <p:ph type="body" sz="quarter" idx="23"/>
          </p:nvPr>
        </p:nvSpPr>
        <p:spPr>
          <a:xfrm>
            <a:off x="1021080" y="5605629"/>
            <a:ext cx="10149840" cy="530352"/>
          </a:xfrm>
        </p:spPr>
        <p:txBody>
          <a:bodyPr>
            <a:noAutofit/>
          </a:bodyPr>
          <a:lstStyle>
            <a:lvl1pPr algn="ctr">
              <a:lnSpc>
                <a:spcPct val="100000"/>
              </a:lnSpc>
              <a:defRPr sz="1200"/>
            </a:lvl1pPr>
            <a:lvl2pPr>
              <a:lnSpc>
                <a:spcPct val="100000"/>
              </a:lnSpc>
              <a:defRPr sz="1200"/>
            </a:lvl2pPr>
            <a:lvl3pPr>
              <a:lnSpc>
                <a:spcPct val="100000"/>
              </a:lnSpc>
              <a:defRPr sz="1200"/>
            </a:lvl3pPr>
            <a:lvl4pPr>
              <a:lnSpc>
                <a:spcPct val="100000"/>
              </a:lnSpc>
              <a:defRPr sz="1200"/>
            </a:lvl4pPr>
            <a:lvl5pPr>
              <a:lnSpc>
                <a:spcPct val="100000"/>
              </a:lnSpc>
              <a:defRPr sz="1200"/>
            </a:lvl5pPr>
          </a:lstStyle>
          <a:p>
            <a:pPr lvl="0"/>
            <a:r>
              <a:rPr lang="en-US"/>
              <a:t>Click to edit Master text styles</a:t>
            </a:r>
          </a:p>
        </p:txBody>
      </p:sp>
    </p:spTree>
    <p:extLst>
      <p:ext uri="{BB962C8B-B14F-4D97-AF65-F5344CB8AC3E}">
        <p14:creationId xmlns:p14="http://schemas.microsoft.com/office/powerpoint/2010/main" val="36123983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03">
    <p:spTree>
      <p:nvGrpSpPr>
        <p:cNvPr id="1" name=""/>
        <p:cNvGrpSpPr/>
        <p:nvPr/>
      </p:nvGrpSpPr>
      <p:grpSpPr>
        <a:xfrm>
          <a:off x="0" y="0"/>
          <a:ext cx="0" cy="0"/>
          <a:chOff x="0" y="0"/>
          <a:chExt cx="0" cy="0"/>
        </a:xfrm>
      </p:grpSpPr>
      <p:sp>
        <p:nvSpPr>
          <p:cNvPr id="6" name="Freeform: Shape 5">
            <a:extLst>
              <a:ext uri="{FF2B5EF4-FFF2-40B4-BE49-F238E27FC236}">
                <a16:creationId xmlns:a16="http://schemas.microsoft.com/office/drawing/2014/main" id="{EABD3EDD-6742-4D46-8247-B9F07A64F92A}"/>
              </a:ext>
            </a:extLst>
          </p:cNvPr>
          <p:cNvSpPr/>
          <p:nvPr userDrawn="1"/>
        </p:nvSpPr>
        <p:spPr>
          <a:xfrm>
            <a:off x="0" y="0"/>
            <a:ext cx="6922811" cy="6858000"/>
          </a:xfrm>
          <a:custGeom>
            <a:avLst/>
            <a:gdLst>
              <a:gd name="connsiteX0" fmla="*/ 5687063 w 6922811"/>
              <a:gd name="connsiteY0" fmla="*/ 0 h 6858000"/>
              <a:gd name="connsiteX1" fmla="*/ 6894514 w 6922811"/>
              <a:gd name="connsiteY1" fmla="*/ 4631669 h 6858000"/>
              <a:gd name="connsiteX2" fmla="*/ 6273242 w 6922811"/>
              <a:gd name="connsiteY2" fmla="*/ 5691088 h 6858000"/>
              <a:gd name="connsiteX3" fmla="*/ 1797076 w 6922811"/>
              <a:gd name="connsiteY3" fmla="*/ 6858000 h 6858000"/>
              <a:gd name="connsiteX4" fmla="*/ 0 w 6922811"/>
              <a:gd name="connsiteY4" fmla="*/ 6858000 h 6858000"/>
              <a:gd name="connsiteX5" fmla="*/ 1 w 6922811"/>
              <a:gd name="connsiteY5" fmla="*/ 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922811" h="6858000">
                <a:moveTo>
                  <a:pt x="5687063" y="0"/>
                </a:moveTo>
                <a:lnTo>
                  <a:pt x="6894514" y="4631669"/>
                </a:lnTo>
                <a:cubicBezTo>
                  <a:pt x="7015505" y="5095779"/>
                  <a:pt x="6737352" y="5570097"/>
                  <a:pt x="6273242" y="5691088"/>
                </a:cubicBezTo>
                <a:lnTo>
                  <a:pt x="1797076" y="6858000"/>
                </a:lnTo>
                <a:lnTo>
                  <a:pt x="0" y="6858000"/>
                </a:lnTo>
                <a:lnTo>
                  <a:pt x="1" y="0"/>
                </a:ln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ID"/>
          </a:p>
        </p:txBody>
      </p:sp>
      <p:sp>
        <p:nvSpPr>
          <p:cNvPr id="10" name="Picture Placeholder 9">
            <a:extLst>
              <a:ext uri="{FF2B5EF4-FFF2-40B4-BE49-F238E27FC236}">
                <a16:creationId xmlns:a16="http://schemas.microsoft.com/office/drawing/2014/main" id="{4C79FCD1-B7C0-499B-804D-CDC4EF9631A4}"/>
              </a:ext>
            </a:extLst>
          </p:cNvPr>
          <p:cNvSpPr>
            <a:spLocks noGrp="1" noChangeAspect="1"/>
          </p:cNvSpPr>
          <p:nvPr>
            <p:ph type="pic" sz="quarter" idx="11"/>
          </p:nvPr>
        </p:nvSpPr>
        <p:spPr>
          <a:xfrm>
            <a:off x="467631" y="443357"/>
            <a:ext cx="5458968" cy="5458968"/>
          </a:xfrm>
          <a:prstGeom prst="ellipse">
            <a:avLst/>
          </a:prstGeom>
          <a:gradFill flip="none" rotWithShape="1">
            <a:gsLst>
              <a:gs pos="0">
                <a:schemeClr val="bg1">
                  <a:lumMod val="85000"/>
                </a:schemeClr>
              </a:gs>
              <a:gs pos="100000">
                <a:schemeClr val="bg1">
                  <a:lumMod val="65000"/>
                </a:schemeClr>
              </a:gs>
            </a:gsLst>
            <a:lin ang="2700000" scaled="1"/>
            <a:tileRect/>
          </a:gradFill>
        </p:spPr>
        <p:txBody>
          <a:bodyPr wrap="square">
            <a:noAutofit/>
          </a:bodyPr>
          <a:lstStyle/>
          <a:p>
            <a:endParaRPr lang="en-ID"/>
          </a:p>
        </p:txBody>
      </p:sp>
      <p:sp>
        <p:nvSpPr>
          <p:cNvPr id="11" name="Title 2">
            <a:extLst>
              <a:ext uri="{FF2B5EF4-FFF2-40B4-BE49-F238E27FC236}">
                <a16:creationId xmlns:a16="http://schemas.microsoft.com/office/drawing/2014/main" id="{C4E83405-5996-4972-801E-2A402913F0FE}"/>
              </a:ext>
            </a:extLst>
          </p:cNvPr>
          <p:cNvSpPr>
            <a:spLocks noGrp="1"/>
          </p:cNvSpPr>
          <p:nvPr>
            <p:ph type="title"/>
          </p:nvPr>
        </p:nvSpPr>
        <p:spPr>
          <a:xfrm>
            <a:off x="7766708" y="1915611"/>
            <a:ext cx="3054096" cy="1078992"/>
          </a:xfrm>
        </p:spPr>
        <p:txBody>
          <a:bodyPr anchor="t">
            <a:noAutofit/>
          </a:bodyPr>
          <a:lstStyle>
            <a:lvl1pPr>
              <a:lnSpc>
                <a:spcPct val="100000"/>
              </a:lnSpc>
              <a:defRPr sz="3200"/>
            </a:lvl1pPr>
          </a:lstStyle>
          <a:p>
            <a:r>
              <a:rPr lang="en-US"/>
              <a:t>Click to edit Master title style</a:t>
            </a:r>
            <a:endParaRPr lang="en-ID"/>
          </a:p>
        </p:txBody>
      </p:sp>
      <p:sp>
        <p:nvSpPr>
          <p:cNvPr id="12" name="Text Placeholder 4">
            <a:extLst>
              <a:ext uri="{FF2B5EF4-FFF2-40B4-BE49-F238E27FC236}">
                <a16:creationId xmlns:a16="http://schemas.microsoft.com/office/drawing/2014/main" id="{020E1D74-08A8-4424-BEF7-4C30AB33563B}"/>
              </a:ext>
            </a:extLst>
          </p:cNvPr>
          <p:cNvSpPr>
            <a:spLocks noGrp="1"/>
          </p:cNvSpPr>
          <p:nvPr>
            <p:ph type="body" sz="quarter" idx="12"/>
          </p:nvPr>
        </p:nvSpPr>
        <p:spPr>
          <a:xfrm>
            <a:off x="8059109" y="3589110"/>
            <a:ext cx="2834640" cy="1188720"/>
          </a:xfrm>
        </p:spPr>
        <p:txBody>
          <a:bodyPr>
            <a:noAutofit/>
          </a:bodyPr>
          <a:lstStyle>
            <a:lvl1pPr>
              <a:lnSpc>
                <a:spcPct val="120000"/>
              </a:lnSpc>
              <a:spcBef>
                <a:spcPts val="0"/>
              </a:spcBef>
              <a:defRPr sz="1200"/>
            </a:lvl1pPr>
            <a:lvl2pPr>
              <a:lnSpc>
                <a:spcPct val="100000"/>
              </a:lnSpc>
              <a:defRPr sz="1200"/>
            </a:lvl2pPr>
            <a:lvl3pPr>
              <a:lnSpc>
                <a:spcPct val="100000"/>
              </a:lnSpc>
              <a:defRPr sz="1200"/>
            </a:lvl3pPr>
            <a:lvl4pPr>
              <a:lnSpc>
                <a:spcPct val="100000"/>
              </a:lnSpc>
              <a:defRPr sz="1200"/>
            </a:lvl4pPr>
            <a:lvl5pPr>
              <a:lnSpc>
                <a:spcPct val="100000"/>
              </a:lnSpc>
              <a:defRPr sz="1200"/>
            </a:lvl5pPr>
          </a:lstStyle>
          <a:p>
            <a:pPr lvl="0"/>
            <a:r>
              <a:rPr lang="en-US"/>
              <a:t>Click to edit Master text styles</a:t>
            </a:r>
          </a:p>
        </p:txBody>
      </p:sp>
    </p:spTree>
    <p:extLst>
      <p:ext uri="{BB962C8B-B14F-4D97-AF65-F5344CB8AC3E}">
        <p14:creationId xmlns:p14="http://schemas.microsoft.com/office/powerpoint/2010/main" val="14242215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04">
    <p:spTree>
      <p:nvGrpSpPr>
        <p:cNvPr id="1" name=""/>
        <p:cNvGrpSpPr/>
        <p:nvPr/>
      </p:nvGrpSpPr>
      <p:grpSpPr>
        <a:xfrm>
          <a:off x="0" y="0"/>
          <a:ext cx="0" cy="0"/>
          <a:chOff x="0" y="0"/>
          <a:chExt cx="0" cy="0"/>
        </a:xfrm>
      </p:grpSpPr>
      <p:sp>
        <p:nvSpPr>
          <p:cNvPr id="3" name="Picture Placeholder 2">
            <a:extLst>
              <a:ext uri="{FF2B5EF4-FFF2-40B4-BE49-F238E27FC236}">
                <a16:creationId xmlns:a16="http://schemas.microsoft.com/office/drawing/2014/main" id="{E05A5146-1528-4C40-A907-C14ED09B02F0}"/>
              </a:ext>
            </a:extLst>
          </p:cNvPr>
          <p:cNvSpPr>
            <a:spLocks noGrp="1"/>
          </p:cNvSpPr>
          <p:nvPr>
            <p:ph type="pic" sz="quarter" idx="10"/>
          </p:nvPr>
        </p:nvSpPr>
        <p:spPr>
          <a:xfrm>
            <a:off x="0" y="0"/>
            <a:ext cx="12192000" cy="6858000"/>
          </a:xfrm>
          <a:gradFill>
            <a:gsLst>
              <a:gs pos="0">
                <a:schemeClr val="bg1">
                  <a:lumMod val="85000"/>
                </a:schemeClr>
              </a:gs>
              <a:gs pos="100000">
                <a:schemeClr val="bg1">
                  <a:lumMod val="65000"/>
                </a:schemeClr>
              </a:gs>
            </a:gsLst>
            <a:lin ang="2700000" scaled="1"/>
          </a:gradFill>
        </p:spPr>
        <p:txBody>
          <a:bodyPr/>
          <a:lstStyle/>
          <a:p>
            <a:endParaRPr lang="en-ID"/>
          </a:p>
        </p:txBody>
      </p:sp>
      <p:sp>
        <p:nvSpPr>
          <p:cNvPr id="13" name="Title 2">
            <a:extLst>
              <a:ext uri="{FF2B5EF4-FFF2-40B4-BE49-F238E27FC236}">
                <a16:creationId xmlns:a16="http://schemas.microsoft.com/office/drawing/2014/main" id="{B102E5E8-98B0-4F09-8A82-0851D7CF7815}"/>
              </a:ext>
            </a:extLst>
          </p:cNvPr>
          <p:cNvSpPr>
            <a:spLocks noGrp="1"/>
          </p:cNvSpPr>
          <p:nvPr>
            <p:ph type="title"/>
          </p:nvPr>
        </p:nvSpPr>
        <p:spPr>
          <a:xfrm>
            <a:off x="1688754" y="2924464"/>
            <a:ext cx="3319272" cy="1078992"/>
          </a:xfrm>
        </p:spPr>
        <p:txBody>
          <a:bodyPr anchor="t">
            <a:noAutofit/>
          </a:bodyPr>
          <a:lstStyle>
            <a:lvl1pPr>
              <a:lnSpc>
                <a:spcPct val="100000"/>
              </a:lnSpc>
              <a:defRPr sz="3200"/>
            </a:lvl1pPr>
          </a:lstStyle>
          <a:p>
            <a:r>
              <a:rPr lang="en-US"/>
              <a:t>Click to edit Master title style</a:t>
            </a:r>
            <a:endParaRPr lang="en-ID"/>
          </a:p>
        </p:txBody>
      </p:sp>
      <p:sp>
        <p:nvSpPr>
          <p:cNvPr id="14" name="Text Placeholder 4">
            <a:extLst>
              <a:ext uri="{FF2B5EF4-FFF2-40B4-BE49-F238E27FC236}">
                <a16:creationId xmlns:a16="http://schemas.microsoft.com/office/drawing/2014/main" id="{BAC5925C-6C6F-4074-94A6-773C1972D432}"/>
              </a:ext>
            </a:extLst>
          </p:cNvPr>
          <p:cNvSpPr>
            <a:spLocks noGrp="1"/>
          </p:cNvSpPr>
          <p:nvPr>
            <p:ph type="body" sz="quarter" idx="12"/>
          </p:nvPr>
        </p:nvSpPr>
        <p:spPr>
          <a:xfrm>
            <a:off x="1697898" y="4555296"/>
            <a:ext cx="3310128" cy="1014984"/>
          </a:xfrm>
        </p:spPr>
        <p:txBody>
          <a:bodyPr>
            <a:noAutofit/>
          </a:bodyPr>
          <a:lstStyle>
            <a:lvl1pPr>
              <a:lnSpc>
                <a:spcPct val="100000"/>
              </a:lnSpc>
              <a:defRPr sz="1200"/>
            </a:lvl1pPr>
            <a:lvl2pPr>
              <a:lnSpc>
                <a:spcPct val="100000"/>
              </a:lnSpc>
              <a:defRPr sz="1200"/>
            </a:lvl2pPr>
            <a:lvl3pPr>
              <a:lnSpc>
                <a:spcPct val="100000"/>
              </a:lnSpc>
              <a:defRPr sz="1200"/>
            </a:lvl3pPr>
            <a:lvl4pPr>
              <a:lnSpc>
                <a:spcPct val="100000"/>
              </a:lnSpc>
              <a:defRPr sz="1200"/>
            </a:lvl4pPr>
            <a:lvl5pPr>
              <a:lnSpc>
                <a:spcPct val="100000"/>
              </a:lnSpc>
              <a:defRPr sz="1200"/>
            </a:lvl5pPr>
          </a:lstStyle>
          <a:p>
            <a:pPr lvl="0"/>
            <a:r>
              <a:rPr lang="en-US"/>
              <a:t>Click to edit Master text styles</a:t>
            </a:r>
          </a:p>
        </p:txBody>
      </p:sp>
      <p:sp>
        <p:nvSpPr>
          <p:cNvPr id="15" name="Text Placeholder 4">
            <a:extLst>
              <a:ext uri="{FF2B5EF4-FFF2-40B4-BE49-F238E27FC236}">
                <a16:creationId xmlns:a16="http://schemas.microsoft.com/office/drawing/2014/main" id="{763AC7A2-5DB7-4959-94C3-B2E788EEFE62}"/>
              </a:ext>
            </a:extLst>
          </p:cNvPr>
          <p:cNvSpPr>
            <a:spLocks noGrp="1"/>
          </p:cNvSpPr>
          <p:nvPr>
            <p:ph type="body" sz="quarter" idx="13"/>
          </p:nvPr>
        </p:nvSpPr>
        <p:spPr>
          <a:xfrm>
            <a:off x="1697898" y="4244146"/>
            <a:ext cx="3310128" cy="310896"/>
          </a:xfrm>
        </p:spPr>
        <p:txBody>
          <a:bodyPr>
            <a:noAutofit/>
          </a:bodyPr>
          <a:lstStyle>
            <a:lvl1pPr>
              <a:lnSpc>
                <a:spcPct val="100000"/>
              </a:lnSpc>
              <a:defRPr sz="1400">
                <a:latin typeface="+mj-lt"/>
              </a:defRPr>
            </a:lvl1pPr>
            <a:lvl2pPr>
              <a:lnSpc>
                <a:spcPct val="100000"/>
              </a:lnSpc>
              <a:defRPr sz="1200"/>
            </a:lvl2pPr>
            <a:lvl3pPr>
              <a:lnSpc>
                <a:spcPct val="100000"/>
              </a:lnSpc>
              <a:defRPr sz="1200"/>
            </a:lvl3pPr>
            <a:lvl4pPr>
              <a:lnSpc>
                <a:spcPct val="100000"/>
              </a:lnSpc>
              <a:defRPr sz="1200"/>
            </a:lvl4pPr>
            <a:lvl5pPr>
              <a:lnSpc>
                <a:spcPct val="100000"/>
              </a:lnSpc>
              <a:defRPr sz="1200"/>
            </a:lvl5pPr>
          </a:lstStyle>
          <a:p>
            <a:pPr lvl="0"/>
            <a:r>
              <a:rPr lang="en-US"/>
              <a:t>Click to edit Master text styles</a:t>
            </a:r>
          </a:p>
        </p:txBody>
      </p:sp>
    </p:spTree>
    <p:extLst>
      <p:ext uri="{BB962C8B-B14F-4D97-AF65-F5344CB8AC3E}">
        <p14:creationId xmlns:p14="http://schemas.microsoft.com/office/powerpoint/2010/main" val="32446616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05">
    <p:spTree>
      <p:nvGrpSpPr>
        <p:cNvPr id="1" name=""/>
        <p:cNvGrpSpPr/>
        <p:nvPr/>
      </p:nvGrpSpPr>
      <p:grpSpPr>
        <a:xfrm>
          <a:off x="0" y="0"/>
          <a:ext cx="0" cy="0"/>
          <a:chOff x="0" y="0"/>
          <a:chExt cx="0" cy="0"/>
        </a:xfrm>
      </p:grpSpPr>
      <p:sp>
        <p:nvSpPr>
          <p:cNvPr id="13" name="Title 2">
            <a:extLst>
              <a:ext uri="{FF2B5EF4-FFF2-40B4-BE49-F238E27FC236}">
                <a16:creationId xmlns:a16="http://schemas.microsoft.com/office/drawing/2014/main" id="{B102E5E8-98B0-4F09-8A82-0851D7CF7815}"/>
              </a:ext>
            </a:extLst>
          </p:cNvPr>
          <p:cNvSpPr>
            <a:spLocks noGrp="1"/>
          </p:cNvSpPr>
          <p:nvPr>
            <p:ph type="title"/>
          </p:nvPr>
        </p:nvSpPr>
        <p:spPr>
          <a:xfrm>
            <a:off x="3044952" y="2615869"/>
            <a:ext cx="6099048" cy="1819656"/>
          </a:xfrm>
        </p:spPr>
        <p:txBody>
          <a:bodyPr anchor="t">
            <a:noAutofit/>
          </a:bodyPr>
          <a:lstStyle>
            <a:lvl1pPr algn="ctr">
              <a:lnSpc>
                <a:spcPct val="100000"/>
              </a:lnSpc>
              <a:defRPr sz="2800">
                <a:solidFill>
                  <a:schemeClr val="accent5"/>
                </a:solidFill>
              </a:defRPr>
            </a:lvl1pPr>
          </a:lstStyle>
          <a:p>
            <a:r>
              <a:rPr lang="en-US"/>
              <a:t>Click to edit Master title style</a:t>
            </a:r>
            <a:endParaRPr lang="en-ID"/>
          </a:p>
        </p:txBody>
      </p:sp>
      <p:sp>
        <p:nvSpPr>
          <p:cNvPr id="15" name="Text Placeholder 4">
            <a:extLst>
              <a:ext uri="{FF2B5EF4-FFF2-40B4-BE49-F238E27FC236}">
                <a16:creationId xmlns:a16="http://schemas.microsoft.com/office/drawing/2014/main" id="{763AC7A2-5DB7-4959-94C3-B2E788EEFE62}"/>
              </a:ext>
            </a:extLst>
          </p:cNvPr>
          <p:cNvSpPr>
            <a:spLocks noGrp="1"/>
          </p:cNvSpPr>
          <p:nvPr>
            <p:ph type="body" sz="quarter" idx="13"/>
          </p:nvPr>
        </p:nvSpPr>
        <p:spPr>
          <a:xfrm>
            <a:off x="3044952" y="4609043"/>
            <a:ext cx="6099048" cy="310896"/>
          </a:xfrm>
        </p:spPr>
        <p:txBody>
          <a:bodyPr>
            <a:noAutofit/>
          </a:bodyPr>
          <a:lstStyle>
            <a:lvl1pPr algn="ctr">
              <a:lnSpc>
                <a:spcPct val="100000"/>
              </a:lnSpc>
              <a:defRPr sz="1400">
                <a:latin typeface="+mj-lt"/>
              </a:defRPr>
            </a:lvl1pPr>
            <a:lvl2pPr>
              <a:lnSpc>
                <a:spcPct val="100000"/>
              </a:lnSpc>
              <a:defRPr sz="1200"/>
            </a:lvl2pPr>
            <a:lvl3pPr>
              <a:lnSpc>
                <a:spcPct val="100000"/>
              </a:lnSpc>
              <a:defRPr sz="1200"/>
            </a:lvl3pPr>
            <a:lvl4pPr>
              <a:lnSpc>
                <a:spcPct val="100000"/>
              </a:lnSpc>
              <a:defRPr sz="1200"/>
            </a:lvl4pPr>
            <a:lvl5pPr>
              <a:lnSpc>
                <a:spcPct val="100000"/>
              </a:lnSpc>
              <a:defRPr sz="1200"/>
            </a:lvl5pPr>
          </a:lstStyle>
          <a:p>
            <a:pPr lvl="0"/>
            <a:r>
              <a:rPr lang="en-US"/>
              <a:t>Click to edit Master text styles</a:t>
            </a:r>
          </a:p>
        </p:txBody>
      </p:sp>
      <p:sp>
        <p:nvSpPr>
          <p:cNvPr id="7" name="Freeform: Shape 6">
            <a:extLst>
              <a:ext uri="{FF2B5EF4-FFF2-40B4-BE49-F238E27FC236}">
                <a16:creationId xmlns:a16="http://schemas.microsoft.com/office/drawing/2014/main" id="{84CD46EA-A15F-4452-854F-4D3F391A726B}"/>
              </a:ext>
            </a:extLst>
          </p:cNvPr>
          <p:cNvSpPr/>
          <p:nvPr userDrawn="1"/>
        </p:nvSpPr>
        <p:spPr>
          <a:xfrm rot="20700000">
            <a:off x="10593115" y="3262522"/>
            <a:ext cx="522575" cy="522575"/>
          </a:xfrm>
          <a:custGeom>
            <a:avLst/>
            <a:gdLst>
              <a:gd name="connsiteX0" fmla="*/ 58194 w 405041"/>
              <a:gd name="connsiteY0" fmla="*/ 58194 h 405041"/>
              <a:gd name="connsiteX1" fmla="*/ 58194 w 405041"/>
              <a:gd name="connsiteY1" fmla="*/ 346848 h 405041"/>
              <a:gd name="connsiteX2" fmla="*/ 346848 w 405041"/>
              <a:gd name="connsiteY2" fmla="*/ 346848 h 405041"/>
              <a:gd name="connsiteX3" fmla="*/ 346848 w 405041"/>
              <a:gd name="connsiteY3" fmla="*/ 58194 h 405041"/>
              <a:gd name="connsiteX4" fmla="*/ 0 w 405041"/>
              <a:gd name="connsiteY4" fmla="*/ 0 h 405041"/>
              <a:gd name="connsiteX5" fmla="*/ 405041 w 405041"/>
              <a:gd name="connsiteY5" fmla="*/ 0 h 405041"/>
              <a:gd name="connsiteX6" fmla="*/ 405041 w 405041"/>
              <a:gd name="connsiteY6" fmla="*/ 405041 h 405041"/>
              <a:gd name="connsiteX7" fmla="*/ 0 w 405041"/>
              <a:gd name="connsiteY7" fmla="*/ 405041 h 4050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05041" h="405041">
                <a:moveTo>
                  <a:pt x="58194" y="58194"/>
                </a:moveTo>
                <a:lnTo>
                  <a:pt x="58194" y="346848"/>
                </a:lnTo>
                <a:lnTo>
                  <a:pt x="346848" y="346848"/>
                </a:lnTo>
                <a:lnTo>
                  <a:pt x="346848" y="58194"/>
                </a:lnTo>
                <a:close/>
                <a:moveTo>
                  <a:pt x="0" y="0"/>
                </a:moveTo>
                <a:lnTo>
                  <a:pt x="405041" y="0"/>
                </a:lnTo>
                <a:lnTo>
                  <a:pt x="405041" y="405041"/>
                </a:lnTo>
                <a:lnTo>
                  <a:pt x="0" y="405041"/>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Shape 7">
            <a:extLst>
              <a:ext uri="{FF2B5EF4-FFF2-40B4-BE49-F238E27FC236}">
                <a16:creationId xmlns:a16="http://schemas.microsoft.com/office/drawing/2014/main" id="{F3A4F9DA-8843-456A-B177-EF6D7E75F50D}"/>
              </a:ext>
            </a:extLst>
          </p:cNvPr>
          <p:cNvSpPr/>
          <p:nvPr userDrawn="1"/>
        </p:nvSpPr>
        <p:spPr>
          <a:xfrm flipV="1">
            <a:off x="10204202" y="5214129"/>
            <a:ext cx="450226" cy="450226"/>
          </a:xfrm>
          <a:custGeom>
            <a:avLst/>
            <a:gdLst>
              <a:gd name="connsiteX0" fmla="*/ 816368 w 1632736"/>
              <a:gd name="connsiteY0" fmla="*/ 199331 h 1632736"/>
              <a:gd name="connsiteX1" fmla="*/ 199331 w 1632736"/>
              <a:gd name="connsiteY1" fmla="*/ 816368 h 1632736"/>
              <a:gd name="connsiteX2" fmla="*/ 816368 w 1632736"/>
              <a:gd name="connsiteY2" fmla="*/ 1433405 h 1632736"/>
              <a:gd name="connsiteX3" fmla="*/ 1433405 w 1632736"/>
              <a:gd name="connsiteY3" fmla="*/ 816368 h 1632736"/>
              <a:gd name="connsiteX4" fmla="*/ 816368 w 1632736"/>
              <a:gd name="connsiteY4" fmla="*/ 199331 h 1632736"/>
              <a:gd name="connsiteX5" fmla="*/ 816368 w 1632736"/>
              <a:gd name="connsiteY5" fmla="*/ 0 h 1632736"/>
              <a:gd name="connsiteX6" fmla="*/ 1632736 w 1632736"/>
              <a:gd name="connsiteY6" fmla="*/ 816368 h 1632736"/>
              <a:gd name="connsiteX7" fmla="*/ 816368 w 1632736"/>
              <a:gd name="connsiteY7" fmla="*/ 1632736 h 1632736"/>
              <a:gd name="connsiteX8" fmla="*/ 0 w 1632736"/>
              <a:gd name="connsiteY8" fmla="*/ 816368 h 1632736"/>
              <a:gd name="connsiteX9" fmla="*/ 816368 w 1632736"/>
              <a:gd name="connsiteY9" fmla="*/ 0 h 16327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632736" h="1632736">
                <a:moveTo>
                  <a:pt x="816368" y="199331"/>
                </a:moveTo>
                <a:cubicBezTo>
                  <a:pt x="475588" y="199331"/>
                  <a:pt x="199331" y="475588"/>
                  <a:pt x="199331" y="816368"/>
                </a:cubicBezTo>
                <a:cubicBezTo>
                  <a:pt x="199331" y="1157148"/>
                  <a:pt x="475588" y="1433405"/>
                  <a:pt x="816368" y="1433405"/>
                </a:cubicBezTo>
                <a:cubicBezTo>
                  <a:pt x="1157148" y="1433405"/>
                  <a:pt x="1433405" y="1157148"/>
                  <a:pt x="1433405" y="816368"/>
                </a:cubicBezTo>
                <a:cubicBezTo>
                  <a:pt x="1433405" y="475588"/>
                  <a:pt x="1157148" y="199331"/>
                  <a:pt x="816368" y="199331"/>
                </a:cubicBezTo>
                <a:close/>
                <a:moveTo>
                  <a:pt x="816368" y="0"/>
                </a:moveTo>
                <a:cubicBezTo>
                  <a:pt x="1267236" y="0"/>
                  <a:pt x="1632736" y="365500"/>
                  <a:pt x="1632736" y="816368"/>
                </a:cubicBezTo>
                <a:cubicBezTo>
                  <a:pt x="1632736" y="1267236"/>
                  <a:pt x="1267236" y="1632736"/>
                  <a:pt x="816368" y="1632736"/>
                </a:cubicBezTo>
                <a:cubicBezTo>
                  <a:pt x="365500" y="1632736"/>
                  <a:pt x="0" y="1267236"/>
                  <a:pt x="0" y="816368"/>
                </a:cubicBezTo>
                <a:cubicBezTo>
                  <a:pt x="0" y="365500"/>
                  <a:pt x="365500" y="0"/>
                  <a:pt x="816368" y="0"/>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9" name="Freeform: Shape 8">
            <a:extLst>
              <a:ext uri="{FF2B5EF4-FFF2-40B4-BE49-F238E27FC236}">
                <a16:creationId xmlns:a16="http://schemas.microsoft.com/office/drawing/2014/main" id="{D2FECD07-35B3-467F-BC14-32F0DCBEDF97}"/>
              </a:ext>
            </a:extLst>
          </p:cNvPr>
          <p:cNvSpPr/>
          <p:nvPr userDrawn="1"/>
        </p:nvSpPr>
        <p:spPr>
          <a:xfrm rot="800427">
            <a:off x="9755553" y="1718767"/>
            <a:ext cx="690707" cy="595436"/>
          </a:xfrm>
          <a:custGeom>
            <a:avLst/>
            <a:gdLst>
              <a:gd name="connsiteX0" fmla="*/ 289836 w 579673"/>
              <a:gd name="connsiteY0" fmla="*/ 118723 h 499718"/>
              <a:gd name="connsiteX1" fmla="*/ 101812 w 579673"/>
              <a:gd name="connsiteY1" fmla="*/ 442901 h 499718"/>
              <a:gd name="connsiteX2" fmla="*/ 477860 w 579673"/>
              <a:gd name="connsiteY2" fmla="*/ 442901 h 499718"/>
              <a:gd name="connsiteX3" fmla="*/ 289837 w 579673"/>
              <a:gd name="connsiteY3" fmla="*/ 0 h 499718"/>
              <a:gd name="connsiteX4" fmla="*/ 579673 w 579673"/>
              <a:gd name="connsiteY4" fmla="*/ 499718 h 499718"/>
              <a:gd name="connsiteX5" fmla="*/ 0 w 579673"/>
              <a:gd name="connsiteY5" fmla="*/ 499718 h 4997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79673" h="499718">
                <a:moveTo>
                  <a:pt x="289836" y="118723"/>
                </a:moveTo>
                <a:lnTo>
                  <a:pt x="101812" y="442901"/>
                </a:lnTo>
                <a:lnTo>
                  <a:pt x="477860" y="442901"/>
                </a:lnTo>
                <a:close/>
                <a:moveTo>
                  <a:pt x="289837" y="0"/>
                </a:moveTo>
                <a:lnTo>
                  <a:pt x="579673" y="499718"/>
                </a:lnTo>
                <a:lnTo>
                  <a:pt x="0" y="499718"/>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0" name="Oval 9">
            <a:extLst>
              <a:ext uri="{FF2B5EF4-FFF2-40B4-BE49-F238E27FC236}">
                <a16:creationId xmlns:a16="http://schemas.microsoft.com/office/drawing/2014/main" id="{D0E77B10-C9FD-40AB-9961-BB9CD5BBB4CF}"/>
              </a:ext>
            </a:extLst>
          </p:cNvPr>
          <p:cNvSpPr/>
          <p:nvPr userDrawn="1"/>
        </p:nvSpPr>
        <p:spPr>
          <a:xfrm>
            <a:off x="4940024" y="202543"/>
            <a:ext cx="622300" cy="622300"/>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a:extLst>
              <a:ext uri="{FF2B5EF4-FFF2-40B4-BE49-F238E27FC236}">
                <a16:creationId xmlns:a16="http://schemas.microsoft.com/office/drawing/2014/main" id="{B9E9606F-283A-4D71-B007-666D2B770349}"/>
              </a:ext>
            </a:extLst>
          </p:cNvPr>
          <p:cNvSpPr/>
          <p:nvPr userDrawn="1"/>
        </p:nvSpPr>
        <p:spPr>
          <a:xfrm>
            <a:off x="4219074" y="1854125"/>
            <a:ext cx="162359" cy="162359"/>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Oval 11">
            <a:extLst>
              <a:ext uri="{FF2B5EF4-FFF2-40B4-BE49-F238E27FC236}">
                <a16:creationId xmlns:a16="http://schemas.microsoft.com/office/drawing/2014/main" id="{A0B08055-0B8E-41BB-8724-DD6CFC58E0CC}"/>
              </a:ext>
            </a:extLst>
          </p:cNvPr>
          <p:cNvSpPr/>
          <p:nvPr userDrawn="1"/>
        </p:nvSpPr>
        <p:spPr>
          <a:xfrm>
            <a:off x="4691978" y="5531237"/>
            <a:ext cx="324717" cy="324717"/>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Shape 15">
            <a:extLst>
              <a:ext uri="{FF2B5EF4-FFF2-40B4-BE49-F238E27FC236}">
                <a16:creationId xmlns:a16="http://schemas.microsoft.com/office/drawing/2014/main" id="{71F3FCA4-5258-4150-8C3F-1573E3BA3710}"/>
              </a:ext>
            </a:extLst>
          </p:cNvPr>
          <p:cNvSpPr/>
          <p:nvPr userDrawn="1"/>
        </p:nvSpPr>
        <p:spPr>
          <a:xfrm rot="20700000">
            <a:off x="845462" y="883567"/>
            <a:ext cx="522575" cy="522575"/>
          </a:xfrm>
          <a:custGeom>
            <a:avLst/>
            <a:gdLst>
              <a:gd name="connsiteX0" fmla="*/ 58194 w 405041"/>
              <a:gd name="connsiteY0" fmla="*/ 58194 h 405041"/>
              <a:gd name="connsiteX1" fmla="*/ 58194 w 405041"/>
              <a:gd name="connsiteY1" fmla="*/ 346848 h 405041"/>
              <a:gd name="connsiteX2" fmla="*/ 346848 w 405041"/>
              <a:gd name="connsiteY2" fmla="*/ 346848 h 405041"/>
              <a:gd name="connsiteX3" fmla="*/ 346848 w 405041"/>
              <a:gd name="connsiteY3" fmla="*/ 58194 h 405041"/>
              <a:gd name="connsiteX4" fmla="*/ 0 w 405041"/>
              <a:gd name="connsiteY4" fmla="*/ 0 h 405041"/>
              <a:gd name="connsiteX5" fmla="*/ 405041 w 405041"/>
              <a:gd name="connsiteY5" fmla="*/ 0 h 405041"/>
              <a:gd name="connsiteX6" fmla="*/ 405041 w 405041"/>
              <a:gd name="connsiteY6" fmla="*/ 405041 h 405041"/>
              <a:gd name="connsiteX7" fmla="*/ 0 w 405041"/>
              <a:gd name="connsiteY7" fmla="*/ 405041 h 4050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05041" h="405041">
                <a:moveTo>
                  <a:pt x="58194" y="58194"/>
                </a:moveTo>
                <a:lnTo>
                  <a:pt x="58194" y="346848"/>
                </a:lnTo>
                <a:lnTo>
                  <a:pt x="346848" y="346848"/>
                </a:lnTo>
                <a:lnTo>
                  <a:pt x="346848" y="58194"/>
                </a:lnTo>
                <a:close/>
                <a:moveTo>
                  <a:pt x="0" y="0"/>
                </a:moveTo>
                <a:lnTo>
                  <a:pt x="405041" y="0"/>
                </a:lnTo>
                <a:lnTo>
                  <a:pt x="405041" y="405041"/>
                </a:lnTo>
                <a:lnTo>
                  <a:pt x="0" y="405041"/>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Freeform: Shape 16">
            <a:extLst>
              <a:ext uri="{FF2B5EF4-FFF2-40B4-BE49-F238E27FC236}">
                <a16:creationId xmlns:a16="http://schemas.microsoft.com/office/drawing/2014/main" id="{CCBCC44F-85F2-42AA-B1C6-2A5D484D54D2}"/>
              </a:ext>
            </a:extLst>
          </p:cNvPr>
          <p:cNvSpPr/>
          <p:nvPr userDrawn="1"/>
        </p:nvSpPr>
        <p:spPr>
          <a:xfrm flipV="1">
            <a:off x="656523" y="5274257"/>
            <a:ext cx="450226" cy="450226"/>
          </a:xfrm>
          <a:custGeom>
            <a:avLst/>
            <a:gdLst>
              <a:gd name="connsiteX0" fmla="*/ 816368 w 1632736"/>
              <a:gd name="connsiteY0" fmla="*/ 199331 h 1632736"/>
              <a:gd name="connsiteX1" fmla="*/ 199331 w 1632736"/>
              <a:gd name="connsiteY1" fmla="*/ 816368 h 1632736"/>
              <a:gd name="connsiteX2" fmla="*/ 816368 w 1632736"/>
              <a:gd name="connsiteY2" fmla="*/ 1433405 h 1632736"/>
              <a:gd name="connsiteX3" fmla="*/ 1433405 w 1632736"/>
              <a:gd name="connsiteY3" fmla="*/ 816368 h 1632736"/>
              <a:gd name="connsiteX4" fmla="*/ 816368 w 1632736"/>
              <a:gd name="connsiteY4" fmla="*/ 199331 h 1632736"/>
              <a:gd name="connsiteX5" fmla="*/ 816368 w 1632736"/>
              <a:gd name="connsiteY5" fmla="*/ 0 h 1632736"/>
              <a:gd name="connsiteX6" fmla="*/ 1632736 w 1632736"/>
              <a:gd name="connsiteY6" fmla="*/ 816368 h 1632736"/>
              <a:gd name="connsiteX7" fmla="*/ 816368 w 1632736"/>
              <a:gd name="connsiteY7" fmla="*/ 1632736 h 1632736"/>
              <a:gd name="connsiteX8" fmla="*/ 0 w 1632736"/>
              <a:gd name="connsiteY8" fmla="*/ 816368 h 1632736"/>
              <a:gd name="connsiteX9" fmla="*/ 816368 w 1632736"/>
              <a:gd name="connsiteY9" fmla="*/ 0 h 16327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632736" h="1632736">
                <a:moveTo>
                  <a:pt x="816368" y="199331"/>
                </a:moveTo>
                <a:cubicBezTo>
                  <a:pt x="475588" y="199331"/>
                  <a:pt x="199331" y="475588"/>
                  <a:pt x="199331" y="816368"/>
                </a:cubicBezTo>
                <a:cubicBezTo>
                  <a:pt x="199331" y="1157148"/>
                  <a:pt x="475588" y="1433405"/>
                  <a:pt x="816368" y="1433405"/>
                </a:cubicBezTo>
                <a:cubicBezTo>
                  <a:pt x="1157148" y="1433405"/>
                  <a:pt x="1433405" y="1157148"/>
                  <a:pt x="1433405" y="816368"/>
                </a:cubicBezTo>
                <a:cubicBezTo>
                  <a:pt x="1433405" y="475588"/>
                  <a:pt x="1157148" y="199331"/>
                  <a:pt x="816368" y="199331"/>
                </a:cubicBezTo>
                <a:close/>
                <a:moveTo>
                  <a:pt x="816368" y="0"/>
                </a:moveTo>
                <a:cubicBezTo>
                  <a:pt x="1267236" y="0"/>
                  <a:pt x="1632736" y="365500"/>
                  <a:pt x="1632736" y="816368"/>
                </a:cubicBezTo>
                <a:cubicBezTo>
                  <a:pt x="1632736" y="1267236"/>
                  <a:pt x="1267236" y="1632736"/>
                  <a:pt x="816368" y="1632736"/>
                </a:cubicBezTo>
                <a:cubicBezTo>
                  <a:pt x="365500" y="1632736"/>
                  <a:pt x="0" y="1267236"/>
                  <a:pt x="0" y="816368"/>
                </a:cubicBezTo>
                <a:cubicBezTo>
                  <a:pt x="0" y="365500"/>
                  <a:pt x="365500" y="0"/>
                  <a:pt x="816368" y="0"/>
                </a:cubicBez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8" name="Freeform: Shape 17">
            <a:extLst>
              <a:ext uri="{FF2B5EF4-FFF2-40B4-BE49-F238E27FC236}">
                <a16:creationId xmlns:a16="http://schemas.microsoft.com/office/drawing/2014/main" id="{B3DBA64F-39EA-458A-A7D0-8B2B21CFCB62}"/>
              </a:ext>
            </a:extLst>
          </p:cNvPr>
          <p:cNvSpPr/>
          <p:nvPr userDrawn="1"/>
        </p:nvSpPr>
        <p:spPr>
          <a:xfrm rot="800427">
            <a:off x="1685059" y="2374994"/>
            <a:ext cx="690707" cy="595436"/>
          </a:xfrm>
          <a:custGeom>
            <a:avLst/>
            <a:gdLst>
              <a:gd name="connsiteX0" fmla="*/ 289836 w 579673"/>
              <a:gd name="connsiteY0" fmla="*/ 118723 h 499718"/>
              <a:gd name="connsiteX1" fmla="*/ 101812 w 579673"/>
              <a:gd name="connsiteY1" fmla="*/ 442901 h 499718"/>
              <a:gd name="connsiteX2" fmla="*/ 477860 w 579673"/>
              <a:gd name="connsiteY2" fmla="*/ 442901 h 499718"/>
              <a:gd name="connsiteX3" fmla="*/ 289837 w 579673"/>
              <a:gd name="connsiteY3" fmla="*/ 0 h 499718"/>
              <a:gd name="connsiteX4" fmla="*/ 579673 w 579673"/>
              <a:gd name="connsiteY4" fmla="*/ 499718 h 499718"/>
              <a:gd name="connsiteX5" fmla="*/ 0 w 579673"/>
              <a:gd name="connsiteY5" fmla="*/ 499718 h 4997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79673" h="499718">
                <a:moveTo>
                  <a:pt x="289836" y="118723"/>
                </a:moveTo>
                <a:lnTo>
                  <a:pt x="101812" y="442901"/>
                </a:lnTo>
                <a:lnTo>
                  <a:pt x="477860" y="442901"/>
                </a:lnTo>
                <a:close/>
                <a:moveTo>
                  <a:pt x="289837" y="0"/>
                </a:moveTo>
                <a:lnTo>
                  <a:pt x="579673" y="499718"/>
                </a:lnTo>
                <a:lnTo>
                  <a:pt x="0" y="499718"/>
                </a:lnTo>
                <a:close/>
              </a:path>
            </a:pathLst>
          </a:cu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Tree>
    <p:extLst>
      <p:ext uri="{BB962C8B-B14F-4D97-AF65-F5344CB8AC3E}">
        <p14:creationId xmlns:p14="http://schemas.microsoft.com/office/powerpoint/2010/main" val="18247953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06">
    <p:spTree>
      <p:nvGrpSpPr>
        <p:cNvPr id="1" name=""/>
        <p:cNvGrpSpPr/>
        <p:nvPr/>
      </p:nvGrpSpPr>
      <p:grpSpPr>
        <a:xfrm>
          <a:off x="0" y="0"/>
          <a:ext cx="0" cy="0"/>
          <a:chOff x="0" y="0"/>
          <a:chExt cx="0" cy="0"/>
        </a:xfrm>
      </p:grpSpPr>
      <p:sp>
        <p:nvSpPr>
          <p:cNvPr id="26" name="Freeform: Shape 25">
            <a:extLst>
              <a:ext uri="{FF2B5EF4-FFF2-40B4-BE49-F238E27FC236}">
                <a16:creationId xmlns:a16="http://schemas.microsoft.com/office/drawing/2014/main" id="{29425760-2CD2-4793-9B4C-D08A346AF2EB}"/>
              </a:ext>
            </a:extLst>
          </p:cNvPr>
          <p:cNvSpPr/>
          <p:nvPr userDrawn="1"/>
        </p:nvSpPr>
        <p:spPr>
          <a:xfrm>
            <a:off x="-1" y="-2"/>
            <a:ext cx="4440869" cy="6858000"/>
          </a:xfrm>
          <a:custGeom>
            <a:avLst/>
            <a:gdLst>
              <a:gd name="connsiteX0" fmla="*/ 0 w 4440869"/>
              <a:gd name="connsiteY0" fmla="*/ 0 h 6858000"/>
              <a:gd name="connsiteX1" fmla="*/ 2857011 w 4440869"/>
              <a:gd name="connsiteY1" fmla="*/ 0 h 6858000"/>
              <a:gd name="connsiteX2" fmla="*/ 4412571 w 4440869"/>
              <a:gd name="connsiteY2" fmla="*/ 5966984 h 6858000"/>
              <a:gd name="connsiteX3" fmla="*/ 4223730 w 4440869"/>
              <a:gd name="connsiteY3" fmla="*/ 6760400 h 6858000"/>
              <a:gd name="connsiteX4" fmla="*/ 4119445 w 4440869"/>
              <a:gd name="connsiteY4" fmla="*/ 6858000 h 6858000"/>
              <a:gd name="connsiteX5" fmla="*/ 1 w 4440869"/>
              <a:gd name="connsiteY5"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440869" h="6858000">
                <a:moveTo>
                  <a:pt x="0" y="0"/>
                </a:moveTo>
                <a:lnTo>
                  <a:pt x="2857011" y="0"/>
                </a:lnTo>
                <a:lnTo>
                  <a:pt x="4412571" y="5966984"/>
                </a:lnTo>
                <a:cubicBezTo>
                  <a:pt x="4488191" y="6257054"/>
                  <a:pt x="4407894" y="6551110"/>
                  <a:pt x="4223730" y="6760400"/>
                </a:cubicBezTo>
                <a:lnTo>
                  <a:pt x="4119445" y="6858000"/>
                </a:lnTo>
                <a:lnTo>
                  <a:pt x="1" y="685800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ID"/>
          </a:p>
        </p:txBody>
      </p:sp>
      <p:sp>
        <p:nvSpPr>
          <p:cNvPr id="28" name="Picture Placeholder 27">
            <a:extLst>
              <a:ext uri="{FF2B5EF4-FFF2-40B4-BE49-F238E27FC236}">
                <a16:creationId xmlns:a16="http://schemas.microsoft.com/office/drawing/2014/main" id="{1FCA00C4-0A11-4B95-B619-2E6B0FA1F42F}"/>
              </a:ext>
            </a:extLst>
          </p:cNvPr>
          <p:cNvSpPr>
            <a:spLocks noGrp="1"/>
          </p:cNvSpPr>
          <p:nvPr>
            <p:ph type="pic" sz="quarter" idx="10"/>
          </p:nvPr>
        </p:nvSpPr>
        <p:spPr>
          <a:xfrm>
            <a:off x="738460" y="291281"/>
            <a:ext cx="3062696" cy="3062696"/>
          </a:xfrm>
          <a:prstGeom prst="ellipse">
            <a:avLst/>
          </a:prstGeom>
          <a:gradFill>
            <a:gsLst>
              <a:gs pos="0">
                <a:schemeClr val="bg1">
                  <a:lumMod val="85000"/>
                </a:schemeClr>
              </a:gs>
              <a:gs pos="100000">
                <a:schemeClr val="bg1">
                  <a:lumMod val="65000"/>
                </a:schemeClr>
              </a:gs>
            </a:gsLst>
            <a:lin ang="2700000" scaled="1"/>
          </a:gradFill>
        </p:spPr>
        <p:txBody>
          <a:bodyPr wrap="square">
            <a:noAutofit/>
          </a:bodyPr>
          <a:lstStyle/>
          <a:p>
            <a:endParaRPr lang="en-ID"/>
          </a:p>
        </p:txBody>
      </p:sp>
      <p:sp>
        <p:nvSpPr>
          <p:cNvPr id="29" name="Picture Placeholder 28">
            <a:extLst>
              <a:ext uri="{FF2B5EF4-FFF2-40B4-BE49-F238E27FC236}">
                <a16:creationId xmlns:a16="http://schemas.microsoft.com/office/drawing/2014/main" id="{7B9F74F1-1BF2-4F70-A938-BB3464388091}"/>
              </a:ext>
            </a:extLst>
          </p:cNvPr>
          <p:cNvSpPr>
            <a:spLocks noGrp="1"/>
          </p:cNvSpPr>
          <p:nvPr>
            <p:ph type="pic" sz="quarter" idx="11"/>
          </p:nvPr>
        </p:nvSpPr>
        <p:spPr>
          <a:xfrm>
            <a:off x="1588652" y="3504023"/>
            <a:ext cx="3062696" cy="3062696"/>
          </a:xfrm>
          <a:prstGeom prst="ellipse">
            <a:avLst/>
          </a:prstGeom>
          <a:gradFill>
            <a:gsLst>
              <a:gs pos="0">
                <a:schemeClr val="bg1">
                  <a:lumMod val="85000"/>
                </a:schemeClr>
              </a:gs>
              <a:gs pos="100000">
                <a:schemeClr val="bg1">
                  <a:lumMod val="65000"/>
                </a:schemeClr>
              </a:gs>
            </a:gsLst>
            <a:lin ang="2700000" scaled="1"/>
          </a:gradFill>
        </p:spPr>
        <p:txBody>
          <a:bodyPr wrap="square">
            <a:noAutofit/>
          </a:bodyPr>
          <a:lstStyle/>
          <a:p>
            <a:endParaRPr lang="en-ID"/>
          </a:p>
        </p:txBody>
      </p:sp>
      <p:sp>
        <p:nvSpPr>
          <p:cNvPr id="30" name="Title 2">
            <a:extLst>
              <a:ext uri="{FF2B5EF4-FFF2-40B4-BE49-F238E27FC236}">
                <a16:creationId xmlns:a16="http://schemas.microsoft.com/office/drawing/2014/main" id="{0721EB4D-C18F-4535-95BE-FAA3C83D1DBE}"/>
              </a:ext>
            </a:extLst>
          </p:cNvPr>
          <p:cNvSpPr>
            <a:spLocks noGrp="1"/>
          </p:cNvSpPr>
          <p:nvPr>
            <p:ph type="title"/>
          </p:nvPr>
        </p:nvSpPr>
        <p:spPr>
          <a:xfrm>
            <a:off x="5272401" y="1767564"/>
            <a:ext cx="5596128" cy="704088"/>
          </a:xfrm>
        </p:spPr>
        <p:txBody>
          <a:bodyPr anchor="t">
            <a:noAutofit/>
          </a:bodyPr>
          <a:lstStyle>
            <a:lvl1pPr>
              <a:lnSpc>
                <a:spcPct val="100000"/>
              </a:lnSpc>
              <a:defRPr sz="4000"/>
            </a:lvl1pPr>
          </a:lstStyle>
          <a:p>
            <a:r>
              <a:rPr lang="en-US"/>
              <a:t>Click to edit Master title style</a:t>
            </a:r>
            <a:endParaRPr lang="en-ID"/>
          </a:p>
        </p:txBody>
      </p:sp>
      <p:sp>
        <p:nvSpPr>
          <p:cNvPr id="31" name="Text Placeholder 4">
            <a:extLst>
              <a:ext uri="{FF2B5EF4-FFF2-40B4-BE49-F238E27FC236}">
                <a16:creationId xmlns:a16="http://schemas.microsoft.com/office/drawing/2014/main" id="{2E2F548D-10B2-491C-8E3C-80F486812C6A}"/>
              </a:ext>
            </a:extLst>
          </p:cNvPr>
          <p:cNvSpPr>
            <a:spLocks noGrp="1"/>
          </p:cNvSpPr>
          <p:nvPr>
            <p:ph type="body" sz="quarter" idx="12"/>
          </p:nvPr>
        </p:nvSpPr>
        <p:spPr>
          <a:xfrm>
            <a:off x="5272401" y="4352740"/>
            <a:ext cx="2386584" cy="832104"/>
          </a:xfrm>
        </p:spPr>
        <p:txBody>
          <a:bodyPr>
            <a:noAutofit/>
          </a:bodyPr>
          <a:lstStyle>
            <a:lvl1pPr>
              <a:lnSpc>
                <a:spcPct val="100000"/>
              </a:lnSpc>
              <a:defRPr sz="1200"/>
            </a:lvl1pPr>
            <a:lvl2pPr>
              <a:lnSpc>
                <a:spcPct val="100000"/>
              </a:lnSpc>
              <a:defRPr sz="1200"/>
            </a:lvl2pPr>
            <a:lvl3pPr>
              <a:lnSpc>
                <a:spcPct val="100000"/>
              </a:lnSpc>
              <a:defRPr sz="1200"/>
            </a:lvl3pPr>
            <a:lvl4pPr>
              <a:lnSpc>
                <a:spcPct val="100000"/>
              </a:lnSpc>
              <a:defRPr sz="1200"/>
            </a:lvl4pPr>
            <a:lvl5pPr>
              <a:lnSpc>
                <a:spcPct val="100000"/>
              </a:lnSpc>
              <a:defRPr sz="1200"/>
            </a:lvl5pPr>
          </a:lstStyle>
          <a:p>
            <a:pPr lvl="0"/>
            <a:r>
              <a:rPr lang="en-US"/>
              <a:t>Click to edit Master text styles</a:t>
            </a:r>
          </a:p>
        </p:txBody>
      </p:sp>
      <p:sp>
        <p:nvSpPr>
          <p:cNvPr id="32" name="Text Placeholder 4">
            <a:extLst>
              <a:ext uri="{FF2B5EF4-FFF2-40B4-BE49-F238E27FC236}">
                <a16:creationId xmlns:a16="http://schemas.microsoft.com/office/drawing/2014/main" id="{06D1C1E9-C637-4A57-BA18-7EDFB614ECD3}"/>
              </a:ext>
            </a:extLst>
          </p:cNvPr>
          <p:cNvSpPr>
            <a:spLocks noGrp="1"/>
          </p:cNvSpPr>
          <p:nvPr>
            <p:ph type="body" sz="quarter" idx="13"/>
          </p:nvPr>
        </p:nvSpPr>
        <p:spPr>
          <a:xfrm>
            <a:off x="5272401" y="4039578"/>
            <a:ext cx="2386584" cy="310896"/>
          </a:xfrm>
        </p:spPr>
        <p:txBody>
          <a:bodyPr>
            <a:noAutofit/>
          </a:bodyPr>
          <a:lstStyle>
            <a:lvl1pPr>
              <a:lnSpc>
                <a:spcPct val="100000"/>
              </a:lnSpc>
              <a:defRPr sz="1400">
                <a:latin typeface="+mj-lt"/>
              </a:defRPr>
            </a:lvl1pPr>
            <a:lvl2pPr>
              <a:lnSpc>
                <a:spcPct val="100000"/>
              </a:lnSpc>
              <a:defRPr sz="1200"/>
            </a:lvl2pPr>
            <a:lvl3pPr>
              <a:lnSpc>
                <a:spcPct val="100000"/>
              </a:lnSpc>
              <a:defRPr sz="1200"/>
            </a:lvl3pPr>
            <a:lvl4pPr>
              <a:lnSpc>
                <a:spcPct val="100000"/>
              </a:lnSpc>
              <a:defRPr sz="1200"/>
            </a:lvl4pPr>
            <a:lvl5pPr>
              <a:lnSpc>
                <a:spcPct val="100000"/>
              </a:lnSpc>
              <a:defRPr sz="1200"/>
            </a:lvl5pPr>
          </a:lstStyle>
          <a:p>
            <a:pPr lvl="0"/>
            <a:r>
              <a:rPr lang="en-US"/>
              <a:t>Click to edit Master text styles</a:t>
            </a:r>
          </a:p>
        </p:txBody>
      </p:sp>
      <p:sp>
        <p:nvSpPr>
          <p:cNvPr id="33" name="Text Placeholder 4">
            <a:extLst>
              <a:ext uri="{FF2B5EF4-FFF2-40B4-BE49-F238E27FC236}">
                <a16:creationId xmlns:a16="http://schemas.microsoft.com/office/drawing/2014/main" id="{6F2E1725-37F6-49C1-B1C7-50F651CDD599}"/>
              </a:ext>
            </a:extLst>
          </p:cNvPr>
          <p:cNvSpPr>
            <a:spLocks noGrp="1"/>
          </p:cNvSpPr>
          <p:nvPr>
            <p:ph type="body" sz="quarter" idx="14"/>
          </p:nvPr>
        </p:nvSpPr>
        <p:spPr>
          <a:xfrm>
            <a:off x="5272401" y="2564197"/>
            <a:ext cx="5596128" cy="832104"/>
          </a:xfrm>
        </p:spPr>
        <p:txBody>
          <a:bodyPr>
            <a:noAutofit/>
          </a:bodyPr>
          <a:lstStyle>
            <a:lvl1pPr>
              <a:lnSpc>
                <a:spcPct val="100000"/>
              </a:lnSpc>
              <a:defRPr sz="1200"/>
            </a:lvl1pPr>
            <a:lvl2pPr>
              <a:lnSpc>
                <a:spcPct val="100000"/>
              </a:lnSpc>
              <a:defRPr sz="1200"/>
            </a:lvl2pPr>
            <a:lvl3pPr>
              <a:lnSpc>
                <a:spcPct val="100000"/>
              </a:lnSpc>
              <a:defRPr sz="1200"/>
            </a:lvl3pPr>
            <a:lvl4pPr>
              <a:lnSpc>
                <a:spcPct val="100000"/>
              </a:lnSpc>
              <a:defRPr sz="1200"/>
            </a:lvl4pPr>
            <a:lvl5pPr>
              <a:lnSpc>
                <a:spcPct val="100000"/>
              </a:lnSpc>
              <a:defRPr sz="1200"/>
            </a:lvl5pPr>
          </a:lstStyle>
          <a:p>
            <a:pPr lvl="0"/>
            <a:r>
              <a:rPr lang="en-US"/>
              <a:t>Click to edit Master text styles</a:t>
            </a:r>
          </a:p>
        </p:txBody>
      </p:sp>
      <p:sp>
        <p:nvSpPr>
          <p:cNvPr id="34" name="Text Placeholder 4">
            <a:extLst>
              <a:ext uri="{FF2B5EF4-FFF2-40B4-BE49-F238E27FC236}">
                <a16:creationId xmlns:a16="http://schemas.microsoft.com/office/drawing/2014/main" id="{957EF806-A25A-4988-AA7E-7AA68FAB0DB6}"/>
              </a:ext>
            </a:extLst>
          </p:cNvPr>
          <p:cNvSpPr>
            <a:spLocks noGrp="1"/>
          </p:cNvSpPr>
          <p:nvPr>
            <p:ph type="body" sz="quarter" idx="15"/>
          </p:nvPr>
        </p:nvSpPr>
        <p:spPr>
          <a:xfrm>
            <a:off x="8320063" y="4352740"/>
            <a:ext cx="2386584" cy="832104"/>
          </a:xfrm>
        </p:spPr>
        <p:txBody>
          <a:bodyPr>
            <a:noAutofit/>
          </a:bodyPr>
          <a:lstStyle>
            <a:lvl1pPr>
              <a:lnSpc>
                <a:spcPct val="100000"/>
              </a:lnSpc>
              <a:defRPr sz="1200"/>
            </a:lvl1pPr>
            <a:lvl2pPr>
              <a:lnSpc>
                <a:spcPct val="100000"/>
              </a:lnSpc>
              <a:defRPr sz="1200"/>
            </a:lvl2pPr>
            <a:lvl3pPr>
              <a:lnSpc>
                <a:spcPct val="100000"/>
              </a:lnSpc>
              <a:defRPr sz="1200"/>
            </a:lvl3pPr>
            <a:lvl4pPr>
              <a:lnSpc>
                <a:spcPct val="100000"/>
              </a:lnSpc>
              <a:defRPr sz="1200"/>
            </a:lvl4pPr>
            <a:lvl5pPr>
              <a:lnSpc>
                <a:spcPct val="100000"/>
              </a:lnSpc>
              <a:defRPr sz="1200"/>
            </a:lvl5pPr>
          </a:lstStyle>
          <a:p>
            <a:pPr lvl="0"/>
            <a:r>
              <a:rPr lang="en-US"/>
              <a:t>Click to edit Master text styles</a:t>
            </a:r>
          </a:p>
        </p:txBody>
      </p:sp>
      <p:sp>
        <p:nvSpPr>
          <p:cNvPr id="35" name="Text Placeholder 4">
            <a:extLst>
              <a:ext uri="{FF2B5EF4-FFF2-40B4-BE49-F238E27FC236}">
                <a16:creationId xmlns:a16="http://schemas.microsoft.com/office/drawing/2014/main" id="{BA8528F6-6CCB-423A-AA62-B9F9501CE3D9}"/>
              </a:ext>
            </a:extLst>
          </p:cNvPr>
          <p:cNvSpPr>
            <a:spLocks noGrp="1"/>
          </p:cNvSpPr>
          <p:nvPr>
            <p:ph type="body" sz="quarter" idx="16"/>
          </p:nvPr>
        </p:nvSpPr>
        <p:spPr>
          <a:xfrm>
            <a:off x="8320063" y="4039578"/>
            <a:ext cx="2386584" cy="310896"/>
          </a:xfrm>
        </p:spPr>
        <p:txBody>
          <a:bodyPr>
            <a:noAutofit/>
          </a:bodyPr>
          <a:lstStyle>
            <a:lvl1pPr>
              <a:lnSpc>
                <a:spcPct val="100000"/>
              </a:lnSpc>
              <a:defRPr sz="1400">
                <a:latin typeface="+mj-lt"/>
              </a:defRPr>
            </a:lvl1pPr>
            <a:lvl2pPr>
              <a:lnSpc>
                <a:spcPct val="100000"/>
              </a:lnSpc>
              <a:defRPr sz="1200"/>
            </a:lvl2pPr>
            <a:lvl3pPr>
              <a:lnSpc>
                <a:spcPct val="100000"/>
              </a:lnSpc>
              <a:defRPr sz="1200"/>
            </a:lvl3pPr>
            <a:lvl4pPr>
              <a:lnSpc>
                <a:spcPct val="100000"/>
              </a:lnSpc>
              <a:defRPr sz="1200"/>
            </a:lvl4pPr>
            <a:lvl5pPr>
              <a:lnSpc>
                <a:spcPct val="100000"/>
              </a:lnSpc>
              <a:defRPr sz="1200"/>
            </a:lvl5pPr>
          </a:lstStyle>
          <a:p>
            <a:pPr lvl="0"/>
            <a:r>
              <a:rPr lang="en-US"/>
              <a:t>Click to edit Master text styles</a:t>
            </a:r>
          </a:p>
        </p:txBody>
      </p:sp>
    </p:spTree>
    <p:extLst>
      <p:ext uri="{BB962C8B-B14F-4D97-AF65-F5344CB8AC3E}">
        <p14:creationId xmlns:p14="http://schemas.microsoft.com/office/powerpoint/2010/main" val="32790319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07">
    <p:spTree>
      <p:nvGrpSpPr>
        <p:cNvPr id="1" name=""/>
        <p:cNvGrpSpPr/>
        <p:nvPr/>
      </p:nvGrpSpPr>
      <p:grpSpPr>
        <a:xfrm>
          <a:off x="0" y="0"/>
          <a:ext cx="0" cy="0"/>
          <a:chOff x="0" y="0"/>
          <a:chExt cx="0" cy="0"/>
        </a:xfrm>
      </p:grpSpPr>
      <p:sp>
        <p:nvSpPr>
          <p:cNvPr id="31" name="Text Placeholder 4">
            <a:extLst>
              <a:ext uri="{FF2B5EF4-FFF2-40B4-BE49-F238E27FC236}">
                <a16:creationId xmlns:a16="http://schemas.microsoft.com/office/drawing/2014/main" id="{2E2F548D-10B2-491C-8E3C-80F486812C6A}"/>
              </a:ext>
            </a:extLst>
          </p:cNvPr>
          <p:cNvSpPr>
            <a:spLocks noGrp="1"/>
          </p:cNvSpPr>
          <p:nvPr>
            <p:ph type="body" sz="quarter" idx="12"/>
          </p:nvPr>
        </p:nvSpPr>
        <p:spPr>
          <a:xfrm>
            <a:off x="5470922" y="4039893"/>
            <a:ext cx="1773936" cy="832104"/>
          </a:xfrm>
        </p:spPr>
        <p:txBody>
          <a:bodyPr>
            <a:noAutofit/>
          </a:bodyPr>
          <a:lstStyle>
            <a:lvl1pPr algn="ctr">
              <a:lnSpc>
                <a:spcPct val="100000"/>
              </a:lnSpc>
              <a:defRPr sz="1200"/>
            </a:lvl1pPr>
            <a:lvl2pPr>
              <a:lnSpc>
                <a:spcPct val="100000"/>
              </a:lnSpc>
              <a:defRPr sz="1200"/>
            </a:lvl2pPr>
            <a:lvl3pPr>
              <a:lnSpc>
                <a:spcPct val="100000"/>
              </a:lnSpc>
              <a:defRPr sz="1200"/>
            </a:lvl3pPr>
            <a:lvl4pPr>
              <a:lnSpc>
                <a:spcPct val="100000"/>
              </a:lnSpc>
              <a:defRPr sz="1200"/>
            </a:lvl4pPr>
            <a:lvl5pPr>
              <a:lnSpc>
                <a:spcPct val="100000"/>
              </a:lnSpc>
              <a:defRPr sz="1200"/>
            </a:lvl5pPr>
          </a:lstStyle>
          <a:p>
            <a:pPr lvl="0"/>
            <a:r>
              <a:rPr lang="en-US"/>
              <a:t>Click to edit Master text styles</a:t>
            </a:r>
          </a:p>
        </p:txBody>
      </p:sp>
      <p:sp>
        <p:nvSpPr>
          <p:cNvPr id="32" name="Text Placeholder 4">
            <a:extLst>
              <a:ext uri="{FF2B5EF4-FFF2-40B4-BE49-F238E27FC236}">
                <a16:creationId xmlns:a16="http://schemas.microsoft.com/office/drawing/2014/main" id="{06D1C1E9-C637-4A57-BA18-7EDFB614ECD3}"/>
              </a:ext>
            </a:extLst>
          </p:cNvPr>
          <p:cNvSpPr>
            <a:spLocks noGrp="1"/>
          </p:cNvSpPr>
          <p:nvPr>
            <p:ph type="body" sz="quarter" idx="13"/>
          </p:nvPr>
        </p:nvSpPr>
        <p:spPr>
          <a:xfrm>
            <a:off x="5470922" y="3752424"/>
            <a:ext cx="1773936" cy="310896"/>
          </a:xfrm>
        </p:spPr>
        <p:txBody>
          <a:bodyPr>
            <a:noAutofit/>
          </a:bodyPr>
          <a:lstStyle>
            <a:lvl1pPr algn="ctr">
              <a:lnSpc>
                <a:spcPct val="100000"/>
              </a:lnSpc>
              <a:defRPr sz="1400">
                <a:latin typeface="+mj-lt"/>
              </a:defRPr>
            </a:lvl1pPr>
            <a:lvl2pPr>
              <a:lnSpc>
                <a:spcPct val="100000"/>
              </a:lnSpc>
              <a:defRPr sz="1200"/>
            </a:lvl2pPr>
            <a:lvl3pPr>
              <a:lnSpc>
                <a:spcPct val="100000"/>
              </a:lnSpc>
              <a:defRPr sz="1200"/>
            </a:lvl3pPr>
            <a:lvl4pPr>
              <a:lnSpc>
                <a:spcPct val="100000"/>
              </a:lnSpc>
              <a:defRPr sz="1200"/>
            </a:lvl4pPr>
            <a:lvl5pPr>
              <a:lnSpc>
                <a:spcPct val="100000"/>
              </a:lnSpc>
              <a:defRPr sz="1200"/>
            </a:lvl5pPr>
          </a:lstStyle>
          <a:p>
            <a:pPr lvl="0"/>
            <a:r>
              <a:rPr lang="en-US"/>
              <a:t>Click to edit Master text styles</a:t>
            </a:r>
          </a:p>
        </p:txBody>
      </p:sp>
      <p:sp>
        <p:nvSpPr>
          <p:cNvPr id="11" name="Freeform: Shape 10">
            <a:extLst>
              <a:ext uri="{FF2B5EF4-FFF2-40B4-BE49-F238E27FC236}">
                <a16:creationId xmlns:a16="http://schemas.microsoft.com/office/drawing/2014/main" id="{F2C8D969-2569-479A-9FF6-A098F8D3D15E}"/>
              </a:ext>
            </a:extLst>
          </p:cNvPr>
          <p:cNvSpPr/>
          <p:nvPr userDrawn="1"/>
        </p:nvSpPr>
        <p:spPr>
          <a:xfrm>
            <a:off x="8573543" y="0"/>
            <a:ext cx="3618456" cy="6858000"/>
          </a:xfrm>
          <a:custGeom>
            <a:avLst/>
            <a:gdLst>
              <a:gd name="connsiteX0" fmla="*/ 3046194 w 3618456"/>
              <a:gd name="connsiteY0" fmla="*/ 0 h 6858000"/>
              <a:gd name="connsiteX1" fmla="*/ 3618456 w 3618456"/>
              <a:gd name="connsiteY1" fmla="*/ 0 h 6858000"/>
              <a:gd name="connsiteX2" fmla="*/ 3618456 w 3618456"/>
              <a:gd name="connsiteY2" fmla="*/ 6858000 h 6858000"/>
              <a:gd name="connsiteX3" fmla="*/ 1377077 w 3618456"/>
              <a:gd name="connsiteY3" fmla="*/ 6858000 h 6858000"/>
              <a:gd name="connsiteX4" fmla="*/ 28297 w 3618456"/>
              <a:gd name="connsiteY4" fmla="*/ 1684206 h 6858000"/>
              <a:gd name="connsiteX5" fmla="*/ 649570 w 3618456"/>
              <a:gd name="connsiteY5" fmla="*/ 624786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618456" h="6858000">
                <a:moveTo>
                  <a:pt x="3046194" y="0"/>
                </a:moveTo>
                <a:lnTo>
                  <a:pt x="3618456" y="0"/>
                </a:lnTo>
                <a:lnTo>
                  <a:pt x="3618456" y="6858000"/>
                </a:lnTo>
                <a:lnTo>
                  <a:pt x="1377077" y="6858000"/>
                </a:lnTo>
                <a:lnTo>
                  <a:pt x="28297" y="1684206"/>
                </a:lnTo>
                <a:cubicBezTo>
                  <a:pt x="-92694" y="1220095"/>
                  <a:pt x="185459" y="745778"/>
                  <a:pt x="649570" y="624786"/>
                </a:cubicBez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ID"/>
          </a:p>
        </p:txBody>
      </p:sp>
      <p:sp>
        <p:nvSpPr>
          <p:cNvPr id="18" name="Title 2">
            <a:extLst>
              <a:ext uri="{FF2B5EF4-FFF2-40B4-BE49-F238E27FC236}">
                <a16:creationId xmlns:a16="http://schemas.microsoft.com/office/drawing/2014/main" id="{D00ADAEE-9557-4D07-AB69-E2EBC8E3F294}"/>
              </a:ext>
            </a:extLst>
          </p:cNvPr>
          <p:cNvSpPr>
            <a:spLocks noGrp="1"/>
          </p:cNvSpPr>
          <p:nvPr>
            <p:ph type="title"/>
          </p:nvPr>
        </p:nvSpPr>
        <p:spPr>
          <a:xfrm>
            <a:off x="1011873" y="2684172"/>
            <a:ext cx="3216081" cy="1078992"/>
          </a:xfrm>
        </p:spPr>
        <p:txBody>
          <a:bodyPr anchor="t">
            <a:noAutofit/>
          </a:bodyPr>
          <a:lstStyle>
            <a:lvl1pPr>
              <a:lnSpc>
                <a:spcPct val="100000"/>
              </a:lnSpc>
              <a:defRPr sz="3200"/>
            </a:lvl1pPr>
          </a:lstStyle>
          <a:p>
            <a:r>
              <a:rPr lang="en-US"/>
              <a:t>Click to edit Master title style</a:t>
            </a:r>
            <a:endParaRPr lang="en-ID"/>
          </a:p>
        </p:txBody>
      </p:sp>
      <p:sp>
        <p:nvSpPr>
          <p:cNvPr id="19" name="Text Placeholder 4">
            <a:extLst>
              <a:ext uri="{FF2B5EF4-FFF2-40B4-BE49-F238E27FC236}">
                <a16:creationId xmlns:a16="http://schemas.microsoft.com/office/drawing/2014/main" id="{A46A328C-1505-43C0-B082-F7D25FBCEC26}"/>
              </a:ext>
            </a:extLst>
          </p:cNvPr>
          <p:cNvSpPr>
            <a:spLocks noGrp="1"/>
          </p:cNvSpPr>
          <p:nvPr>
            <p:ph type="body" sz="quarter" idx="17"/>
          </p:nvPr>
        </p:nvSpPr>
        <p:spPr>
          <a:xfrm>
            <a:off x="1009266" y="3791082"/>
            <a:ext cx="3218688" cy="832104"/>
          </a:xfrm>
        </p:spPr>
        <p:txBody>
          <a:bodyPr>
            <a:noAutofit/>
          </a:bodyPr>
          <a:lstStyle>
            <a:lvl1pPr>
              <a:lnSpc>
                <a:spcPct val="100000"/>
              </a:lnSpc>
              <a:defRPr sz="1200"/>
            </a:lvl1pPr>
            <a:lvl2pPr>
              <a:lnSpc>
                <a:spcPct val="100000"/>
              </a:lnSpc>
              <a:defRPr sz="1200"/>
            </a:lvl2pPr>
            <a:lvl3pPr>
              <a:lnSpc>
                <a:spcPct val="100000"/>
              </a:lnSpc>
              <a:defRPr sz="1200"/>
            </a:lvl3pPr>
            <a:lvl4pPr>
              <a:lnSpc>
                <a:spcPct val="100000"/>
              </a:lnSpc>
              <a:defRPr sz="1200"/>
            </a:lvl4pPr>
            <a:lvl5pPr>
              <a:lnSpc>
                <a:spcPct val="100000"/>
              </a:lnSpc>
              <a:defRPr sz="1200"/>
            </a:lvl5pPr>
          </a:lstStyle>
          <a:p>
            <a:pPr lvl="0"/>
            <a:r>
              <a:rPr lang="en-US"/>
              <a:t>Click to edit Master text styles</a:t>
            </a:r>
          </a:p>
        </p:txBody>
      </p:sp>
      <p:sp>
        <p:nvSpPr>
          <p:cNvPr id="20" name="Text Placeholder 4">
            <a:extLst>
              <a:ext uri="{FF2B5EF4-FFF2-40B4-BE49-F238E27FC236}">
                <a16:creationId xmlns:a16="http://schemas.microsoft.com/office/drawing/2014/main" id="{D18087FA-677C-4259-8E74-F0F93BFDD280}"/>
              </a:ext>
            </a:extLst>
          </p:cNvPr>
          <p:cNvSpPr>
            <a:spLocks noGrp="1"/>
          </p:cNvSpPr>
          <p:nvPr>
            <p:ph type="body" sz="quarter" idx="18"/>
          </p:nvPr>
        </p:nvSpPr>
        <p:spPr>
          <a:xfrm>
            <a:off x="8341218" y="4039893"/>
            <a:ext cx="1773936" cy="832104"/>
          </a:xfrm>
        </p:spPr>
        <p:txBody>
          <a:bodyPr>
            <a:noAutofit/>
          </a:bodyPr>
          <a:lstStyle>
            <a:lvl1pPr algn="ctr">
              <a:lnSpc>
                <a:spcPct val="100000"/>
              </a:lnSpc>
              <a:defRPr sz="1200"/>
            </a:lvl1pPr>
            <a:lvl2pPr>
              <a:lnSpc>
                <a:spcPct val="100000"/>
              </a:lnSpc>
              <a:defRPr sz="1200"/>
            </a:lvl2pPr>
            <a:lvl3pPr>
              <a:lnSpc>
                <a:spcPct val="100000"/>
              </a:lnSpc>
              <a:defRPr sz="1200"/>
            </a:lvl3pPr>
            <a:lvl4pPr>
              <a:lnSpc>
                <a:spcPct val="100000"/>
              </a:lnSpc>
              <a:defRPr sz="1200"/>
            </a:lvl4pPr>
            <a:lvl5pPr>
              <a:lnSpc>
                <a:spcPct val="100000"/>
              </a:lnSpc>
              <a:defRPr sz="1200"/>
            </a:lvl5pPr>
          </a:lstStyle>
          <a:p>
            <a:pPr lvl="0"/>
            <a:r>
              <a:rPr lang="en-US"/>
              <a:t>Click to edit Master text styles</a:t>
            </a:r>
          </a:p>
        </p:txBody>
      </p:sp>
      <p:sp>
        <p:nvSpPr>
          <p:cNvPr id="21" name="Text Placeholder 4">
            <a:extLst>
              <a:ext uri="{FF2B5EF4-FFF2-40B4-BE49-F238E27FC236}">
                <a16:creationId xmlns:a16="http://schemas.microsoft.com/office/drawing/2014/main" id="{71BEA902-5C39-4B89-B4FB-1115963F1AFD}"/>
              </a:ext>
            </a:extLst>
          </p:cNvPr>
          <p:cNvSpPr>
            <a:spLocks noGrp="1"/>
          </p:cNvSpPr>
          <p:nvPr>
            <p:ph type="body" sz="quarter" idx="19"/>
          </p:nvPr>
        </p:nvSpPr>
        <p:spPr>
          <a:xfrm>
            <a:off x="8341218" y="3752424"/>
            <a:ext cx="1773936" cy="310896"/>
          </a:xfrm>
        </p:spPr>
        <p:txBody>
          <a:bodyPr>
            <a:noAutofit/>
          </a:bodyPr>
          <a:lstStyle>
            <a:lvl1pPr algn="ctr">
              <a:lnSpc>
                <a:spcPct val="100000"/>
              </a:lnSpc>
              <a:defRPr sz="1400">
                <a:latin typeface="+mj-lt"/>
              </a:defRPr>
            </a:lvl1pPr>
            <a:lvl2pPr>
              <a:lnSpc>
                <a:spcPct val="100000"/>
              </a:lnSpc>
              <a:defRPr sz="1200"/>
            </a:lvl2pPr>
            <a:lvl3pPr>
              <a:lnSpc>
                <a:spcPct val="100000"/>
              </a:lnSpc>
              <a:defRPr sz="1200"/>
            </a:lvl3pPr>
            <a:lvl4pPr>
              <a:lnSpc>
                <a:spcPct val="100000"/>
              </a:lnSpc>
              <a:defRPr sz="1200"/>
            </a:lvl4pPr>
            <a:lvl5pPr>
              <a:lnSpc>
                <a:spcPct val="100000"/>
              </a:lnSpc>
              <a:defRPr sz="1200"/>
            </a:lvl5pPr>
          </a:lstStyle>
          <a:p>
            <a:pPr lvl="0"/>
            <a:r>
              <a:rPr lang="en-US"/>
              <a:t>Click to edit Master text styles</a:t>
            </a:r>
          </a:p>
        </p:txBody>
      </p:sp>
    </p:spTree>
    <p:extLst>
      <p:ext uri="{BB962C8B-B14F-4D97-AF65-F5344CB8AC3E}">
        <p14:creationId xmlns:p14="http://schemas.microsoft.com/office/powerpoint/2010/main" val="22825000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08">
    <p:spTree>
      <p:nvGrpSpPr>
        <p:cNvPr id="1" name=""/>
        <p:cNvGrpSpPr/>
        <p:nvPr/>
      </p:nvGrpSpPr>
      <p:grpSpPr>
        <a:xfrm>
          <a:off x="0" y="0"/>
          <a:ext cx="0" cy="0"/>
          <a:chOff x="0" y="0"/>
          <a:chExt cx="0" cy="0"/>
        </a:xfrm>
      </p:grpSpPr>
      <p:sp>
        <p:nvSpPr>
          <p:cNvPr id="27" name="Freeform: Shape 26">
            <a:extLst>
              <a:ext uri="{FF2B5EF4-FFF2-40B4-BE49-F238E27FC236}">
                <a16:creationId xmlns:a16="http://schemas.microsoft.com/office/drawing/2014/main" id="{C401D51D-2CFC-4E5C-84E0-3CCC4A54CDB1}"/>
              </a:ext>
            </a:extLst>
          </p:cNvPr>
          <p:cNvSpPr/>
          <p:nvPr userDrawn="1"/>
        </p:nvSpPr>
        <p:spPr>
          <a:xfrm>
            <a:off x="-1" y="-2"/>
            <a:ext cx="4440869" cy="6858000"/>
          </a:xfrm>
          <a:custGeom>
            <a:avLst/>
            <a:gdLst>
              <a:gd name="connsiteX0" fmla="*/ 0 w 4440869"/>
              <a:gd name="connsiteY0" fmla="*/ 0 h 6858000"/>
              <a:gd name="connsiteX1" fmla="*/ 2857011 w 4440869"/>
              <a:gd name="connsiteY1" fmla="*/ 0 h 6858000"/>
              <a:gd name="connsiteX2" fmla="*/ 4412571 w 4440869"/>
              <a:gd name="connsiteY2" fmla="*/ 5966984 h 6858000"/>
              <a:gd name="connsiteX3" fmla="*/ 4223730 w 4440869"/>
              <a:gd name="connsiteY3" fmla="*/ 6760400 h 6858000"/>
              <a:gd name="connsiteX4" fmla="*/ 4119445 w 4440869"/>
              <a:gd name="connsiteY4" fmla="*/ 6858000 h 6858000"/>
              <a:gd name="connsiteX5" fmla="*/ 1 w 4440869"/>
              <a:gd name="connsiteY5"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440869" h="6858000">
                <a:moveTo>
                  <a:pt x="0" y="0"/>
                </a:moveTo>
                <a:lnTo>
                  <a:pt x="2857011" y="0"/>
                </a:lnTo>
                <a:lnTo>
                  <a:pt x="4412571" y="5966984"/>
                </a:lnTo>
                <a:cubicBezTo>
                  <a:pt x="4488191" y="6257054"/>
                  <a:pt x="4407894" y="6551110"/>
                  <a:pt x="4223730" y="6760400"/>
                </a:cubicBezTo>
                <a:lnTo>
                  <a:pt x="4119445" y="6858000"/>
                </a:lnTo>
                <a:lnTo>
                  <a:pt x="1" y="6858000"/>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ID"/>
          </a:p>
        </p:txBody>
      </p:sp>
      <p:sp>
        <p:nvSpPr>
          <p:cNvPr id="24" name="Picture Placeholder 23">
            <a:extLst>
              <a:ext uri="{FF2B5EF4-FFF2-40B4-BE49-F238E27FC236}">
                <a16:creationId xmlns:a16="http://schemas.microsoft.com/office/drawing/2014/main" id="{ED96FD27-0386-4DFD-B482-F28ECBB53D1C}"/>
              </a:ext>
            </a:extLst>
          </p:cNvPr>
          <p:cNvSpPr>
            <a:spLocks noGrp="1"/>
          </p:cNvSpPr>
          <p:nvPr>
            <p:ph type="pic" sz="quarter" idx="10"/>
          </p:nvPr>
        </p:nvSpPr>
        <p:spPr>
          <a:xfrm>
            <a:off x="639931" y="661263"/>
            <a:ext cx="5535476" cy="5535476"/>
          </a:xfrm>
          <a:prstGeom prst="ellipse">
            <a:avLst/>
          </a:prstGeom>
          <a:gradFill>
            <a:gsLst>
              <a:gs pos="0">
                <a:schemeClr val="bg1">
                  <a:lumMod val="85000"/>
                </a:schemeClr>
              </a:gs>
              <a:gs pos="100000">
                <a:schemeClr val="bg1">
                  <a:lumMod val="65000"/>
                </a:schemeClr>
              </a:gs>
            </a:gsLst>
            <a:lin ang="2700000" scaled="1"/>
          </a:gradFill>
        </p:spPr>
        <p:txBody>
          <a:bodyPr wrap="square">
            <a:noAutofit/>
          </a:bodyPr>
          <a:lstStyle/>
          <a:p>
            <a:endParaRPr lang="en-ID"/>
          </a:p>
        </p:txBody>
      </p:sp>
      <p:sp>
        <p:nvSpPr>
          <p:cNvPr id="31" name="Text Placeholder 4">
            <a:extLst>
              <a:ext uri="{FF2B5EF4-FFF2-40B4-BE49-F238E27FC236}">
                <a16:creationId xmlns:a16="http://schemas.microsoft.com/office/drawing/2014/main" id="{2E2F548D-10B2-491C-8E3C-80F486812C6A}"/>
              </a:ext>
            </a:extLst>
          </p:cNvPr>
          <p:cNvSpPr>
            <a:spLocks noGrp="1"/>
          </p:cNvSpPr>
          <p:nvPr>
            <p:ph type="body" sz="quarter" idx="12"/>
          </p:nvPr>
        </p:nvSpPr>
        <p:spPr>
          <a:xfrm>
            <a:off x="6652927" y="4784169"/>
            <a:ext cx="2011680" cy="649224"/>
          </a:xfrm>
        </p:spPr>
        <p:txBody>
          <a:bodyPr>
            <a:noAutofit/>
          </a:bodyPr>
          <a:lstStyle>
            <a:lvl1pPr algn="l">
              <a:lnSpc>
                <a:spcPct val="100000"/>
              </a:lnSpc>
              <a:defRPr sz="1200"/>
            </a:lvl1pPr>
            <a:lvl2pPr>
              <a:lnSpc>
                <a:spcPct val="100000"/>
              </a:lnSpc>
              <a:defRPr sz="1200"/>
            </a:lvl2pPr>
            <a:lvl3pPr>
              <a:lnSpc>
                <a:spcPct val="100000"/>
              </a:lnSpc>
              <a:defRPr sz="1200"/>
            </a:lvl3pPr>
            <a:lvl4pPr>
              <a:lnSpc>
                <a:spcPct val="100000"/>
              </a:lnSpc>
              <a:defRPr sz="1200"/>
            </a:lvl4pPr>
            <a:lvl5pPr>
              <a:lnSpc>
                <a:spcPct val="100000"/>
              </a:lnSpc>
              <a:defRPr sz="1200"/>
            </a:lvl5pPr>
          </a:lstStyle>
          <a:p>
            <a:pPr lvl="0"/>
            <a:r>
              <a:rPr lang="en-US"/>
              <a:t>Click to edit Master text styles</a:t>
            </a:r>
          </a:p>
        </p:txBody>
      </p:sp>
      <p:sp>
        <p:nvSpPr>
          <p:cNvPr id="32" name="Text Placeholder 4">
            <a:extLst>
              <a:ext uri="{FF2B5EF4-FFF2-40B4-BE49-F238E27FC236}">
                <a16:creationId xmlns:a16="http://schemas.microsoft.com/office/drawing/2014/main" id="{06D1C1E9-C637-4A57-BA18-7EDFB614ECD3}"/>
              </a:ext>
            </a:extLst>
          </p:cNvPr>
          <p:cNvSpPr>
            <a:spLocks noGrp="1"/>
          </p:cNvSpPr>
          <p:nvPr>
            <p:ph type="body" sz="quarter" idx="13" hasCustomPrompt="1"/>
          </p:nvPr>
        </p:nvSpPr>
        <p:spPr>
          <a:xfrm>
            <a:off x="6654690" y="4027060"/>
            <a:ext cx="886968" cy="704088"/>
          </a:xfrm>
        </p:spPr>
        <p:txBody>
          <a:bodyPr anchor="ctr">
            <a:noAutofit/>
          </a:bodyPr>
          <a:lstStyle>
            <a:lvl1pPr algn="l">
              <a:lnSpc>
                <a:spcPct val="100000"/>
              </a:lnSpc>
              <a:defRPr sz="4000">
                <a:latin typeface="+mj-lt"/>
              </a:defRPr>
            </a:lvl1pPr>
            <a:lvl2pPr>
              <a:lnSpc>
                <a:spcPct val="100000"/>
              </a:lnSpc>
              <a:defRPr sz="1200"/>
            </a:lvl2pPr>
            <a:lvl3pPr>
              <a:lnSpc>
                <a:spcPct val="100000"/>
              </a:lnSpc>
              <a:defRPr sz="1200"/>
            </a:lvl3pPr>
            <a:lvl4pPr>
              <a:lnSpc>
                <a:spcPct val="100000"/>
              </a:lnSpc>
              <a:defRPr sz="1200"/>
            </a:lvl4pPr>
            <a:lvl5pPr>
              <a:lnSpc>
                <a:spcPct val="100000"/>
              </a:lnSpc>
              <a:defRPr sz="1200"/>
            </a:lvl5pPr>
          </a:lstStyle>
          <a:p>
            <a:pPr lvl="0"/>
            <a:r>
              <a:rPr lang="en-US"/>
              <a:t>00</a:t>
            </a:r>
          </a:p>
        </p:txBody>
      </p:sp>
      <p:sp>
        <p:nvSpPr>
          <p:cNvPr id="18" name="Title 2">
            <a:extLst>
              <a:ext uri="{FF2B5EF4-FFF2-40B4-BE49-F238E27FC236}">
                <a16:creationId xmlns:a16="http://schemas.microsoft.com/office/drawing/2014/main" id="{D00ADAEE-9557-4D07-AB69-E2EBC8E3F294}"/>
              </a:ext>
            </a:extLst>
          </p:cNvPr>
          <p:cNvSpPr>
            <a:spLocks noGrp="1"/>
          </p:cNvSpPr>
          <p:nvPr>
            <p:ph type="title"/>
          </p:nvPr>
        </p:nvSpPr>
        <p:spPr>
          <a:xfrm>
            <a:off x="6654800" y="1424608"/>
            <a:ext cx="4517136" cy="1325880"/>
          </a:xfrm>
        </p:spPr>
        <p:txBody>
          <a:bodyPr anchor="t">
            <a:noAutofit/>
          </a:bodyPr>
          <a:lstStyle>
            <a:lvl1pPr>
              <a:lnSpc>
                <a:spcPct val="100000"/>
              </a:lnSpc>
              <a:defRPr sz="4000"/>
            </a:lvl1pPr>
          </a:lstStyle>
          <a:p>
            <a:r>
              <a:rPr lang="en-US"/>
              <a:t>Click to edit Master title style</a:t>
            </a:r>
            <a:endParaRPr lang="en-ID"/>
          </a:p>
        </p:txBody>
      </p:sp>
      <p:sp>
        <p:nvSpPr>
          <p:cNvPr id="19" name="Text Placeholder 4">
            <a:extLst>
              <a:ext uri="{FF2B5EF4-FFF2-40B4-BE49-F238E27FC236}">
                <a16:creationId xmlns:a16="http://schemas.microsoft.com/office/drawing/2014/main" id="{A46A328C-1505-43C0-B082-F7D25FBCEC26}"/>
              </a:ext>
            </a:extLst>
          </p:cNvPr>
          <p:cNvSpPr>
            <a:spLocks noGrp="1"/>
          </p:cNvSpPr>
          <p:nvPr>
            <p:ph type="body" sz="quarter" idx="17"/>
          </p:nvPr>
        </p:nvSpPr>
        <p:spPr>
          <a:xfrm>
            <a:off x="6654800" y="2861718"/>
            <a:ext cx="4517136" cy="832104"/>
          </a:xfrm>
        </p:spPr>
        <p:txBody>
          <a:bodyPr>
            <a:noAutofit/>
          </a:bodyPr>
          <a:lstStyle>
            <a:lvl1pPr>
              <a:lnSpc>
                <a:spcPct val="100000"/>
              </a:lnSpc>
              <a:defRPr sz="1200"/>
            </a:lvl1pPr>
            <a:lvl2pPr>
              <a:lnSpc>
                <a:spcPct val="100000"/>
              </a:lnSpc>
              <a:defRPr sz="1200"/>
            </a:lvl2pPr>
            <a:lvl3pPr>
              <a:lnSpc>
                <a:spcPct val="100000"/>
              </a:lnSpc>
              <a:defRPr sz="1200"/>
            </a:lvl3pPr>
            <a:lvl4pPr>
              <a:lnSpc>
                <a:spcPct val="100000"/>
              </a:lnSpc>
              <a:defRPr sz="1200"/>
            </a:lvl4pPr>
            <a:lvl5pPr>
              <a:lnSpc>
                <a:spcPct val="100000"/>
              </a:lnSpc>
              <a:defRPr sz="1200"/>
            </a:lvl5pPr>
          </a:lstStyle>
          <a:p>
            <a:pPr lvl="0"/>
            <a:r>
              <a:rPr lang="en-US"/>
              <a:t>Click to edit Master text styles</a:t>
            </a:r>
          </a:p>
        </p:txBody>
      </p:sp>
      <p:sp>
        <p:nvSpPr>
          <p:cNvPr id="25" name="Text Placeholder 4">
            <a:extLst>
              <a:ext uri="{FF2B5EF4-FFF2-40B4-BE49-F238E27FC236}">
                <a16:creationId xmlns:a16="http://schemas.microsoft.com/office/drawing/2014/main" id="{9481A864-F827-4F6A-872A-4923A29E8E9D}"/>
              </a:ext>
            </a:extLst>
          </p:cNvPr>
          <p:cNvSpPr>
            <a:spLocks noGrp="1"/>
          </p:cNvSpPr>
          <p:nvPr>
            <p:ph type="body" sz="quarter" idx="18"/>
          </p:nvPr>
        </p:nvSpPr>
        <p:spPr>
          <a:xfrm>
            <a:off x="9160256" y="4784169"/>
            <a:ext cx="2011680" cy="649224"/>
          </a:xfrm>
        </p:spPr>
        <p:txBody>
          <a:bodyPr>
            <a:noAutofit/>
          </a:bodyPr>
          <a:lstStyle>
            <a:lvl1pPr algn="l">
              <a:lnSpc>
                <a:spcPct val="100000"/>
              </a:lnSpc>
              <a:defRPr sz="1200"/>
            </a:lvl1pPr>
            <a:lvl2pPr>
              <a:lnSpc>
                <a:spcPct val="100000"/>
              </a:lnSpc>
              <a:defRPr sz="1200"/>
            </a:lvl2pPr>
            <a:lvl3pPr>
              <a:lnSpc>
                <a:spcPct val="100000"/>
              </a:lnSpc>
              <a:defRPr sz="1200"/>
            </a:lvl3pPr>
            <a:lvl4pPr>
              <a:lnSpc>
                <a:spcPct val="100000"/>
              </a:lnSpc>
              <a:defRPr sz="1200"/>
            </a:lvl4pPr>
            <a:lvl5pPr>
              <a:lnSpc>
                <a:spcPct val="100000"/>
              </a:lnSpc>
              <a:defRPr sz="1200"/>
            </a:lvl5pPr>
          </a:lstStyle>
          <a:p>
            <a:pPr lvl="0"/>
            <a:r>
              <a:rPr lang="en-US"/>
              <a:t>Click to edit Master text styles</a:t>
            </a:r>
          </a:p>
        </p:txBody>
      </p:sp>
      <p:sp>
        <p:nvSpPr>
          <p:cNvPr id="26" name="Text Placeholder 4">
            <a:extLst>
              <a:ext uri="{FF2B5EF4-FFF2-40B4-BE49-F238E27FC236}">
                <a16:creationId xmlns:a16="http://schemas.microsoft.com/office/drawing/2014/main" id="{ED4FFADC-A70D-4851-BA7B-78B31429AE05}"/>
              </a:ext>
            </a:extLst>
          </p:cNvPr>
          <p:cNvSpPr>
            <a:spLocks noGrp="1"/>
          </p:cNvSpPr>
          <p:nvPr>
            <p:ph type="body" sz="quarter" idx="19" hasCustomPrompt="1"/>
          </p:nvPr>
        </p:nvSpPr>
        <p:spPr>
          <a:xfrm>
            <a:off x="9162019" y="4027060"/>
            <a:ext cx="886968" cy="704088"/>
          </a:xfrm>
        </p:spPr>
        <p:txBody>
          <a:bodyPr anchor="ctr">
            <a:noAutofit/>
          </a:bodyPr>
          <a:lstStyle>
            <a:lvl1pPr algn="l">
              <a:lnSpc>
                <a:spcPct val="100000"/>
              </a:lnSpc>
              <a:defRPr sz="4000">
                <a:latin typeface="+mj-lt"/>
              </a:defRPr>
            </a:lvl1pPr>
            <a:lvl2pPr>
              <a:lnSpc>
                <a:spcPct val="100000"/>
              </a:lnSpc>
              <a:defRPr sz="1200"/>
            </a:lvl2pPr>
            <a:lvl3pPr>
              <a:lnSpc>
                <a:spcPct val="100000"/>
              </a:lnSpc>
              <a:defRPr sz="1200"/>
            </a:lvl3pPr>
            <a:lvl4pPr>
              <a:lnSpc>
                <a:spcPct val="100000"/>
              </a:lnSpc>
              <a:defRPr sz="1200"/>
            </a:lvl4pPr>
            <a:lvl5pPr>
              <a:lnSpc>
                <a:spcPct val="100000"/>
              </a:lnSpc>
              <a:defRPr sz="1200"/>
            </a:lvl5pPr>
          </a:lstStyle>
          <a:p>
            <a:pPr lvl="0"/>
            <a:r>
              <a:rPr lang="en-US"/>
              <a:t>00</a:t>
            </a:r>
          </a:p>
        </p:txBody>
      </p:sp>
    </p:spTree>
    <p:extLst>
      <p:ext uri="{BB962C8B-B14F-4D97-AF65-F5344CB8AC3E}">
        <p14:creationId xmlns:p14="http://schemas.microsoft.com/office/powerpoint/2010/main" val="23589870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theme" Target="../theme/theme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slideLayout" Target="../slideLayouts/slideLayout3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4D821D8-1706-441C-A329-C3069FA59F5D}" type="datetimeFigureOut">
              <a:rPr lang="en-US" smtClean="0"/>
              <a:t>3/15/2021</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134CBD9-EA76-4F21-A540-FC6942B3DDFE}" type="slidenum">
              <a:rPr lang="en-US" smtClean="0"/>
              <a:t>‹#›</a:t>
            </a:fld>
            <a:endParaRPr lang="en-US"/>
          </a:p>
        </p:txBody>
      </p:sp>
    </p:spTree>
    <p:extLst>
      <p:ext uri="{BB962C8B-B14F-4D97-AF65-F5344CB8AC3E}">
        <p14:creationId xmlns:p14="http://schemas.microsoft.com/office/powerpoint/2010/main" val="3250872157"/>
      </p:ext>
    </p:extLst>
  </p:cSld>
  <p:clrMap bg1="lt1" tx1="dk1" bg2="lt2" tx2="dk2" accent1="accent1" accent2="accent2" accent3="accent3" accent4="accent4" accent5="accent5" accent6="accent6" hlink="hlink" folHlink="folHlink"/>
  <p:sldLayoutIdLst>
    <p:sldLayoutId id="2147483655" r:id="rId1"/>
    <p:sldLayoutId id="2147483656" r:id="rId2"/>
    <p:sldLayoutId id="2147483657" r:id="rId3"/>
    <p:sldLayoutId id="2147483658" r:id="rId4"/>
    <p:sldLayoutId id="2147483659" r:id="rId5"/>
    <p:sldLayoutId id="2147483660" r:id="rId6"/>
    <p:sldLayoutId id="2147483661" r:id="rId7"/>
    <p:sldLayoutId id="2147483662" r:id="rId8"/>
    <p:sldLayoutId id="2147483663" r:id="rId9"/>
    <p:sldLayoutId id="2147483664" r:id="rId10"/>
    <p:sldLayoutId id="2147483665" r:id="rId11"/>
    <p:sldLayoutId id="2147483666" r:id="rId12"/>
    <p:sldLayoutId id="2147483667" r:id="rId13"/>
    <p:sldLayoutId id="2147483668" r:id="rId14"/>
    <p:sldLayoutId id="2147483669" r:id="rId15"/>
    <p:sldLayoutId id="2147483670" r:id="rId16"/>
    <p:sldLayoutId id="2147483671" r:id="rId17"/>
    <p:sldLayoutId id="2147483672" r:id="rId18"/>
    <p:sldLayoutId id="2147483673" r:id="rId19"/>
    <p:sldLayoutId id="2147483674" r:id="rId20"/>
    <p:sldLayoutId id="2147483675" r:id="rId21"/>
    <p:sldLayoutId id="2147483676" r:id="rId22"/>
    <p:sldLayoutId id="2147483677" r:id="rId23"/>
    <p:sldLayoutId id="2147483678" r:id="rId24"/>
    <p:sldLayoutId id="2147483679" r:id="rId25"/>
    <p:sldLayoutId id="2147483680" r:id="rId26"/>
    <p:sldLayoutId id="2147483681" r:id="rId27"/>
    <p:sldLayoutId id="2147483682" r:id="rId28"/>
    <p:sldLayoutId id="2147483683" r:id="rId29"/>
    <p:sldLayoutId id="2147483684" r:id="rId30"/>
    <p:sldLayoutId id="2147483685" r:id="rId3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0" indent="0" algn="l" defTabSz="914400" rtl="0" eaLnBrk="1" latinLnBrk="0" hangingPunct="1">
        <a:lnSpc>
          <a:spcPct val="90000"/>
        </a:lnSpc>
        <a:spcBef>
          <a:spcPts val="1000"/>
        </a:spcBef>
        <a:buFont typeface="Arial" panose="020B0604020202020204" pitchFamily="34" charset="0"/>
        <a:buNone/>
        <a:defRPr sz="2800" kern="1200">
          <a:solidFill>
            <a:schemeClr val="tx1"/>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2400"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642" userDrawn="1">
          <p15:clr>
            <a:srgbClr val="F26B43"/>
          </p15:clr>
        </p15:guide>
        <p15:guide id="2" pos="1279" userDrawn="1">
          <p15:clr>
            <a:srgbClr val="F26B43"/>
          </p15:clr>
        </p15:guide>
        <p15:guide id="3" pos="1920" userDrawn="1">
          <p15:clr>
            <a:srgbClr val="F26B43"/>
          </p15:clr>
        </p15:guide>
        <p15:guide id="4" pos="2559" userDrawn="1">
          <p15:clr>
            <a:srgbClr val="F26B43"/>
          </p15:clr>
        </p15:guide>
        <p15:guide id="5" pos="3201" userDrawn="1">
          <p15:clr>
            <a:srgbClr val="F26B43"/>
          </p15:clr>
        </p15:guide>
        <p15:guide id="6" pos="7039" userDrawn="1">
          <p15:clr>
            <a:srgbClr val="F26B43"/>
          </p15:clr>
        </p15:guide>
        <p15:guide id="7" pos="6402" userDrawn="1">
          <p15:clr>
            <a:srgbClr val="F26B43"/>
          </p15:clr>
        </p15:guide>
        <p15:guide id="8" pos="5760" userDrawn="1">
          <p15:clr>
            <a:srgbClr val="F26B43"/>
          </p15:clr>
        </p15:guide>
        <p15:guide id="9" pos="5118" userDrawn="1">
          <p15:clr>
            <a:srgbClr val="F26B43"/>
          </p15:clr>
        </p15:guide>
        <p15:guide id="10" pos="4481" userDrawn="1">
          <p15:clr>
            <a:srgbClr val="F26B43"/>
          </p15:clr>
        </p15:guide>
        <p15:guide id="11" pos="3840"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14.xml"/></Relationships>
</file>

<file path=ppt/slides/_rels/slide14.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1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0.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26.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7.xml"/></Relationships>
</file>

<file path=ppt/slides/_rels/slide27.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28.xml"/></Relationships>
</file>

<file path=ppt/slides/_rels/slide2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9.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8" name="Oval 87">
            <a:extLst>
              <a:ext uri="{FF2B5EF4-FFF2-40B4-BE49-F238E27FC236}">
                <a16:creationId xmlns:a16="http://schemas.microsoft.com/office/drawing/2014/main" id="{BCA8AA31-CCBB-4DC8-A4DB-FB179507434A}"/>
              </a:ext>
            </a:extLst>
          </p:cNvPr>
          <p:cNvSpPr/>
          <p:nvPr/>
        </p:nvSpPr>
        <p:spPr>
          <a:xfrm>
            <a:off x="992929" y="681133"/>
            <a:ext cx="622300" cy="62230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7" name="Oval 106">
            <a:extLst>
              <a:ext uri="{FF2B5EF4-FFF2-40B4-BE49-F238E27FC236}">
                <a16:creationId xmlns:a16="http://schemas.microsoft.com/office/drawing/2014/main" id="{0EB4D328-6C2E-441D-B343-EEC8B08508B0}"/>
              </a:ext>
            </a:extLst>
          </p:cNvPr>
          <p:cNvSpPr/>
          <p:nvPr/>
        </p:nvSpPr>
        <p:spPr>
          <a:xfrm>
            <a:off x="271979" y="2332715"/>
            <a:ext cx="162359" cy="162359"/>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Oval 107">
            <a:extLst>
              <a:ext uri="{FF2B5EF4-FFF2-40B4-BE49-F238E27FC236}">
                <a16:creationId xmlns:a16="http://schemas.microsoft.com/office/drawing/2014/main" id="{7394D318-EFA2-4BE6-8A94-CACDC0B0CD06}"/>
              </a:ext>
            </a:extLst>
          </p:cNvPr>
          <p:cNvSpPr/>
          <p:nvPr/>
        </p:nvSpPr>
        <p:spPr>
          <a:xfrm>
            <a:off x="744883" y="6009827"/>
            <a:ext cx="324717" cy="324717"/>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4" name="Freeform: Shape 263">
            <a:extLst>
              <a:ext uri="{FF2B5EF4-FFF2-40B4-BE49-F238E27FC236}">
                <a16:creationId xmlns:a16="http://schemas.microsoft.com/office/drawing/2014/main" id="{08230DAA-C2E3-4E4F-ACEC-68B7E5A84896}"/>
              </a:ext>
            </a:extLst>
          </p:cNvPr>
          <p:cNvSpPr/>
          <p:nvPr/>
        </p:nvSpPr>
        <p:spPr>
          <a:xfrm>
            <a:off x="7827963" y="-2088277"/>
            <a:ext cx="3187390" cy="3187390"/>
          </a:xfrm>
          <a:custGeom>
            <a:avLst/>
            <a:gdLst>
              <a:gd name="connsiteX0" fmla="*/ 816368 w 1632736"/>
              <a:gd name="connsiteY0" fmla="*/ 199331 h 1632736"/>
              <a:gd name="connsiteX1" fmla="*/ 199331 w 1632736"/>
              <a:gd name="connsiteY1" fmla="*/ 816368 h 1632736"/>
              <a:gd name="connsiteX2" fmla="*/ 816368 w 1632736"/>
              <a:gd name="connsiteY2" fmla="*/ 1433405 h 1632736"/>
              <a:gd name="connsiteX3" fmla="*/ 1433405 w 1632736"/>
              <a:gd name="connsiteY3" fmla="*/ 816368 h 1632736"/>
              <a:gd name="connsiteX4" fmla="*/ 816368 w 1632736"/>
              <a:gd name="connsiteY4" fmla="*/ 199331 h 1632736"/>
              <a:gd name="connsiteX5" fmla="*/ 816368 w 1632736"/>
              <a:gd name="connsiteY5" fmla="*/ 0 h 1632736"/>
              <a:gd name="connsiteX6" fmla="*/ 1632736 w 1632736"/>
              <a:gd name="connsiteY6" fmla="*/ 816368 h 1632736"/>
              <a:gd name="connsiteX7" fmla="*/ 816368 w 1632736"/>
              <a:gd name="connsiteY7" fmla="*/ 1632736 h 1632736"/>
              <a:gd name="connsiteX8" fmla="*/ 0 w 1632736"/>
              <a:gd name="connsiteY8" fmla="*/ 816368 h 1632736"/>
              <a:gd name="connsiteX9" fmla="*/ 816368 w 1632736"/>
              <a:gd name="connsiteY9" fmla="*/ 0 h 16327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632736" h="1632736">
                <a:moveTo>
                  <a:pt x="816368" y="199331"/>
                </a:moveTo>
                <a:cubicBezTo>
                  <a:pt x="475588" y="199331"/>
                  <a:pt x="199331" y="475588"/>
                  <a:pt x="199331" y="816368"/>
                </a:cubicBezTo>
                <a:cubicBezTo>
                  <a:pt x="199331" y="1157148"/>
                  <a:pt x="475588" y="1433405"/>
                  <a:pt x="816368" y="1433405"/>
                </a:cubicBezTo>
                <a:cubicBezTo>
                  <a:pt x="1157148" y="1433405"/>
                  <a:pt x="1433405" y="1157148"/>
                  <a:pt x="1433405" y="816368"/>
                </a:cubicBezTo>
                <a:cubicBezTo>
                  <a:pt x="1433405" y="475588"/>
                  <a:pt x="1157148" y="199331"/>
                  <a:pt x="816368" y="199331"/>
                </a:cubicBezTo>
                <a:close/>
                <a:moveTo>
                  <a:pt x="816368" y="0"/>
                </a:moveTo>
                <a:cubicBezTo>
                  <a:pt x="1267236" y="0"/>
                  <a:pt x="1632736" y="365500"/>
                  <a:pt x="1632736" y="816368"/>
                </a:cubicBezTo>
                <a:cubicBezTo>
                  <a:pt x="1632736" y="1267236"/>
                  <a:pt x="1267236" y="1632736"/>
                  <a:pt x="816368" y="1632736"/>
                </a:cubicBezTo>
                <a:cubicBezTo>
                  <a:pt x="365500" y="1632736"/>
                  <a:pt x="0" y="1267236"/>
                  <a:pt x="0" y="816368"/>
                </a:cubicBezTo>
                <a:cubicBezTo>
                  <a:pt x="0" y="365500"/>
                  <a:pt x="365500" y="0"/>
                  <a:pt x="816368" y="0"/>
                </a:cubicBez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68" name="Freeform: Shape 267">
            <a:extLst>
              <a:ext uri="{FF2B5EF4-FFF2-40B4-BE49-F238E27FC236}">
                <a16:creationId xmlns:a16="http://schemas.microsoft.com/office/drawing/2014/main" id="{514EBEA3-7322-4538-9D65-31EC812DFB7B}"/>
              </a:ext>
            </a:extLst>
          </p:cNvPr>
          <p:cNvSpPr/>
          <p:nvPr/>
        </p:nvSpPr>
        <p:spPr>
          <a:xfrm rot="20700000">
            <a:off x="5261470" y="5999877"/>
            <a:ext cx="2514153" cy="2514153"/>
          </a:xfrm>
          <a:custGeom>
            <a:avLst/>
            <a:gdLst>
              <a:gd name="connsiteX0" fmla="*/ 58194 w 405041"/>
              <a:gd name="connsiteY0" fmla="*/ 58194 h 405041"/>
              <a:gd name="connsiteX1" fmla="*/ 58194 w 405041"/>
              <a:gd name="connsiteY1" fmla="*/ 346848 h 405041"/>
              <a:gd name="connsiteX2" fmla="*/ 346848 w 405041"/>
              <a:gd name="connsiteY2" fmla="*/ 346848 h 405041"/>
              <a:gd name="connsiteX3" fmla="*/ 346848 w 405041"/>
              <a:gd name="connsiteY3" fmla="*/ 58194 h 405041"/>
              <a:gd name="connsiteX4" fmla="*/ 0 w 405041"/>
              <a:gd name="connsiteY4" fmla="*/ 0 h 405041"/>
              <a:gd name="connsiteX5" fmla="*/ 405041 w 405041"/>
              <a:gd name="connsiteY5" fmla="*/ 0 h 405041"/>
              <a:gd name="connsiteX6" fmla="*/ 405041 w 405041"/>
              <a:gd name="connsiteY6" fmla="*/ 405041 h 405041"/>
              <a:gd name="connsiteX7" fmla="*/ 0 w 405041"/>
              <a:gd name="connsiteY7" fmla="*/ 405041 h 4050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05041" h="405041">
                <a:moveTo>
                  <a:pt x="58194" y="58194"/>
                </a:moveTo>
                <a:lnTo>
                  <a:pt x="58194" y="346848"/>
                </a:lnTo>
                <a:lnTo>
                  <a:pt x="346848" y="346848"/>
                </a:lnTo>
                <a:lnTo>
                  <a:pt x="346848" y="58194"/>
                </a:lnTo>
                <a:close/>
                <a:moveTo>
                  <a:pt x="0" y="0"/>
                </a:moveTo>
                <a:lnTo>
                  <a:pt x="405041" y="0"/>
                </a:lnTo>
                <a:lnTo>
                  <a:pt x="405041" y="405041"/>
                </a:lnTo>
                <a:lnTo>
                  <a:pt x="0" y="405041"/>
                </a:ln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Picture Placeholder 3">
            <a:extLst>
              <a:ext uri="{FF2B5EF4-FFF2-40B4-BE49-F238E27FC236}">
                <a16:creationId xmlns:a16="http://schemas.microsoft.com/office/drawing/2014/main" id="{BC39653D-F179-4386-8A35-C850F5642E03}"/>
              </a:ext>
            </a:extLst>
          </p:cNvPr>
          <p:cNvSpPr>
            <a:spLocks noGrp="1"/>
          </p:cNvSpPr>
          <p:nvPr>
            <p:ph type="pic" sz="quarter" idx="11"/>
          </p:nvPr>
        </p:nvSpPr>
        <p:spPr/>
      </p:sp>
      <p:sp>
        <p:nvSpPr>
          <p:cNvPr id="2" name="Title 1">
            <a:extLst>
              <a:ext uri="{FF2B5EF4-FFF2-40B4-BE49-F238E27FC236}">
                <a16:creationId xmlns:a16="http://schemas.microsoft.com/office/drawing/2014/main" id="{3F28BD5B-F27E-4278-8386-36516CD9CABA}"/>
              </a:ext>
            </a:extLst>
          </p:cNvPr>
          <p:cNvSpPr>
            <a:spLocks noGrp="1"/>
          </p:cNvSpPr>
          <p:nvPr>
            <p:ph type="title"/>
          </p:nvPr>
        </p:nvSpPr>
        <p:spPr/>
        <p:txBody>
          <a:bodyPr/>
          <a:lstStyle/>
          <a:p>
            <a:r>
              <a:rPr lang="en-US" sz="8800">
                <a:latin typeface="+mj-lt"/>
              </a:rPr>
              <a:t>Nino.</a:t>
            </a:r>
            <a:endParaRPr lang="en-US" sz="8800" dirty="0">
              <a:latin typeface="+mj-lt"/>
            </a:endParaRPr>
          </a:p>
        </p:txBody>
      </p:sp>
      <p:sp>
        <p:nvSpPr>
          <p:cNvPr id="3" name="Text Placeholder 2">
            <a:extLst>
              <a:ext uri="{FF2B5EF4-FFF2-40B4-BE49-F238E27FC236}">
                <a16:creationId xmlns:a16="http://schemas.microsoft.com/office/drawing/2014/main" id="{CD58E12E-A20C-4B61-956E-AD62781F3AE0}"/>
              </a:ext>
            </a:extLst>
          </p:cNvPr>
          <p:cNvSpPr>
            <a:spLocks noGrp="1"/>
          </p:cNvSpPr>
          <p:nvPr>
            <p:ph type="body" sz="quarter" idx="10"/>
          </p:nvPr>
        </p:nvSpPr>
        <p:spPr/>
        <p:txBody>
          <a:bodyPr/>
          <a:lstStyle/>
          <a:p>
            <a:pPr algn="ctr"/>
            <a:r>
              <a:rPr lang="en-US" b="1"/>
              <a:t>Preschool Education Presentation Template</a:t>
            </a:r>
            <a:endParaRPr lang="en-US" b="1" dirty="0"/>
          </a:p>
        </p:txBody>
      </p:sp>
    </p:spTree>
    <p:extLst>
      <p:ext uri="{BB962C8B-B14F-4D97-AF65-F5344CB8AC3E}">
        <p14:creationId xmlns:p14="http://schemas.microsoft.com/office/powerpoint/2010/main" val="165561264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Freeform: Shape 12">
            <a:extLst>
              <a:ext uri="{FF2B5EF4-FFF2-40B4-BE49-F238E27FC236}">
                <a16:creationId xmlns:a16="http://schemas.microsoft.com/office/drawing/2014/main" id="{B5E0BF34-67B7-4EDA-A327-5897AE50C70D}"/>
              </a:ext>
            </a:extLst>
          </p:cNvPr>
          <p:cNvSpPr/>
          <p:nvPr/>
        </p:nvSpPr>
        <p:spPr>
          <a:xfrm rot="20700000">
            <a:off x="10330623" y="6016769"/>
            <a:ext cx="2514153" cy="2514153"/>
          </a:xfrm>
          <a:custGeom>
            <a:avLst/>
            <a:gdLst>
              <a:gd name="connsiteX0" fmla="*/ 58194 w 405041"/>
              <a:gd name="connsiteY0" fmla="*/ 58194 h 405041"/>
              <a:gd name="connsiteX1" fmla="*/ 58194 w 405041"/>
              <a:gd name="connsiteY1" fmla="*/ 346848 h 405041"/>
              <a:gd name="connsiteX2" fmla="*/ 346848 w 405041"/>
              <a:gd name="connsiteY2" fmla="*/ 346848 h 405041"/>
              <a:gd name="connsiteX3" fmla="*/ 346848 w 405041"/>
              <a:gd name="connsiteY3" fmla="*/ 58194 h 405041"/>
              <a:gd name="connsiteX4" fmla="*/ 0 w 405041"/>
              <a:gd name="connsiteY4" fmla="*/ 0 h 405041"/>
              <a:gd name="connsiteX5" fmla="*/ 405041 w 405041"/>
              <a:gd name="connsiteY5" fmla="*/ 0 h 405041"/>
              <a:gd name="connsiteX6" fmla="*/ 405041 w 405041"/>
              <a:gd name="connsiteY6" fmla="*/ 405041 h 405041"/>
              <a:gd name="connsiteX7" fmla="*/ 0 w 405041"/>
              <a:gd name="connsiteY7" fmla="*/ 405041 h 4050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05041" h="405041">
                <a:moveTo>
                  <a:pt x="58194" y="58194"/>
                </a:moveTo>
                <a:lnTo>
                  <a:pt x="58194" y="346848"/>
                </a:lnTo>
                <a:lnTo>
                  <a:pt x="346848" y="346848"/>
                </a:lnTo>
                <a:lnTo>
                  <a:pt x="346848" y="58194"/>
                </a:lnTo>
                <a:close/>
                <a:moveTo>
                  <a:pt x="0" y="0"/>
                </a:moveTo>
                <a:lnTo>
                  <a:pt x="405041" y="0"/>
                </a:lnTo>
                <a:lnTo>
                  <a:pt x="405041" y="405041"/>
                </a:lnTo>
                <a:lnTo>
                  <a:pt x="0" y="405041"/>
                </a:ln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reeform: Shape 13">
            <a:extLst>
              <a:ext uri="{FF2B5EF4-FFF2-40B4-BE49-F238E27FC236}">
                <a16:creationId xmlns:a16="http://schemas.microsoft.com/office/drawing/2014/main" id="{F3469E2F-CA69-4C18-95F7-159936F80030}"/>
              </a:ext>
            </a:extLst>
          </p:cNvPr>
          <p:cNvSpPr/>
          <p:nvPr/>
        </p:nvSpPr>
        <p:spPr>
          <a:xfrm>
            <a:off x="5517015" y="-1314197"/>
            <a:ext cx="2529602" cy="2529602"/>
          </a:xfrm>
          <a:custGeom>
            <a:avLst/>
            <a:gdLst>
              <a:gd name="connsiteX0" fmla="*/ 816368 w 1632736"/>
              <a:gd name="connsiteY0" fmla="*/ 199331 h 1632736"/>
              <a:gd name="connsiteX1" fmla="*/ 199331 w 1632736"/>
              <a:gd name="connsiteY1" fmla="*/ 816368 h 1632736"/>
              <a:gd name="connsiteX2" fmla="*/ 816368 w 1632736"/>
              <a:gd name="connsiteY2" fmla="*/ 1433405 h 1632736"/>
              <a:gd name="connsiteX3" fmla="*/ 1433405 w 1632736"/>
              <a:gd name="connsiteY3" fmla="*/ 816368 h 1632736"/>
              <a:gd name="connsiteX4" fmla="*/ 816368 w 1632736"/>
              <a:gd name="connsiteY4" fmla="*/ 199331 h 1632736"/>
              <a:gd name="connsiteX5" fmla="*/ 816368 w 1632736"/>
              <a:gd name="connsiteY5" fmla="*/ 0 h 1632736"/>
              <a:gd name="connsiteX6" fmla="*/ 1632736 w 1632736"/>
              <a:gd name="connsiteY6" fmla="*/ 816368 h 1632736"/>
              <a:gd name="connsiteX7" fmla="*/ 816368 w 1632736"/>
              <a:gd name="connsiteY7" fmla="*/ 1632736 h 1632736"/>
              <a:gd name="connsiteX8" fmla="*/ 0 w 1632736"/>
              <a:gd name="connsiteY8" fmla="*/ 816368 h 1632736"/>
              <a:gd name="connsiteX9" fmla="*/ 816368 w 1632736"/>
              <a:gd name="connsiteY9" fmla="*/ 0 h 16327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632736" h="1632736">
                <a:moveTo>
                  <a:pt x="816368" y="199331"/>
                </a:moveTo>
                <a:cubicBezTo>
                  <a:pt x="475588" y="199331"/>
                  <a:pt x="199331" y="475588"/>
                  <a:pt x="199331" y="816368"/>
                </a:cubicBezTo>
                <a:cubicBezTo>
                  <a:pt x="199331" y="1157148"/>
                  <a:pt x="475588" y="1433405"/>
                  <a:pt x="816368" y="1433405"/>
                </a:cubicBezTo>
                <a:cubicBezTo>
                  <a:pt x="1157148" y="1433405"/>
                  <a:pt x="1433405" y="1157148"/>
                  <a:pt x="1433405" y="816368"/>
                </a:cubicBezTo>
                <a:cubicBezTo>
                  <a:pt x="1433405" y="475588"/>
                  <a:pt x="1157148" y="199331"/>
                  <a:pt x="816368" y="199331"/>
                </a:cubicBezTo>
                <a:close/>
                <a:moveTo>
                  <a:pt x="816368" y="0"/>
                </a:moveTo>
                <a:cubicBezTo>
                  <a:pt x="1267236" y="0"/>
                  <a:pt x="1632736" y="365500"/>
                  <a:pt x="1632736" y="816368"/>
                </a:cubicBezTo>
                <a:cubicBezTo>
                  <a:pt x="1632736" y="1267236"/>
                  <a:pt x="1267236" y="1632736"/>
                  <a:pt x="816368" y="1632736"/>
                </a:cubicBezTo>
                <a:cubicBezTo>
                  <a:pt x="365500" y="1632736"/>
                  <a:pt x="0" y="1267236"/>
                  <a:pt x="0" y="816368"/>
                </a:cubicBezTo>
                <a:cubicBezTo>
                  <a:pt x="0" y="365500"/>
                  <a:pt x="365500" y="0"/>
                  <a:pt x="816368" y="0"/>
                </a:cubicBez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5" name="Freeform: Shape 14">
            <a:extLst>
              <a:ext uri="{FF2B5EF4-FFF2-40B4-BE49-F238E27FC236}">
                <a16:creationId xmlns:a16="http://schemas.microsoft.com/office/drawing/2014/main" id="{116EE775-1872-49F1-A882-C210DE5E4F86}"/>
              </a:ext>
            </a:extLst>
          </p:cNvPr>
          <p:cNvSpPr/>
          <p:nvPr/>
        </p:nvSpPr>
        <p:spPr>
          <a:xfrm rot="20700000">
            <a:off x="11084738" y="2327631"/>
            <a:ext cx="216523" cy="216523"/>
          </a:xfrm>
          <a:custGeom>
            <a:avLst/>
            <a:gdLst>
              <a:gd name="connsiteX0" fmla="*/ 58194 w 405041"/>
              <a:gd name="connsiteY0" fmla="*/ 58194 h 405041"/>
              <a:gd name="connsiteX1" fmla="*/ 58194 w 405041"/>
              <a:gd name="connsiteY1" fmla="*/ 346848 h 405041"/>
              <a:gd name="connsiteX2" fmla="*/ 346848 w 405041"/>
              <a:gd name="connsiteY2" fmla="*/ 346848 h 405041"/>
              <a:gd name="connsiteX3" fmla="*/ 346848 w 405041"/>
              <a:gd name="connsiteY3" fmla="*/ 58194 h 405041"/>
              <a:gd name="connsiteX4" fmla="*/ 0 w 405041"/>
              <a:gd name="connsiteY4" fmla="*/ 0 h 405041"/>
              <a:gd name="connsiteX5" fmla="*/ 405041 w 405041"/>
              <a:gd name="connsiteY5" fmla="*/ 0 h 405041"/>
              <a:gd name="connsiteX6" fmla="*/ 405041 w 405041"/>
              <a:gd name="connsiteY6" fmla="*/ 405041 h 405041"/>
              <a:gd name="connsiteX7" fmla="*/ 0 w 405041"/>
              <a:gd name="connsiteY7" fmla="*/ 405041 h 4050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05041" h="405041">
                <a:moveTo>
                  <a:pt x="58194" y="58194"/>
                </a:moveTo>
                <a:lnTo>
                  <a:pt x="58194" y="346848"/>
                </a:lnTo>
                <a:lnTo>
                  <a:pt x="346848" y="346848"/>
                </a:lnTo>
                <a:lnTo>
                  <a:pt x="346848" y="58194"/>
                </a:lnTo>
                <a:close/>
                <a:moveTo>
                  <a:pt x="0" y="0"/>
                </a:moveTo>
                <a:lnTo>
                  <a:pt x="405041" y="0"/>
                </a:lnTo>
                <a:lnTo>
                  <a:pt x="405041" y="405041"/>
                </a:lnTo>
                <a:lnTo>
                  <a:pt x="0" y="405041"/>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Shape 15">
            <a:extLst>
              <a:ext uri="{FF2B5EF4-FFF2-40B4-BE49-F238E27FC236}">
                <a16:creationId xmlns:a16="http://schemas.microsoft.com/office/drawing/2014/main" id="{D3022F68-FC44-447B-A559-47CA5A645929}"/>
              </a:ext>
            </a:extLst>
          </p:cNvPr>
          <p:cNvSpPr/>
          <p:nvPr/>
        </p:nvSpPr>
        <p:spPr>
          <a:xfrm flipV="1">
            <a:off x="5552783" y="2722090"/>
            <a:ext cx="186546" cy="186546"/>
          </a:xfrm>
          <a:custGeom>
            <a:avLst/>
            <a:gdLst>
              <a:gd name="connsiteX0" fmla="*/ 816368 w 1632736"/>
              <a:gd name="connsiteY0" fmla="*/ 199331 h 1632736"/>
              <a:gd name="connsiteX1" fmla="*/ 199331 w 1632736"/>
              <a:gd name="connsiteY1" fmla="*/ 816368 h 1632736"/>
              <a:gd name="connsiteX2" fmla="*/ 816368 w 1632736"/>
              <a:gd name="connsiteY2" fmla="*/ 1433405 h 1632736"/>
              <a:gd name="connsiteX3" fmla="*/ 1433405 w 1632736"/>
              <a:gd name="connsiteY3" fmla="*/ 816368 h 1632736"/>
              <a:gd name="connsiteX4" fmla="*/ 816368 w 1632736"/>
              <a:gd name="connsiteY4" fmla="*/ 199331 h 1632736"/>
              <a:gd name="connsiteX5" fmla="*/ 816368 w 1632736"/>
              <a:gd name="connsiteY5" fmla="*/ 0 h 1632736"/>
              <a:gd name="connsiteX6" fmla="*/ 1632736 w 1632736"/>
              <a:gd name="connsiteY6" fmla="*/ 816368 h 1632736"/>
              <a:gd name="connsiteX7" fmla="*/ 816368 w 1632736"/>
              <a:gd name="connsiteY7" fmla="*/ 1632736 h 1632736"/>
              <a:gd name="connsiteX8" fmla="*/ 0 w 1632736"/>
              <a:gd name="connsiteY8" fmla="*/ 816368 h 1632736"/>
              <a:gd name="connsiteX9" fmla="*/ 816368 w 1632736"/>
              <a:gd name="connsiteY9" fmla="*/ 0 h 16327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632736" h="1632736">
                <a:moveTo>
                  <a:pt x="816368" y="199331"/>
                </a:moveTo>
                <a:cubicBezTo>
                  <a:pt x="475588" y="199331"/>
                  <a:pt x="199331" y="475588"/>
                  <a:pt x="199331" y="816368"/>
                </a:cubicBezTo>
                <a:cubicBezTo>
                  <a:pt x="199331" y="1157148"/>
                  <a:pt x="475588" y="1433405"/>
                  <a:pt x="816368" y="1433405"/>
                </a:cubicBezTo>
                <a:cubicBezTo>
                  <a:pt x="1157148" y="1433405"/>
                  <a:pt x="1433405" y="1157148"/>
                  <a:pt x="1433405" y="816368"/>
                </a:cubicBezTo>
                <a:cubicBezTo>
                  <a:pt x="1433405" y="475588"/>
                  <a:pt x="1157148" y="199331"/>
                  <a:pt x="816368" y="199331"/>
                </a:cubicBezTo>
                <a:close/>
                <a:moveTo>
                  <a:pt x="816368" y="0"/>
                </a:moveTo>
                <a:cubicBezTo>
                  <a:pt x="1267236" y="0"/>
                  <a:pt x="1632736" y="365500"/>
                  <a:pt x="1632736" y="816368"/>
                </a:cubicBezTo>
                <a:cubicBezTo>
                  <a:pt x="1632736" y="1267236"/>
                  <a:pt x="1267236" y="1632736"/>
                  <a:pt x="816368" y="1632736"/>
                </a:cubicBezTo>
                <a:cubicBezTo>
                  <a:pt x="365500" y="1632736"/>
                  <a:pt x="0" y="1267236"/>
                  <a:pt x="0" y="816368"/>
                </a:cubicBezTo>
                <a:cubicBezTo>
                  <a:pt x="0" y="365500"/>
                  <a:pt x="365500" y="0"/>
                  <a:pt x="816368" y="0"/>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7" name="Freeform: Shape 16">
            <a:extLst>
              <a:ext uri="{FF2B5EF4-FFF2-40B4-BE49-F238E27FC236}">
                <a16:creationId xmlns:a16="http://schemas.microsoft.com/office/drawing/2014/main" id="{4C26D348-1B7C-46D5-8BB7-895056B171DC}"/>
              </a:ext>
            </a:extLst>
          </p:cNvPr>
          <p:cNvSpPr/>
          <p:nvPr/>
        </p:nvSpPr>
        <p:spPr>
          <a:xfrm rot="800427">
            <a:off x="9635303" y="815731"/>
            <a:ext cx="286186" cy="246712"/>
          </a:xfrm>
          <a:custGeom>
            <a:avLst/>
            <a:gdLst>
              <a:gd name="connsiteX0" fmla="*/ 289836 w 579673"/>
              <a:gd name="connsiteY0" fmla="*/ 118723 h 499718"/>
              <a:gd name="connsiteX1" fmla="*/ 101812 w 579673"/>
              <a:gd name="connsiteY1" fmla="*/ 442901 h 499718"/>
              <a:gd name="connsiteX2" fmla="*/ 477860 w 579673"/>
              <a:gd name="connsiteY2" fmla="*/ 442901 h 499718"/>
              <a:gd name="connsiteX3" fmla="*/ 289837 w 579673"/>
              <a:gd name="connsiteY3" fmla="*/ 0 h 499718"/>
              <a:gd name="connsiteX4" fmla="*/ 579673 w 579673"/>
              <a:gd name="connsiteY4" fmla="*/ 499718 h 499718"/>
              <a:gd name="connsiteX5" fmla="*/ 0 w 579673"/>
              <a:gd name="connsiteY5" fmla="*/ 499718 h 4997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79673" h="499718">
                <a:moveTo>
                  <a:pt x="289836" y="118723"/>
                </a:moveTo>
                <a:lnTo>
                  <a:pt x="101812" y="442901"/>
                </a:lnTo>
                <a:lnTo>
                  <a:pt x="477860" y="442901"/>
                </a:lnTo>
                <a:close/>
                <a:moveTo>
                  <a:pt x="289837" y="0"/>
                </a:moveTo>
                <a:lnTo>
                  <a:pt x="579673" y="499718"/>
                </a:lnTo>
                <a:lnTo>
                  <a:pt x="0" y="499718"/>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8" name="Oval 17">
            <a:extLst>
              <a:ext uri="{FF2B5EF4-FFF2-40B4-BE49-F238E27FC236}">
                <a16:creationId xmlns:a16="http://schemas.microsoft.com/office/drawing/2014/main" id="{09980A50-1703-4EED-8404-FED40EC1F9CF}"/>
              </a:ext>
            </a:extLst>
          </p:cNvPr>
          <p:cNvSpPr/>
          <p:nvPr/>
        </p:nvSpPr>
        <p:spPr>
          <a:xfrm>
            <a:off x="8764161" y="5946467"/>
            <a:ext cx="162359" cy="162359"/>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Freeform: Shape 18">
            <a:extLst>
              <a:ext uri="{FF2B5EF4-FFF2-40B4-BE49-F238E27FC236}">
                <a16:creationId xmlns:a16="http://schemas.microsoft.com/office/drawing/2014/main" id="{197D16C5-1F87-49C2-B45A-F23158B14A6A}"/>
              </a:ext>
            </a:extLst>
          </p:cNvPr>
          <p:cNvSpPr/>
          <p:nvPr/>
        </p:nvSpPr>
        <p:spPr>
          <a:xfrm rot="845491">
            <a:off x="5675961" y="5660231"/>
            <a:ext cx="216523" cy="216523"/>
          </a:xfrm>
          <a:custGeom>
            <a:avLst/>
            <a:gdLst>
              <a:gd name="connsiteX0" fmla="*/ 58194 w 405041"/>
              <a:gd name="connsiteY0" fmla="*/ 58194 h 405041"/>
              <a:gd name="connsiteX1" fmla="*/ 58194 w 405041"/>
              <a:gd name="connsiteY1" fmla="*/ 346848 h 405041"/>
              <a:gd name="connsiteX2" fmla="*/ 346848 w 405041"/>
              <a:gd name="connsiteY2" fmla="*/ 346848 h 405041"/>
              <a:gd name="connsiteX3" fmla="*/ 346848 w 405041"/>
              <a:gd name="connsiteY3" fmla="*/ 58194 h 405041"/>
              <a:gd name="connsiteX4" fmla="*/ 0 w 405041"/>
              <a:gd name="connsiteY4" fmla="*/ 0 h 405041"/>
              <a:gd name="connsiteX5" fmla="*/ 405041 w 405041"/>
              <a:gd name="connsiteY5" fmla="*/ 0 h 405041"/>
              <a:gd name="connsiteX6" fmla="*/ 405041 w 405041"/>
              <a:gd name="connsiteY6" fmla="*/ 405041 h 405041"/>
              <a:gd name="connsiteX7" fmla="*/ 0 w 405041"/>
              <a:gd name="connsiteY7" fmla="*/ 405041 h 4050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05041" h="405041">
                <a:moveTo>
                  <a:pt x="58194" y="58194"/>
                </a:moveTo>
                <a:lnTo>
                  <a:pt x="58194" y="346848"/>
                </a:lnTo>
                <a:lnTo>
                  <a:pt x="346848" y="346848"/>
                </a:lnTo>
                <a:lnTo>
                  <a:pt x="346848" y="58194"/>
                </a:lnTo>
                <a:close/>
                <a:moveTo>
                  <a:pt x="0" y="0"/>
                </a:moveTo>
                <a:lnTo>
                  <a:pt x="405041" y="0"/>
                </a:lnTo>
                <a:lnTo>
                  <a:pt x="405041" y="405041"/>
                </a:lnTo>
                <a:lnTo>
                  <a:pt x="0" y="405041"/>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Picture Placeholder 19">
            <a:extLst>
              <a:ext uri="{FF2B5EF4-FFF2-40B4-BE49-F238E27FC236}">
                <a16:creationId xmlns:a16="http://schemas.microsoft.com/office/drawing/2014/main" id="{EEF034D0-B134-4B97-8A57-5DC32E328A43}"/>
              </a:ext>
            </a:extLst>
          </p:cNvPr>
          <p:cNvSpPr>
            <a:spLocks noGrp="1"/>
          </p:cNvSpPr>
          <p:nvPr>
            <p:ph type="pic" sz="quarter" idx="10"/>
          </p:nvPr>
        </p:nvSpPr>
        <p:spPr/>
      </p:sp>
      <p:sp>
        <p:nvSpPr>
          <p:cNvPr id="23" name="Picture Placeholder 22">
            <a:extLst>
              <a:ext uri="{FF2B5EF4-FFF2-40B4-BE49-F238E27FC236}">
                <a16:creationId xmlns:a16="http://schemas.microsoft.com/office/drawing/2014/main" id="{3CD1FB18-3C53-4F66-A50F-FB41B9BC0726}"/>
              </a:ext>
            </a:extLst>
          </p:cNvPr>
          <p:cNvSpPr>
            <a:spLocks noGrp="1"/>
          </p:cNvSpPr>
          <p:nvPr>
            <p:ph type="pic" sz="quarter" idx="11"/>
          </p:nvPr>
        </p:nvSpPr>
        <p:spPr/>
      </p:sp>
      <p:sp>
        <p:nvSpPr>
          <p:cNvPr id="24" name="Text Placeholder 23">
            <a:extLst>
              <a:ext uri="{FF2B5EF4-FFF2-40B4-BE49-F238E27FC236}">
                <a16:creationId xmlns:a16="http://schemas.microsoft.com/office/drawing/2014/main" id="{D314F232-1052-41B3-AA93-0E82CAFE5D61}"/>
              </a:ext>
            </a:extLst>
          </p:cNvPr>
          <p:cNvSpPr>
            <a:spLocks noGrp="1"/>
          </p:cNvSpPr>
          <p:nvPr>
            <p:ph type="body" sz="quarter" idx="12"/>
          </p:nvPr>
        </p:nvSpPr>
        <p:spPr/>
        <p:txBody>
          <a:bodyPr/>
          <a:lstStyle/>
          <a:p>
            <a:r>
              <a:rPr lang="en-US" sz="1200">
                <a:solidFill>
                  <a:schemeClr val="tx1">
                    <a:lumMod val="90000"/>
                    <a:lumOff val="10000"/>
                  </a:schemeClr>
                </a:solidFill>
              </a:rPr>
              <a:t>Fusce condimentum urna ligula, in viverra neque eleifend vitae. Donec sed elit quis delaro felis aliquam de bibendum ac ut neque. Nunc vitae lobortis enim. Mauris laoreet lobortis auctor. </a:t>
            </a:r>
            <a:endParaRPr lang="en-US" sz="1200" dirty="0">
              <a:solidFill>
                <a:schemeClr val="tx1">
                  <a:lumMod val="90000"/>
                  <a:lumOff val="10000"/>
                </a:schemeClr>
              </a:solidFill>
            </a:endParaRPr>
          </a:p>
        </p:txBody>
      </p:sp>
      <p:sp>
        <p:nvSpPr>
          <p:cNvPr id="25" name="Text Placeholder 24">
            <a:extLst>
              <a:ext uri="{FF2B5EF4-FFF2-40B4-BE49-F238E27FC236}">
                <a16:creationId xmlns:a16="http://schemas.microsoft.com/office/drawing/2014/main" id="{BC58692C-A2E6-417B-8B5E-ED05B93588B6}"/>
              </a:ext>
            </a:extLst>
          </p:cNvPr>
          <p:cNvSpPr>
            <a:spLocks noGrp="1"/>
          </p:cNvSpPr>
          <p:nvPr>
            <p:ph type="body" sz="quarter" idx="13"/>
          </p:nvPr>
        </p:nvSpPr>
        <p:spPr/>
        <p:txBody>
          <a:bodyPr/>
          <a:lstStyle/>
          <a:p>
            <a:r>
              <a:rPr lang="en-US"/>
              <a:t>01</a:t>
            </a:r>
            <a:endParaRPr lang="en-ID"/>
          </a:p>
        </p:txBody>
      </p:sp>
      <p:sp>
        <p:nvSpPr>
          <p:cNvPr id="9" name="Title 8">
            <a:extLst>
              <a:ext uri="{FF2B5EF4-FFF2-40B4-BE49-F238E27FC236}">
                <a16:creationId xmlns:a16="http://schemas.microsoft.com/office/drawing/2014/main" id="{3E583C91-177A-4538-8C7F-96FEF07ACF43}"/>
              </a:ext>
            </a:extLst>
          </p:cNvPr>
          <p:cNvSpPr>
            <a:spLocks noGrp="1"/>
          </p:cNvSpPr>
          <p:nvPr>
            <p:ph type="title"/>
          </p:nvPr>
        </p:nvSpPr>
        <p:spPr/>
        <p:txBody>
          <a:bodyPr/>
          <a:lstStyle/>
          <a:p>
            <a:r>
              <a:rPr lang="en-US" sz="4000">
                <a:latin typeface="+mj-lt"/>
              </a:rPr>
              <a:t>The </a:t>
            </a:r>
            <a:r>
              <a:rPr lang="en-US" sz="4000">
                <a:solidFill>
                  <a:schemeClr val="accent5"/>
                </a:solidFill>
                <a:latin typeface="+mj-lt"/>
              </a:rPr>
              <a:t>Perfect</a:t>
            </a:r>
            <a:r>
              <a:rPr lang="en-US" sz="4000">
                <a:latin typeface="+mj-lt"/>
              </a:rPr>
              <a:t> </a:t>
            </a:r>
            <a:r>
              <a:rPr lang="en-US" sz="4000">
                <a:solidFill>
                  <a:schemeClr val="accent3"/>
                </a:solidFill>
                <a:latin typeface="+mj-lt"/>
              </a:rPr>
              <a:t>Place</a:t>
            </a:r>
            <a:endParaRPr lang="en-US" sz="4000" dirty="0">
              <a:solidFill>
                <a:schemeClr val="accent3"/>
              </a:solidFill>
              <a:latin typeface="+mj-lt"/>
            </a:endParaRPr>
          </a:p>
        </p:txBody>
      </p:sp>
      <p:sp>
        <p:nvSpPr>
          <p:cNvPr id="26" name="Text Placeholder 25">
            <a:extLst>
              <a:ext uri="{FF2B5EF4-FFF2-40B4-BE49-F238E27FC236}">
                <a16:creationId xmlns:a16="http://schemas.microsoft.com/office/drawing/2014/main" id="{200E3094-D7DB-48E1-B7B0-E6616A4CD126}"/>
              </a:ext>
            </a:extLst>
          </p:cNvPr>
          <p:cNvSpPr>
            <a:spLocks noGrp="1"/>
          </p:cNvSpPr>
          <p:nvPr>
            <p:ph type="body" sz="quarter" idx="17"/>
          </p:nvPr>
        </p:nvSpPr>
        <p:spPr/>
        <p:txBody>
          <a:bodyPr/>
          <a:lstStyle/>
          <a:p>
            <a:r>
              <a:rPr lang="en-US" sz="1200"/>
              <a:t>Fusce condimentum urna ligula, in viverra neque eleifend vitae. Donec sed elit quis delaro felis aliquam de bibendum ac ut neque. Nunc vitae lobortis enim. Mauris laoreet lobortis auctor. Pellentesque quis quam ut mauris volutpat tincidunt id ut purus. In quis nulla nisl. Integer vitae suscipit libero, ut bibendum justo.</a:t>
            </a:r>
            <a:endParaRPr lang="en-US" sz="1200" dirty="0"/>
          </a:p>
        </p:txBody>
      </p:sp>
      <p:sp>
        <p:nvSpPr>
          <p:cNvPr id="27" name="Text Placeholder 26">
            <a:extLst>
              <a:ext uri="{FF2B5EF4-FFF2-40B4-BE49-F238E27FC236}">
                <a16:creationId xmlns:a16="http://schemas.microsoft.com/office/drawing/2014/main" id="{41738FB5-CB8F-4D0A-8906-7ECC35D7D077}"/>
              </a:ext>
            </a:extLst>
          </p:cNvPr>
          <p:cNvSpPr>
            <a:spLocks noGrp="1"/>
          </p:cNvSpPr>
          <p:nvPr>
            <p:ph type="body" sz="quarter" idx="18"/>
          </p:nvPr>
        </p:nvSpPr>
        <p:spPr/>
        <p:txBody>
          <a:bodyPr/>
          <a:lstStyle/>
          <a:p>
            <a:r>
              <a:rPr lang="en-US" sz="1200">
                <a:solidFill>
                  <a:schemeClr val="tx1">
                    <a:lumMod val="90000"/>
                    <a:lumOff val="10000"/>
                  </a:schemeClr>
                </a:solidFill>
              </a:rPr>
              <a:t>Fusce condimentum urna ligula, in viverra neque eleifend vitae. Donec sed elit quis delaro felis aliquam de bibendum ac ut neque. Nunc vitae lobortis enim. Mauris laoreet lobortis auctor. </a:t>
            </a:r>
            <a:endParaRPr lang="en-US" sz="1200" dirty="0">
              <a:solidFill>
                <a:schemeClr val="tx1">
                  <a:lumMod val="90000"/>
                  <a:lumOff val="10000"/>
                </a:schemeClr>
              </a:solidFill>
            </a:endParaRPr>
          </a:p>
        </p:txBody>
      </p:sp>
      <p:sp>
        <p:nvSpPr>
          <p:cNvPr id="28" name="Text Placeholder 27">
            <a:extLst>
              <a:ext uri="{FF2B5EF4-FFF2-40B4-BE49-F238E27FC236}">
                <a16:creationId xmlns:a16="http://schemas.microsoft.com/office/drawing/2014/main" id="{E592DC6A-8B39-4739-8EB8-9966CE48861E}"/>
              </a:ext>
            </a:extLst>
          </p:cNvPr>
          <p:cNvSpPr>
            <a:spLocks noGrp="1"/>
          </p:cNvSpPr>
          <p:nvPr>
            <p:ph type="body" sz="quarter" idx="19"/>
          </p:nvPr>
        </p:nvSpPr>
        <p:spPr/>
        <p:txBody>
          <a:bodyPr/>
          <a:lstStyle/>
          <a:p>
            <a:r>
              <a:rPr lang="en-US"/>
              <a:t>02</a:t>
            </a:r>
            <a:endParaRPr lang="en-ID"/>
          </a:p>
        </p:txBody>
      </p:sp>
    </p:spTree>
    <p:extLst>
      <p:ext uri="{BB962C8B-B14F-4D97-AF65-F5344CB8AC3E}">
        <p14:creationId xmlns:p14="http://schemas.microsoft.com/office/powerpoint/2010/main" val="230044793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 name="Freeform: Shape 80">
            <a:extLst>
              <a:ext uri="{FF2B5EF4-FFF2-40B4-BE49-F238E27FC236}">
                <a16:creationId xmlns:a16="http://schemas.microsoft.com/office/drawing/2014/main" id="{8A873C5E-1C64-4BF0-BB80-0F93AF463843}"/>
              </a:ext>
            </a:extLst>
          </p:cNvPr>
          <p:cNvSpPr/>
          <p:nvPr/>
        </p:nvSpPr>
        <p:spPr>
          <a:xfrm>
            <a:off x="0" y="1106509"/>
            <a:ext cx="6096000" cy="4644982"/>
          </a:xfrm>
          <a:custGeom>
            <a:avLst/>
            <a:gdLst>
              <a:gd name="connsiteX0" fmla="*/ 163491 w 6096000"/>
              <a:gd name="connsiteY0" fmla="*/ 0 h 4644982"/>
              <a:gd name="connsiteX1" fmla="*/ 3773509 w 6096000"/>
              <a:gd name="connsiteY1" fmla="*/ 0 h 4644982"/>
              <a:gd name="connsiteX2" fmla="*/ 6096000 w 6096000"/>
              <a:gd name="connsiteY2" fmla="*/ 2322491 h 4644982"/>
              <a:gd name="connsiteX3" fmla="*/ 3773509 w 6096000"/>
              <a:gd name="connsiteY3" fmla="*/ 4644982 h 4644982"/>
              <a:gd name="connsiteX4" fmla="*/ 163491 w 6096000"/>
              <a:gd name="connsiteY4" fmla="*/ 4644982 h 4644982"/>
              <a:gd name="connsiteX5" fmla="*/ 0 w 6096000"/>
              <a:gd name="connsiteY5" fmla="*/ 4636727 h 4644982"/>
              <a:gd name="connsiteX6" fmla="*/ 0 w 6096000"/>
              <a:gd name="connsiteY6" fmla="*/ 8256 h 46449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096000" h="4644982">
                <a:moveTo>
                  <a:pt x="163491" y="0"/>
                </a:moveTo>
                <a:lnTo>
                  <a:pt x="3773509" y="0"/>
                </a:lnTo>
                <a:cubicBezTo>
                  <a:pt x="5056185" y="0"/>
                  <a:pt x="6096000" y="1039815"/>
                  <a:pt x="6096000" y="2322491"/>
                </a:cubicBezTo>
                <a:cubicBezTo>
                  <a:pt x="6096000" y="3605167"/>
                  <a:pt x="5056185" y="4644982"/>
                  <a:pt x="3773509" y="4644982"/>
                </a:cubicBezTo>
                <a:lnTo>
                  <a:pt x="163491" y="4644982"/>
                </a:lnTo>
                <a:lnTo>
                  <a:pt x="0" y="4636727"/>
                </a:lnTo>
                <a:lnTo>
                  <a:pt x="0" y="8256"/>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70" name="Freeform: Shape 69">
            <a:extLst>
              <a:ext uri="{FF2B5EF4-FFF2-40B4-BE49-F238E27FC236}">
                <a16:creationId xmlns:a16="http://schemas.microsoft.com/office/drawing/2014/main" id="{5F0CD280-AD29-4055-9E67-A59B5B426F6F}"/>
              </a:ext>
            </a:extLst>
          </p:cNvPr>
          <p:cNvSpPr/>
          <p:nvPr/>
        </p:nvSpPr>
        <p:spPr>
          <a:xfrm rot="20700000">
            <a:off x="10330623" y="6016769"/>
            <a:ext cx="2514153" cy="2514153"/>
          </a:xfrm>
          <a:custGeom>
            <a:avLst/>
            <a:gdLst>
              <a:gd name="connsiteX0" fmla="*/ 58194 w 405041"/>
              <a:gd name="connsiteY0" fmla="*/ 58194 h 405041"/>
              <a:gd name="connsiteX1" fmla="*/ 58194 w 405041"/>
              <a:gd name="connsiteY1" fmla="*/ 346848 h 405041"/>
              <a:gd name="connsiteX2" fmla="*/ 346848 w 405041"/>
              <a:gd name="connsiteY2" fmla="*/ 346848 h 405041"/>
              <a:gd name="connsiteX3" fmla="*/ 346848 w 405041"/>
              <a:gd name="connsiteY3" fmla="*/ 58194 h 405041"/>
              <a:gd name="connsiteX4" fmla="*/ 0 w 405041"/>
              <a:gd name="connsiteY4" fmla="*/ 0 h 405041"/>
              <a:gd name="connsiteX5" fmla="*/ 405041 w 405041"/>
              <a:gd name="connsiteY5" fmla="*/ 0 h 405041"/>
              <a:gd name="connsiteX6" fmla="*/ 405041 w 405041"/>
              <a:gd name="connsiteY6" fmla="*/ 405041 h 405041"/>
              <a:gd name="connsiteX7" fmla="*/ 0 w 405041"/>
              <a:gd name="connsiteY7" fmla="*/ 405041 h 4050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05041" h="405041">
                <a:moveTo>
                  <a:pt x="58194" y="58194"/>
                </a:moveTo>
                <a:lnTo>
                  <a:pt x="58194" y="346848"/>
                </a:lnTo>
                <a:lnTo>
                  <a:pt x="346848" y="346848"/>
                </a:lnTo>
                <a:lnTo>
                  <a:pt x="346848" y="58194"/>
                </a:lnTo>
                <a:close/>
                <a:moveTo>
                  <a:pt x="0" y="0"/>
                </a:moveTo>
                <a:lnTo>
                  <a:pt x="405041" y="0"/>
                </a:lnTo>
                <a:lnTo>
                  <a:pt x="405041" y="405041"/>
                </a:lnTo>
                <a:lnTo>
                  <a:pt x="0" y="405041"/>
                </a:ln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Freeform: Shape 70">
            <a:extLst>
              <a:ext uri="{FF2B5EF4-FFF2-40B4-BE49-F238E27FC236}">
                <a16:creationId xmlns:a16="http://schemas.microsoft.com/office/drawing/2014/main" id="{70552258-2515-4176-A87A-7638D3CFA903}"/>
              </a:ext>
            </a:extLst>
          </p:cNvPr>
          <p:cNvSpPr/>
          <p:nvPr/>
        </p:nvSpPr>
        <p:spPr>
          <a:xfrm>
            <a:off x="5517015" y="-1314197"/>
            <a:ext cx="2529602" cy="2529602"/>
          </a:xfrm>
          <a:custGeom>
            <a:avLst/>
            <a:gdLst>
              <a:gd name="connsiteX0" fmla="*/ 816368 w 1632736"/>
              <a:gd name="connsiteY0" fmla="*/ 199331 h 1632736"/>
              <a:gd name="connsiteX1" fmla="*/ 199331 w 1632736"/>
              <a:gd name="connsiteY1" fmla="*/ 816368 h 1632736"/>
              <a:gd name="connsiteX2" fmla="*/ 816368 w 1632736"/>
              <a:gd name="connsiteY2" fmla="*/ 1433405 h 1632736"/>
              <a:gd name="connsiteX3" fmla="*/ 1433405 w 1632736"/>
              <a:gd name="connsiteY3" fmla="*/ 816368 h 1632736"/>
              <a:gd name="connsiteX4" fmla="*/ 816368 w 1632736"/>
              <a:gd name="connsiteY4" fmla="*/ 199331 h 1632736"/>
              <a:gd name="connsiteX5" fmla="*/ 816368 w 1632736"/>
              <a:gd name="connsiteY5" fmla="*/ 0 h 1632736"/>
              <a:gd name="connsiteX6" fmla="*/ 1632736 w 1632736"/>
              <a:gd name="connsiteY6" fmla="*/ 816368 h 1632736"/>
              <a:gd name="connsiteX7" fmla="*/ 816368 w 1632736"/>
              <a:gd name="connsiteY7" fmla="*/ 1632736 h 1632736"/>
              <a:gd name="connsiteX8" fmla="*/ 0 w 1632736"/>
              <a:gd name="connsiteY8" fmla="*/ 816368 h 1632736"/>
              <a:gd name="connsiteX9" fmla="*/ 816368 w 1632736"/>
              <a:gd name="connsiteY9" fmla="*/ 0 h 16327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632736" h="1632736">
                <a:moveTo>
                  <a:pt x="816368" y="199331"/>
                </a:moveTo>
                <a:cubicBezTo>
                  <a:pt x="475588" y="199331"/>
                  <a:pt x="199331" y="475588"/>
                  <a:pt x="199331" y="816368"/>
                </a:cubicBezTo>
                <a:cubicBezTo>
                  <a:pt x="199331" y="1157148"/>
                  <a:pt x="475588" y="1433405"/>
                  <a:pt x="816368" y="1433405"/>
                </a:cubicBezTo>
                <a:cubicBezTo>
                  <a:pt x="1157148" y="1433405"/>
                  <a:pt x="1433405" y="1157148"/>
                  <a:pt x="1433405" y="816368"/>
                </a:cubicBezTo>
                <a:cubicBezTo>
                  <a:pt x="1433405" y="475588"/>
                  <a:pt x="1157148" y="199331"/>
                  <a:pt x="816368" y="199331"/>
                </a:cubicBezTo>
                <a:close/>
                <a:moveTo>
                  <a:pt x="816368" y="0"/>
                </a:moveTo>
                <a:cubicBezTo>
                  <a:pt x="1267236" y="0"/>
                  <a:pt x="1632736" y="365500"/>
                  <a:pt x="1632736" y="816368"/>
                </a:cubicBezTo>
                <a:cubicBezTo>
                  <a:pt x="1632736" y="1267236"/>
                  <a:pt x="1267236" y="1632736"/>
                  <a:pt x="816368" y="1632736"/>
                </a:cubicBezTo>
                <a:cubicBezTo>
                  <a:pt x="365500" y="1632736"/>
                  <a:pt x="0" y="1267236"/>
                  <a:pt x="0" y="816368"/>
                </a:cubicBezTo>
                <a:cubicBezTo>
                  <a:pt x="0" y="365500"/>
                  <a:pt x="365500" y="0"/>
                  <a:pt x="816368" y="0"/>
                </a:cubicBez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72" name="Freeform: Shape 71">
            <a:extLst>
              <a:ext uri="{FF2B5EF4-FFF2-40B4-BE49-F238E27FC236}">
                <a16:creationId xmlns:a16="http://schemas.microsoft.com/office/drawing/2014/main" id="{300DC024-9BAC-43B4-8D98-6C0E95F08068}"/>
              </a:ext>
            </a:extLst>
          </p:cNvPr>
          <p:cNvSpPr/>
          <p:nvPr/>
        </p:nvSpPr>
        <p:spPr>
          <a:xfrm rot="20700000">
            <a:off x="11198744" y="3743063"/>
            <a:ext cx="216523" cy="216523"/>
          </a:xfrm>
          <a:custGeom>
            <a:avLst/>
            <a:gdLst>
              <a:gd name="connsiteX0" fmla="*/ 58194 w 405041"/>
              <a:gd name="connsiteY0" fmla="*/ 58194 h 405041"/>
              <a:gd name="connsiteX1" fmla="*/ 58194 w 405041"/>
              <a:gd name="connsiteY1" fmla="*/ 346848 h 405041"/>
              <a:gd name="connsiteX2" fmla="*/ 346848 w 405041"/>
              <a:gd name="connsiteY2" fmla="*/ 346848 h 405041"/>
              <a:gd name="connsiteX3" fmla="*/ 346848 w 405041"/>
              <a:gd name="connsiteY3" fmla="*/ 58194 h 405041"/>
              <a:gd name="connsiteX4" fmla="*/ 0 w 405041"/>
              <a:gd name="connsiteY4" fmla="*/ 0 h 405041"/>
              <a:gd name="connsiteX5" fmla="*/ 405041 w 405041"/>
              <a:gd name="connsiteY5" fmla="*/ 0 h 405041"/>
              <a:gd name="connsiteX6" fmla="*/ 405041 w 405041"/>
              <a:gd name="connsiteY6" fmla="*/ 405041 h 405041"/>
              <a:gd name="connsiteX7" fmla="*/ 0 w 405041"/>
              <a:gd name="connsiteY7" fmla="*/ 405041 h 4050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05041" h="405041">
                <a:moveTo>
                  <a:pt x="58194" y="58194"/>
                </a:moveTo>
                <a:lnTo>
                  <a:pt x="58194" y="346848"/>
                </a:lnTo>
                <a:lnTo>
                  <a:pt x="346848" y="346848"/>
                </a:lnTo>
                <a:lnTo>
                  <a:pt x="346848" y="58194"/>
                </a:lnTo>
                <a:close/>
                <a:moveTo>
                  <a:pt x="0" y="0"/>
                </a:moveTo>
                <a:lnTo>
                  <a:pt x="405041" y="0"/>
                </a:lnTo>
                <a:lnTo>
                  <a:pt x="405041" y="405041"/>
                </a:lnTo>
                <a:lnTo>
                  <a:pt x="0" y="405041"/>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Freeform: Shape 72">
            <a:extLst>
              <a:ext uri="{FF2B5EF4-FFF2-40B4-BE49-F238E27FC236}">
                <a16:creationId xmlns:a16="http://schemas.microsoft.com/office/drawing/2014/main" id="{809E04C6-11D1-4102-A30F-D15B3477CDEA}"/>
              </a:ext>
            </a:extLst>
          </p:cNvPr>
          <p:cNvSpPr/>
          <p:nvPr/>
        </p:nvSpPr>
        <p:spPr>
          <a:xfrm flipV="1">
            <a:off x="6562595" y="2670401"/>
            <a:ext cx="186546" cy="186546"/>
          </a:xfrm>
          <a:custGeom>
            <a:avLst/>
            <a:gdLst>
              <a:gd name="connsiteX0" fmla="*/ 816368 w 1632736"/>
              <a:gd name="connsiteY0" fmla="*/ 199331 h 1632736"/>
              <a:gd name="connsiteX1" fmla="*/ 199331 w 1632736"/>
              <a:gd name="connsiteY1" fmla="*/ 816368 h 1632736"/>
              <a:gd name="connsiteX2" fmla="*/ 816368 w 1632736"/>
              <a:gd name="connsiteY2" fmla="*/ 1433405 h 1632736"/>
              <a:gd name="connsiteX3" fmla="*/ 1433405 w 1632736"/>
              <a:gd name="connsiteY3" fmla="*/ 816368 h 1632736"/>
              <a:gd name="connsiteX4" fmla="*/ 816368 w 1632736"/>
              <a:gd name="connsiteY4" fmla="*/ 199331 h 1632736"/>
              <a:gd name="connsiteX5" fmla="*/ 816368 w 1632736"/>
              <a:gd name="connsiteY5" fmla="*/ 0 h 1632736"/>
              <a:gd name="connsiteX6" fmla="*/ 1632736 w 1632736"/>
              <a:gd name="connsiteY6" fmla="*/ 816368 h 1632736"/>
              <a:gd name="connsiteX7" fmla="*/ 816368 w 1632736"/>
              <a:gd name="connsiteY7" fmla="*/ 1632736 h 1632736"/>
              <a:gd name="connsiteX8" fmla="*/ 0 w 1632736"/>
              <a:gd name="connsiteY8" fmla="*/ 816368 h 1632736"/>
              <a:gd name="connsiteX9" fmla="*/ 816368 w 1632736"/>
              <a:gd name="connsiteY9" fmla="*/ 0 h 16327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632736" h="1632736">
                <a:moveTo>
                  <a:pt x="816368" y="199331"/>
                </a:moveTo>
                <a:cubicBezTo>
                  <a:pt x="475588" y="199331"/>
                  <a:pt x="199331" y="475588"/>
                  <a:pt x="199331" y="816368"/>
                </a:cubicBezTo>
                <a:cubicBezTo>
                  <a:pt x="199331" y="1157148"/>
                  <a:pt x="475588" y="1433405"/>
                  <a:pt x="816368" y="1433405"/>
                </a:cubicBezTo>
                <a:cubicBezTo>
                  <a:pt x="1157148" y="1433405"/>
                  <a:pt x="1433405" y="1157148"/>
                  <a:pt x="1433405" y="816368"/>
                </a:cubicBezTo>
                <a:cubicBezTo>
                  <a:pt x="1433405" y="475588"/>
                  <a:pt x="1157148" y="199331"/>
                  <a:pt x="816368" y="199331"/>
                </a:cubicBezTo>
                <a:close/>
                <a:moveTo>
                  <a:pt x="816368" y="0"/>
                </a:moveTo>
                <a:cubicBezTo>
                  <a:pt x="1267236" y="0"/>
                  <a:pt x="1632736" y="365500"/>
                  <a:pt x="1632736" y="816368"/>
                </a:cubicBezTo>
                <a:cubicBezTo>
                  <a:pt x="1632736" y="1267236"/>
                  <a:pt x="1267236" y="1632736"/>
                  <a:pt x="816368" y="1632736"/>
                </a:cubicBezTo>
                <a:cubicBezTo>
                  <a:pt x="365500" y="1632736"/>
                  <a:pt x="0" y="1267236"/>
                  <a:pt x="0" y="816368"/>
                </a:cubicBezTo>
                <a:cubicBezTo>
                  <a:pt x="0" y="365500"/>
                  <a:pt x="365500" y="0"/>
                  <a:pt x="816368" y="0"/>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74" name="Freeform: Shape 73">
            <a:extLst>
              <a:ext uri="{FF2B5EF4-FFF2-40B4-BE49-F238E27FC236}">
                <a16:creationId xmlns:a16="http://schemas.microsoft.com/office/drawing/2014/main" id="{41F0C1CD-1A31-4D4F-8D1E-ABC2FF773ECA}"/>
              </a:ext>
            </a:extLst>
          </p:cNvPr>
          <p:cNvSpPr/>
          <p:nvPr/>
        </p:nvSpPr>
        <p:spPr>
          <a:xfrm rot="800427">
            <a:off x="9598717" y="1243897"/>
            <a:ext cx="286186" cy="246712"/>
          </a:xfrm>
          <a:custGeom>
            <a:avLst/>
            <a:gdLst>
              <a:gd name="connsiteX0" fmla="*/ 289836 w 579673"/>
              <a:gd name="connsiteY0" fmla="*/ 118723 h 499718"/>
              <a:gd name="connsiteX1" fmla="*/ 101812 w 579673"/>
              <a:gd name="connsiteY1" fmla="*/ 442901 h 499718"/>
              <a:gd name="connsiteX2" fmla="*/ 477860 w 579673"/>
              <a:gd name="connsiteY2" fmla="*/ 442901 h 499718"/>
              <a:gd name="connsiteX3" fmla="*/ 289837 w 579673"/>
              <a:gd name="connsiteY3" fmla="*/ 0 h 499718"/>
              <a:gd name="connsiteX4" fmla="*/ 579673 w 579673"/>
              <a:gd name="connsiteY4" fmla="*/ 499718 h 499718"/>
              <a:gd name="connsiteX5" fmla="*/ 0 w 579673"/>
              <a:gd name="connsiteY5" fmla="*/ 499718 h 4997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79673" h="499718">
                <a:moveTo>
                  <a:pt x="289836" y="118723"/>
                </a:moveTo>
                <a:lnTo>
                  <a:pt x="101812" y="442901"/>
                </a:lnTo>
                <a:lnTo>
                  <a:pt x="477860" y="442901"/>
                </a:lnTo>
                <a:close/>
                <a:moveTo>
                  <a:pt x="289837" y="0"/>
                </a:moveTo>
                <a:lnTo>
                  <a:pt x="579673" y="499718"/>
                </a:lnTo>
                <a:lnTo>
                  <a:pt x="0" y="499718"/>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75" name="Oval 74">
            <a:extLst>
              <a:ext uri="{FF2B5EF4-FFF2-40B4-BE49-F238E27FC236}">
                <a16:creationId xmlns:a16="http://schemas.microsoft.com/office/drawing/2014/main" id="{FDDD59F9-1459-4D1F-9B66-5522B9C44D1A}"/>
              </a:ext>
            </a:extLst>
          </p:cNvPr>
          <p:cNvSpPr/>
          <p:nvPr/>
        </p:nvSpPr>
        <p:spPr>
          <a:xfrm>
            <a:off x="8764161" y="5946467"/>
            <a:ext cx="162359" cy="162359"/>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Freeform: Shape 75">
            <a:extLst>
              <a:ext uri="{FF2B5EF4-FFF2-40B4-BE49-F238E27FC236}">
                <a16:creationId xmlns:a16="http://schemas.microsoft.com/office/drawing/2014/main" id="{623920B5-DF59-45BD-96AD-871AC96ED4E5}"/>
              </a:ext>
            </a:extLst>
          </p:cNvPr>
          <p:cNvSpPr/>
          <p:nvPr/>
        </p:nvSpPr>
        <p:spPr>
          <a:xfrm rot="845491">
            <a:off x="6197079" y="5370671"/>
            <a:ext cx="216523" cy="216523"/>
          </a:xfrm>
          <a:custGeom>
            <a:avLst/>
            <a:gdLst>
              <a:gd name="connsiteX0" fmla="*/ 58194 w 405041"/>
              <a:gd name="connsiteY0" fmla="*/ 58194 h 405041"/>
              <a:gd name="connsiteX1" fmla="*/ 58194 w 405041"/>
              <a:gd name="connsiteY1" fmla="*/ 346848 h 405041"/>
              <a:gd name="connsiteX2" fmla="*/ 346848 w 405041"/>
              <a:gd name="connsiteY2" fmla="*/ 346848 h 405041"/>
              <a:gd name="connsiteX3" fmla="*/ 346848 w 405041"/>
              <a:gd name="connsiteY3" fmla="*/ 58194 h 405041"/>
              <a:gd name="connsiteX4" fmla="*/ 0 w 405041"/>
              <a:gd name="connsiteY4" fmla="*/ 0 h 405041"/>
              <a:gd name="connsiteX5" fmla="*/ 405041 w 405041"/>
              <a:gd name="connsiteY5" fmla="*/ 0 h 405041"/>
              <a:gd name="connsiteX6" fmla="*/ 405041 w 405041"/>
              <a:gd name="connsiteY6" fmla="*/ 405041 h 405041"/>
              <a:gd name="connsiteX7" fmla="*/ 0 w 405041"/>
              <a:gd name="connsiteY7" fmla="*/ 405041 h 4050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05041" h="405041">
                <a:moveTo>
                  <a:pt x="58194" y="58194"/>
                </a:moveTo>
                <a:lnTo>
                  <a:pt x="58194" y="346848"/>
                </a:lnTo>
                <a:lnTo>
                  <a:pt x="346848" y="346848"/>
                </a:lnTo>
                <a:lnTo>
                  <a:pt x="346848" y="58194"/>
                </a:lnTo>
                <a:close/>
                <a:moveTo>
                  <a:pt x="0" y="0"/>
                </a:moveTo>
                <a:lnTo>
                  <a:pt x="405041" y="0"/>
                </a:lnTo>
                <a:lnTo>
                  <a:pt x="405041" y="405041"/>
                </a:lnTo>
                <a:lnTo>
                  <a:pt x="0" y="405041"/>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a:extLst>
              <a:ext uri="{FF2B5EF4-FFF2-40B4-BE49-F238E27FC236}">
                <a16:creationId xmlns:a16="http://schemas.microsoft.com/office/drawing/2014/main" id="{33772D87-7260-4E88-8CA7-6B7636B5E410}"/>
              </a:ext>
            </a:extLst>
          </p:cNvPr>
          <p:cNvSpPr>
            <a:spLocks noGrp="1"/>
          </p:cNvSpPr>
          <p:nvPr>
            <p:ph type="pic" sz="quarter" idx="10"/>
          </p:nvPr>
        </p:nvSpPr>
        <p:spPr/>
      </p:sp>
      <p:sp>
        <p:nvSpPr>
          <p:cNvPr id="2" name="Title 1">
            <a:extLst>
              <a:ext uri="{FF2B5EF4-FFF2-40B4-BE49-F238E27FC236}">
                <a16:creationId xmlns:a16="http://schemas.microsoft.com/office/drawing/2014/main" id="{C08F1B65-8278-48ED-BE6B-5C2651F9ADDA}"/>
              </a:ext>
            </a:extLst>
          </p:cNvPr>
          <p:cNvSpPr>
            <a:spLocks noGrp="1"/>
          </p:cNvSpPr>
          <p:nvPr>
            <p:ph type="title"/>
          </p:nvPr>
        </p:nvSpPr>
        <p:spPr/>
        <p:txBody>
          <a:bodyPr/>
          <a:lstStyle/>
          <a:p>
            <a:r>
              <a:rPr lang="en-US" sz="3200">
                <a:latin typeface="+mj-lt"/>
              </a:rPr>
              <a:t>Education For </a:t>
            </a:r>
            <a:br>
              <a:rPr lang="en-US" sz="3200">
                <a:latin typeface="+mj-lt"/>
              </a:rPr>
            </a:br>
            <a:r>
              <a:rPr lang="en-US" sz="3200">
                <a:solidFill>
                  <a:schemeClr val="accent5"/>
                </a:solidFill>
                <a:latin typeface="+mj-lt"/>
              </a:rPr>
              <a:t>Your</a:t>
            </a:r>
            <a:r>
              <a:rPr lang="en-US" sz="3200">
                <a:latin typeface="+mj-lt"/>
              </a:rPr>
              <a:t> </a:t>
            </a:r>
            <a:r>
              <a:rPr lang="en-US" sz="3200">
                <a:solidFill>
                  <a:schemeClr val="accent3"/>
                </a:solidFill>
                <a:latin typeface="+mj-lt"/>
              </a:rPr>
              <a:t>Children</a:t>
            </a:r>
            <a:endParaRPr lang="en-US" sz="3200" dirty="0">
              <a:solidFill>
                <a:schemeClr val="accent3"/>
              </a:solidFill>
              <a:latin typeface="+mj-lt"/>
            </a:endParaRPr>
          </a:p>
        </p:txBody>
      </p:sp>
      <p:sp>
        <p:nvSpPr>
          <p:cNvPr id="4" name="Text Placeholder 3">
            <a:extLst>
              <a:ext uri="{FF2B5EF4-FFF2-40B4-BE49-F238E27FC236}">
                <a16:creationId xmlns:a16="http://schemas.microsoft.com/office/drawing/2014/main" id="{2489A67C-42C7-4D1C-885B-891E991613D7}"/>
              </a:ext>
            </a:extLst>
          </p:cNvPr>
          <p:cNvSpPr>
            <a:spLocks noGrp="1"/>
          </p:cNvSpPr>
          <p:nvPr>
            <p:ph type="body" sz="quarter" idx="12"/>
          </p:nvPr>
        </p:nvSpPr>
        <p:spPr/>
        <p:txBody>
          <a:bodyPr/>
          <a:lstStyle/>
          <a:p>
            <a:r>
              <a:rPr lang="en-US" sz="1200"/>
              <a:t>Fusce condimentum urna ligula, in delar viverra neque eleifend vitae. Donec sed elit quis nunc felis aliquam de Bibendum.</a:t>
            </a:r>
            <a:endParaRPr lang="en-US" sz="1200" dirty="0"/>
          </a:p>
        </p:txBody>
      </p:sp>
      <p:sp>
        <p:nvSpPr>
          <p:cNvPr id="5" name="Text Placeholder 4">
            <a:extLst>
              <a:ext uri="{FF2B5EF4-FFF2-40B4-BE49-F238E27FC236}">
                <a16:creationId xmlns:a16="http://schemas.microsoft.com/office/drawing/2014/main" id="{6A01AC7A-31B0-4777-83E1-BE206734AE28}"/>
              </a:ext>
            </a:extLst>
          </p:cNvPr>
          <p:cNvSpPr>
            <a:spLocks noGrp="1"/>
          </p:cNvSpPr>
          <p:nvPr>
            <p:ph type="body" sz="quarter" idx="13"/>
          </p:nvPr>
        </p:nvSpPr>
        <p:spPr/>
        <p:txBody>
          <a:bodyPr/>
          <a:lstStyle/>
          <a:p>
            <a:r>
              <a:rPr lang="en-US" sz="1400" b="1">
                <a:latin typeface="+mj-lt"/>
              </a:rPr>
              <a:t>Subtitle Goes Here</a:t>
            </a:r>
            <a:endParaRPr lang="en-US" sz="1400" b="1" dirty="0">
              <a:latin typeface="+mj-lt"/>
            </a:endParaRPr>
          </a:p>
        </p:txBody>
      </p:sp>
      <p:sp>
        <p:nvSpPr>
          <p:cNvPr id="6" name="Text Placeholder 5">
            <a:extLst>
              <a:ext uri="{FF2B5EF4-FFF2-40B4-BE49-F238E27FC236}">
                <a16:creationId xmlns:a16="http://schemas.microsoft.com/office/drawing/2014/main" id="{D5EE8D15-C286-4596-B99F-8987A4526F86}"/>
              </a:ext>
            </a:extLst>
          </p:cNvPr>
          <p:cNvSpPr>
            <a:spLocks noGrp="1"/>
          </p:cNvSpPr>
          <p:nvPr>
            <p:ph type="body" sz="quarter" idx="14"/>
          </p:nvPr>
        </p:nvSpPr>
        <p:spPr/>
        <p:txBody>
          <a:bodyPr/>
          <a:lstStyle/>
          <a:p>
            <a:r>
              <a:rPr lang="en-US" sz="1200"/>
              <a:t>Fusce condimentum urna ligula, in delar viverra neque eleifend vitae. Donec sed elit quis nunc felis aliquam de Bibendum.</a:t>
            </a:r>
            <a:endParaRPr lang="en-US" sz="1200" dirty="0"/>
          </a:p>
        </p:txBody>
      </p:sp>
      <p:sp>
        <p:nvSpPr>
          <p:cNvPr id="7" name="Text Placeholder 6">
            <a:extLst>
              <a:ext uri="{FF2B5EF4-FFF2-40B4-BE49-F238E27FC236}">
                <a16:creationId xmlns:a16="http://schemas.microsoft.com/office/drawing/2014/main" id="{F4A86DC2-D11F-4318-A7A5-222C9B136E12}"/>
              </a:ext>
            </a:extLst>
          </p:cNvPr>
          <p:cNvSpPr>
            <a:spLocks noGrp="1"/>
          </p:cNvSpPr>
          <p:nvPr>
            <p:ph type="body" sz="quarter" idx="15"/>
          </p:nvPr>
        </p:nvSpPr>
        <p:spPr/>
        <p:txBody>
          <a:bodyPr/>
          <a:lstStyle/>
          <a:p>
            <a:r>
              <a:rPr lang="en-US" sz="1400" b="1">
                <a:latin typeface="+mj-lt"/>
              </a:rPr>
              <a:t>Subtitle Goes Here</a:t>
            </a:r>
            <a:endParaRPr lang="en-US" sz="1400" b="1" dirty="0">
              <a:latin typeface="+mj-lt"/>
            </a:endParaRPr>
          </a:p>
        </p:txBody>
      </p:sp>
      <p:grpSp>
        <p:nvGrpSpPr>
          <p:cNvPr id="61" name="Group 60">
            <a:extLst>
              <a:ext uri="{FF2B5EF4-FFF2-40B4-BE49-F238E27FC236}">
                <a16:creationId xmlns:a16="http://schemas.microsoft.com/office/drawing/2014/main" id="{4C8CC960-0A15-403B-9F29-F5C9E64BBB09}"/>
              </a:ext>
            </a:extLst>
          </p:cNvPr>
          <p:cNvGrpSpPr>
            <a:grpSpLocks noChangeAspect="1"/>
          </p:cNvGrpSpPr>
          <p:nvPr/>
        </p:nvGrpSpPr>
        <p:grpSpPr>
          <a:xfrm>
            <a:off x="1019175" y="445633"/>
            <a:ext cx="2995488" cy="5971032"/>
            <a:chOff x="6798446" y="546727"/>
            <a:chExt cx="2891900" cy="5764546"/>
          </a:xfrm>
        </p:grpSpPr>
        <p:sp>
          <p:nvSpPr>
            <p:cNvPr id="62" name="Freeform 3">
              <a:extLst>
                <a:ext uri="{FF2B5EF4-FFF2-40B4-BE49-F238E27FC236}">
                  <a16:creationId xmlns:a16="http://schemas.microsoft.com/office/drawing/2014/main" id="{1B5A17E7-2C73-46E2-AC25-2F515A76EC91}"/>
                </a:ext>
              </a:extLst>
            </p:cNvPr>
            <p:cNvSpPr>
              <a:spLocks/>
            </p:cNvSpPr>
            <p:nvPr/>
          </p:nvSpPr>
          <p:spPr bwMode="auto">
            <a:xfrm>
              <a:off x="6817696" y="546727"/>
              <a:ext cx="2850439" cy="5764546"/>
            </a:xfrm>
            <a:custGeom>
              <a:avLst/>
              <a:gdLst>
                <a:gd name="connsiteX0" fmla="*/ 429418 w 2850439"/>
                <a:gd name="connsiteY0" fmla="*/ 166583 h 5764546"/>
                <a:gd name="connsiteX1" fmla="*/ 401283 w 2850439"/>
                <a:gd name="connsiteY1" fmla="*/ 172506 h 5764546"/>
                <a:gd name="connsiteX2" fmla="*/ 374630 w 2850439"/>
                <a:gd name="connsiteY2" fmla="*/ 179910 h 5764546"/>
                <a:gd name="connsiteX3" fmla="*/ 346496 w 2850439"/>
                <a:gd name="connsiteY3" fmla="*/ 188794 h 5764546"/>
                <a:gd name="connsiteX4" fmla="*/ 321323 w 2850439"/>
                <a:gd name="connsiteY4" fmla="*/ 202121 h 5764546"/>
                <a:gd name="connsiteX5" fmla="*/ 297631 w 2850439"/>
                <a:gd name="connsiteY5" fmla="*/ 216929 h 5764546"/>
                <a:gd name="connsiteX6" fmla="*/ 275420 w 2850439"/>
                <a:gd name="connsiteY6" fmla="*/ 231736 h 5764546"/>
                <a:gd name="connsiteX7" fmla="*/ 254689 w 2850439"/>
                <a:gd name="connsiteY7" fmla="*/ 250986 h 5764546"/>
                <a:gd name="connsiteX8" fmla="*/ 235440 w 2850439"/>
                <a:gd name="connsiteY8" fmla="*/ 271716 h 5764546"/>
                <a:gd name="connsiteX9" fmla="*/ 217671 w 2850439"/>
                <a:gd name="connsiteY9" fmla="*/ 293927 h 5764546"/>
                <a:gd name="connsiteX10" fmla="*/ 204344 w 2850439"/>
                <a:gd name="connsiteY10" fmla="*/ 319100 h 5764546"/>
                <a:gd name="connsiteX11" fmla="*/ 192498 w 2850439"/>
                <a:gd name="connsiteY11" fmla="*/ 344273 h 5764546"/>
                <a:gd name="connsiteX12" fmla="*/ 182133 w 2850439"/>
                <a:gd name="connsiteY12" fmla="*/ 370926 h 5764546"/>
                <a:gd name="connsiteX13" fmla="*/ 174729 w 2850439"/>
                <a:gd name="connsiteY13" fmla="*/ 399060 h 5764546"/>
                <a:gd name="connsiteX14" fmla="*/ 170287 w 2850439"/>
                <a:gd name="connsiteY14" fmla="*/ 428675 h 5764546"/>
                <a:gd name="connsiteX15" fmla="*/ 167325 w 2850439"/>
                <a:gd name="connsiteY15" fmla="*/ 458290 h 5764546"/>
                <a:gd name="connsiteX16" fmla="*/ 167325 w 2850439"/>
                <a:gd name="connsiteY16" fmla="*/ 5306255 h 5764546"/>
                <a:gd name="connsiteX17" fmla="*/ 170287 w 2850439"/>
                <a:gd name="connsiteY17" fmla="*/ 5335870 h 5764546"/>
                <a:gd name="connsiteX18" fmla="*/ 174729 w 2850439"/>
                <a:gd name="connsiteY18" fmla="*/ 5365485 h 5764546"/>
                <a:gd name="connsiteX19" fmla="*/ 182133 w 2850439"/>
                <a:gd name="connsiteY19" fmla="*/ 5393619 h 5764546"/>
                <a:gd name="connsiteX20" fmla="*/ 192498 w 2850439"/>
                <a:gd name="connsiteY20" fmla="*/ 5420272 h 5764546"/>
                <a:gd name="connsiteX21" fmla="*/ 204344 w 2850439"/>
                <a:gd name="connsiteY21" fmla="*/ 5445445 h 5764546"/>
                <a:gd name="connsiteX22" fmla="*/ 217671 w 2850439"/>
                <a:gd name="connsiteY22" fmla="*/ 5467656 h 5764546"/>
                <a:gd name="connsiteX23" fmla="*/ 235440 w 2850439"/>
                <a:gd name="connsiteY23" fmla="*/ 5489867 h 5764546"/>
                <a:gd name="connsiteX24" fmla="*/ 254689 w 2850439"/>
                <a:gd name="connsiteY24" fmla="*/ 5512079 h 5764546"/>
                <a:gd name="connsiteX25" fmla="*/ 275420 w 2850439"/>
                <a:gd name="connsiteY25" fmla="*/ 5529848 h 5764546"/>
                <a:gd name="connsiteX26" fmla="*/ 297631 w 2850439"/>
                <a:gd name="connsiteY26" fmla="*/ 5547617 h 5764546"/>
                <a:gd name="connsiteX27" fmla="*/ 321323 w 2850439"/>
                <a:gd name="connsiteY27" fmla="*/ 5562424 h 5764546"/>
                <a:gd name="connsiteX28" fmla="*/ 346496 w 2850439"/>
                <a:gd name="connsiteY28" fmla="*/ 5574270 h 5764546"/>
                <a:gd name="connsiteX29" fmla="*/ 374630 w 2850439"/>
                <a:gd name="connsiteY29" fmla="*/ 5584635 h 5764546"/>
                <a:gd name="connsiteX30" fmla="*/ 401283 w 2850439"/>
                <a:gd name="connsiteY30" fmla="*/ 5592039 h 5764546"/>
                <a:gd name="connsiteX31" fmla="*/ 429418 w 2850439"/>
                <a:gd name="connsiteY31" fmla="*/ 5595001 h 5764546"/>
                <a:gd name="connsiteX32" fmla="*/ 459032 w 2850439"/>
                <a:gd name="connsiteY32" fmla="*/ 5596481 h 5764546"/>
                <a:gd name="connsiteX33" fmla="*/ 2391408 w 2850439"/>
                <a:gd name="connsiteY33" fmla="*/ 5596481 h 5764546"/>
                <a:gd name="connsiteX34" fmla="*/ 2422504 w 2850439"/>
                <a:gd name="connsiteY34" fmla="*/ 5595001 h 5764546"/>
                <a:gd name="connsiteX35" fmla="*/ 2449157 w 2850439"/>
                <a:gd name="connsiteY35" fmla="*/ 5592039 h 5764546"/>
                <a:gd name="connsiteX36" fmla="*/ 2478772 w 2850439"/>
                <a:gd name="connsiteY36" fmla="*/ 5584635 h 5764546"/>
                <a:gd name="connsiteX37" fmla="*/ 2503944 w 2850439"/>
                <a:gd name="connsiteY37" fmla="*/ 5574270 h 5764546"/>
                <a:gd name="connsiteX38" fmla="*/ 2532079 w 2850439"/>
                <a:gd name="connsiteY38" fmla="*/ 5562424 h 5764546"/>
                <a:gd name="connsiteX39" fmla="*/ 2554290 w 2850439"/>
                <a:gd name="connsiteY39" fmla="*/ 5547617 h 5764546"/>
                <a:gd name="connsiteX40" fmla="*/ 2576501 w 2850439"/>
                <a:gd name="connsiteY40" fmla="*/ 5529848 h 5764546"/>
                <a:gd name="connsiteX41" fmla="*/ 2598712 w 2850439"/>
                <a:gd name="connsiteY41" fmla="*/ 5512079 h 5764546"/>
                <a:gd name="connsiteX42" fmla="*/ 2616481 w 2850439"/>
                <a:gd name="connsiteY42" fmla="*/ 5489867 h 5764546"/>
                <a:gd name="connsiteX43" fmla="*/ 2634250 w 2850439"/>
                <a:gd name="connsiteY43" fmla="*/ 5467656 h 5764546"/>
                <a:gd name="connsiteX44" fmla="*/ 2649058 w 2850439"/>
                <a:gd name="connsiteY44" fmla="*/ 5445445 h 5764546"/>
                <a:gd name="connsiteX45" fmla="*/ 2660904 w 2850439"/>
                <a:gd name="connsiteY45" fmla="*/ 5420272 h 5764546"/>
                <a:gd name="connsiteX46" fmla="*/ 2671269 w 2850439"/>
                <a:gd name="connsiteY46" fmla="*/ 5393619 h 5764546"/>
                <a:gd name="connsiteX47" fmla="*/ 2675711 w 2850439"/>
                <a:gd name="connsiteY47" fmla="*/ 5365485 h 5764546"/>
                <a:gd name="connsiteX48" fmla="*/ 2680154 w 2850439"/>
                <a:gd name="connsiteY48" fmla="*/ 5335870 h 5764546"/>
                <a:gd name="connsiteX49" fmla="*/ 2683115 w 2850439"/>
                <a:gd name="connsiteY49" fmla="*/ 5306255 h 5764546"/>
                <a:gd name="connsiteX50" fmla="*/ 2683115 w 2850439"/>
                <a:gd name="connsiteY50" fmla="*/ 458290 h 5764546"/>
                <a:gd name="connsiteX51" fmla="*/ 2680154 w 2850439"/>
                <a:gd name="connsiteY51" fmla="*/ 428675 h 5764546"/>
                <a:gd name="connsiteX52" fmla="*/ 2675711 w 2850439"/>
                <a:gd name="connsiteY52" fmla="*/ 399060 h 5764546"/>
                <a:gd name="connsiteX53" fmla="*/ 2671269 w 2850439"/>
                <a:gd name="connsiteY53" fmla="*/ 370926 h 5764546"/>
                <a:gd name="connsiteX54" fmla="*/ 2660904 w 2850439"/>
                <a:gd name="connsiteY54" fmla="*/ 344273 h 5764546"/>
                <a:gd name="connsiteX55" fmla="*/ 2649058 w 2850439"/>
                <a:gd name="connsiteY55" fmla="*/ 319100 h 5764546"/>
                <a:gd name="connsiteX56" fmla="*/ 2634250 w 2850439"/>
                <a:gd name="connsiteY56" fmla="*/ 293927 h 5764546"/>
                <a:gd name="connsiteX57" fmla="*/ 2616481 w 2850439"/>
                <a:gd name="connsiteY57" fmla="*/ 271716 h 5764546"/>
                <a:gd name="connsiteX58" fmla="*/ 2598712 w 2850439"/>
                <a:gd name="connsiteY58" fmla="*/ 250986 h 5764546"/>
                <a:gd name="connsiteX59" fmla="*/ 2576501 w 2850439"/>
                <a:gd name="connsiteY59" fmla="*/ 231736 h 5764546"/>
                <a:gd name="connsiteX60" fmla="*/ 2554290 w 2850439"/>
                <a:gd name="connsiteY60" fmla="*/ 216929 h 5764546"/>
                <a:gd name="connsiteX61" fmla="*/ 2532079 w 2850439"/>
                <a:gd name="connsiteY61" fmla="*/ 202121 h 5764546"/>
                <a:gd name="connsiteX62" fmla="*/ 2503944 w 2850439"/>
                <a:gd name="connsiteY62" fmla="*/ 188794 h 5764546"/>
                <a:gd name="connsiteX63" fmla="*/ 2478772 w 2850439"/>
                <a:gd name="connsiteY63" fmla="*/ 179910 h 5764546"/>
                <a:gd name="connsiteX64" fmla="*/ 2449157 w 2850439"/>
                <a:gd name="connsiteY64" fmla="*/ 172506 h 5764546"/>
                <a:gd name="connsiteX65" fmla="*/ 2422504 w 2850439"/>
                <a:gd name="connsiteY65" fmla="*/ 166583 h 5764546"/>
                <a:gd name="connsiteX66" fmla="*/ 2391408 w 2850439"/>
                <a:gd name="connsiteY66" fmla="*/ 166583 h 5764546"/>
                <a:gd name="connsiteX67" fmla="*/ 2179661 w 2850439"/>
                <a:gd name="connsiteY67" fmla="*/ 166583 h 5764546"/>
                <a:gd name="connsiteX68" fmla="*/ 2167815 w 2850439"/>
                <a:gd name="connsiteY68" fmla="*/ 166583 h 5764546"/>
                <a:gd name="connsiteX69" fmla="*/ 2157450 w 2850439"/>
                <a:gd name="connsiteY69" fmla="*/ 169545 h 5764546"/>
                <a:gd name="connsiteX70" fmla="*/ 2147084 w 2850439"/>
                <a:gd name="connsiteY70" fmla="*/ 173987 h 5764546"/>
                <a:gd name="connsiteX71" fmla="*/ 2139681 w 2850439"/>
                <a:gd name="connsiteY71" fmla="*/ 181391 h 5764546"/>
                <a:gd name="connsiteX72" fmla="*/ 2132277 w 2850439"/>
                <a:gd name="connsiteY72" fmla="*/ 188794 h 5764546"/>
                <a:gd name="connsiteX73" fmla="*/ 2127835 w 2850439"/>
                <a:gd name="connsiteY73" fmla="*/ 199160 h 5764546"/>
                <a:gd name="connsiteX74" fmla="*/ 2124873 w 2850439"/>
                <a:gd name="connsiteY74" fmla="*/ 209525 h 5764546"/>
                <a:gd name="connsiteX75" fmla="*/ 2124873 w 2850439"/>
                <a:gd name="connsiteY75" fmla="*/ 221371 h 5764546"/>
                <a:gd name="connsiteX76" fmla="*/ 2123392 w 2850439"/>
                <a:gd name="connsiteY76" fmla="*/ 236178 h 5764546"/>
                <a:gd name="connsiteX77" fmla="*/ 2123392 w 2850439"/>
                <a:gd name="connsiteY77" fmla="*/ 250986 h 5764546"/>
                <a:gd name="connsiteX78" fmla="*/ 2113027 w 2850439"/>
                <a:gd name="connsiteY78" fmla="*/ 279120 h 5764546"/>
                <a:gd name="connsiteX79" fmla="*/ 2101181 w 2850439"/>
                <a:gd name="connsiteY79" fmla="*/ 304293 h 5764546"/>
                <a:gd name="connsiteX80" fmla="*/ 2080451 w 2850439"/>
                <a:gd name="connsiteY80" fmla="*/ 326504 h 5764546"/>
                <a:gd name="connsiteX81" fmla="*/ 2058240 w 2850439"/>
                <a:gd name="connsiteY81" fmla="*/ 344273 h 5764546"/>
                <a:gd name="connsiteX82" fmla="*/ 2033067 w 2850439"/>
                <a:gd name="connsiteY82" fmla="*/ 359080 h 5764546"/>
                <a:gd name="connsiteX83" fmla="*/ 2006413 w 2850439"/>
                <a:gd name="connsiteY83" fmla="*/ 366484 h 5764546"/>
                <a:gd name="connsiteX84" fmla="*/ 1991606 w 2850439"/>
                <a:gd name="connsiteY84" fmla="*/ 367965 h 5764546"/>
                <a:gd name="connsiteX85" fmla="*/ 1975318 w 2850439"/>
                <a:gd name="connsiteY85" fmla="*/ 367965 h 5764546"/>
                <a:gd name="connsiteX86" fmla="*/ 875123 w 2850439"/>
                <a:gd name="connsiteY86" fmla="*/ 367965 h 5764546"/>
                <a:gd name="connsiteX87" fmla="*/ 860315 w 2850439"/>
                <a:gd name="connsiteY87" fmla="*/ 367965 h 5764546"/>
                <a:gd name="connsiteX88" fmla="*/ 845508 w 2850439"/>
                <a:gd name="connsiteY88" fmla="*/ 366484 h 5764546"/>
                <a:gd name="connsiteX89" fmla="*/ 817373 w 2850439"/>
                <a:gd name="connsiteY89" fmla="*/ 359080 h 5764546"/>
                <a:gd name="connsiteX90" fmla="*/ 792201 w 2850439"/>
                <a:gd name="connsiteY90" fmla="*/ 344273 h 5764546"/>
                <a:gd name="connsiteX91" fmla="*/ 769989 w 2850439"/>
                <a:gd name="connsiteY91" fmla="*/ 326504 h 5764546"/>
                <a:gd name="connsiteX92" fmla="*/ 752220 w 2850439"/>
                <a:gd name="connsiteY92" fmla="*/ 304293 h 5764546"/>
                <a:gd name="connsiteX93" fmla="*/ 737413 w 2850439"/>
                <a:gd name="connsiteY93" fmla="*/ 279120 h 5764546"/>
                <a:gd name="connsiteX94" fmla="*/ 730009 w 2850439"/>
                <a:gd name="connsiteY94" fmla="*/ 250986 h 5764546"/>
                <a:gd name="connsiteX95" fmla="*/ 728529 w 2850439"/>
                <a:gd name="connsiteY95" fmla="*/ 236178 h 5764546"/>
                <a:gd name="connsiteX96" fmla="*/ 728529 w 2850439"/>
                <a:gd name="connsiteY96" fmla="*/ 221371 h 5764546"/>
                <a:gd name="connsiteX97" fmla="*/ 725567 w 2850439"/>
                <a:gd name="connsiteY97" fmla="*/ 209525 h 5764546"/>
                <a:gd name="connsiteX98" fmla="*/ 722606 w 2850439"/>
                <a:gd name="connsiteY98" fmla="*/ 199160 h 5764546"/>
                <a:gd name="connsiteX99" fmla="*/ 718163 w 2850439"/>
                <a:gd name="connsiteY99" fmla="*/ 188794 h 5764546"/>
                <a:gd name="connsiteX100" fmla="*/ 710760 w 2850439"/>
                <a:gd name="connsiteY100" fmla="*/ 181391 h 5764546"/>
                <a:gd name="connsiteX101" fmla="*/ 703356 w 2850439"/>
                <a:gd name="connsiteY101" fmla="*/ 173987 h 5764546"/>
                <a:gd name="connsiteX102" fmla="*/ 692991 w 2850439"/>
                <a:gd name="connsiteY102" fmla="*/ 169545 h 5764546"/>
                <a:gd name="connsiteX103" fmla="*/ 682625 w 2850439"/>
                <a:gd name="connsiteY103" fmla="*/ 166583 h 5764546"/>
                <a:gd name="connsiteX104" fmla="*/ 673741 w 2850439"/>
                <a:gd name="connsiteY104" fmla="*/ 166583 h 5764546"/>
                <a:gd name="connsiteX105" fmla="*/ 459032 w 2850439"/>
                <a:gd name="connsiteY105" fmla="*/ 166583 h 5764546"/>
                <a:gd name="connsiteX106" fmla="*/ 439782 w 2850439"/>
                <a:gd name="connsiteY106" fmla="*/ 0 h 5764546"/>
                <a:gd name="connsiteX107" fmla="*/ 2412138 w 2850439"/>
                <a:gd name="connsiteY107" fmla="*/ 0 h 5764546"/>
                <a:gd name="connsiteX108" fmla="*/ 2456560 w 2850439"/>
                <a:gd name="connsiteY108" fmla="*/ 2962 h 5764546"/>
                <a:gd name="connsiteX109" fmla="*/ 2500982 w 2850439"/>
                <a:gd name="connsiteY109" fmla="*/ 8885 h 5764546"/>
                <a:gd name="connsiteX110" fmla="*/ 2543924 w 2850439"/>
                <a:gd name="connsiteY110" fmla="*/ 20731 h 5764546"/>
                <a:gd name="connsiteX111" fmla="*/ 2583904 w 2850439"/>
                <a:gd name="connsiteY111" fmla="*/ 32577 h 5764546"/>
                <a:gd name="connsiteX112" fmla="*/ 2620923 w 2850439"/>
                <a:gd name="connsiteY112" fmla="*/ 53307 h 5764546"/>
                <a:gd name="connsiteX113" fmla="*/ 2656461 w 2850439"/>
                <a:gd name="connsiteY113" fmla="*/ 75518 h 5764546"/>
                <a:gd name="connsiteX114" fmla="*/ 2690518 w 2850439"/>
                <a:gd name="connsiteY114" fmla="*/ 100691 h 5764546"/>
                <a:gd name="connsiteX115" fmla="*/ 2720133 w 2850439"/>
                <a:gd name="connsiteY115" fmla="*/ 127344 h 5764546"/>
                <a:gd name="connsiteX116" fmla="*/ 2751229 w 2850439"/>
                <a:gd name="connsiteY116" fmla="*/ 159921 h 5764546"/>
                <a:gd name="connsiteX117" fmla="*/ 2774921 w 2850439"/>
                <a:gd name="connsiteY117" fmla="*/ 192497 h 5764546"/>
                <a:gd name="connsiteX118" fmla="*/ 2798613 w 2850439"/>
                <a:gd name="connsiteY118" fmla="*/ 229516 h 5764546"/>
                <a:gd name="connsiteX119" fmla="*/ 2814901 w 2850439"/>
                <a:gd name="connsiteY119" fmla="*/ 266535 h 5764546"/>
                <a:gd name="connsiteX120" fmla="*/ 2829708 w 2850439"/>
                <a:gd name="connsiteY120" fmla="*/ 306515 h 5764546"/>
                <a:gd name="connsiteX121" fmla="*/ 2840074 w 2850439"/>
                <a:gd name="connsiteY121" fmla="*/ 349456 h 5764546"/>
                <a:gd name="connsiteX122" fmla="*/ 2847478 w 2850439"/>
                <a:gd name="connsiteY122" fmla="*/ 392398 h 5764546"/>
                <a:gd name="connsiteX123" fmla="*/ 2850439 w 2850439"/>
                <a:gd name="connsiteY123" fmla="*/ 436820 h 5764546"/>
                <a:gd name="connsiteX124" fmla="*/ 2850439 w 2850439"/>
                <a:gd name="connsiteY124" fmla="*/ 5329207 h 5764546"/>
                <a:gd name="connsiteX125" fmla="*/ 2847478 w 2850439"/>
                <a:gd name="connsiteY125" fmla="*/ 5373629 h 5764546"/>
                <a:gd name="connsiteX126" fmla="*/ 2840074 w 2850439"/>
                <a:gd name="connsiteY126" fmla="*/ 5416571 h 5764546"/>
                <a:gd name="connsiteX127" fmla="*/ 2829708 w 2850439"/>
                <a:gd name="connsiteY127" fmla="*/ 5458032 h 5764546"/>
                <a:gd name="connsiteX128" fmla="*/ 2814901 w 2850439"/>
                <a:gd name="connsiteY128" fmla="*/ 5498012 h 5764546"/>
                <a:gd name="connsiteX129" fmla="*/ 2798613 w 2850439"/>
                <a:gd name="connsiteY129" fmla="*/ 5535031 h 5764546"/>
                <a:gd name="connsiteX130" fmla="*/ 2774921 w 2850439"/>
                <a:gd name="connsiteY130" fmla="*/ 5573530 h 5764546"/>
                <a:gd name="connsiteX131" fmla="*/ 2751229 w 2850439"/>
                <a:gd name="connsiteY131" fmla="*/ 5606106 h 5764546"/>
                <a:gd name="connsiteX132" fmla="*/ 2720133 w 2850439"/>
                <a:gd name="connsiteY132" fmla="*/ 5637202 h 5764546"/>
                <a:gd name="connsiteX133" fmla="*/ 2690518 w 2850439"/>
                <a:gd name="connsiteY133" fmla="*/ 5665336 h 5764546"/>
                <a:gd name="connsiteX134" fmla="*/ 2656461 w 2850439"/>
                <a:gd name="connsiteY134" fmla="*/ 5690509 h 5764546"/>
                <a:gd name="connsiteX135" fmla="*/ 2620923 w 2850439"/>
                <a:gd name="connsiteY135" fmla="*/ 5712720 h 5764546"/>
                <a:gd name="connsiteX136" fmla="*/ 2583904 w 2850439"/>
                <a:gd name="connsiteY136" fmla="*/ 5730489 h 5764546"/>
                <a:gd name="connsiteX137" fmla="*/ 2543924 w 2850439"/>
                <a:gd name="connsiteY137" fmla="*/ 5745297 h 5764546"/>
                <a:gd name="connsiteX138" fmla="*/ 2500982 w 2850439"/>
                <a:gd name="connsiteY138" fmla="*/ 5754181 h 5764546"/>
                <a:gd name="connsiteX139" fmla="*/ 2456560 w 2850439"/>
                <a:gd name="connsiteY139" fmla="*/ 5763066 h 5764546"/>
                <a:gd name="connsiteX140" fmla="*/ 2412138 w 2850439"/>
                <a:gd name="connsiteY140" fmla="*/ 5764546 h 5764546"/>
                <a:gd name="connsiteX141" fmla="*/ 439782 w 2850439"/>
                <a:gd name="connsiteY141" fmla="*/ 5764546 h 5764546"/>
                <a:gd name="connsiteX142" fmla="*/ 393879 w 2850439"/>
                <a:gd name="connsiteY142" fmla="*/ 5763066 h 5764546"/>
                <a:gd name="connsiteX143" fmla="*/ 352418 w 2850439"/>
                <a:gd name="connsiteY143" fmla="*/ 5754181 h 5764546"/>
                <a:gd name="connsiteX144" fmla="*/ 309476 w 2850439"/>
                <a:gd name="connsiteY144" fmla="*/ 5745297 h 5764546"/>
                <a:gd name="connsiteX145" fmla="*/ 269496 w 2850439"/>
                <a:gd name="connsiteY145" fmla="*/ 5730489 h 5764546"/>
                <a:gd name="connsiteX146" fmla="*/ 229516 w 2850439"/>
                <a:gd name="connsiteY146" fmla="*/ 5712720 h 5764546"/>
                <a:gd name="connsiteX147" fmla="*/ 195459 w 2850439"/>
                <a:gd name="connsiteY147" fmla="*/ 5690509 h 5764546"/>
                <a:gd name="connsiteX148" fmla="*/ 159921 w 2850439"/>
                <a:gd name="connsiteY148" fmla="*/ 5665336 h 5764546"/>
                <a:gd name="connsiteX149" fmla="*/ 130306 w 2850439"/>
                <a:gd name="connsiteY149" fmla="*/ 5637202 h 5764546"/>
                <a:gd name="connsiteX150" fmla="*/ 100691 w 2850439"/>
                <a:gd name="connsiteY150" fmla="*/ 5606106 h 5764546"/>
                <a:gd name="connsiteX151" fmla="*/ 75518 w 2850439"/>
                <a:gd name="connsiteY151" fmla="*/ 5573530 h 5764546"/>
                <a:gd name="connsiteX152" fmla="*/ 54788 w 2850439"/>
                <a:gd name="connsiteY152" fmla="*/ 5535031 h 5764546"/>
                <a:gd name="connsiteX153" fmla="*/ 35538 w 2850439"/>
                <a:gd name="connsiteY153" fmla="*/ 5498012 h 5764546"/>
                <a:gd name="connsiteX154" fmla="*/ 20731 w 2850439"/>
                <a:gd name="connsiteY154" fmla="*/ 5458032 h 5764546"/>
                <a:gd name="connsiteX155" fmla="*/ 10365 w 2850439"/>
                <a:gd name="connsiteY155" fmla="*/ 5416571 h 5764546"/>
                <a:gd name="connsiteX156" fmla="*/ 2962 w 2850439"/>
                <a:gd name="connsiteY156" fmla="*/ 5373629 h 5764546"/>
                <a:gd name="connsiteX157" fmla="*/ 0 w 2850439"/>
                <a:gd name="connsiteY157" fmla="*/ 5329207 h 5764546"/>
                <a:gd name="connsiteX158" fmla="*/ 0 w 2850439"/>
                <a:gd name="connsiteY158" fmla="*/ 436820 h 5764546"/>
                <a:gd name="connsiteX159" fmla="*/ 2962 w 2850439"/>
                <a:gd name="connsiteY159" fmla="*/ 392398 h 5764546"/>
                <a:gd name="connsiteX160" fmla="*/ 10365 w 2850439"/>
                <a:gd name="connsiteY160" fmla="*/ 349456 h 5764546"/>
                <a:gd name="connsiteX161" fmla="*/ 20731 w 2850439"/>
                <a:gd name="connsiteY161" fmla="*/ 306515 h 5764546"/>
                <a:gd name="connsiteX162" fmla="*/ 35538 w 2850439"/>
                <a:gd name="connsiteY162" fmla="*/ 266535 h 5764546"/>
                <a:gd name="connsiteX163" fmla="*/ 54788 w 2850439"/>
                <a:gd name="connsiteY163" fmla="*/ 229516 h 5764546"/>
                <a:gd name="connsiteX164" fmla="*/ 75518 w 2850439"/>
                <a:gd name="connsiteY164" fmla="*/ 192497 h 5764546"/>
                <a:gd name="connsiteX165" fmla="*/ 100691 w 2850439"/>
                <a:gd name="connsiteY165" fmla="*/ 159921 h 5764546"/>
                <a:gd name="connsiteX166" fmla="*/ 130306 w 2850439"/>
                <a:gd name="connsiteY166" fmla="*/ 127344 h 5764546"/>
                <a:gd name="connsiteX167" fmla="*/ 159921 w 2850439"/>
                <a:gd name="connsiteY167" fmla="*/ 100691 h 5764546"/>
                <a:gd name="connsiteX168" fmla="*/ 195459 w 2850439"/>
                <a:gd name="connsiteY168" fmla="*/ 75518 h 5764546"/>
                <a:gd name="connsiteX169" fmla="*/ 229516 w 2850439"/>
                <a:gd name="connsiteY169" fmla="*/ 53307 h 5764546"/>
                <a:gd name="connsiteX170" fmla="*/ 269496 w 2850439"/>
                <a:gd name="connsiteY170" fmla="*/ 32577 h 5764546"/>
                <a:gd name="connsiteX171" fmla="*/ 309476 w 2850439"/>
                <a:gd name="connsiteY171" fmla="*/ 20731 h 5764546"/>
                <a:gd name="connsiteX172" fmla="*/ 352418 w 2850439"/>
                <a:gd name="connsiteY172" fmla="*/ 8885 h 5764546"/>
                <a:gd name="connsiteX173" fmla="*/ 393879 w 2850439"/>
                <a:gd name="connsiteY173" fmla="*/ 2962 h 57645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Lst>
              <a:rect l="l" t="t" r="r" b="b"/>
              <a:pathLst>
                <a:path w="2850439" h="5764546">
                  <a:moveTo>
                    <a:pt x="429418" y="166583"/>
                  </a:moveTo>
                  <a:lnTo>
                    <a:pt x="401283" y="172506"/>
                  </a:lnTo>
                  <a:lnTo>
                    <a:pt x="374630" y="179910"/>
                  </a:lnTo>
                  <a:lnTo>
                    <a:pt x="346496" y="188794"/>
                  </a:lnTo>
                  <a:lnTo>
                    <a:pt x="321323" y="202121"/>
                  </a:lnTo>
                  <a:lnTo>
                    <a:pt x="297631" y="216929"/>
                  </a:lnTo>
                  <a:lnTo>
                    <a:pt x="275420" y="231736"/>
                  </a:lnTo>
                  <a:lnTo>
                    <a:pt x="254689" y="250986"/>
                  </a:lnTo>
                  <a:lnTo>
                    <a:pt x="235440" y="271716"/>
                  </a:lnTo>
                  <a:lnTo>
                    <a:pt x="217671" y="293927"/>
                  </a:lnTo>
                  <a:lnTo>
                    <a:pt x="204344" y="319100"/>
                  </a:lnTo>
                  <a:lnTo>
                    <a:pt x="192498" y="344273"/>
                  </a:lnTo>
                  <a:lnTo>
                    <a:pt x="182133" y="370926"/>
                  </a:lnTo>
                  <a:lnTo>
                    <a:pt x="174729" y="399060"/>
                  </a:lnTo>
                  <a:lnTo>
                    <a:pt x="170287" y="428675"/>
                  </a:lnTo>
                  <a:lnTo>
                    <a:pt x="167325" y="458290"/>
                  </a:lnTo>
                  <a:lnTo>
                    <a:pt x="167325" y="5306255"/>
                  </a:lnTo>
                  <a:lnTo>
                    <a:pt x="170287" y="5335870"/>
                  </a:lnTo>
                  <a:lnTo>
                    <a:pt x="174729" y="5365485"/>
                  </a:lnTo>
                  <a:lnTo>
                    <a:pt x="182133" y="5393619"/>
                  </a:lnTo>
                  <a:lnTo>
                    <a:pt x="192498" y="5420272"/>
                  </a:lnTo>
                  <a:lnTo>
                    <a:pt x="204344" y="5445445"/>
                  </a:lnTo>
                  <a:lnTo>
                    <a:pt x="217671" y="5467656"/>
                  </a:lnTo>
                  <a:lnTo>
                    <a:pt x="235440" y="5489867"/>
                  </a:lnTo>
                  <a:lnTo>
                    <a:pt x="254689" y="5512079"/>
                  </a:lnTo>
                  <a:lnTo>
                    <a:pt x="275420" y="5529848"/>
                  </a:lnTo>
                  <a:lnTo>
                    <a:pt x="297631" y="5547617"/>
                  </a:lnTo>
                  <a:lnTo>
                    <a:pt x="321323" y="5562424"/>
                  </a:lnTo>
                  <a:lnTo>
                    <a:pt x="346496" y="5574270"/>
                  </a:lnTo>
                  <a:lnTo>
                    <a:pt x="374630" y="5584635"/>
                  </a:lnTo>
                  <a:lnTo>
                    <a:pt x="401283" y="5592039"/>
                  </a:lnTo>
                  <a:lnTo>
                    <a:pt x="429418" y="5595001"/>
                  </a:lnTo>
                  <a:lnTo>
                    <a:pt x="459032" y="5596481"/>
                  </a:lnTo>
                  <a:lnTo>
                    <a:pt x="2391408" y="5596481"/>
                  </a:lnTo>
                  <a:lnTo>
                    <a:pt x="2422504" y="5595001"/>
                  </a:lnTo>
                  <a:lnTo>
                    <a:pt x="2449157" y="5592039"/>
                  </a:lnTo>
                  <a:lnTo>
                    <a:pt x="2478772" y="5584635"/>
                  </a:lnTo>
                  <a:lnTo>
                    <a:pt x="2503944" y="5574270"/>
                  </a:lnTo>
                  <a:lnTo>
                    <a:pt x="2532079" y="5562424"/>
                  </a:lnTo>
                  <a:lnTo>
                    <a:pt x="2554290" y="5547617"/>
                  </a:lnTo>
                  <a:lnTo>
                    <a:pt x="2576501" y="5529848"/>
                  </a:lnTo>
                  <a:lnTo>
                    <a:pt x="2598712" y="5512079"/>
                  </a:lnTo>
                  <a:lnTo>
                    <a:pt x="2616481" y="5489867"/>
                  </a:lnTo>
                  <a:lnTo>
                    <a:pt x="2634250" y="5467656"/>
                  </a:lnTo>
                  <a:lnTo>
                    <a:pt x="2649058" y="5445445"/>
                  </a:lnTo>
                  <a:lnTo>
                    <a:pt x="2660904" y="5420272"/>
                  </a:lnTo>
                  <a:lnTo>
                    <a:pt x="2671269" y="5393619"/>
                  </a:lnTo>
                  <a:lnTo>
                    <a:pt x="2675711" y="5365485"/>
                  </a:lnTo>
                  <a:lnTo>
                    <a:pt x="2680154" y="5335870"/>
                  </a:lnTo>
                  <a:lnTo>
                    <a:pt x="2683115" y="5306255"/>
                  </a:lnTo>
                  <a:lnTo>
                    <a:pt x="2683115" y="458290"/>
                  </a:lnTo>
                  <a:lnTo>
                    <a:pt x="2680154" y="428675"/>
                  </a:lnTo>
                  <a:lnTo>
                    <a:pt x="2675711" y="399060"/>
                  </a:lnTo>
                  <a:lnTo>
                    <a:pt x="2671269" y="370926"/>
                  </a:lnTo>
                  <a:lnTo>
                    <a:pt x="2660904" y="344273"/>
                  </a:lnTo>
                  <a:lnTo>
                    <a:pt x="2649058" y="319100"/>
                  </a:lnTo>
                  <a:lnTo>
                    <a:pt x="2634250" y="293927"/>
                  </a:lnTo>
                  <a:lnTo>
                    <a:pt x="2616481" y="271716"/>
                  </a:lnTo>
                  <a:lnTo>
                    <a:pt x="2598712" y="250986"/>
                  </a:lnTo>
                  <a:lnTo>
                    <a:pt x="2576501" y="231736"/>
                  </a:lnTo>
                  <a:lnTo>
                    <a:pt x="2554290" y="216929"/>
                  </a:lnTo>
                  <a:lnTo>
                    <a:pt x="2532079" y="202121"/>
                  </a:lnTo>
                  <a:lnTo>
                    <a:pt x="2503944" y="188794"/>
                  </a:lnTo>
                  <a:lnTo>
                    <a:pt x="2478772" y="179910"/>
                  </a:lnTo>
                  <a:lnTo>
                    <a:pt x="2449157" y="172506"/>
                  </a:lnTo>
                  <a:lnTo>
                    <a:pt x="2422504" y="166583"/>
                  </a:lnTo>
                  <a:lnTo>
                    <a:pt x="2391408" y="166583"/>
                  </a:lnTo>
                  <a:lnTo>
                    <a:pt x="2179661" y="166583"/>
                  </a:lnTo>
                  <a:lnTo>
                    <a:pt x="2167815" y="166583"/>
                  </a:lnTo>
                  <a:lnTo>
                    <a:pt x="2157450" y="169545"/>
                  </a:lnTo>
                  <a:lnTo>
                    <a:pt x="2147084" y="173987"/>
                  </a:lnTo>
                  <a:lnTo>
                    <a:pt x="2139681" y="181391"/>
                  </a:lnTo>
                  <a:lnTo>
                    <a:pt x="2132277" y="188794"/>
                  </a:lnTo>
                  <a:lnTo>
                    <a:pt x="2127835" y="199160"/>
                  </a:lnTo>
                  <a:lnTo>
                    <a:pt x="2124873" y="209525"/>
                  </a:lnTo>
                  <a:lnTo>
                    <a:pt x="2124873" y="221371"/>
                  </a:lnTo>
                  <a:lnTo>
                    <a:pt x="2123392" y="236178"/>
                  </a:lnTo>
                  <a:lnTo>
                    <a:pt x="2123392" y="250986"/>
                  </a:lnTo>
                  <a:lnTo>
                    <a:pt x="2113027" y="279120"/>
                  </a:lnTo>
                  <a:lnTo>
                    <a:pt x="2101181" y="304293"/>
                  </a:lnTo>
                  <a:lnTo>
                    <a:pt x="2080451" y="326504"/>
                  </a:lnTo>
                  <a:lnTo>
                    <a:pt x="2058240" y="344273"/>
                  </a:lnTo>
                  <a:lnTo>
                    <a:pt x="2033067" y="359080"/>
                  </a:lnTo>
                  <a:lnTo>
                    <a:pt x="2006413" y="366484"/>
                  </a:lnTo>
                  <a:lnTo>
                    <a:pt x="1991606" y="367965"/>
                  </a:lnTo>
                  <a:lnTo>
                    <a:pt x="1975318" y="367965"/>
                  </a:lnTo>
                  <a:lnTo>
                    <a:pt x="875123" y="367965"/>
                  </a:lnTo>
                  <a:lnTo>
                    <a:pt x="860315" y="367965"/>
                  </a:lnTo>
                  <a:lnTo>
                    <a:pt x="845508" y="366484"/>
                  </a:lnTo>
                  <a:lnTo>
                    <a:pt x="817373" y="359080"/>
                  </a:lnTo>
                  <a:lnTo>
                    <a:pt x="792201" y="344273"/>
                  </a:lnTo>
                  <a:lnTo>
                    <a:pt x="769989" y="326504"/>
                  </a:lnTo>
                  <a:lnTo>
                    <a:pt x="752220" y="304293"/>
                  </a:lnTo>
                  <a:lnTo>
                    <a:pt x="737413" y="279120"/>
                  </a:lnTo>
                  <a:lnTo>
                    <a:pt x="730009" y="250986"/>
                  </a:lnTo>
                  <a:lnTo>
                    <a:pt x="728529" y="236178"/>
                  </a:lnTo>
                  <a:lnTo>
                    <a:pt x="728529" y="221371"/>
                  </a:lnTo>
                  <a:lnTo>
                    <a:pt x="725567" y="209525"/>
                  </a:lnTo>
                  <a:lnTo>
                    <a:pt x="722606" y="199160"/>
                  </a:lnTo>
                  <a:lnTo>
                    <a:pt x="718163" y="188794"/>
                  </a:lnTo>
                  <a:lnTo>
                    <a:pt x="710760" y="181391"/>
                  </a:lnTo>
                  <a:lnTo>
                    <a:pt x="703356" y="173987"/>
                  </a:lnTo>
                  <a:lnTo>
                    <a:pt x="692991" y="169545"/>
                  </a:lnTo>
                  <a:lnTo>
                    <a:pt x="682625" y="166583"/>
                  </a:lnTo>
                  <a:lnTo>
                    <a:pt x="673741" y="166583"/>
                  </a:lnTo>
                  <a:lnTo>
                    <a:pt x="459032" y="166583"/>
                  </a:lnTo>
                  <a:close/>
                  <a:moveTo>
                    <a:pt x="439782" y="0"/>
                  </a:moveTo>
                  <a:lnTo>
                    <a:pt x="2412138" y="0"/>
                  </a:lnTo>
                  <a:lnTo>
                    <a:pt x="2456560" y="2962"/>
                  </a:lnTo>
                  <a:lnTo>
                    <a:pt x="2500982" y="8885"/>
                  </a:lnTo>
                  <a:lnTo>
                    <a:pt x="2543924" y="20731"/>
                  </a:lnTo>
                  <a:lnTo>
                    <a:pt x="2583904" y="32577"/>
                  </a:lnTo>
                  <a:lnTo>
                    <a:pt x="2620923" y="53307"/>
                  </a:lnTo>
                  <a:lnTo>
                    <a:pt x="2656461" y="75518"/>
                  </a:lnTo>
                  <a:lnTo>
                    <a:pt x="2690518" y="100691"/>
                  </a:lnTo>
                  <a:lnTo>
                    <a:pt x="2720133" y="127344"/>
                  </a:lnTo>
                  <a:lnTo>
                    <a:pt x="2751229" y="159921"/>
                  </a:lnTo>
                  <a:lnTo>
                    <a:pt x="2774921" y="192497"/>
                  </a:lnTo>
                  <a:lnTo>
                    <a:pt x="2798613" y="229516"/>
                  </a:lnTo>
                  <a:lnTo>
                    <a:pt x="2814901" y="266535"/>
                  </a:lnTo>
                  <a:lnTo>
                    <a:pt x="2829708" y="306515"/>
                  </a:lnTo>
                  <a:lnTo>
                    <a:pt x="2840074" y="349456"/>
                  </a:lnTo>
                  <a:lnTo>
                    <a:pt x="2847478" y="392398"/>
                  </a:lnTo>
                  <a:lnTo>
                    <a:pt x="2850439" y="436820"/>
                  </a:lnTo>
                  <a:lnTo>
                    <a:pt x="2850439" y="5329207"/>
                  </a:lnTo>
                  <a:lnTo>
                    <a:pt x="2847478" y="5373629"/>
                  </a:lnTo>
                  <a:lnTo>
                    <a:pt x="2840074" y="5416571"/>
                  </a:lnTo>
                  <a:lnTo>
                    <a:pt x="2829708" y="5458032"/>
                  </a:lnTo>
                  <a:lnTo>
                    <a:pt x="2814901" y="5498012"/>
                  </a:lnTo>
                  <a:lnTo>
                    <a:pt x="2798613" y="5535031"/>
                  </a:lnTo>
                  <a:lnTo>
                    <a:pt x="2774921" y="5573530"/>
                  </a:lnTo>
                  <a:lnTo>
                    <a:pt x="2751229" y="5606106"/>
                  </a:lnTo>
                  <a:lnTo>
                    <a:pt x="2720133" y="5637202"/>
                  </a:lnTo>
                  <a:lnTo>
                    <a:pt x="2690518" y="5665336"/>
                  </a:lnTo>
                  <a:lnTo>
                    <a:pt x="2656461" y="5690509"/>
                  </a:lnTo>
                  <a:lnTo>
                    <a:pt x="2620923" y="5712720"/>
                  </a:lnTo>
                  <a:lnTo>
                    <a:pt x="2583904" y="5730489"/>
                  </a:lnTo>
                  <a:lnTo>
                    <a:pt x="2543924" y="5745297"/>
                  </a:lnTo>
                  <a:lnTo>
                    <a:pt x="2500982" y="5754181"/>
                  </a:lnTo>
                  <a:lnTo>
                    <a:pt x="2456560" y="5763066"/>
                  </a:lnTo>
                  <a:lnTo>
                    <a:pt x="2412138" y="5764546"/>
                  </a:lnTo>
                  <a:lnTo>
                    <a:pt x="439782" y="5764546"/>
                  </a:lnTo>
                  <a:lnTo>
                    <a:pt x="393879" y="5763066"/>
                  </a:lnTo>
                  <a:lnTo>
                    <a:pt x="352418" y="5754181"/>
                  </a:lnTo>
                  <a:lnTo>
                    <a:pt x="309476" y="5745297"/>
                  </a:lnTo>
                  <a:lnTo>
                    <a:pt x="269496" y="5730489"/>
                  </a:lnTo>
                  <a:lnTo>
                    <a:pt x="229516" y="5712720"/>
                  </a:lnTo>
                  <a:lnTo>
                    <a:pt x="195459" y="5690509"/>
                  </a:lnTo>
                  <a:lnTo>
                    <a:pt x="159921" y="5665336"/>
                  </a:lnTo>
                  <a:lnTo>
                    <a:pt x="130306" y="5637202"/>
                  </a:lnTo>
                  <a:lnTo>
                    <a:pt x="100691" y="5606106"/>
                  </a:lnTo>
                  <a:lnTo>
                    <a:pt x="75518" y="5573530"/>
                  </a:lnTo>
                  <a:lnTo>
                    <a:pt x="54788" y="5535031"/>
                  </a:lnTo>
                  <a:lnTo>
                    <a:pt x="35538" y="5498012"/>
                  </a:lnTo>
                  <a:lnTo>
                    <a:pt x="20731" y="5458032"/>
                  </a:lnTo>
                  <a:lnTo>
                    <a:pt x="10365" y="5416571"/>
                  </a:lnTo>
                  <a:lnTo>
                    <a:pt x="2962" y="5373629"/>
                  </a:lnTo>
                  <a:lnTo>
                    <a:pt x="0" y="5329207"/>
                  </a:lnTo>
                  <a:lnTo>
                    <a:pt x="0" y="436820"/>
                  </a:lnTo>
                  <a:lnTo>
                    <a:pt x="2962" y="392398"/>
                  </a:lnTo>
                  <a:lnTo>
                    <a:pt x="10365" y="349456"/>
                  </a:lnTo>
                  <a:lnTo>
                    <a:pt x="20731" y="306515"/>
                  </a:lnTo>
                  <a:lnTo>
                    <a:pt x="35538" y="266535"/>
                  </a:lnTo>
                  <a:lnTo>
                    <a:pt x="54788" y="229516"/>
                  </a:lnTo>
                  <a:lnTo>
                    <a:pt x="75518" y="192497"/>
                  </a:lnTo>
                  <a:lnTo>
                    <a:pt x="100691" y="159921"/>
                  </a:lnTo>
                  <a:lnTo>
                    <a:pt x="130306" y="127344"/>
                  </a:lnTo>
                  <a:lnTo>
                    <a:pt x="159921" y="100691"/>
                  </a:lnTo>
                  <a:lnTo>
                    <a:pt x="195459" y="75518"/>
                  </a:lnTo>
                  <a:lnTo>
                    <a:pt x="229516" y="53307"/>
                  </a:lnTo>
                  <a:lnTo>
                    <a:pt x="269496" y="32577"/>
                  </a:lnTo>
                  <a:lnTo>
                    <a:pt x="309476" y="20731"/>
                  </a:lnTo>
                  <a:lnTo>
                    <a:pt x="352418" y="8885"/>
                  </a:lnTo>
                  <a:lnTo>
                    <a:pt x="393879" y="296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noAutofit/>
            </a:bodyPr>
            <a:lstStyle/>
            <a:p>
              <a:endParaRPr lang="en-US"/>
            </a:p>
          </p:txBody>
        </p:sp>
        <p:sp>
          <p:nvSpPr>
            <p:cNvPr id="63" name="Freeform 4">
              <a:extLst>
                <a:ext uri="{FF2B5EF4-FFF2-40B4-BE49-F238E27FC236}">
                  <a16:creationId xmlns:a16="http://schemas.microsoft.com/office/drawing/2014/main" id="{916C766B-86F2-40EB-804B-ACF60B7684B5}"/>
                </a:ext>
              </a:extLst>
            </p:cNvPr>
            <p:cNvSpPr>
              <a:spLocks/>
            </p:cNvSpPr>
            <p:nvPr/>
          </p:nvSpPr>
          <p:spPr bwMode="auto">
            <a:xfrm>
              <a:off x="9336447" y="577823"/>
              <a:ext cx="321323" cy="5703835"/>
            </a:xfrm>
            <a:custGeom>
              <a:avLst/>
              <a:gdLst>
                <a:gd name="T0" fmla="*/ 0 w 217"/>
                <a:gd name="T1" fmla="*/ 0 h 3852"/>
                <a:gd name="T2" fmla="*/ 42 w 217"/>
                <a:gd name="T3" fmla="*/ 20 h 3852"/>
                <a:gd name="T4" fmla="*/ 81 w 217"/>
                <a:gd name="T5" fmla="*/ 45 h 3852"/>
                <a:gd name="T6" fmla="*/ 115 w 217"/>
                <a:gd name="T7" fmla="*/ 77 h 3852"/>
                <a:gd name="T8" fmla="*/ 143 w 217"/>
                <a:gd name="T9" fmla="*/ 112 h 3852"/>
                <a:gd name="T10" fmla="*/ 168 w 217"/>
                <a:gd name="T11" fmla="*/ 153 h 3852"/>
                <a:gd name="T12" fmla="*/ 185 w 217"/>
                <a:gd name="T13" fmla="*/ 196 h 3852"/>
                <a:gd name="T14" fmla="*/ 197 w 217"/>
                <a:gd name="T15" fmla="*/ 244 h 3852"/>
                <a:gd name="T16" fmla="*/ 200 w 217"/>
                <a:gd name="T17" fmla="*/ 292 h 3852"/>
                <a:gd name="T18" fmla="*/ 200 w 217"/>
                <a:gd name="T19" fmla="*/ 3559 h 3852"/>
                <a:gd name="T20" fmla="*/ 197 w 217"/>
                <a:gd name="T21" fmla="*/ 3608 h 3852"/>
                <a:gd name="T22" fmla="*/ 185 w 217"/>
                <a:gd name="T23" fmla="*/ 3655 h 3852"/>
                <a:gd name="T24" fmla="*/ 168 w 217"/>
                <a:gd name="T25" fmla="*/ 3699 h 3852"/>
                <a:gd name="T26" fmla="*/ 143 w 217"/>
                <a:gd name="T27" fmla="*/ 3738 h 3852"/>
                <a:gd name="T28" fmla="*/ 115 w 217"/>
                <a:gd name="T29" fmla="*/ 3775 h 3852"/>
                <a:gd name="T30" fmla="*/ 81 w 217"/>
                <a:gd name="T31" fmla="*/ 3805 h 3852"/>
                <a:gd name="T32" fmla="*/ 42 w 217"/>
                <a:gd name="T33" fmla="*/ 3832 h 3852"/>
                <a:gd name="T34" fmla="*/ 0 w 217"/>
                <a:gd name="T35" fmla="*/ 3852 h 3852"/>
                <a:gd name="T36" fmla="*/ 22 w 217"/>
                <a:gd name="T37" fmla="*/ 3845 h 3852"/>
                <a:gd name="T38" fmla="*/ 66 w 217"/>
                <a:gd name="T39" fmla="*/ 3827 h 3852"/>
                <a:gd name="T40" fmla="*/ 104 w 217"/>
                <a:gd name="T41" fmla="*/ 3802 h 3852"/>
                <a:gd name="T42" fmla="*/ 140 w 217"/>
                <a:gd name="T43" fmla="*/ 3771 h 3852"/>
                <a:gd name="T44" fmla="*/ 168 w 217"/>
                <a:gd name="T45" fmla="*/ 3734 h 3852"/>
                <a:gd name="T46" fmla="*/ 192 w 217"/>
                <a:gd name="T47" fmla="*/ 3694 h 3852"/>
                <a:gd name="T48" fmla="*/ 207 w 217"/>
                <a:gd name="T49" fmla="*/ 3650 h 3852"/>
                <a:gd name="T50" fmla="*/ 215 w 217"/>
                <a:gd name="T51" fmla="*/ 3601 h 3852"/>
                <a:gd name="T52" fmla="*/ 217 w 217"/>
                <a:gd name="T53" fmla="*/ 274 h 3852"/>
                <a:gd name="T54" fmla="*/ 215 w 217"/>
                <a:gd name="T55" fmla="*/ 249 h 3852"/>
                <a:gd name="T56" fmla="*/ 207 w 217"/>
                <a:gd name="T57" fmla="*/ 202 h 3852"/>
                <a:gd name="T58" fmla="*/ 192 w 217"/>
                <a:gd name="T59" fmla="*/ 158 h 3852"/>
                <a:gd name="T60" fmla="*/ 168 w 217"/>
                <a:gd name="T61" fmla="*/ 117 h 3852"/>
                <a:gd name="T62" fmla="*/ 140 w 217"/>
                <a:gd name="T63" fmla="*/ 80 h 3852"/>
                <a:gd name="T64" fmla="*/ 104 w 217"/>
                <a:gd name="T65" fmla="*/ 50 h 3852"/>
                <a:gd name="T66" fmla="*/ 66 w 217"/>
                <a:gd name="T67" fmla="*/ 25 h 3852"/>
                <a:gd name="T68" fmla="*/ 22 w 217"/>
                <a:gd name="T69" fmla="*/ 6 h 3852"/>
                <a:gd name="T70" fmla="*/ 0 w 217"/>
                <a:gd name="T71" fmla="*/ 0 h 38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217" h="3852">
                  <a:moveTo>
                    <a:pt x="0" y="0"/>
                  </a:moveTo>
                  <a:lnTo>
                    <a:pt x="0" y="0"/>
                  </a:lnTo>
                  <a:lnTo>
                    <a:pt x="20" y="10"/>
                  </a:lnTo>
                  <a:lnTo>
                    <a:pt x="42" y="20"/>
                  </a:lnTo>
                  <a:lnTo>
                    <a:pt x="62" y="32"/>
                  </a:lnTo>
                  <a:lnTo>
                    <a:pt x="81" y="45"/>
                  </a:lnTo>
                  <a:lnTo>
                    <a:pt x="98" y="60"/>
                  </a:lnTo>
                  <a:lnTo>
                    <a:pt x="115" y="77"/>
                  </a:lnTo>
                  <a:lnTo>
                    <a:pt x="130" y="94"/>
                  </a:lnTo>
                  <a:lnTo>
                    <a:pt x="143" y="112"/>
                  </a:lnTo>
                  <a:lnTo>
                    <a:pt x="157" y="133"/>
                  </a:lnTo>
                  <a:lnTo>
                    <a:pt x="168" y="153"/>
                  </a:lnTo>
                  <a:lnTo>
                    <a:pt x="177" y="175"/>
                  </a:lnTo>
                  <a:lnTo>
                    <a:pt x="185" y="196"/>
                  </a:lnTo>
                  <a:lnTo>
                    <a:pt x="192" y="220"/>
                  </a:lnTo>
                  <a:lnTo>
                    <a:pt x="197" y="244"/>
                  </a:lnTo>
                  <a:lnTo>
                    <a:pt x="199" y="267"/>
                  </a:lnTo>
                  <a:lnTo>
                    <a:pt x="200" y="292"/>
                  </a:lnTo>
                  <a:lnTo>
                    <a:pt x="200" y="3559"/>
                  </a:lnTo>
                  <a:lnTo>
                    <a:pt x="200" y="3559"/>
                  </a:lnTo>
                  <a:lnTo>
                    <a:pt x="199" y="3583"/>
                  </a:lnTo>
                  <a:lnTo>
                    <a:pt x="197" y="3608"/>
                  </a:lnTo>
                  <a:lnTo>
                    <a:pt x="192" y="3632"/>
                  </a:lnTo>
                  <a:lnTo>
                    <a:pt x="185" y="3655"/>
                  </a:lnTo>
                  <a:lnTo>
                    <a:pt x="177" y="3677"/>
                  </a:lnTo>
                  <a:lnTo>
                    <a:pt x="168" y="3699"/>
                  </a:lnTo>
                  <a:lnTo>
                    <a:pt x="157" y="3719"/>
                  </a:lnTo>
                  <a:lnTo>
                    <a:pt x="143" y="3738"/>
                  </a:lnTo>
                  <a:lnTo>
                    <a:pt x="130" y="3756"/>
                  </a:lnTo>
                  <a:lnTo>
                    <a:pt x="115" y="3775"/>
                  </a:lnTo>
                  <a:lnTo>
                    <a:pt x="98" y="3790"/>
                  </a:lnTo>
                  <a:lnTo>
                    <a:pt x="81" y="3805"/>
                  </a:lnTo>
                  <a:lnTo>
                    <a:pt x="62" y="3818"/>
                  </a:lnTo>
                  <a:lnTo>
                    <a:pt x="42" y="3832"/>
                  </a:lnTo>
                  <a:lnTo>
                    <a:pt x="20" y="3842"/>
                  </a:lnTo>
                  <a:lnTo>
                    <a:pt x="0" y="3852"/>
                  </a:lnTo>
                  <a:lnTo>
                    <a:pt x="0" y="3852"/>
                  </a:lnTo>
                  <a:lnTo>
                    <a:pt x="22" y="3845"/>
                  </a:lnTo>
                  <a:lnTo>
                    <a:pt x="44" y="3837"/>
                  </a:lnTo>
                  <a:lnTo>
                    <a:pt x="66" y="3827"/>
                  </a:lnTo>
                  <a:lnTo>
                    <a:pt x="86" y="3815"/>
                  </a:lnTo>
                  <a:lnTo>
                    <a:pt x="104" y="3802"/>
                  </a:lnTo>
                  <a:lnTo>
                    <a:pt x="123" y="3786"/>
                  </a:lnTo>
                  <a:lnTo>
                    <a:pt x="140" y="3771"/>
                  </a:lnTo>
                  <a:lnTo>
                    <a:pt x="155" y="3753"/>
                  </a:lnTo>
                  <a:lnTo>
                    <a:pt x="168" y="3734"/>
                  </a:lnTo>
                  <a:lnTo>
                    <a:pt x="180" y="3714"/>
                  </a:lnTo>
                  <a:lnTo>
                    <a:pt x="192" y="3694"/>
                  </a:lnTo>
                  <a:lnTo>
                    <a:pt x="200" y="3672"/>
                  </a:lnTo>
                  <a:lnTo>
                    <a:pt x="207" y="3650"/>
                  </a:lnTo>
                  <a:lnTo>
                    <a:pt x="212" y="3627"/>
                  </a:lnTo>
                  <a:lnTo>
                    <a:pt x="215" y="3601"/>
                  </a:lnTo>
                  <a:lnTo>
                    <a:pt x="217" y="3578"/>
                  </a:lnTo>
                  <a:lnTo>
                    <a:pt x="217" y="274"/>
                  </a:lnTo>
                  <a:lnTo>
                    <a:pt x="217" y="274"/>
                  </a:lnTo>
                  <a:lnTo>
                    <a:pt x="215" y="249"/>
                  </a:lnTo>
                  <a:lnTo>
                    <a:pt x="212" y="225"/>
                  </a:lnTo>
                  <a:lnTo>
                    <a:pt x="207" y="202"/>
                  </a:lnTo>
                  <a:lnTo>
                    <a:pt x="200" y="180"/>
                  </a:lnTo>
                  <a:lnTo>
                    <a:pt x="192" y="158"/>
                  </a:lnTo>
                  <a:lnTo>
                    <a:pt x="180" y="136"/>
                  </a:lnTo>
                  <a:lnTo>
                    <a:pt x="168" y="117"/>
                  </a:lnTo>
                  <a:lnTo>
                    <a:pt x="155" y="97"/>
                  </a:lnTo>
                  <a:lnTo>
                    <a:pt x="140" y="80"/>
                  </a:lnTo>
                  <a:lnTo>
                    <a:pt x="123" y="64"/>
                  </a:lnTo>
                  <a:lnTo>
                    <a:pt x="104" y="50"/>
                  </a:lnTo>
                  <a:lnTo>
                    <a:pt x="86" y="37"/>
                  </a:lnTo>
                  <a:lnTo>
                    <a:pt x="66" y="25"/>
                  </a:lnTo>
                  <a:lnTo>
                    <a:pt x="44" y="15"/>
                  </a:lnTo>
                  <a:lnTo>
                    <a:pt x="22" y="6"/>
                  </a:lnTo>
                  <a:lnTo>
                    <a:pt x="0" y="0"/>
                  </a:lnTo>
                  <a:lnTo>
                    <a:pt x="0" y="0"/>
                  </a:lnTo>
                  <a:close/>
                </a:path>
              </a:pathLst>
            </a:custGeom>
            <a:gradFill flip="none" rotWithShape="1">
              <a:gsLst>
                <a:gs pos="89000">
                  <a:schemeClr val="bg1">
                    <a:alpha val="43000"/>
                  </a:schemeClr>
                </a:gs>
                <a:gs pos="100000">
                  <a:schemeClr val="bg1">
                    <a:alpha val="0"/>
                  </a:schemeClr>
                </a:gs>
              </a:gsLst>
              <a:path path="circle">
                <a:fillToRect l="50000" t="50000" r="50000" b="50000"/>
              </a:path>
              <a:tileRect/>
            </a:gra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4" name="Freeform 5">
              <a:extLst>
                <a:ext uri="{FF2B5EF4-FFF2-40B4-BE49-F238E27FC236}">
                  <a16:creationId xmlns:a16="http://schemas.microsoft.com/office/drawing/2014/main" id="{AF346DEC-8989-4ACB-A1BD-A8CE6A23B8E6}"/>
                </a:ext>
              </a:extLst>
            </p:cNvPr>
            <p:cNvSpPr>
              <a:spLocks/>
            </p:cNvSpPr>
            <p:nvPr/>
          </p:nvSpPr>
          <p:spPr bwMode="auto">
            <a:xfrm>
              <a:off x="6838427" y="574862"/>
              <a:ext cx="336130" cy="5709758"/>
            </a:xfrm>
            <a:custGeom>
              <a:avLst/>
              <a:gdLst>
                <a:gd name="T0" fmla="*/ 20 w 227"/>
                <a:gd name="T1" fmla="*/ 294 h 3856"/>
                <a:gd name="T2" fmla="*/ 22 w 227"/>
                <a:gd name="T3" fmla="*/ 269 h 3856"/>
                <a:gd name="T4" fmla="*/ 29 w 227"/>
                <a:gd name="T5" fmla="*/ 220 h 3856"/>
                <a:gd name="T6" fmla="*/ 44 w 227"/>
                <a:gd name="T7" fmla="*/ 175 h 3856"/>
                <a:gd name="T8" fmla="*/ 66 w 227"/>
                <a:gd name="T9" fmla="*/ 133 h 3856"/>
                <a:gd name="T10" fmla="*/ 92 w 227"/>
                <a:gd name="T11" fmla="*/ 94 h 3856"/>
                <a:gd name="T12" fmla="*/ 126 w 227"/>
                <a:gd name="T13" fmla="*/ 61 h 3856"/>
                <a:gd name="T14" fmla="*/ 163 w 227"/>
                <a:gd name="T15" fmla="*/ 32 h 3856"/>
                <a:gd name="T16" fmla="*/ 205 w 227"/>
                <a:gd name="T17" fmla="*/ 8 h 3856"/>
                <a:gd name="T18" fmla="*/ 227 w 227"/>
                <a:gd name="T19" fmla="*/ 0 h 3856"/>
                <a:gd name="T20" fmla="*/ 180 w 227"/>
                <a:gd name="T21" fmla="*/ 13 h 3856"/>
                <a:gd name="T22" fmla="*/ 136 w 227"/>
                <a:gd name="T23" fmla="*/ 35 h 3856"/>
                <a:gd name="T24" fmla="*/ 99 w 227"/>
                <a:gd name="T25" fmla="*/ 62 h 3856"/>
                <a:gd name="T26" fmla="*/ 66 w 227"/>
                <a:gd name="T27" fmla="*/ 96 h 3856"/>
                <a:gd name="T28" fmla="*/ 39 w 227"/>
                <a:gd name="T29" fmla="*/ 136 h 3856"/>
                <a:gd name="T30" fmla="*/ 18 w 227"/>
                <a:gd name="T31" fmla="*/ 178 h 3856"/>
                <a:gd name="T32" fmla="*/ 5 w 227"/>
                <a:gd name="T33" fmla="*/ 225 h 3856"/>
                <a:gd name="T34" fmla="*/ 0 w 227"/>
                <a:gd name="T35" fmla="*/ 276 h 3856"/>
                <a:gd name="T36" fmla="*/ 0 w 227"/>
                <a:gd name="T37" fmla="*/ 3580 h 3856"/>
                <a:gd name="T38" fmla="*/ 5 w 227"/>
                <a:gd name="T39" fmla="*/ 3629 h 3856"/>
                <a:gd name="T40" fmla="*/ 18 w 227"/>
                <a:gd name="T41" fmla="*/ 3676 h 3856"/>
                <a:gd name="T42" fmla="*/ 39 w 227"/>
                <a:gd name="T43" fmla="*/ 3719 h 3856"/>
                <a:gd name="T44" fmla="*/ 66 w 227"/>
                <a:gd name="T45" fmla="*/ 3758 h 3856"/>
                <a:gd name="T46" fmla="*/ 99 w 227"/>
                <a:gd name="T47" fmla="*/ 3793 h 3856"/>
                <a:gd name="T48" fmla="*/ 136 w 227"/>
                <a:gd name="T49" fmla="*/ 3820 h 3856"/>
                <a:gd name="T50" fmla="*/ 180 w 227"/>
                <a:gd name="T51" fmla="*/ 3842 h 3856"/>
                <a:gd name="T52" fmla="*/ 227 w 227"/>
                <a:gd name="T53" fmla="*/ 3856 h 3856"/>
                <a:gd name="T54" fmla="*/ 205 w 227"/>
                <a:gd name="T55" fmla="*/ 3847 h 3856"/>
                <a:gd name="T56" fmla="*/ 163 w 227"/>
                <a:gd name="T57" fmla="*/ 3824 h 3856"/>
                <a:gd name="T58" fmla="*/ 126 w 227"/>
                <a:gd name="T59" fmla="*/ 3795 h 3856"/>
                <a:gd name="T60" fmla="*/ 92 w 227"/>
                <a:gd name="T61" fmla="*/ 3761 h 3856"/>
                <a:gd name="T62" fmla="*/ 66 w 227"/>
                <a:gd name="T63" fmla="*/ 3723 h 3856"/>
                <a:gd name="T64" fmla="*/ 44 w 227"/>
                <a:gd name="T65" fmla="*/ 3681 h 3856"/>
                <a:gd name="T66" fmla="*/ 29 w 227"/>
                <a:gd name="T67" fmla="*/ 3635 h 3856"/>
                <a:gd name="T68" fmla="*/ 22 w 227"/>
                <a:gd name="T69" fmla="*/ 3587 h 3856"/>
                <a:gd name="T70" fmla="*/ 20 w 227"/>
                <a:gd name="T71" fmla="*/ 3561 h 38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227" h="3856">
                  <a:moveTo>
                    <a:pt x="20" y="3561"/>
                  </a:moveTo>
                  <a:lnTo>
                    <a:pt x="20" y="294"/>
                  </a:lnTo>
                  <a:lnTo>
                    <a:pt x="20" y="294"/>
                  </a:lnTo>
                  <a:lnTo>
                    <a:pt x="22" y="269"/>
                  </a:lnTo>
                  <a:lnTo>
                    <a:pt x="23" y="244"/>
                  </a:lnTo>
                  <a:lnTo>
                    <a:pt x="29" y="220"/>
                  </a:lnTo>
                  <a:lnTo>
                    <a:pt x="35" y="197"/>
                  </a:lnTo>
                  <a:lnTo>
                    <a:pt x="44" y="175"/>
                  </a:lnTo>
                  <a:lnTo>
                    <a:pt x="54" y="153"/>
                  </a:lnTo>
                  <a:lnTo>
                    <a:pt x="66" y="133"/>
                  </a:lnTo>
                  <a:lnTo>
                    <a:pt x="79" y="113"/>
                  </a:lnTo>
                  <a:lnTo>
                    <a:pt x="92" y="94"/>
                  </a:lnTo>
                  <a:lnTo>
                    <a:pt x="109" y="76"/>
                  </a:lnTo>
                  <a:lnTo>
                    <a:pt x="126" y="61"/>
                  </a:lnTo>
                  <a:lnTo>
                    <a:pt x="143" y="45"/>
                  </a:lnTo>
                  <a:lnTo>
                    <a:pt x="163" y="32"/>
                  </a:lnTo>
                  <a:lnTo>
                    <a:pt x="183" y="20"/>
                  </a:lnTo>
                  <a:lnTo>
                    <a:pt x="205" y="8"/>
                  </a:lnTo>
                  <a:lnTo>
                    <a:pt x="227" y="0"/>
                  </a:lnTo>
                  <a:lnTo>
                    <a:pt x="227" y="0"/>
                  </a:lnTo>
                  <a:lnTo>
                    <a:pt x="203" y="5"/>
                  </a:lnTo>
                  <a:lnTo>
                    <a:pt x="180" y="13"/>
                  </a:lnTo>
                  <a:lnTo>
                    <a:pt x="158" y="24"/>
                  </a:lnTo>
                  <a:lnTo>
                    <a:pt x="136" y="35"/>
                  </a:lnTo>
                  <a:lnTo>
                    <a:pt x="118" y="47"/>
                  </a:lnTo>
                  <a:lnTo>
                    <a:pt x="99" y="62"/>
                  </a:lnTo>
                  <a:lnTo>
                    <a:pt x="81" y="79"/>
                  </a:lnTo>
                  <a:lnTo>
                    <a:pt x="66" y="96"/>
                  </a:lnTo>
                  <a:lnTo>
                    <a:pt x="50" y="116"/>
                  </a:lnTo>
                  <a:lnTo>
                    <a:pt x="39" y="136"/>
                  </a:lnTo>
                  <a:lnTo>
                    <a:pt x="27" y="156"/>
                  </a:lnTo>
                  <a:lnTo>
                    <a:pt x="18" y="178"/>
                  </a:lnTo>
                  <a:lnTo>
                    <a:pt x="10" y="202"/>
                  </a:lnTo>
                  <a:lnTo>
                    <a:pt x="5" y="225"/>
                  </a:lnTo>
                  <a:lnTo>
                    <a:pt x="2" y="251"/>
                  </a:lnTo>
                  <a:lnTo>
                    <a:pt x="0" y="276"/>
                  </a:lnTo>
                  <a:lnTo>
                    <a:pt x="0" y="3580"/>
                  </a:lnTo>
                  <a:lnTo>
                    <a:pt x="0" y="3580"/>
                  </a:lnTo>
                  <a:lnTo>
                    <a:pt x="2" y="3605"/>
                  </a:lnTo>
                  <a:lnTo>
                    <a:pt x="5" y="3629"/>
                  </a:lnTo>
                  <a:lnTo>
                    <a:pt x="10" y="3654"/>
                  </a:lnTo>
                  <a:lnTo>
                    <a:pt x="18" y="3676"/>
                  </a:lnTo>
                  <a:lnTo>
                    <a:pt x="27" y="3699"/>
                  </a:lnTo>
                  <a:lnTo>
                    <a:pt x="39" y="3719"/>
                  </a:lnTo>
                  <a:lnTo>
                    <a:pt x="50" y="3740"/>
                  </a:lnTo>
                  <a:lnTo>
                    <a:pt x="66" y="3758"/>
                  </a:lnTo>
                  <a:lnTo>
                    <a:pt x="81" y="3777"/>
                  </a:lnTo>
                  <a:lnTo>
                    <a:pt x="99" y="3793"/>
                  </a:lnTo>
                  <a:lnTo>
                    <a:pt x="118" y="3807"/>
                  </a:lnTo>
                  <a:lnTo>
                    <a:pt x="136" y="3820"/>
                  </a:lnTo>
                  <a:lnTo>
                    <a:pt x="158" y="3832"/>
                  </a:lnTo>
                  <a:lnTo>
                    <a:pt x="180" y="3842"/>
                  </a:lnTo>
                  <a:lnTo>
                    <a:pt x="203" y="3849"/>
                  </a:lnTo>
                  <a:lnTo>
                    <a:pt x="227" y="3856"/>
                  </a:lnTo>
                  <a:lnTo>
                    <a:pt x="227" y="3856"/>
                  </a:lnTo>
                  <a:lnTo>
                    <a:pt x="205" y="3847"/>
                  </a:lnTo>
                  <a:lnTo>
                    <a:pt x="183" y="3836"/>
                  </a:lnTo>
                  <a:lnTo>
                    <a:pt x="163" y="3824"/>
                  </a:lnTo>
                  <a:lnTo>
                    <a:pt x="143" y="3810"/>
                  </a:lnTo>
                  <a:lnTo>
                    <a:pt x="126" y="3795"/>
                  </a:lnTo>
                  <a:lnTo>
                    <a:pt x="109" y="3778"/>
                  </a:lnTo>
                  <a:lnTo>
                    <a:pt x="92" y="3761"/>
                  </a:lnTo>
                  <a:lnTo>
                    <a:pt x="79" y="3743"/>
                  </a:lnTo>
                  <a:lnTo>
                    <a:pt x="66" y="3723"/>
                  </a:lnTo>
                  <a:lnTo>
                    <a:pt x="54" y="3703"/>
                  </a:lnTo>
                  <a:lnTo>
                    <a:pt x="44" y="3681"/>
                  </a:lnTo>
                  <a:lnTo>
                    <a:pt x="35" y="3657"/>
                  </a:lnTo>
                  <a:lnTo>
                    <a:pt x="29" y="3635"/>
                  </a:lnTo>
                  <a:lnTo>
                    <a:pt x="23" y="3610"/>
                  </a:lnTo>
                  <a:lnTo>
                    <a:pt x="22" y="3587"/>
                  </a:lnTo>
                  <a:lnTo>
                    <a:pt x="20" y="3561"/>
                  </a:lnTo>
                  <a:lnTo>
                    <a:pt x="20" y="3561"/>
                  </a:lnTo>
                  <a:close/>
                </a:path>
              </a:pathLst>
            </a:custGeom>
            <a:gradFill flip="none" rotWithShape="1">
              <a:gsLst>
                <a:gs pos="89000">
                  <a:schemeClr val="bg1">
                    <a:alpha val="43000"/>
                  </a:schemeClr>
                </a:gs>
                <a:gs pos="100000">
                  <a:schemeClr val="bg1">
                    <a:alpha val="0"/>
                  </a:schemeClr>
                </a:gs>
              </a:gsLst>
              <a:path path="circle">
                <a:fillToRect l="50000" t="50000" r="50000" b="50000"/>
              </a:path>
              <a:tileRect/>
            </a:gra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5" name="Freeform 6">
              <a:extLst>
                <a:ext uri="{FF2B5EF4-FFF2-40B4-BE49-F238E27FC236}">
                  <a16:creationId xmlns:a16="http://schemas.microsoft.com/office/drawing/2014/main" id="{DD9DD614-8D86-43B9-807F-26D15860AD4B}"/>
                </a:ext>
              </a:extLst>
            </p:cNvPr>
            <p:cNvSpPr>
              <a:spLocks/>
            </p:cNvSpPr>
            <p:nvPr/>
          </p:nvSpPr>
          <p:spPr bwMode="auto">
            <a:xfrm>
              <a:off x="6900618" y="567458"/>
              <a:ext cx="2684596" cy="214708"/>
            </a:xfrm>
            <a:custGeom>
              <a:avLst/>
              <a:gdLst>
                <a:gd name="T0" fmla="*/ 1571 w 1813"/>
                <a:gd name="T1" fmla="*/ 22 h 145"/>
                <a:gd name="T2" fmla="*/ 1590 w 1813"/>
                <a:gd name="T3" fmla="*/ 22 h 145"/>
                <a:gd name="T4" fmla="*/ 1625 w 1813"/>
                <a:gd name="T5" fmla="*/ 27 h 145"/>
                <a:gd name="T6" fmla="*/ 1660 w 1813"/>
                <a:gd name="T7" fmla="*/ 35 h 145"/>
                <a:gd name="T8" fmla="*/ 1692 w 1813"/>
                <a:gd name="T9" fmla="*/ 47 h 145"/>
                <a:gd name="T10" fmla="*/ 1739 w 1813"/>
                <a:gd name="T11" fmla="*/ 72 h 145"/>
                <a:gd name="T12" fmla="*/ 1791 w 1813"/>
                <a:gd name="T13" fmla="*/ 118 h 145"/>
                <a:gd name="T14" fmla="*/ 1813 w 1813"/>
                <a:gd name="T15" fmla="*/ 145 h 145"/>
                <a:gd name="T16" fmla="*/ 1795 w 1813"/>
                <a:gd name="T17" fmla="*/ 113 h 145"/>
                <a:gd name="T18" fmla="*/ 1773 w 1813"/>
                <a:gd name="T19" fmla="*/ 86 h 145"/>
                <a:gd name="T20" fmla="*/ 1746 w 1813"/>
                <a:gd name="T21" fmla="*/ 61 h 145"/>
                <a:gd name="T22" fmla="*/ 1717 w 1813"/>
                <a:gd name="T23" fmla="*/ 39 h 145"/>
                <a:gd name="T24" fmla="*/ 1686 w 1813"/>
                <a:gd name="T25" fmla="*/ 22 h 145"/>
                <a:gd name="T26" fmla="*/ 1652 w 1813"/>
                <a:gd name="T27" fmla="*/ 10 h 145"/>
                <a:gd name="T28" fmla="*/ 1615 w 1813"/>
                <a:gd name="T29" fmla="*/ 2 h 145"/>
                <a:gd name="T30" fmla="*/ 1578 w 1813"/>
                <a:gd name="T31" fmla="*/ 0 h 145"/>
                <a:gd name="T32" fmla="*/ 237 w 1813"/>
                <a:gd name="T33" fmla="*/ 0 h 145"/>
                <a:gd name="T34" fmla="*/ 198 w 1813"/>
                <a:gd name="T35" fmla="*/ 2 h 145"/>
                <a:gd name="T36" fmla="*/ 163 w 1813"/>
                <a:gd name="T37" fmla="*/ 10 h 145"/>
                <a:gd name="T38" fmla="*/ 128 w 1813"/>
                <a:gd name="T39" fmla="*/ 22 h 145"/>
                <a:gd name="T40" fmla="*/ 96 w 1813"/>
                <a:gd name="T41" fmla="*/ 39 h 145"/>
                <a:gd name="T42" fmla="*/ 67 w 1813"/>
                <a:gd name="T43" fmla="*/ 61 h 145"/>
                <a:gd name="T44" fmla="*/ 42 w 1813"/>
                <a:gd name="T45" fmla="*/ 86 h 145"/>
                <a:gd name="T46" fmla="*/ 18 w 1813"/>
                <a:gd name="T47" fmla="*/ 113 h 145"/>
                <a:gd name="T48" fmla="*/ 0 w 1813"/>
                <a:gd name="T49" fmla="*/ 145 h 145"/>
                <a:gd name="T50" fmla="*/ 22 w 1813"/>
                <a:gd name="T51" fmla="*/ 118 h 145"/>
                <a:gd name="T52" fmla="*/ 76 w 1813"/>
                <a:gd name="T53" fmla="*/ 72 h 145"/>
                <a:gd name="T54" fmla="*/ 121 w 1813"/>
                <a:gd name="T55" fmla="*/ 47 h 145"/>
                <a:gd name="T56" fmla="*/ 153 w 1813"/>
                <a:gd name="T57" fmla="*/ 35 h 145"/>
                <a:gd name="T58" fmla="*/ 188 w 1813"/>
                <a:gd name="T59" fmla="*/ 27 h 145"/>
                <a:gd name="T60" fmla="*/ 224 w 1813"/>
                <a:gd name="T61" fmla="*/ 22 h 145"/>
                <a:gd name="T62" fmla="*/ 242 w 1813"/>
                <a:gd name="T63" fmla="*/ 22 h 1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1813" h="145">
                  <a:moveTo>
                    <a:pt x="242" y="22"/>
                  </a:moveTo>
                  <a:lnTo>
                    <a:pt x="1571" y="22"/>
                  </a:lnTo>
                  <a:lnTo>
                    <a:pt x="1571" y="22"/>
                  </a:lnTo>
                  <a:lnTo>
                    <a:pt x="1590" y="22"/>
                  </a:lnTo>
                  <a:lnTo>
                    <a:pt x="1608" y="23"/>
                  </a:lnTo>
                  <a:lnTo>
                    <a:pt x="1625" y="27"/>
                  </a:lnTo>
                  <a:lnTo>
                    <a:pt x="1643" y="30"/>
                  </a:lnTo>
                  <a:lnTo>
                    <a:pt x="1660" y="35"/>
                  </a:lnTo>
                  <a:lnTo>
                    <a:pt x="1677" y="40"/>
                  </a:lnTo>
                  <a:lnTo>
                    <a:pt x="1692" y="47"/>
                  </a:lnTo>
                  <a:lnTo>
                    <a:pt x="1709" y="55"/>
                  </a:lnTo>
                  <a:lnTo>
                    <a:pt x="1739" y="72"/>
                  </a:lnTo>
                  <a:lnTo>
                    <a:pt x="1766" y="94"/>
                  </a:lnTo>
                  <a:lnTo>
                    <a:pt x="1791" y="118"/>
                  </a:lnTo>
                  <a:lnTo>
                    <a:pt x="1813" y="145"/>
                  </a:lnTo>
                  <a:lnTo>
                    <a:pt x="1813" y="145"/>
                  </a:lnTo>
                  <a:lnTo>
                    <a:pt x="1805" y="128"/>
                  </a:lnTo>
                  <a:lnTo>
                    <a:pt x="1795" y="113"/>
                  </a:lnTo>
                  <a:lnTo>
                    <a:pt x="1785" y="99"/>
                  </a:lnTo>
                  <a:lnTo>
                    <a:pt x="1773" y="86"/>
                  </a:lnTo>
                  <a:lnTo>
                    <a:pt x="1760" y="72"/>
                  </a:lnTo>
                  <a:lnTo>
                    <a:pt x="1746" y="61"/>
                  </a:lnTo>
                  <a:lnTo>
                    <a:pt x="1733" y="49"/>
                  </a:lnTo>
                  <a:lnTo>
                    <a:pt x="1717" y="39"/>
                  </a:lnTo>
                  <a:lnTo>
                    <a:pt x="1702" y="30"/>
                  </a:lnTo>
                  <a:lnTo>
                    <a:pt x="1686" y="22"/>
                  </a:lnTo>
                  <a:lnTo>
                    <a:pt x="1669" y="15"/>
                  </a:lnTo>
                  <a:lnTo>
                    <a:pt x="1652" y="10"/>
                  </a:lnTo>
                  <a:lnTo>
                    <a:pt x="1633" y="5"/>
                  </a:lnTo>
                  <a:lnTo>
                    <a:pt x="1615" y="2"/>
                  </a:lnTo>
                  <a:lnTo>
                    <a:pt x="1596" y="0"/>
                  </a:lnTo>
                  <a:lnTo>
                    <a:pt x="1578" y="0"/>
                  </a:lnTo>
                  <a:lnTo>
                    <a:pt x="237" y="0"/>
                  </a:lnTo>
                  <a:lnTo>
                    <a:pt x="237" y="0"/>
                  </a:lnTo>
                  <a:lnTo>
                    <a:pt x="217" y="0"/>
                  </a:lnTo>
                  <a:lnTo>
                    <a:pt x="198" y="2"/>
                  </a:lnTo>
                  <a:lnTo>
                    <a:pt x="180" y="5"/>
                  </a:lnTo>
                  <a:lnTo>
                    <a:pt x="163" y="10"/>
                  </a:lnTo>
                  <a:lnTo>
                    <a:pt x="145" y="15"/>
                  </a:lnTo>
                  <a:lnTo>
                    <a:pt x="128" y="22"/>
                  </a:lnTo>
                  <a:lnTo>
                    <a:pt x="113" y="30"/>
                  </a:lnTo>
                  <a:lnTo>
                    <a:pt x="96" y="39"/>
                  </a:lnTo>
                  <a:lnTo>
                    <a:pt x="82" y="49"/>
                  </a:lnTo>
                  <a:lnTo>
                    <a:pt x="67" y="61"/>
                  </a:lnTo>
                  <a:lnTo>
                    <a:pt x="54" y="72"/>
                  </a:lnTo>
                  <a:lnTo>
                    <a:pt x="42" y="86"/>
                  </a:lnTo>
                  <a:lnTo>
                    <a:pt x="30" y="99"/>
                  </a:lnTo>
                  <a:lnTo>
                    <a:pt x="18" y="113"/>
                  </a:lnTo>
                  <a:lnTo>
                    <a:pt x="8" y="128"/>
                  </a:lnTo>
                  <a:lnTo>
                    <a:pt x="0" y="145"/>
                  </a:lnTo>
                  <a:lnTo>
                    <a:pt x="0" y="145"/>
                  </a:lnTo>
                  <a:lnTo>
                    <a:pt x="22" y="118"/>
                  </a:lnTo>
                  <a:lnTo>
                    <a:pt x="47" y="94"/>
                  </a:lnTo>
                  <a:lnTo>
                    <a:pt x="76" y="72"/>
                  </a:lnTo>
                  <a:lnTo>
                    <a:pt x="106" y="55"/>
                  </a:lnTo>
                  <a:lnTo>
                    <a:pt x="121" y="47"/>
                  </a:lnTo>
                  <a:lnTo>
                    <a:pt x="138" y="40"/>
                  </a:lnTo>
                  <a:lnTo>
                    <a:pt x="153" y="35"/>
                  </a:lnTo>
                  <a:lnTo>
                    <a:pt x="172" y="30"/>
                  </a:lnTo>
                  <a:lnTo>
                    <a:pt x="188" y="27"/>
                  </a:lnTo>
                  <a:lnTo>
                    <a:pt x="207" y="23"/>
                  </a:lnTo>
                  <a:lnTo>
                    <a:pt x="224" y="22"/>
                  </a:lnTo>
                  <a:lnTo>
                    <a:pt x="242" y="22"/>
                  </a:lnTo>
                  <a:lnTo>
                    <a:pt x="242" y="22"/>
                  </a:lnTo>
                  <a:close/>
                </a:path>
              </a:pathLst>
            </a:custGeom>
            <a:gradFill flip="none" rotWithShape="1">
              <a:gsLst>
                <a:gs pos="0">
                  <a:schemeClr val="bg1">
                    <a:alpha val="43000"/>
                  </a:schemeClr>
                </a:gs>
                <a:gs pos="37000">
                  <a:schemeClr val="bg1">
                    <a:alpha val="0"/>
                  </a:schemeClr>
                </a:gs>
              </a:gsLst>
              <a:lin ang="5400000" scaled="1"/>
              <a:tileRect/>
            </a:gra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6" name="Freeform 7">
              <a:extLst>
                <a:ext uri="{FF2B5EF4-FFF2-40B4-BE49-F238E27FC236}">
                  <a16:creationId xmlns:a16="http://schemas.microsoft.com/office/drawing/2014/main" id="{AEE7DD25-CE65-4082-B39A-7FB66039C9FE}"/>
                </a:ext>
              </a:extLst>
            </p:cNvPr>
            <p:cNvSpPr>
              <a:spLocks noChangeArrowheads="1"/>
            </p:cNvSpPr>
            <p:nvPr/>
          </p:nvSpPr>
          <p:spPr bwMode="auto">
            <a:xfrm>
              <a:off x="6817696" y="1112372"/>
              <a:ext cx="2850439" cy="42942"/>
            </a:xfrm>
            <a:custGeom>
              <a:avLst/>
              <a:gdLst>
                <a:gd name="connsiteX0" fmla="*/ 2683115 w 2850439"/>
                <a:gd name="connsiteY0" fmla="*/ 0 h 42942"/>
                <a:gd name="connsiteX1" fmla="*/ 2850439 w 2850439"/>
                <a:gd name="connsiteY1" fmla="*/ 0 h 42942"/>
                <a:gd name="connsiteX2" fmla="*/ 2850439 w 2850439"/>
                <a:gd name="connsiteY2" fmla="*/ 42942 h 42942"/>
                <a:gd name="connsiteX3" fmla="*/ 2683115 w 2850439"/>
                <a:gd name="connsiteY3" fmla="*/ 42942 h 42942"/>
                <a:gd name="connsiteX4" fmla="*/ 0 w 2850439"/>
                <a:gd name="connsiteY4" fmla="*/ 0 h 42942"/>
                <a:gd name="connsiteX5" fmla="*/ 167325 w 2850439"/>
                <a:gd name="connsiteY5" fmla="*/ 0 h 42942"/>
                <a:gd name="connsiteX6" fmla="*/ 167325 w 2850439"/>
                <a:gd name="connsiteY6" fmla="*/ 42942 h 42942"/>
                <a:gd name="connsiteX7" fmla="*/ 0 w 2850439"/>
                <a:gd name="connsiteY7" fmla="*/ 42942 h 42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850439" h="42942">
                  <a:moveTo>
                    <a:pt x="2683115" y="0"/>
                  </a:moveTo>
                  <a:lnTo>
                    <a:pt x="2850439" y="0"/>
                  </a:lnTo>
                  <a:lnTo>
                    <a:pt x="2850439" y="42942"/>
                  </a:lnTo>
                  <a:lnTo>
                    <a:pt x="2683115" y="42942"/>
                  </a:lnTo>
                  <a:close/>
                  <a:moveTo>
                    <a:pt x="0" y="0"/>
                  </a:moveTo>
                  <a:lnTo>
                    <a:pt x="167325" y="0"/>
                  </a:lnTo>
                  <a:lnTo>
                    <a:pt x="167325" y="42942"/>
                  </a:lnTo>
                  <a:lnTo>
                    <a:pt x="0" y="42942"/>
                  </a:lnTo>
                  <a:close/>
                </a:path>
              </a:pathLst>
            </a:custGeom>
            <a:solidFill>
              <a:srgbClr val="333333"/>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Autofit/>
            </a:bodyPr>
            <a:lstStyle/>
            <a:p>
              <a:endParaRPr lang="en-US"/>
            </a:p>
          </p:txBody>
        </p:sp>
        <p:sp>
          <p:nvSpPr>
            <p:cNvPr id="67" name="Freeform 8">
              <a:extLst>
                <a:ext uri="{FF2B5EF4-FFF2-40B4-BE49-F238E27FC236}">
                  <a16:creationId xmlns:a16="http://schemas.microsoft.com/office/drawing/2014/main" id="{E704BE16-F577-4C0D-B83E-CD7CF6F15CBD}"/>
                </a:ext>
              </a:extLst>
            </p:cNvPr>
            <p:cNvSpPr>
              <a:spLocks noChangeArrowheads="1"/>
            </p:cNvSpPr>
            <p:nvPr/>
          </p:nvSpPr>
          <p:spPr bwMode="auto">
            <a:xfrm>
              <a:off x="6817696" y="5717493"/>
              <a:ext cx="2850439" cy="42942"/>
            </a:xfrm>
            <a:custGeom>
              <a:avLst/>
              <a:gdLst>
                <a:gd name="connsiteX0" fmla="*/ 2683115 w 2850439"/>
                <a:gd name="connsiteY0" fmla="*/ 0 h 42942"/>
                <a:gd name="connsiteX1" fmla="*/ 2850439 w 2850439"/>
                <a:gd name="connsiteY1" fmla="*/ 0 h 42942"/>
                <a:gd name="connsiteX2" fmla="*/ 2850439 w 2850439"/>
                <a:gd name="connsiteY2" fmla="*/ 42942 h 42942"/>
                <a:gd name="connsiteX3" fmla="*/ 2683115 w 2850439"/>
                <a:gd name="connsiteY3" fmla="*/ 42942 h 42942"/>
                <a:gd name="connsiteX4" fmla="*/ 0 w 2850439"/>
                <a:gd name="connsiteY4" fmla="*/ 0 h 42942"/>
                <a:gd name="connsiteX5" fmla="*/ 167325 w 2850439"/>
                <a:gd name="connsiteY5" fmla="*/ 0 h 42942"/>
                <a:gd name="connsiteX6" fmla="*/ 167325 w 2850439"/>
                <a:gd name="connsiteY6" fmla="*/ 42942 h 42942"/>
                <a:gd name="connsiteX7" fmla="*/ 0 w 2850439"/>
                <a:gd name="connsiteY7" fmla="*/ 42942 h 42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850439" h="42942">
                  <a:moveTo>
                    <a:pt x="2683115" y="0"/>
                  </a:moveTo>
                  <a:lnTo>
                    <a:pt x="2850439" y="0"/>
                  </a:lnTo>
                  <a:lnTo>
                    <a:pt x="2850439" y="42942"/>
                  </a:lnTo>
                  <a:lnTo>
                    <a:pt x="2683115" y="42942"/>
                  </a:lnTo>
                  <a:close/>
                  <a:moveTo>
                    <a:pt x="0" y="0"/>
                  </a:moveTo>
                  <a:lnTo>
                    <a:pt x="167325" y="0"/>
                  </a:lnTo>
                  <a:lnTo>
                    <a:pt x="167325" y="42942"/>
                  </a:lnTo>
                  <a:lnTo>
                    <a:pt x="0" y="42942"/>
                  </a:lnTo>
                  <a:close/>
                </a:path>
              </a:pathLst>
            </a:custGeom>
            <a:solidFill>
              <a:srgbClr val="333333"/>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Autofit/>
            </a:bodyPr>
            <a:lstStyle/>
            <a:p>
              <a:endParaRPr lang="en-US"/>
            </a:p>
          </p:txBody>
        </p:sp>
        <p:sp>
          <p:nvSpPr>
            <p:cNvPr id="68" name="Freeform 9">
              <a:extLst>
                <a:ext uri="{FF2B5EF4-FFF2-40B4-BE49-F238E27FC236}">
                  <a16:creationId xmlns:a16="http://schemas.microsoft.com/office/drawing/2014/main" id="{EF6C2668-A1F4-4990-AB1F-A3E62E00AF90}"/>
                </a:ext>
              </a:extLst>
            </p:cNvPr>
            <p:cNvSpPr>
              <a:spLocks/>
            </p:cNvSpPr>
            <p:nvPr/>
          </p:nvSpPr>
          <p:spPr bwMode="auto">
            <a:xfrm>
              <a:off x="6868042" y="594111"/>
              <a:ext cx="2749748" cy="5668297"/>
            </a:xfrm>
            <a:custGeom>
              <a:avLst/>
              <a:gdLst>
                <a:gd name="connsiteX0" fmla="*/ 379072 w 2749748"/>
                <a:gd name="connsiteY0" fmla="*/ 119199 h 5668297"/>
                <a:gd name="connsiteX1" fmla="*/ 350937 w 2749748"/>
                <a:gd name="connsiteY1" fmla="*/ 125122 h 5668297"/>
                <a:gd name="connsiteX2" fmla="*/ 324284 w 2749748"/>
                <a:gd name="connsiteY2" fmla="*/ 132526 h 5668297"/>
                <a:gd name="connsiteX3" fmla="*/ 296150 w 2749748"/>
                <a:gd name="connsiteY3" fmla="*/ 141410 h 5668297"/>
                <a:gd name="connsiteX4" fmla="*/ 270977 w 2749748"/>
                <a:gd name="connsiteY4" fmla="*/ 154737 h 5668297"/>
                <a:gd name="connsiteX5" fmla="*/ 247285 w 2749748"/>
                <a:gd name="connsiteY5" fmla="*/ 169544 h 5668297"/>
                <a:gd name="connsiteX6" fmla="*/ 225074 w 2749748"/>
                <a:gd name="connsiteY6" fmla="*/ 184352 h 5668297"/>
                <a:gd name="connsiteX7" fmla="*/ 204343 w 2749748"/>
                <a:gd name="connsiteY7" fmla="*/ 203602 h 5668297"/>
                <a:gd name="connsiteX8" fmla="*/ 185094 w 2749748"/>
                <a:gd name="connsiteY8" fmla="*/ 224332 h 5668297"/>
                <a:gd name="connsiteX9" fmla="*/ 167325 w 2749748"/>
                <a:gd name="connsiteY9" fmla="*/ 246543 h 5668297"/>
                <a:gd name="connsiteX10" fmla="*/ 153998 w 2749748"/>
                <a:gd name="connsiteY10" fmla="*/ 271716 h 5668297"/>
                <a:gd name="connsiteX11" fmla="*/ 142152 w 2749748"/>
                <a:gd name="connsiteY11" fmla="*/ 296889 h 5668297"/>
                <a:gd name="connsiteX12" fmla="*/ 131787 w 2749748"/>
                <a:gd name="connsiteY12" fmla="*/ 323542 h 5668297"/>
                <a:gd name="connsiteX13" fmla="*/ 124383 w 2749748"/>
                <a:gd name="connsiteY13" fmla="*/ 351676 h 5668297"/>
                <a:gd name="connsiteX14" fmla="*/ 119941 w 2749748"/>
                <a:gd name="connsiteY14" fmla="*/ 381291 h 5668297"/>
                <a:gd name="connsiteX15" fmla="*/ 116979 w 2749748"/>
                <a:gd name="connsiteY15" fmla="*/ 410906 h 5668297"/>
                <a:gd name="connsiteX16" fmla="*/ 116979 w 2749748"/>
                <a:gd name="connsiteY16" fmla="*/ 5258871 h 5668297"/>
                <a:gd name="connsiteX17" fmla="*/ 119941 w 2749748"/>
                <a:gd name="connsiteY17" fmla="*/ 5288486 h 5668297"/>
                <a:gd name="connsiteX18" fmla="*/ 124383 w 2749748"/>
                <a:gd name="connsiteY18" fmla="*/ 5318101 h 5668297"/>
                <a:gd name="connsiteX19" fmla="*/ 131787 w 2749748"/>
                <a:gd name="connsiteY19" fmla="*/ 5346235 h 5668297"/>
                <a:gd name="connsiteX20" fmla="*/ 142152 w 2749748"/>
                <a:gd name="connsiteY20" fmla="*/ 5372888 h 5668297"/>
                <a:gd name="connsiteX21" fmla="*/ 153998 w 2749748"/>
                <a:gd name="connsiteY21" fmla="*/ 5398061 h 5668297"/>
                <a:gd name="connsiteX22" fmla="*/ 167325 w 2749748"/>
                <a:gd name="connsiteY22" fmla="*/ 5420272 h 5668297"/>
                <a:gd name="connsiteX23" fmla="*/ 185094 w 2749748"/>
                <a:gd name="connsiteY23" fmla="*/ 5442483 h 5668297"/>
                <a:gd name="connsiteX24" fmla="*/ 204343 w 2749748"/>
                <a:gd name="connsiteY24" fmla="*/ 5464695 h 5668297"/>
                <a:gd name="connsiteX25" fmla="*/ 225074 w 2749748"/>
                <a:gd name="connsiteY25" fmla="*/ 5482464 h 5668297"/>
                <a:gd name="connsiteX26" fmla="*/ 247285 w 2749748"/>
                <a:gd name="connsiteY26" fmla="*/ 5500233 h 5668297"/>
                <a:gd name="connsiteX27" fmla="*/ 270977 w 2749748"/>
                <a:gd name="connsiteY27" fmla="*/ 5515040 h 5668297"/>
                <a:gd name="connsiteX28" fmla="*/ 296150 w 2749748"/>
                <a:gd name="connsiteY28" fmla="*/ 5526886 h 5668297"/>
                <a:gd name="connsiteX29" fmla="*/ 324284 w 2749748"/>
                <a:gd name="connsiteY29" fmla="*/ 5537251 h 5668297"/>
                <a:gd name="connsiteX30" fmla="*/ 350937 w 2749748"/>
                <a:gd name="connsiteY30" fmla="*/ 5544655 h 5668297"/>
                <a:gd name="connsiteX31" fmla="*/ 379072 w 2749748"/>
                <a:gd name="connsiteY31" fmla="*/ 5547617 h 5668297"/>
                <a:gd name="connsiteX32" fmla="*/ 408686 w 2749748"/>
                <a:gd name="connsiteY32" fmla="*/ 5549097 h 5668297"/>
                <a:gd name="connsiteX33" fmla="*/ 2341062 w 2749748"/>
                <a:gd name="connsiteY33" fmla="*/ 5549097 h 5668297"/>
                <a:gd name="connsiteX34" fmla="*/ 2372158 w 2749748"/>
                <a:gd name="connsiteY34" fmla="*/ 5547617 h 5668297"/>
                <a:gd name="connsiteX35" fmla="*/ 2398811 w 2749748"/>
                <a:gd name="connsiteY35" fmla="*/ 5544655 h 5668297"/>
                <a:gd name="connsiteX36" fmla="*/ 2428426 w 2749748"/>
                <a:gd name="connsiteY36" fmla="*/ 5537251 h 5668297"/>
                <a:gd name="connsiteX37" fmla="*/ 2453598 w 2749748"/>
                <a:gd name="connsiteY37" fmla="*/ 5526886 h 5668297"/>
                <a:gd name="connsiteX38" fmla="*/ 2481733 w 2749748"/>
                <a:gd name="connsiteY38" fmla="*/ 5515040 h 5668297"/>
                <a:gd name="connsiteX39" fmla="*/ 2503944 w 2749748"/>
                <a:gd name="connsiteY39" fmla="*/ 5500233 h 5668297"/>
                <a:gd name="connsiteX40" fmla="*/ 2526155 w 2749748"/>
                <a:gd name="connsiteY40" fmla="*/ 5482464 h 5668297"/>
                <a:gd name="connsiteX41" fmla="*/ 2548366 w 2749748"/>
                <a:gd name="connsiteY41" fmla="*/ 5464695 h 5668297"/>
                <a:gd name="connsiteX42" fmla="*/ 2566135 w 2749748"/>
                <a:gd name="connsiteY42" fmla="*/ 5442483 h 5668297"/>
                <a:gd name="connsiteX43" fmla="*/ 2583904 w 2749748"/>
                <a:gd name="connsiteY43" fmla="*/ 5420272 h 5668297"/>
                <a:gd name="connsiteX44" fmla="*/ 2598712 w 2749748"/>
                <a:gd name="connsiteY44" fmla="*/ 5398061 h 5668297"/>
                <a:gd name="connsiteX45" fmla="*/ 2610558 w 2749748"/>
                <a:gd name="connsiteY45" fmla="*/ 5372888 h 5668297"/>
                <a:gd name="connsiteX46" fmla="*/ 2620923 w 2749748"/>
                <a:gd name="connsiteY46" fmla="*/ 5346235 h 5668297"/>
                <a:gd name="connsiteX47" fmla="*/ 2625365 w 2749748"/>
                <a:gd name="connsiteY47" fmla="*/ 5318101 h 5668297"/>
                <a:gd name="connsiteX48" fmla="*/ 2629808 w 2749748"/>
                <a:gd name="connsiteY48" fmla="*/ 5288486 h 5668297"/>
                <a:gd name="connsiteX49" fmla="*/ 2632769 w 2749748"/>
                <a:gd name="connsiteY49" fmla="*/ 5258871 h 5668297"/>
                <a:gd name="connsiteX50" fmla="*/ 2632769 w 2749748"/>
                <a:gd name="connsiteY50" fmla="*/ 410906 h 5668297"/>
                <a:gd name="connsiteX51" fmla="*/ 2629808 w 2749748"/>
                <a:gd name="connsiteY51" fmla="*/ 381291 h 5668297"/>
                <a:gd name="connsiteX52" fmla="*/ 2625365 w 2749748"/>
                <a:gd name="connsiteY52" fmla="*/ 351676 h 5668297"/>
                <a:gd name="connsiteX53" fmla="*/ 2620923 w 2749748"/>
                <a:gd name="connsiteY53" fmla="*/ 323542 h 5668297"/>
                <a:gd name="connsiteX54" fmla="*/ 2610558 w 2749748"/>
                <a:gd name="connsiteY54" fmla="*/ 296889 h 5668297"/>
                <a:gd name="connsiteX55" fmla="*/ 2598712 w 2749748"/>
                <a:gd name="connsiteY55" fmla="*/ 271716 h 5668297"/>
                <a:gd name="connsiteX56" fmla="*/ 2583904 w 2749748"/>
                <a:gd name="connsiteY56" fmla="*/ 246543 h 5668297"/>
                <a:gd name="connsiteX57" fmla="*/ 2566135 w 2749748"/>
                <a:gd name="connsiteY57" fmla="*/ 224332 h 5668297"/>
                <a:gd name="connsiteX58" fmla="*/ 2548366 w 2749748"/>
                <a:gd name="connsiteY58" fmla="*/ 203602 h 5668297"/>
                <a:gd name="connsiteX59" fmla="*/ 2526155 w 2749748"/>
                <a:gd name="connsiteY59" fmla="*/ 184352 h 5668297"/>
                <a:gd name="connsiteX60" fmla="*/ 2503944 w 2749748"/>
                <a:gd name="connsiteY60" fmla="*/ 169544 h 5668297"/>
                <a:gd name="connsiteX61" fmla="*/ 2481733 w 2749748"/>
                <a:gd name="connsiteY61" fmla="*/ 154737 h 5668297"/>
                <a:gd name="connsiteX62" fmla="*/ 2453598 w 2749748"/>
                <a:gd name="connsiteY62" fmla="*/ 141410 h 5668297"/>
                <a:gd name="connsiteX63" fmla="*/ 2428426 w 2749748"/>
                <a:gd name="connsiteY63" fmla="*/ 132526 h 5668297"/>
                <a:gd name="connsiteX64" fmla="*/ 2398811 w 2749748"/>
                <a:gd name="connsiteY64" fmla="*/ 125122 h 5668297"/>
                <a:gd name="connsiteX65" fmla="*/ 2372158 w 2749748"/>
                <a:gd name="connsiteY65" fmla="*/ 119199 h 5668297"/>
                <a:gd name="connsiteX66" fmla="*/ 2341062 w 2749748"/>
                <a:gd name="connsiteY66" fmla="*/ 119199 h 5668297"/>
                <a:gd name="connsiteX67" fmla="*/ 2129315 w 2749748"/>
                <a:gd name="connsiteY67" fmla="*/ 119199 h 5668297"/>
                <a:gd name="connsiteX68" fmla="*/ 2117469 w 2749748"/>
                <a:gd name="connsiteY68" fmla="*/ 119199 h 5668297"/>
                <a:gd name="connsiteX69" fmla="*/ 2107104 w 2749748"/>
                <a:gd name="connsiteY69" fmla="*/ 122161 h 5668297"/>
                <a:gd name="connsiteX70" fmla="*/ 2096738 w 2749748"/>
                <a:gd name="connsiteY70" fmla="*/ 126603 h 5668297"/>
                <a:gd name="connsiteX71" fmla="*/ 2089335 w 2749748"/>
                <a:gd name="connsiteY71" fmla="*/ 134007 h 5668297"/>
                <a:gd name="connsiteX72" fmla="*/ 2081931 w 2749748"/>
                <a:gd name="connsiteY72" fmla="*/ 141410 h 5668297"/>
                <a:gd name="connsiteX73" fmla="*/ 2077489 w 2749748"/>
                <a:gd name="connsiteY73" fmla="*/ 151776 h 5668297"/>
                <a:gd name="connsiteX74" fmla="*/ 2074527 w 2749748"/>
                <a:gd name="connsiteY74" fmla="*/ 162141 h 5668297"/>
                <a:gd name="connsiteX75" fmla="*/ 2074527 w 2749748"/>
                <a:gd name="connsiteY75" fmla="*/ 173987 h 5668297"/>
                <a:gd name="connsiteX76" fmla="*/ 2073046 w 2749748"/>
                <a:gd name="connsiteY76" fmla="*/ 188794 h 5668297"/>
                <a:gd name="connsiteX77" fmla="*/ 2073046 w 2749748"/>
                <a:gd name="connsiteY77" fmla="*/ 203602 h 5668297"/>
                <a:gd name="connsiteX78" fmla="*/ 2062681 w 2749748"/>
                <a:gd name="connsiteY78" fmla="*/ 231736 h 5668297"/>
                <a:gd name="connsiteX79" fmla="*/ 2050835 w 2749748"/>
                <a:gd name="connsiteY79" fmla="*/ 256909 h 5668297"/>
                <a:gd name="connsiteX80" fmla="*/ 2030105 w 2749748"/>
                <a:gd name="connsiteY80" fmla="*/ 279120 h 5668297"/>
                <a:gd name="connsiteX81" fmla="*/ 2007894 w 2749748"/>
                <a:gd name="connsiteY81" fmla="*/ 296889 h 5668297"/>
                <a:gd name="connsiteX82" fmla="*/ 1982721 w 2749748"/>
                <a:gd name="connsiteY82" fmla="*/ 311696 h 5668297"/>
                <a:gd name="connsiteX83" fmla="*/ 1956067 w 2749748"/>
                <a:gd name="connsiteY83" fmla="*/ 319100 h 5668297"/>
                <a:gd name="connsiteX84" fmla="*/ 1941260 w 2749748"/>
                <a:gd name="connsiteY84" fmla="*/ 320581 h 5668297"/>
                <a:gd name="connsiteX85" fmla="*/ 1924972 w 2749748"/>
                <a:gd name="connsiteY85" fmla="*/ 320581 h 5668297"/>
                <a:gd name="connsiteX86" fmla="*/ 824777 w 2749748"/>
                <a:gd name="connsiteY86" fmla="*/ 320581 h 5668297"/>
                <a:gd name="connsiteX87" fmla="*/ 809969 w 2749748"/>
                <a:gd name="connsiteY87" fmla="*/ 320581 h 5668297"/>
                <a:gd name="connsiteX88" fmla="*/ 795162 w 2749748"/>
                <a:gd name="connsiteY88" fmla="*/ 319100 h 5668297"/>
                <a:gd name="connsiteX89" fmla="*/ 767027 w 2749748"/>
                <a:gd name="connsiteY89" fmla="*/ 311696 h 5668297"/>
                <a:gd name="connsiteX90" fmla="*/ 741855 w 2749748"/>
                <a:gd name="connsiteY90" fmla="*/ 296889 h 5668297"/>
                <a:gd name="connsiteX91" fmla="*/ 719643 w 2749748"/>
                <a:gd name="connsiteY91" fmla="*/ 279120 h 5668297"/>
                <a:gd name="connsiteX92" fmla="*/ 701874 w 2749748"/>
                <a:gd name="connsiteY92" fmla="*/ 256909 h 5668297"/>
                <a:gd name="connsiteX93" fmla="*/ 687067 w 2749748"/>
                <a:gd name="connsiteY93" fmla="*/ 231736 h 5668297"/>
                <a:gd name="connsiteX94" fmla="*/ 679663 w 2749748"/>
                <a:gd name="connsiteY94" fmla="*/ 203602 h 5668297"/>
                <a:gd name="connsiteX95" fmla="*/ 678183 w 2749748"/>
                <a:gd name="connsiteY95" fmla="*/ 188794 h 5668297"/>
                <a:gd name="connsiteX96" fmla="*/ 678183 w 2749748"/>
                <a:gd name="connsiteY96" fmla="*/ 173987 h 5668297"/>
                <a:gd name="connsiteX97" fmla="*/ 675221 w 2749748"/>
                <a:gd name="connsiteY97" fmla="*/ 162141 h 5668297"/>
                <a:gd name="connsiteX98" fmla="*/ 672260 w 2749748"/>
                <a:gd name="connsiteY98" fmla="*/ 151776 h 5668297"/>
                <a:gd name="connsiteX99" fmla="*/ 667817 w 2749748"/>
                <a:gd name="connsiteY99" fmla="*/ 141410 h 5668297"/>
                <a:gd name="connsiteX100" fmla="*/ 660414 w 2749748"/>
                <a:gd name="connsiteY100" fmla="*/ 134007 h 5668297"/>
                <a:gd name="connsiteX101" fmla="*/ 653010 w 2749748"/>
                <a:gd name="connsiteY101" fmla="*/ 126603 h 5668297"/>
                <a:gd name="connsiteX102" fmla="*/ 642645 w 2749748"/>
                <a:gd name="connsiteY102" fmla="*/ 122161 h 5668297"/>
                <a:gd name="connsiteX103" fmla="*/ 632279 w 2749748"/>
                <a:gd name="connsiteY103" fmla="*/ 119199 h 5668297"/>
                <a:gd name="connsiteX104" fmla="*/ 623395 w 2749748"/>
                <a:gd name="connsiteY104" fmla="*/ 119199 h 5668297"/>
                <a:gd name="connsiteX105" fmla="*/ 408686 w 2749748"/>
                <a:gd name="connsiteY105" fmla="*/ 119199 h 5668297"/>
                <a:gd name="connsiteX106" fmla="*/ 389437 w 2749748"/>
                <a:gd name="connsiteY106" fmla="*/ 0 h 5668297"/>
                <a:gd name="connsiteX107" fmla="*/ 2361792 w 2749748"/>
                <a:gd name="connsiteY107" fmla="*/ 0 h 5668297"/>
                <a:gd name="connsiteX108" fmla="*/ 2401772 w 2749748"/>
                <a:gd name="connsiteY108" fmla="*/ 2962 h 5668297"/>
                <a:gd name="connsiteX109" fmla="*/ 2441752 w 2749748"/>
                <a:gd name="connsiteY109" fmla="*/ 10365 h 5668297"/>
                <a:gd name="connsiteX110" fmla="*/ 2478771 w 2749748"/>
                <a:gd name="connsiteY110" fmla="*/ 17769 h 5668297"/>
                <a:gd name="connsiteX111" fmla="*/ 2512828 w 2749748"/>
                <a:gd name="connsiteY111" fmla="*/ 32577 h 5668297"/>
                <a:gd name="connsiteX112" fmla="*/ 2548366 w 2749748"/>
                <a:gd name="connsiteY112" fmla="*/ 47384 h 5668297"/>
                <a:gd name="connsiteX113" fmla="*/ 2577981 w 2749748"/>
                <a:gd name="connsiteY113" fmla="*/ 68114 h 5668297"/>
                <a:gd name="connsiteX114" fmla="*/ 2607596 w 2749748"/>
                <a:gd name="connsiteY114" fmla="*/ 90326 h 5668297"/>
                <a:gd name="connsiteX115" fmla="*/ 2635730 w 2749748"/>
                <a:gd name="connsiteY115" fmla="*/ 115498 h 5668297"/>
                <a:gd name="connsiteX116" fmla="*/ 2660903 w 2749748"/>
                <a:gd name="connsiteY116" fmla="*/ 142152 h 5668297"/>
                <a:gd name="connsiteX117" fmla="*/ 2683114 w 2749748"/>
                <a:gd name="connsiteY117" fmla="*/ 173247 h 5668297"/>
                <a:gd name="connsiteX118" fmla="*/ 2702364 w 2749748"/>
                <a:gd name="connsiteY118" fmla="*/ 204343 h 5668297"/>
                <a:gd name="connsiteX119" fmla="*/ 2720133 w 2749748"/>
                <a:gd name="connsiteY119" fmla="*/ 239881 h 5668297"/>
                <a:gd name="connsiteX120" fmla="*/ 2731979 w 2749748"/>
                <a:gd name="connsiteY120" fmla="*/ 273938 h 5668297"/>
                <a:gd name="connsiteX121" fmla="*/ 2742344 w 2749748"/>
                <a:gd name="connsiteY121" fmla="*/ 312438 h 5668297"/>
                <a:gd name="connsiteX122" fmla="*/ 2748267 w 2749748"/>
                <a:gd name="connsiteY122" fmla="*/ 349456 h 5668297"/>
                <a:gd name="connsiteX123" fmla="*/ 2749748 w 2749748"/>
                <a:gd name="connsiteY123" fmla="*/ 389436 h 5668297"/>
                <a:gd name="connsiteX124" fmla="*/ 2749748 w 2749748"/>
                <a:gd name="connsiteY124" fmla="*/ 5281822 h 5668297"/>
                <a:gd name="connsiteX125" fmla="*/ 2748267 w 2749748"/>
                <a:gd name="connsiteY125" fmla="*/ 5321803 h 5668297"/>
                <a:gd name="connsiteX126" fmla="*/ 2742344 w 2749748"/>
                <a:gd name="connsiteY126" fmla="*/ 5358821 h 5668297"/>
                <a:gd name="connsiteX127" fmla="*/ 2731979 w 2749748"/>
                <a:gd name="connsiteY127" fmla="*/ 5395840 h 5668297"/>
                <a:gd name="connsiteX128" fmla="*/ 2720133 w 2749748"/>
                <a:gd name="connsiteY128" fmla="*/ 5431378 h 5668297"/>
                <a:gd name="connsiteX129" fmla="*/ 2702364 w 2749748"/>
                <a:gd name="connsiteY129" fmla="*/ 5465435 h 5668297"/>
                <a:gd name="connsiteX130" fmla="*/ 2683114 w 2749748"/>
                <a:gd name="connsiteY130" fmla="*/ 5498011 h 5668297"/>
                <a:gd name="connsiteX131" fmla="*/ 2660903 w 2749748"/>
                <a:gd name="connsiteY131" fmla="*/ 5527626 h 5668297"/>
                <a:gd name="connsiteX132" fmla="*/ 2635730 w 2749748"/>
                <a:gd name="connsiteY132" fmla="*/ 5555761 h 5668297"/>
                <a:gd name="connsiteX133" fmla="*/ 2607596 w 2749748"/>
                <a:gd name="connsiteY133" fmla="*/ 5580933 h 5668297"/>
                <a:gd name="connsiteX134" fmla="*/ 2577981 w 2749748"/>
                <a:gd name="connsiteY134" fmla="*/ 5603144 h 5668297"/>
                <a:gd name="connsiteX135" fmla="*/ 2548366 w 2749748"/>
                <a:gd name="connsiteY135" fmla="*/ 5622394 h 5668297"/>
                <a:gd name="connsiteX136" fmla="*/ 2512828 w 2749748"/>
                <a:gd name="connsiteY136" fmla="*/ 5637202 h 5668297"/>
                <a:gd name="connsiteX137" fmla="*/ 2478771 w 2749748"/>
                <a:gd name="connsiteY137" fmla="*/ 5650528 h 5668297"/>
                <a:gd name="connsiteX138" fmla="*/ 2441752 w 2749748"/>
                <a:gd name="connsiteY138" fmla="*/ 5660894 h 5668297"/>
                <a:gd name="connsiteX139" fmla="*/ 2401772 w 2749748"/>
                <a:gd name="connsiteY139" fmla="*/ 5668297 h 5668297"/>
                <a:gd name="connsiteX140" fmla="*/ 2361792 w 2749748"/>
                <a:gd name="connsiteY140" fmla="*/ 5668297 h 5668297"/>
                <a:gd name="connsiteX141" fmla="*/ 389437 w 2749748"/>
                <a:gd name="connsiteY141" fmla="*/ 5668297 h 5668297"/>
                <a:gd name="connsiteX142" fmla="*/ 349457 w 2749748"/>
                <a:gd name="connsiteY142" fmla="*/ 5668297 h 5668297"/>
                <a:gd name="connsiteX143" fmla="*/ 310957 w 2749748"/>
                <a:gd name="connsiteY143" fmla="*/ 5660894 h 5668297"/>
                <a:gd name="connsiteX144" fmla="*/ 273939 w 2749748"/>
                <a:gd name="connsiteY144" fmla="*/ 5650528 h 5668297"/>
                <a:gd name="connsiteX145" fmla="*/ 236920 w 2749748"/>
                <a:gd name="connsiteY145" fmla="*/ 5637202 h 5668297"/>
                <a:gd name="connsiteX146" fmla="*/ 204343 w 2749748"/>
                <a:gd name="connsiteY146" fmla="*/ 5622394 h 5668297"/>
                <a:gd name="connsiteX147" fmla="*/ 171767 w 2749748"/>
                <a:gd name="connsiteY147" fmla="*/ 5603144 h 5668297"/>
                <a:gd name="connsiteX148" fmla="*/ 142152 w 2749748"/>
                <a:gd name="connsiteY148" fmla="*/ 5580933 h 5668297"/>
                <a:gd name="connsiteX149" fmla="*/ 115499 w 2749748"/>
                <a:gd name="connsiteY149" fmla="*/ 5555761 h 5668297"/>
                <a:gd name="connsiteX150" fmla="*/ 90326 w 2749748"/>
                <a:gd name="connsiteY150" fmla="*/ 5527626 h 5668297"/>
                <a:gd name="connsiteX151" fmla="*/ 68115 w 2749748"/>
                <a:gd name="connsiteY151" fmla="*/ 5498011 h 5668297"/>
                <a:gd name="connsiteX152" fmla="*/ 47384 w 2749748"/>
                <a:gd name="connsiteY152" fmla="*/ 5465435 h 5668297"/>
                <a:gd name="connsiteX153" fmla="*/ 29615 w 2749748"/>
                <a:gd name="connsiteY153" fmla="*/ 5431378 h 5668297"/>
                <a:gd name="connsiteX154" fmla="*/ 17769 w 2749748"/>
                <a:gd name="connsiteY154" fmla="*/ 5395840 h 5668297"/>
                <a:gd name="connsiteX155" fmla="*/ 7404 w 2749748"/>
                <a:gd name="connsiteY155" fmla="*/ 5358821 h 5668297"/>
                <a:gd name="connsiteX156" fmla="*/ 2962 w 2749748"/>
                <a:gd name="connsiteY156" fmla="*/ 5321803 h 5668297"/>
                <a:gd name="connsiteX157" fmla="*/ 0 w 2749748"/>
                <a:gd name="connsiteY157" fmla="*/ 5281822 h 5668297"/>
                <a:gd name="connsiteX158" fmla="*/ 0 w 2749748"/>
                <a:gd name="connsiteY158" fmla="*/ 389436 h 5668297"/>
                <a:gd name="connsiteX159" fmla="*/ 2962 w 2749748"/>
                <a:gd name="connsiteY159" fmla="*/ 349456 h 5668297"/>
                <a:gd name="connsiteX160" fmla="*/ 7404 w 2749748"/>
                <a:gd name="connsiteY160" fmla="*/ 312438 h 5668297"/>
                <a:gd name="connsiteX161" fmla="*/ 17769 w 2749748"/>
                <a:gd name="connsiteY161" fmla="*/ 273938 h 5668297"/>
                <a:gd name="connsiteX162" fmla="*/ 29615 w 2749748"/>
                <a:gd name="connsiteY162" fmla="*/ 239881 h 5668297"/>
                <a:gd name="connsiteX163" fmla="*/ 47384 w 2749748"/>
                <a:gd name="connsiteY163" fmla="*/ 204343 h 5668297"/>
                <a:gd name="connsiteX164" fmla="*/ 68115 w 2749748"/>
                <a:gd name="connsiteY164" fmla="*/ 173247 h 5668297"/>
                <a:gd name="connsiteX165" fmla="*/ 90326 w 2749748"/>
                <a:gd name="connsiteY165" fmla="*/ 142152 h 5668297"/>
                <a:gd name="connsiteX166" fmla="*/ 115499 w 2749748"/>
                <a:gd name="connsiteY166" fmla="*/ 115498 h 5668297"/>
                <a:gd name="connsiteX167" fmla="*/ 142152 w 2749748"/>
                <a:gd name="connsiteY167" fmla="*/ 90326 h 5668297"/>
                <a:gd name="connsiteX168" fmla="*/ 171767 w 2749748"/>
                <a:gd name="connsiteY168" fmla="*/ 68114 h 5668297"/>
                <a:gd name="connsiteX169" fmla="*/ 204343 w 2749748"/>
                <a:gd name="connsiteY169" fmla="*/ 47384 h 5668297"/>
                <a:gd name="connsiteX170" fmla="*/ 236920 w 2749748"/>
                <a:gd name="connsiteY170" fmla="*/ 32577 h 5668297"/>
                <a:gd name="connsiteX171" fmla="*/ 273939 w 2749748"/>
                <a:gd name="connsiteY171" fmla="*/ 17769 h 5668297"/>
                <a:gd name="connsiteX172" fmla="*/ 310957 w 2749748"/>
                <a:gd name="connsiteY172" fmla="*/ 10365 h 5668297"/>
                <a:gd name="connsiteX173" fmla="*/ 349457 w 2749748"/>
                <a:gd name="connsiteY173" fmla="*/ 2962 h 56682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Lst>
              <a:rect l="l" t="t" r="r" b="b"/>
              <a:pathLst>
                <a:path w="2749748" h="5668297">
                  <a:moveTo>
                    <a:pt x="379072" y="119199"/>
                  </a:moveTo>
                  <a:lnTo>
                    <a:pt x="350937" y="125122"/>
                  </a:lnTo>
                  <a:lnTo>
                    <a:pt x="324284" y="132526"/>
                  </a:lnTo>
                  <a:lnTo>
                    <a:pt x="296150" y="141410"/>
                  </a:lnTo>
                  <a:lnTo>
                    <a:pt x="270977" y="154737"/>
                  </a:lnTo>
                  <a:lnTo>
                    <a:pt x="247285" y="169544"/>
                  </a:lnTo>
                  <a:lnTo>
                    <a:pt x="225074" y="184352"/>
                  </a:lnTo>
                  <a:lnTo>
                    <a:pt x="204343" y="203602"/>
                  </a:lnTo>
                  <a:lnTo>
                    <a:pt x="185094" y="224332"/>
                  </a:lnTo>
                  <a:lnTo>
                    <a:pt x="167325" y="246543"/>
                  </a:lnTo>
                  <a:lnTo>
                    <a:pt x="153998" y="271716"/>
                  </a:lnTo>
                  <a:lnTo>
                    <a:pt x="142152" y="296889"/>
                  </a:lnTo>
                  <a:lnTo>
                    <a:pt x="131787" y="323542"/>
                  </a:lnTo>
                  <a:lnTo>
                    <a:pt x="124383" y="351676"/>
                  </a:lnTo>
                  <a:lnTo>
                    <a:pt x="119941" y="381291"/>
                  </a:lnTo>
                  <a:lnTo>
                    <a:pt x="116979" y="410906"/>
                  </a:lnTo>
                  <a:lnTo>
                    <a:pt x="116979" y="5258871"/>
                  </a:lnTo>
                  <a:lnTo>
                    <a:pt x="119941" y="5288486"/>
                  </a:lnTo>
                  <a:lnTo>
                    <a:pt x="124383" y="5318101"/>
                  </a:lnTo>
                  <a:lnTo>
                    <a:pt x="131787" y="5346235"/>
                  </a:lnTo>
                  <a:lnTo>
                    <a:pt x="142152" y="5372888"/>
                  </a:lnTo>
                  <a:lnTo>
                    <a:pt x="153998" y="5398061"/>
                  </a:lnTo>
                  <a:lnTo>
                    <a:pt x="167325" y="5420272"/>
                  </a:lnTo>
                  <a:lnTo>
                    <a:pt x="185094" y="5442483"/>
                  </a:lnTo>
                  <a:lnTo>
                    <a:pt x="204343" y="5464695"/>
                  </a:lnTo>
                  <a:lnTo>
                    <a:pt x="225074" y="5482464"/>
                  </a:lnTo>
                  <a:lnTo>
                    <a:pt x="247285" y="5500233"/>
                  </a:lnTo>
                  <a:lnTo>
                    <a:pt x="270977" y="5515040"/>
                  </a:lnTo>
                  <a:lnTo>
                    <a:pt x="296150" y="5526886"/>
                  </a:lnTo>
                  <a:lnTo>
                    <a:pt x="324284" y="5537251"/>
                  </a:lnTo>
                  <a:lnTo>
                    <a:pt x="350937" y="5544655"/>
                  </a:lnTo>
                  <a:lnTo>
                    <a:pt x="379072" y="5547617"/>
                  </a:lnTo>
                  <a:lnTo>
                    <a:pt x="408686" y="5549097"/>
                  </a:lnTo>
                  <a:lnTo>
                    <a:pt x="2341062" y="5549097"/>
                  </a:lnTo>
                  <a:lnTo>
                    <a:pt x="2372158" y="5547617"/>
                  </a:lnTo>
                  <a:lnTo>
                    <a:pt x="2398811" y="5544655"/>
                  </a:lnTo>
                  <a:lnTo>
                    <a:pt x="2428426" y="5537251"/>
                  </a:lnTo>
                  <a:lnTo>
                    <a:pt x="2453598" y="5526886"/>
                  </a:lnTo>
                  <a:lnTo>
                    <a:pt x="2481733" y="5515040"/>
                  </a:lnTo>
                  <a:lnTo>
                    <a:pt x="2503944" y="5500233"/>
                  </a:lnTo>
                  <a:lnTo>
                    <a:pt x="2526155" y="5482464"/>
                  </a:lnTo>
                  <a:lnTo>
                    <a:pt x="2548366" y="5464695"/>
                  </a:lnTo>
                  <a:lnTo>
                    <a:pt x="2566135" y="5442483"/>
                  </a:lnTo>
                  <a:lnTo>
                    <a:pt x="2583904" y="5420272"/>
                  </a:lnTo>
                  <a:lnTo>
                    <a:pt x="2598712" y="5398061"/>
                  </a:lnTo>
                  <a:lnTo>
                    <a:pt x="2610558" y="5372888"/>
                  </a:lnTo>
                  <a:lnTo>
                    <a:pt x="2620923" y="5346235"/>
                  </a:lnTo>
                  <a:lnTo>
                    <a:pt x="2625365" y="5318101"/>
                  </a:lnTo>
                  <a:lnTo>
                    <a:pt x="2629808" y="5288486"/>
                  </a:lnTo>
                  <a:lnTo>
                    <a:pt x="2632769" y="5258871"/>
                  </a:lnTo>
                  <a:lnTo>
                    <a:pt x="2632769" y="410906"/>
                  </a:lnTo>
                  <a:lnTo>
                    <a:pt x="2629808" y="381291"/>
                  </a:lnTo>
                  <a:lnTo>
                    <a:pt x="2625365" y="351676"/>
                  </a:lnTo>
                  <a:lnTo>
                    <a:pt x="2620923" y="323542"/>
                  </a:lnTo>
                  <a:lnTo>
                    <a:pt x="2610558" y="296889"/>
                  </a:lnTo>
                  <a:lnTo>
                    <a:pt x="2598712" y="271716"/>
                  </a:lnTo>
                  <a:lnTo>
                    <a:pt x="2583904" y="246543"/>
                  </a:lnTo>
                  <a:lnTo>
                    <a:pt x="2566135" y="224332"/>
                  </a:lnTo>
                  <a:lnTo>
                    <a:pt x="2548366" y="203602"/>
                  </a:lnTo>
                  <a:lnTo>
                    <a:pt x="2526155" y="184352"/>
                  </a:lnTo>
                  <a:lnTo>
                    <a:pt x="2503944" y="169544"/>
                  </a:lnTo>
                  <a:lnTo>
                    <a:pt x="2481733" y="154737"/>
                  </a:lnTo>
                  <a:lnTo>
                    <a:pt x="2453598" y="141410"/>
                  </a:lnTo>
                  <a:lnTo>
                    <a:pt x="2428426" y="132526"/>
                  </a:lnTo>
                  <a:lnTo>
                    <a:pt x="2398811" y="125122"/>
                  </a:lnTo>
                  <a:lnTo>
                    <a:pt x="2372158" y="119199"/>
                  </a:lnTo>
                  <a:lnTo>
                    <a:pt x="2341062" y="119199"/>
                  </a:lnTo>
                  <a:lnTo>
                    <a:pt x="2129315" y="119199"/>
                  </a:lnTo>
                  <a:lnTo>
                    <a:pt x="2117469" y="119199"/>
                  </a:lnTo>
                  <a:lnTo>
                    <a:pt x="2107104" y="122161"/>
                  </a:lnTo>
                  <a:lnTo>
                    <a:pt x="2096738" y="126603"/>
                  </a:lnTo>
                  <a:lnTo>
                    <a:pt x="2089335" y="134007"/>
                  </a:lnTo>
                  <a:lnTo>
                    <a:pt x="2081931" y="141410"/>
                  </a:lnTo>
                  <a:lnTo>
                    <a:pt x="2077489" y="151776"/>
                  </a:lnTo>
                  <a:lnTo>
                    <a:pt x="2074527" y="162141"/>
                  </a:lnTo>
                  <a:lnTo>
                    <a:pt x="2074527" y="173987"/>
                  </a:lnTo>
                  <a:lnTo>
                    <a:pt x="2073046" y="188794"/>
                  </a:lnTo>
                  <a:lnTo>
                    <a:pt x="2073046" y="203602"/>
                  </a:lnTo>
                  <a:lnTo>
                    <a:pt x="2062681" y="231736"/>
                  </a:lnTo>
                  <a:lnTo>
                    <a:pt x="2050835" y="256909"/>
                  </a:lnTo>
                  <a:lnTo>
                    <a:pt x="2030105" y="279120"/>
                  </a:lnTo>
                  <a:lnTo>
                    <a:pt x="2007894" y="296889"/>
                  </a:lnTo>
                  <a:lnTo>
                    <a:pt x="1982721" y="311696"/>
                  </a:lnTo>
                  <a:lnTo>
                    <a:pt x="1956067" y="319100"/>
                  </a:lnTo>
                  <a:lnTo>
                    <a:pt x="1941260" y="320581"/>
                  </a:lnTo>
                  <a:lnTo>
                    <a:pt x="1924972" y="320581"/>
                  </a:lnTo>
                  <a:lnTo>
                    <a:pt x="824777" y="320581"/>
                  </a:lnTo>
                  <a:lnTo>
                    <a:pt x="809969" y="320581"/>
                  </a:lnTo>
                  <a:lnTo>
                    <a:pt x="795162" y="319100"/>
                  </a:lnTo>
                  <a:lnTo>
                    <a:pt x="767027" y="311696"/>
                  </a:lnTo>
                  <a:lnTo>
                    <a:pt x="741855" y="296889"/>
                  </a:lnTo>
                  <a:lnTo>
                    <a:pt x="719643" y="279120"/>
                  </a:lnTo>
                  <a:lnTo>
                    <a:pt x="701874" y="256909"/>
                  </a:lnTo>
                  <a:lnTo>
                    <a:pt x="687067" y="231736"/>
                  </a:lnTo>
                  <a:lnTo>
                    <a:pt x="679663" y="203602"/>
                  </a:lnTo>
                  <a:lnTo>
                    <a:pt x="678183" y="188794"/>
                  </a:lnTo>
                  <a:lnTo>
                    <a:pt x="678183" y="173987"/>
                  </a:lnTo>
                  <a:lnTo>
                    <a:pt x="675221" y="162141"/>
                  </a:lnTo>
                  <a:lnTo>
                    <a:pt x="672260" y="151776"/>
                  </a:lnTo>
                  <a:lnTo>
                    <a:pt x="667817" y="141410"/>
                  </a:lnTo>
                  <a:lnTo>
                    <a:pt x="660414" y="134007"/>
                  </a:lnTo>
                  <a:lnTo>
                    <a:pt x="653010" y="126603"/>
                  </a:lnTo>
                  <a:lnTo>
                    <a:pt x="642645" y="122161"/>
                  </a:lnTo>
                  <a:lnTo>
                    <a:pt x="632279" y="119199"/>
                  </a:lnTo>
                  <a:lnTo>
                    <a:pt x="623395" y="119199"/>
                  </a:lnTo>
                  <a:lnTo>
                    <a:pt x="408686" y="119199"/>
                  </a:lnTo>
                  <a:close/>
                  <a:moveTo>
                    <a:pt x="389437" y="0"/>
                  </a:moveTo>
                  <a:lnTo>
                    <a:pt x="2361792" y="0"/>
                  </a:lnTo>
                  <a:lnTo>
                    <a:pt x="2401772" y="2962"/>
                  </a:lnTo>
                  <a:lnTo>
                    <a:pt x="2441752" y="10365"/>
                  </a:lnTo>
                  <a:lnTo>
                    <a:pt x="2478771" y="17769"/>
                  </a:lnTo>
                  <a:lnTo>
                    <a:pt x="2512828" y="32577"/>
                  </a:lnTo>
                  <a:lnTo>
                    <a:pt x="2548366" y="47384"/>
                  </a:lnTo>
                  <a:lnTo>
                    <a:pt x="2577981" y="68114"/>
                  </a:lnTo>
                  <a:lnTo>
                    <a:pt x="2607596" y="90326"/>
                  </a:lnTo>
                  <a:lnTo>
                    <a:pt x="2635730" y="115498"/>
                  </a:lnTo>
                  <a:lnTo>
                    <a:pt x="2660903" y="142152"/>
                  </a:lnTo>
                  <a:lnTo>
                    <a:pt x="2683114" y="173247"/>
                  </a:lnTo>
                  <a:lnTo>
                    <a:pt x="2702364" y="204343"/>
                  </a:lnTo>
                  <a:lnTo>
                    <a:pt x="2720133" y="239881"/>
                  </a:lnTo>
                  <a:lnTo>
                    <a:pt x="2731979" y="273938"/>
                  </a:lnTo>
                  <a:lnTo>
                    <a:pt x="2742344" y="312438"/>
                  </a:lnTo>
                  <a:lnTo>
                    <a:pt x="2748267" y="349456"/>
                  </a:lnTo>
                  <a:lnTo>
                    <a:pt x="2749748" y="389436"/>
                  </a:lnTo>
                  <a:lnTo>
                    <a:pt x="2749748" y="5281822"/>
                  </a:lnTo>
                  <a:lnTo>
                    <a:pt x="2748267" y="5321803"/>
                  </a:lnTo>
                  <a:lnTo>
                    <a:pt x="2742344" y="5358821"/>
                  </a:lnTo>
                  <a:lnTo>
                    <a:pt x="2731979" y="5395840"/>
                  </a:lnTo>
                  <a:lnTo>
                    <a:pt x="2720133" y="5431378"/>
                  </a:lnTo>
                  <a:lnTo>
                    <a:pt x="2702364" y="5465435"/>
                  </a:lnTo>
                  <a:lnTo>
                    <a:pt x="2683114" y="5498011"/>
                  </a:lnTo>
                  <a:lnTo>
                    <a:pt x="2660903" y="5527626"/>
                  </a:lnTo>
                  <a:lnTo>
                    <a:pt x="2635730" y="5555761"/>
                  </a:lnTo>
                  <a:lnTo>
                    <a:pt x="2607596" y="5580933"/>
                  </a:lnTo>
                  <a:lnTo>
                    <a:pt x="2577981" y="5603144"/>
                  </a:lnTo>
                  <a:lnTo>
                    <a:pt x="2548366" y="5622394"/>
                  </a:lnTo>
                  <a:lnTo>
                    <a:pt x="2512828" y="5637202"/>
                  </a:lnTo>
                  <a:lnTo>
                    <a:pt x="2478771" y="5650528"/>
                  </a:lnTo>
                  <a:lnTo>
                    <a:pt x="2441752" y="5660894"/>
                  </a:lnTo>
                  <a:lnTo>
                    <a:pt x="2401772" y="5668297"/>
                  </a:lnTo>
                  <a:lnTo>
                    <a:pt x="2361792" y="5668297"/>
                  </a:lnTo>
                  <a:lnTo>
                    <a:pt x="389437" y="5668297"/>
                  </a:lnTo>
                  <a:lnTo>
                    <a:pt x="349457" y="5668297"/>
                  </a:lnTo>
                  <a:lnTo>
                    <a:pt x="310957" y="5660894"/>
                  </a:lnTo>
                  <a:lnTo>
                    <a:pt x="273939" y="5650528"/>
                  </a:lnTo>
                  <a:lnTo>
                    <a:pt x="236920" y="5637202"/>
                  </a:lnTo>
                  <a:lnTo>
                    <a:pt x="204343" y="5622394"/>
                  </a:lnTo>
                  <a:lnTo>
                    <a:pt x="171767" y="5603144"/>
                  </a:lnTo>
                  <a:lnTo>
                    <a:pt x="142152" y="5580933"/>
                  </a:lnTo>
                  <a:lnTo>
                    <a:pt x="115499" y="5555761"/>
                  </a:lnTo>
                  <a:lnTo>
                    <a:pt x="90326" y="5527626"/>
                  </a:lnTo>
                  <a:lnTo>
                    <a:pt x="68115" y="5498011"/>
                  </a:lnTo>
                  <a:lnTo>
                    <a:pt x="47384" y="5465435"/>
                  </a:lnTo>
                  <a:lnTo>
                    <a:pt x="29615" y="5431378"/>
                  </a:lnTo>
                  <a:lnTo>
                    <a:pt x="17769" y="5395840"/>
                  </a:lnTo>
                  <a:lnTo>
                    <a:pt x="7404" y="5358821"/>
                  </a:lnTo>
                  <a:lnTo>
                    <a:pt x="2962" y="5321803"/>
                  </a:lnTo>
                  <a:lnTo>
                    <a:pt x="0" y="5281822"/>
                  </a:lnTo>
                  <a:lnTo>
                    <a:pt x="0" y="389436"/>
                  </a:lnTo>
                  <a:lnTo>
                    <a:pt x="2962" y="349456"/>
                  </a:lnTo>
                  <a:lnTo>
                    <a:pt x="7404" y="312438"/>
                  </a:lnTo>
                  <a:lnTo>
                    <a:pt x="17769" y="273938"/>
                  </a:lnTo>
                  <a:lnTo>
                    <a:pt x="29615" y="239881"/>
                  </a:lnTo>
                  <a:lnTo>
                    <a:pt x="47384" y="204343"/>
                  </a:lnTo>
                  <a:lnTo>
                    <a:pt x="68115" y="173247"/>
                  </a:lnTo>
                  <a:lnTo>
                    <a:pt x="90326" y="142152"/>
                  </a:lnTo>
                  <a:lnTo>
                    <a:pt x="115499" y="115498"/>
                  </a:lnTo>
                  <a:lnTo>
                    <a:pt x="142152" y="90326"/>
                  </a:lnTo>
                  <a:lnTo>
                    <a:pt x="171767" y="68114"/>
                  </a:lnTo>
                  <a:lnTo>
                    <a:pt x="204343" y="47384"/>
                  </a:lnTo>
                  <a:lnTo>
                    <a:pt x="236920" y="32577"/>
                  </a:lnTo>
                  <a:lnTo>
                    <a:pt x="273939" y="17769"/>
                  </a:lnTo>
                  <a:lnTo>
                    <a:pt x="310957" y="10365"/>
                  </a:lnTo>
                  <a:lnTo>
                    <a:pt x="349457" y="2962"/>
                  </a:lnTo>
                  <a:close/>
                </a:path>
              </a:pathLst>
            </a:custGeom>
            <a:gradFill>
              <a:gsLst>
                <a:gs pos="0">
                  <a:srgbClr val="000000"/>
                </a:gs>
                <a:gs pos="100000">
                  <a:srgbClr val="000000"/>
                </a:gs>
                <a:gs pos="50000">
                  <a:srgbClr val="333333"/>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noAutofit/>
            </a:bodyPr>
            <a:lstStyle/>
            <a:p>
              <a:endParaRPr lang="en-US"/>
            </a:p>
          </p:txBody>
        </p:sp>
        <p:sp>
          <p:nvSpPr>
            <p:cNvPr id="69" name="Freeform 10">
              <a:extLst>
                <a:ext uri="{FF2B5EF4-FFF2-40B4-BE49-F238E27FC236}">
                  <a16:creationId xmlns:a16="http://schemas.microsoft.com/office/drawing/2014/main" id="{2C7DC3D6-5BDA-4447-B626-DF2AF2462BF7}"/>
                </a:ext>
              </a:extLst>
            </p:cNvPr>
            <p:cNvSpPr>
              <a:spLocks/>
            </p:cNvSpPr>
            <p:nvPr/>
          </p:nvSpPr>
          <p:spPr bwMode="auto">
            <a:xfrm>
              <a:off x="9354216" y="647418"/>
              <a:ext cx="233958" cy="5564645"/>
            </a:xfrm>
            <a:custGeom>
              <a:avLst/>
              <a:gdLst>
                <a:gd name="T0" fmla="*/ 0 w 158"/>
                <a:gd name="T1" fmla="*/ 0 h 3758"/>
                <a:gd name="T2" fmla="*/ 29 w 158"/>
                <a:gd name="T3" fmla="*/ 25 h 3758"/>
                <a:gd name="T4" fmla="*/ 54 w 158"/>
                <a:gd name="T5" fmla="*/ 52 h 3758"/>
                <a:gd name="T6" fmla="*/ 77 w 158"/>
                <a:gd name="T7" fmla="*/ 82 h 3758"/>
                <a:gd name="T8" fmla="*/ 96 w 158"/>
                <a:gd name="T9" fmla="*/ 116 h 3758"/>
                <a:gd name="T10" fmla="*/ 111 w 158"/>
                <a:gd name="T11" fmla="*/ 151 h 3758"/>
                <a:gd name="T12" fmla="*/ 123 w 158"/>
                <a:gd name="T13" fmla="*/ 188 h 3758"/>
                <a:gd name="T14" fmla="*/ 129 w 158"/>
                <a:gd name="T15" fmla="*/ 227 h 3758"/>
                <a:gd name="T16" fmla="*/ 133 w 158"/>
                <a:gd name="T17" fmla="*/ 267 h 3758"/>
                <a:gd name="T18" fmla="*/ 133 w 158"/>
                <a:gd name="T19" fmla="*/ 3490 h 3758"/>
                <a:gd name="T20" fmla="*/ 129 w 158"/>
                <a:gd name="T21" fmla="*/ 3531 h 3758"/>
                <a:gd name="T22" fmla="*/ 123 w 158"/>
                <a:gd name="T23" fmla="*/ 3569 h 3758"/>
                <a:gd name="T24" fmla="*/ 111 w 158"/>
                <a:gd name="T25" fmla="*/ 3607 h 3758"/>
                <a:gd name="T26" fmla="*/ 96 w 158"/>
                <a:gd name="T27" fmla="*/ 3642 h 3758"/>
                <a:gd name="T28" fmla="*/ 77 w 158"/>
                <a:gd name="T29" fmla="*/ 3675 h 3758"/>
                <a:gd name="T30" fmla="*/ 54 w 158"/>
                <a:gd name="T31" fmla="*/ 3706 h 3758"/>
                <a:gd name="T32" fmla="*/ 29 w 158"/>
                <a:gd name="T33" fmla="*/ 3733 h 3758"/>
                <a:gd name="T34" fmla="*/ 0 w 158"/>
                <a:gd name="T35" fmla="*/ 3758 h 3758"/>
                <a:gd name="T36" fmla="*/ 17 w 158"/>
                <a:gd name="T37" fmla="*/ 3751 h 3758"/>
                <a:gd name="T38" fmla="*/ 49 w 158"/>
                <a:gd name="T39" fmla="*/ 3733 h 3758"/>
                <a:gd name="T40" fmla="*/ 77 w 158"/>
                <a:gd name="T41" fmla="*/ 3711 h 3758"/>
                <a:gd name="T42" fmla="*/ 103 w 158"/>
                <a:gd name="T43" fmla="*/ 3684 h 3758"/>
                <a:gd name="T44" fmla="*/ 124 w 158"/>
                <a:gd name="T45" fmla="*/ 3655 h 3758"/>
                <a:gd name="T46" fmla="*/ 140 w 158"/>
                <a:gd name="T47" fmla="*/ 3622 h 3758"/>
                <a:gd name="T48" fmla="*/ 151 w 158"/>
                <a:gd name="T49" fmla="*/ 3586 h 3758"/>
                <a:gd name="T50" fmla="*/ 158 w 158"/>
                <a:gd name="T51" fmla="*/ 3549 h 3758"/>
                <a:gd name="T52" fmla="*/ 158 w 158"/>
                <a:gd name="T53" fmla="*/ 227 h 3758"/>
                <a:gd name="T54" fmla="*/ 158 w 158"/>
                <a:gd name="T55" fmla="*/ 208 h 3758"/>
                <a:gd name="T56" fmla="*/ 151 w 158"/>
                <a:gd name="T57" fmla="*/ 170 h 3758"/>
                <a:gd name="T58" fmla="*/ 140 w 158"/>
                <a:gd name="T59" fmla="*/ 134 h 3758"/>
                <a:gd name="T60" fmla="*/ 124 w 158"/>
                <a:gd name="T61" fmla="*/ 102 h 3758"/>
                <a:gd name="T62" fmla="*/ 103 w 158"/>
                <a:gd name="T63" fmla="*/ 72 h 3758"/>
                <a:gd name="T64" fmla="*/ 77 w 158"/>
                <a:gd name="T65" fmla="*/ 47 h 3758"/>
                <a:gd name="T66" fmla="*/ 49 w 158"/>
                <a:gd name="T67" fmla="*/ 25 h 3758"/>
                <a:gd name="T68" fmla="*/ 17 w 158"/>
                <a:gd name="T69" fmla="*/ 7 h 3758"/>
                <a:gd name="T70" fmla="*/ 0 w 158"/>
                <a:gd name="T71" fmla="*/ 0 h 37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158" h="3758">
                  <a:moveTo>
                    <a:pt x="0" y="0"/>
                  </a:moveTo>
                  <a:lnTo>
                    <a:pt x="0" y="0"/>
                  </a:lnTo>
                  <a:lnTo>
                    <a:pt x="13" y="12"/>
                  </a:lnTo>
                  <a:lnTo>
                    <a:pt x="29" y="25"/>
                  </a:lnTo>
                  <a:lnTo>
                    <a:pt x="42" y="38"/>
                  </a:lnTo>
                  <a:lnTo>
                    <a:pt x="54" y="52"/>
                  </a:lnTo>
                  <a:lnTo>
                    <a:pt x="66" y="67"/>
                  </a:lnTo>
                  <a:lnTo>
                    <a:pt x="77" y="82"/>
                  </a:lnTo>
                  <a:lnTo>
                    <a:pt x="87" y="99"/>
                  </a:lnTo>
                  <a:lnTo>
                    <a:pt x="96" y="116"/>
                  </a:lnTo>
                  <a:lnTo>
                    <a:pt x="104" y="133"/>
                  </a:lnTo>
                  <a:lnTo>
                    <a:pt x="111" y="151"/>
                  </a:lnTo>
                  <a:lnTo>
                    <a:pt x="118" y="170"/>
                  </a:lnTo>
                  <a:lnTo>
                    <a:pt x="123" y="188"/>
                  </a:lnTo>
                  <a:lnTo>
                    <a:pt x="128" y="207"/>
                  </a:lnTo>
                  <a:lnTo>
                    <a:pt x="129" y="227"/>
                  </a:lnTo>
                  <a:lnTo>
                    <a:pt x="131" y="247"/>
                  </a:lnTo>
                  <a:lnTo>
                    <a:pt x="133" y="267"/>
                  </a:lnTo>
                  <a:lnTo>
                    <a:pt x="133" y="3490"/>
                  </a:lnTo>
                  <a:lnTo>
                    <a:pt x="133" y="3490"/>
                  </a:lnTo>
                  <a:lnTo>
                    <a:pt x="131" y="3511"/>
                  </a:lnTo>
                  <a:lnTo>
                    <a:pt x="129" y="3531"/>
                  </a:lnTo>
                  <a:lnTo>
                    <a:pt x="128" y="3549"/>
                  </a:lnTo>
                  <a:lnTo>
                    <a:pt x="123" y="3569"/>
                  </a:lnTo>
                  <a:lnTo>
                    <a:pt x="118" y="3588"/>
                  </a:lnTo>
                  <a:lnTo>
                    <a:pt x="111" y="3607"/>
                  </a:lnTo>
                  <a:lnTo>
                    <a:pt x="104" y="3625"/>
                  </a:lnTo>
                  <a:lnTo>
                    <a:pt x="96" y="3642"/>
                  </a:lnTo>
                  <a:lnTo>
                    <a:pt x="87" y="3659"/>
                  </a:lnTo>
                  <a:lnTo>
                    <a:pt x="77" y="3675"/>
                  </a:lnTo>
                  <a:lnTo>
                    <a:pt x="66" y="3691"/>
                  </a:lnTo>
                  <a:lnTo>
                    <a:pt x="54" y="3706"/>
                  </a:lnTo>
                  <a:lnTo>
                    <a:pt x="42" y="3719"/>
                  </a:lnTo>
                  <a:lnTo>
                    <a:pt x="29" y="3733"/>
                  </a:lnTo>
                  <a:lnTo>
                    <a:pt x="13" y="3746"/>
                  </a:lnTo>
                  <a:lnTo>
                    <a:pt x="0" y="3758"/>
                  </a:lnTo>
                  <a:lnTo>
                    <a:pt x="0" y="3758"/>
                  </a:lnTo>
                  <a:lnTo>
                    <a:pt x="17" y="3751"/>
                  </a:lnTo>
                  <a:lnTo>
                    <a:pt x="34" y="3743"/>
                  </a:lnTo>
                  <a:lnTo>
                    <a:pt x="49" y="3733"/>
                  </a:lnTo>
                  <a:lnTo>
                    <a:pt x="64" y="3723"/>
                  </a:lnTo>
                  <a:lnTo>
                    <a:pt x="77" y="3711"/>
                  </a:lnTo>
                  <a:lnTo>
                    <a:pt x="91" y="3699"/>
                  </a:lnTo>
                  <a:lnTo>
                    <a:pt x="103" y="3684"/>
                  </a:lnTo>
                  <a:lnTo>
                    <a:pt x="114" y="3670"/>
                  </a:lnTo>
                  <a:lnTo>
                    <a:pt x="124" y="3655"/>
                  </a:lnTo>
                  <a:lnTo>
                    <a:pt x="133" y="3638"/>
                  </a:lnTo>
                  <a:lnTo>
                    <a:pt x="140" y="3622"/>
                  </a:lnTo>
                  <a:lnTo>
                    <a:pt x="146" y="3605"/>
                  </a:lnTo>
                  <a:lnTo>
                    <a:pt x="151" y="3586"/>
                  </a:lnTo>
                  <a:lnTo>
                    <a:pt x="155" y="3568"/>
                  </a:lnTo>
                  <a:lnTo>
                    <a:pt x="158" y="3549"/>
                  </a:lnTo>
                  <a:lnTo>
                    <a:pt x="158" y="3531"/>
                  </a:lnTo>
                  <a:lnTo>
                    <a:pt x="158" y="227"/>
                  </a:lnTo>
                  <a:lnTo>
                    <a:pt x="158" y="227"/>
                  </a:lnTo>
                  <a:lnTo>
                    <a:pt x="158" y="208"/>
                  </a:lnTo>
                  <a:lnTo>
                    <a:pt x="155" y="188"/>
                  </a:lnTo>
                  <a:lnTo>
                    <a:pt x="151" y="170"/>
                  </a:lnTo>
                  <a:lnTo>
                    <a:pt x="146" y="153"/>
                  </a:lnTo>
                  <a:lnTo>
                    <a:pt x="140" y="134"/>
                  </a:lnTo>
                  <a:lnTo>
                    <a:pt x="133" y="118"/>
                  </a:lnTo>
                  <a:lnTo>
                    <a:pt x="124" y="102"/>
                  </a:lnTo>
                  <a:lnTo>
                    <a:pt x="114" y="87"/>
                  </a:lnTo>
                  <a:lnTo>
                    <a:pt x="103" y="72"/>
                  </a:lnTo>
                  <a:lnTo>
                    <a:pt x="91" y="59"/>
                  </a:lnTo>
                  <a:lnTo>
                    <a:pt x="77" y="47"/>
                  </a:lnTo>
                  <a:lnTo>
                    <a:pt x="64" y="35"/>
                  </a:lnTo>
                  <a:lnTo>
                    <a:pt x="49" y="25"/>
                  </a:lnTo>
                  <a:lnTo>
                    <a:pt x="34" y="15"/>
                  </a:lnTo>
                  <a:lnTo>
                    <a:pt x="17" y="7"/>
                  </a:lnTo>
                  <a:lnTo>
                    <a:pt x="0" y="0"/>
                  </a:lnTo>
                  <a:lnTo>
                    <a:pt x="0" y="0"/>
                  </a:lnTo>
                  <a:close/>
                </a:path>
              </a:pathLst>
            </a:custGeom>
            <a:gradFill flip="none" rotWithShape="1">
              <a:gsLst>
                <a:gs pos="89000">
                  <a:schemeClr val="bg1">
                    <a:alpha val="43000"/>
                  </a:schemeClr>
                </a:gs>
                <a:gs pos="100000">
                  <a:schemeClr val="bg1">
                    <a:alpha val="0"/>
                  </a:schemeClr>
                </a:gs>
              </a:gsLst>
              <a:path path="circle">
                <a:fillToRect l="50000" t="50000" r="50000" b="50000"/>
              </a:path>
              <a:tileRect/>
            </a:gra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82" name="Freeform 11">
              <a:extLst>
                <a:ext uri="{FF2B5EF4-FFF2-40B4-BE49-F238E27FC236}">
                  <a16:creationId xmlns:a16="http://schemas.microsoft.com/office/drawing/2014/main" id="{DAA5A91A-BC90-4550-80D9-562F30499D71}"/>
                </a:ext>
              </a:extLst>
            </p:cNvPr>
            <p:cNvSpPr>
              <a:spLocks/>
            </p:cNvSpPr>
            <p:nvPr/>
          </p:nvSpPr>
          <p:spPr bwMode="auto">
            <a:xfrm>
              <a:off x="6897657" y="647418"/>
              <a:ext cx="236919" cy="5564645"/>
            </a:xfrm>
            <a:custGeom>
              <a:avLst/>
              <a:gdLst>
                <a:gd name="T0" fmla="*/ 160 w 160"/>
                <a:gd name="T1" fmla="*/ 3758 h 3758"/>
                <a:gd name="T2" fmla="*/ 130 w 160"/>
                <a:gd name="T3" fmla="*/ 3733 h 3758"/>
                <a:gd name="T4" fmla="*/ 105 w 160"/>
                <a:gd name="T5" fmla="*/ 3706 h 3758"/>
                <a:gd name="T6" fmla="*/ 81 w 160"/>
                <a:gd name="T7" fmla="*/ 3675 h 3758"/>
                <a:gd name="T8" fmla="*/ 63 w 160"/>
                <a:gd name="T9" fmla="*/ 3642 h 3758"/>
                <a:gd name="T10" fmla="*/ 47 w 160"/>
                <a:gd name="T11" fmla="*/ 3607 h 3758"/>
                <a:gd name="T12" fmla="*/ 36 w 160"/>
                <a:gd name="T13" fmla="*/ 3569 h 3758"/>
                <a:gd name="T14" fmla="*/ 29 w 160"/>
                <a:gd name="T15" fmla="*/ 3531 h 3758"/>
                <a:gd name="T16" fmla="*/ 26 w 160"/>
                <a:gd name="T17" fmla="*/ 3490 h 3758"/>
                <a:gd name="T18" fmla="*/ 26 w 160"/>
                <a:gd name="T19" fmla="*/ 267 h 3758"/>
                <a:gd name="T20" fmla="*/ 29 w 160"/>
                <a:gd name="T21" fmla="*/ 227 h 3758"/>
                <a:gd name="T22" fmla="*/ 36 w 160"/>
                <a:gd name="T23" fmla="*/ 188 h 3758"/>
                <a:gd name="T24" fmla="*/ 47 w 160"/>
                <a:gd name="T25" fmla="*/ 151 h 3758"/>
                <a:gd name="T26" fmla="*/ 63 w 160"/>
                <a:gd name="T27" fmla="*/ 116 h 3758"/>
                <a:gd name="T28" fmla="*/ 81 w 160"/>
                <a:gd name="T29" fmla="*/ 82 h 3758"/>
                <a:gd name="T30" fmla="*/ 105 w 160"/>
                <a:gd name="T31" fmla="*/ 52 h 3758"/>
                <a:gd name="T32" fmla="*/ 130 w 160"/>
                <a:gd name="T33" fmla="*/ 25 h 3758"/>
                <a:gd name="T34" fmla="*/ 160 w 160"/>
                <a:gd name="T35" fmla="*/ 0 h 3758"/>
                <a:gd name="T36" fmla="*/ 142 w 160"/>
                <a:gd name="T37" fmla="*/ 7 h 3758"/>
                <a:gd name="T38" fmla="*/ 110 w 160"/>
                <a:gd name="T39" fmla="*/ 25 h 3758"/>
                <a:gd name="T40" fmla="*/ 81 w 160"/>
                <a:gd name="T41" fmla="*/ 47 h 3758"/>
                <a:gd name="T42" fmla="*/ 56 w 160"/>
                <a:gd name="T43" fmla="*/ 72 h 3758"/>
                <a:gd name="T44" fmla="*/ 36 w 160"/>
                <a:gd name="T45" fmla="*/ 102 h 3758"/>
                <a:gd name="T46" fmla="*/ 19 w 160"/>
                <a:gd name="T47" fmla="*/ 134 h 3758"/>
                <a:gd name="T48" fmla="*/ 7 w 160"/>
                <a:gd name="T49" fmla="*/ 170 h 3758"/>
                <a:gd name="T50" fmla="*/ 0 w 160"/>
                <a:gd name="T51" fmla="*/ 208 h 3758"/>
                <a:gd name="T52" fmla="*/ 0 w 160"/>
                <a:gd name="T53" fmla="*/ 3531 h 3758"/>
                <a:gd name="T54" fmla="*/ 0 w 160"/>
                <a:gd name="T55" fmla="*/ 3549 h 3758"/>
                <a:gd name="T56" fmla="*/ 7 w 160"/>
                <a:gd name="T57" fmla="*/ 3586 h 3758"/>
                <a:gd name="T58" fmla="*/ 19 w 160"/>
                <a:gd name="T59" fmla="*/ 3622 h 3758"/>
                <a:gd name="T60" fmla="*/ 36 w 160"/>
                <a:gd name="T61" fmla="*/ 3655 h 3758"/>
                <a:gd name="T62" fmla="*/ 56 w 160"/>
                <a:gd name="T63" fmla="*/ 3684 h 3758"/>
                <a:gd name="T64" fmla="*/ 81 w 160"/>
                <a:gd name="T65" fmla="*/ 3711 h 3758"/>
                <a:gd name="T66" fmla="*/ 110 w 160"/>
                <a:gd name="T67" fmla="*/ 3733 h 3758"/>
                <a:gd name="T68" fmla="*/ 142 w 160"/>
                <a:gd name="T69" fmla="*/ 3751 h 3758"/>
                <a:gd name="T70" fmla="*/ 160 w 160"/>
                <a:gd name="T71" fmla="*/ 3758 h 37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160" h="3758">
                  <a:moveTo>
                    <a:pt x="160" y="3758"/>
                  </a:moveTo>
                  <a:lnTo>
                    <a:pt x="160" y="3758"/>
                  </a:lnTo>
                  <a:lnTo>
                    <a:pt x="145" y="3746"/>
                  </a:lnTo>
                  <a:lnTo>
                    <a:pt x="130" y="3733"/>
                  </a:lnTo>
                  <a:lnTo>
                    <a:pt x="116" y="3719"/>
                  </a:lnTo>
                  <a:lnTo>
                    <a:pt x="105" y="3706"/>
                  </a:lnTo>
                  <a:lnTo>
                    <a:pt x="93" y="3691"/>
                  </a:lnTo>
                  <a:lnTo>
                    <a:pt x="81" y="3675"/>
                  </a:lnTo>
                  <a:lnTo>
                    <a:pt x="71" y="3659"/>
                  </a:lnTo>
                  <a:lnTo>
                    <a:pt x="63" y="3642"/>
                  </a:lnTo>
                  <a:lnTo>
                    <a:pt x="54" y="3625"/>
                  </a:lnTo>
                  <a:lnTo>
                    <a:pt x="47" y="3607"/>
                  </a:lnTo>
                  <a:lnTo>
                    <a:pt x="41" y="3588"/>
                  </a:lnTo>
                  <a:lnTo>
                    <a:pt x="36" y="3569"/>
                  </a:lnTo>
                  <a:lnTo>
                    <a:pt x="32" y="3549"/>
                  </a:lnTo>
                  <a:lnTo>
                    <a:pt x="29" y="3531"/>
                  </a:lnTo>
                  <a:lnTo>
                    <a:pt x="27" y="3511"/>
                  </a:lnTo>
                  <a:lnTo>
                    <a:pt x="26" y="3490"/>
                  </a:lnTo>
                  <a:lnTo>
                    <a:pt x="26" y="267"/>
                  </a:lnTo>
                  <a:lnTo>
                    <a:pt x="26" y="267"/>
                  </a:lnTo>
                  <a:lnTo>
                    <a:pt x="27" y="247"/>
                  </a:lnTo>
                  <a:lnTo>
                    <a:pt x="29" y="227"/>
                  </a:lnTo>
                  <a:lnTo>
                    <a:pt x="32" y="207"/>
                  </a:lnTo>
                  <a:lnTo>
                    <a:pt x="36" y="188"/>
                  </a:lnTo>
                  <a:lnTo>
                    <a:pt x="41" y="170"/>
                  </a:lnTo>
                  <a:lnTo>
                    <a:pt x="47" y="151"/>
                  </a:lnTo>
                  <a:lnTo>
                    <a:pt x="54" y="133"/>
                  </a:lnTo>
                  <a:lnTo>
                    <a:pt x="63" y="116"/>
                  </a:lnTo>
                  <a:lnTo>
                    <a:pt x="71" y="99"/>
                  </a:lnTo>
                  <a:lnTo>
                    <a:pt x="81" y="82"/>
                  </a:lnTo>
                  <a:lnTo>
                    <a:pt x="93" y="67"/>
                  </a:lnTo>
                  <a:lnTo>
                    <a:pt x="105" y="52"/>
                  </a:lnTo>
                  <a:lnTo>
                    <a:pt x="116" y="38"/>
                  </a:lnTo>
                  <a:lnTo>
                    <a:pt x="130" y="25"/>
                  </a:lnTo>
                  <a:lnTo>
                    <a:pt x="145" y="12"/>
                  </a:lnTo>
                  <a:lnTo>
                    <a:pt x="160" y="0"/>
                  </a:lnTo>
                  <a:lnTo>
                    <a:pt x="160" y="0"/>
                  </a:lnTo>
                  <a:lnTo>
                    <a:pt x="142" y="7"/>
                  </a:lnTo>
                  <a:lnTo>
                    <a:pt x="126" y="15"/>
                  </a:lnTo>
                  <a:lnTo>
                    <a:pt x="110" y="25"/>
                  </a:lnTo>
                  <a:lnTo>
                    <a:pt x="96" y="35"/>
                  </a:lnTo>
                  <a:lnTo>
                    <a:pt x="81" y="47"/>
                  </a:lnTo>
                  <a:lnTo>
                    <a:pt x="68" y="59"/>
                  </a:lnTo>
                  <a:lnTo>
                    <a:pt x="56" y="72"/>
                  </a:lnTo>
                  <a:lnTo>
                    <a:pt x="46" y="87"/>
                  </a:lnTo>
                  <a:lnTo>
                    <a:pt x="36" y="102"/>
                  </a:lnTo>
                  <a:lnTo>
                    <a:pt x="26" y="118"/>
                  </a:lnTo>
                  <a:lnTo>
                    <a:pt x="19" y="134"/>
                  </a:lnTo>
                  <a:lnTo>
                    <a:pt x="12" y="153"/>
                  </a:lnTo>
                  <a:lnTo>
                    <a:pt x="7" y="170"/>
                  </a:lnTo>
                  <a:lnTo>
                    <a:pt x="4" y="188"/>
                  </a:lnTo>
                  <a:lnTo>
                    <a:pt x="0" y="208"/>
                  </a:lnTo>
                  <a:lnTo>
                    <a:pt x="0" y="227"/>
                  </a:lnTo>
                  <a:lnTo>
                    <a:pt x="0" y="3531"/>
                  </a:lnTo>
                  <a:lnTo>
                    <a:pt x="0" y="3531"/>
                  </a:lnTo>
                  <a:lnTo>
                    <a:pt x="0" y="3549"/>
                  </a:lnTo>
                  <a:lnTo>
                    <a:pt x="4" y="3568"/>
                  </a:lnTo>
                  <a:lnTo>
                    <a:pt x="7" y="3586"/>
                  </a:lnTo>
                  <a:lnTo>
                    <a:pt x="12" y="3605"/>
                  </a:lnTo>
                  <a:lnTo>
                    <a:pt x="19" y="3622"/>
                  </a:lnTo>
                  <a:lnTo>
                    <a:pt x="26" y="3638"/>
                  </a:lnTo>
                  <a:lnTo>
                    <a:pt x="36" y="3655"/>
                  </a:lnTo>
                  <a:lnTo>
                    <a:pt x="46" y="3670"/>
                  </a:lnTo>
                  <a:lnTo>
                    <a:pt x="56" y="3684"/>
                  </a:lnTo>
                  <a:lnTo>
                    <a:pt x="68" y="3699"/>
                  </a:lnTo>
                  <a:lnTo>
                    <a:pt x="81" y="3711"/>
                  </a:lnTo>
                  <a:lnTo>
                    <a:pt x="96" y="3723"/>
                  </a:lnTo>
                  <a:lnTo>
                    <a:pt x="110" y="3733"/>
                  </a:lnTo>
                  <a:lnTo>
                    <a:pt x="126" y="3743"/>
                  </a:lnTo>
                  <a:lnTo>
                    <a:pt x="142" y="3751"/>
                  </a:lnTo>
                  <a:lnTo>
                    <a:pt x="160" y="3758"/>
                  </a:lnTo>
                  <a:lnTo>
                    <a:pt x="160" y="3758"/>
                  </a:lnTo>
                  <a:close/>
                </a:path>
              </a:pathLst>
            </a:custGeom>
            <a:gradFill flip="none" rotWithShape="1">
              <a:gsLst>
                <a:gs pos="89000">
                  <a:schemeClr val="bg1">
                    <a:alpha val="43000"/>
                  </a:schemeClr>
                </a:gs>
                <a:gs pos="100000">
                  <a:schemeClr val="bg1">
                    <a:alpha val="0"/>
                  </a:schemeClr>
                </a:gs>
              </a:gsLst>
              <a:path path="circle">
                <a:fillToRect l="50000" t="50000" r="50000" b="50000"/>
              </a:path>
              <a:tileRect/>
            </a:gra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83" name="Freeform 12">
              <a:extLst>
                <a:ext uri="{FF2B5EF4-FFF2-40B4-BE49-F238E27FC236}">
                  <a16:creationId xmlns:a16="http://schemas.microsoft.com/office/drawing/2014/main" id="{C38DB2A6-8A2F-4AA0-A78F-9DEC915AD9AB}"/>
                </a:ext>
              </a:extLst>
            </p:cNvPr>
            <p:cNvSpPr>
              <a:spLocks/>
            </p:cNvSpPr>
            <p:nvPr/>
          </p:nvSpPr>
          <p:spPr bwMode="auto">
            <a:xfrm>
              <a:off x="6912459" y="6077314"/>
              <a:ext cx="2690518" cy="214708"/>
            </a:xfrm>
            <a:custGeom>
              <a:avLst/>
              <a:gdLst>
                <a:gd name="T0" fmla="*/ 244 w 1817"/>
                <a:gd name="T1" fmla="*/ 123 h 145"/>
                <a:gd name="T2" fmla="*/ 226 w 1817"/>
                <a:gd name="T3" fmla="*/ 123 h 145"/>
                <a:gd name="T4" fmla="*/ 189 w 1817"/>
                <a:gd name="T5" fmla="*/ 118 h 145"/>
                <a:gd name="T6" fmla="*/ 155 w 1817"/>
                <a:gd name="T7" fmla="*/ 109 h 145"/>
                <a:gd name="T8" fmla="*/ 122 w 1817"/>
                <a:gd name="T9" fmla="*/ 98 h 145"/>
                <a:gd name="T10" fmla="*/ 76 w 1817"/>
                <a:gd name="T11" fmla="*/ 72 h 145"/>
                <a:gd name="T12" fmla="*/ 24 w 1817"/>
                <a:gd name="T13" fmla="*/ 27 h 145"/>
                <a:gd name="T14" fmla="*/ 0 w 1817"/>
                <a:gd name="T15" fmla="*/ 0 h 145"/>
                <a:gd name="T16" fmla="*/ 21 w 1817"/>
                <a:gd name="T17" fmla="*/ 30 h 145"/>
                <a:gd name="T18" fmla="*/ 42 w 1817"/>
                <a:gd name="T19" fmla="*/ 59 h 145"/>
                <a:gd name="T20" fmla="*/ 68 w 1817"/>
                <a:gd name="T21" fmla="*/ 84 h 145"/>
                <a:gd name="T22" fmla="*/ 98 w 1817"/>
                <a:gd name="T23" fmla="*/ 104 h 145"/>
                <a:gd name="T24" fmla="*/ 130 w 1817"/>
                <a:gd name="T25" fmla="*/ 121 h 145"/>
                <a:gd name="T26" fmla="*/ 164 w 1817"/>
                <a:gd name="T27" fmla="*/ 135 h 145"/>
                <a:gd name="T28" fmla="*/ 199 w 1817"/>
                <a:gd name="T29" fmla="*/ 143 h 145"/>
                <a:gd name="T30" fmla="*/ 238 w 1817"/>
                <a:gd name="T31" fmla="*/ 145 h 145"/>
                <a:gd name="T32" fmla="*/ 1580 w 1817"/>
                <a:gd name="T33" fmla="*/ 145 h 145"/>
                <a:gd name="T34" fmla="*/ 1619 w 1817"/>
                <a:gd name="T35" fmla="*/ 143 h 145"/>
                <a:gd name="T36" fmla="*/ 1654 w 1817"/>
                <a:gd name="T37" fmla="*/ 135 h 145"/>
                <a:gd name="T38" fmla="*/ 1688 w 1817"/>
                <a:gd name="T39" fmla="*/ 121 h 145"/>
                <a:gd name="T40" fmla="*/ 1720 w 1817"/>
                <a:gd name="T41" fmla="*/ 104 h 145"/>
                <a:gd name="T42" fmla="*/ 1750 w 1817"/>
                <a:gd name="T43" fmla="*/ 84 h 145"/>
                <a:gd name="T44" fmla="*/ 1775 w 1817"/>
                <a:gd name="T45" fmla="*/ 59 h 145"/>
                <a:gd name="T46" fmla="*/ 1799 w 1817"/>
                <a:gd name="T47" fmla="*/ 30 h 145"/>
                <a:gd name="T48" fmla="*/ 1817 w 1817"/>
                <a:gd name="T49" fmla="*/ 0 h 145"/>
                <a:gd name="T50" fmla="*/ 1794 w 1817"/>
                <a:gd name="T51" fmla="*/ 27 h 145"/>
                <a:gd name="T52" fmla="*/ 1741 w 1817"/>
                <a:gd name="T53" fmla="*/ 72 h 145"/>
                <a:gd name="T54" fmla="*/ 1696 w 1817"/>
                <a:gd name="T55" fmla="*/ 98 h 145"/>
                <a:gd name="T56" fmla="*/ 1662 w 1817"/>
                <a:gd name="T57" fmla="*/ 109 h 145"/>
                <a:gd name="T58" fmla="*/ 1629 w 1817"/>
                <a:gd name="T59" fmla="*/ 118 h 145"/>
                <a:gd name="T60" fmla="*/ 1592 w 1817"/>
                <a:gd name="T61" fmla="*/ 123 h 145"/>
                <a:gd name="T62" fmla="*/ 1573 w 1817"/>
                <a:gd name="T63" fmla="*/ 123 h 1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1817" h="145">
                  <a:moveTo>
                    <a:pt x="1573" y="123"/>
                  </a:moveTo>
                  <a:lnTo>
                    <a:pt x="244" y="123"/>
                  </a:lnTo>
                  <a:lnTo>
                    <a:pt x="244" y="123"/>
                  </a:lnTo>
                  <a:lnTo>
                    <a:pt x="226" y="123"/>
                  </a:lnTo>
                  <a:lnTo>
                    <a:pt x="207" y="121"/>
                  </a:lnTo>
                  <a:lnTo>
                    <a:pt x="189" y="118"/>
                  </a:lnTo>
                  <a:lnTo>
                    <a:pt x="172" y="114"/>
                  </a:lnTo>
                  <a:lnTo>
                    <a:pt x="155" y="109"/>
                  </a:lnTo>
                  <a:lnTo>
                    <a:pt x="138" y="104"/>
                  </a:lnTo>
                  <a:lnTo>
                    <a:pt x="122" y="98"/>
                  </a:lnTo>
                  <a:lnTo>
                    <a:pt x="106" y="89"/>
                  </a:lnTo>
                  <a:lnTo>
                    <a:pt x="76" y="72"/>
                  </a:lnTo>
                  <a:lnTo>
                    <a:pt x="49" y="51"/>
                  </a:lnTo>
                  <a:lnTo>
                    <a:pt x="24" y="27"/>
                  </a:lnTo>
                  <a:lnTo>
                    <a:pt x="0" y="0"/>
                  </a:lnTo>
                  <a:lnTo>
                    <a:pt x="0" y="0"/>
                  </a:lnTo>
                  <a:lnTo>
                    <a:pt x="10" y="15"/>
                  </a:lnTo>
                  <a:lnTo>
                    <a:pt x="21" y="30"/>
                  </a:lnTo>
                  <a:lnTo>
                    <a:pt x="31" y="45"/>
                  </a:lnTo>
                  <a:lnTo>
                    <a:pt x="42" y="59"/>
                  </a:lnTo>
                  <a:lnTo>
                    <a:pt x="54" y="72"/>
                  </a:lnTo>
                  <a:lnTo>
                    <a:pt x="68" y="84"/>
                  </a:lnTo>
                  <a:lnTo>
                    <a:pt x="83" y="94"/>
                  </a:lnTo>
                  <a:lnTo>
                    <a:pt x="98" y="104"/>
                  </a:lnTo>
                  <a:lnTo>
                    <a:pt x="113" y="114"/>
                  </a:lnTo>
                  <a:lnTo>
                    <a:pt x="130" y="121"/>
                  </a:lnTo>
                  <a:lnTo>
                    <a:pt x="147" y="130"/>
                  </a:lnTo>
                  <a:lnTo>
                    <a:pt x="164" y="135"/>
                  </a:lnTo>
                  <a:lnTo>
                    <a:pt x="182" y="140"/>
                  </a:lnTo>
                  <a:lnTo>
                    <a:pt x="199" y="143"/>
                  </a:lnTo>
                  <a:lnTo>
                    <a:pt x="219" y="145"/>
                  </a:lnTo>
                  <a:lnTo>
                    <a:pt x="238" y="145"/>
                  </a:lnTo>
                  <a:lnTo>
                    <a:pt x="1580" y="145"/>
                  </a:lnTo>
                  <a:lnTo>
                    <a:pt x="1580" y="145"/>
                  </a:lnTo>
                  <a:lnTo>
                    <a:pt x="1598" y="145"/>
                  </a:lnTo>
                  <a:lnTo>
                    <a:pt x="1619" y="143"/>
                  </a:lnTo>
                  <a:lnTo>
                    <a:pt x="1637" y="140"/>
                  </a:lnTo>
                  <a:lnTo>
                    <a:pt x="1654" y="135"/>
                  </a:lnTo>
                  <a:lnTo>
                    <a:pt x="1671" y="130"/>
                  </a:lnTo>
                  <a:lnTo>
                    <a:pt x="1688" y="121"/>
                  </a:lnTo>
                  <a:lnTo>
                    <a:pt x="1704" y="114"/>
                  </a:lnTo>
                  <a:lnTo>
                    <a:pt x="1720" y="104"/>
                  </a:lnTo>
                  <a:lnTo>
                    <a:pt x="1735" y="94"/>
                  </a:lnTo>
                  <a:lnTo>
                    <a:pt x="1750" y="84"/>
                  </a:lnTo>
                  <a:lnTo>
                    <a:pt x="1763" y="72"/>
                  </a:lnTo>
                  <a:lnTo>
                    <a:pt x="1775" y="59"/>
                  </a:lnTo>
                  <a:lnTo>
                    <a:pt x="1787" y="45"/>
                  </a:lnTo>
                  <a:lnTo>
                    <a:pt x="1799" y="30"/>
                  </a:lnTo>
                  <a:lnTo>
                    <a:pt x="1807" y="15"/>
                  </a:lnTo>
                  <a:lnTo>
                    <a:pt x="1817" y="0"/>
                  </a:lnTo>
                  <a:lnTo>
                    <a:pt x="1817" y="0"/>
                  </a:lnTo>
                  <a:lnTo>
                    <a:pt x="1794" y="27"/>
                  </a:lnTo>
                  <a:lnTo>
                    <a:pt x="1770" y="51"/>
                  </a:lnTo>
                  <a:lnTo>
                    <a:pt x="1741" y="72"/>
                  </a:lnTo>
                  <a:lnTo>
                    <a:pt x="1711" y="89"/>
                  </a:lnTo>
                  <a:lnTo>
                    <a:pt x="1696" y="98"/>
                  </a:lnTo>
                  <a:lnTo>
                    <a:pt x="1679" y="104"/>
                  </a:lnTo>
                  <a:lnTo>
                    <a:pt x="1662" y="109"/>
                  </a:lnTo>
                  <a:lnTo>
                    <a:pt x="1646" y="114"/>
                  </a:lnTo>
                  <a:lnTo>
                    <a:pt x="1629" y="118"/>
                  </a:lnTo>
                  <a:lnTo>
                    <a:pt x="1610" y="121"/>
                  </a:lnTo>
                  <a:lnTo>
                    <a:pt x="1592" y="123"/>
                  </a:lnTo>
                  <a:lnTo>
                    <a:pt x="1573" y="123"/>
                  </a:lnTo>
                  <a:lnTo>
                    <a:pt x="1573" y="123"/>
                  </a:lnTo>
                  <a:close/>
                </a:path>
              </a:pathLst>
            </a:custGeom>
            <a:gradFill flip="none" rotWithShape="1">
              <a:gsLst>
                <a:gs pos="0">
                  <a:schemeClr val="bg1">
                    <a:alpha val="43000"/>
                  </a:schemeClr>
                </a:gs>
                <a:gs pos="37000">
                  <a:schemeClr val="bg1">
                    <a:alpha val="0"/>
                  </a:schemeClr>
                </a:gs>
              </a:gsLst>
              <a:lin ang="16200000" scaled="1"/>
              <a:tileRect/>
            </a:gra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nvGrpSpPr>
            <p:cNvPr id="84" name="Group 83">
              <a:extLst>
                <a:ext uri="{FF2B5EF4-FFF2-40B4-BE49-F238E27FC236}">
                  <a16:creationId xmlns:a16="http://schemas.microsoft.com/office/drawing/2014/main" id="{8050B354-94FE-4C3D-9501-C18329E5E444}"/>
                </a:ext>
              </a:extLst>
            </p:cNvPr>
            <p:cNvGrpSpPr/>
            <p:nvPr/>
          </p:nvGrpSpPr>
          <p:grpSpPr>
            <a:xfrm>
              <a:off x="6936156" y="674071"/>
              <a:ext cx="2615000" cy="5509858"/>
              <a:chOff x="6936156" y="674071"/>
              <a:chExt cx="2615000" cy="5509858"/>
            </a:xfrm>
          </p:grpSpPr>
          <p:sp>
            <p:nvSpPr>
              <p:cNvPr id="89" name="Freeform 18">
                <a:extLst>
                  <a:ext uri="{FF2B5EF4-FFF2-40B4-BE49-F238E27FC236}">
                    <a16:creationId xmlns:a16="http://schemas.microsoft.com/office/drawing/2014/main" id="{57F65E07-63B5-4756-85D7-D871D6CAA726}"/>
                  </a:ext>
                </a:extLst>
              </p:cNvPr>
              <p:cNvSpPr>
                <a:spLocks/>
              </p:cNvSpPr>
              <p:nvPr/>
            </p:nvSpPr>
            <p:spPr bwMode="auto">
              <a:xfrm>
                <a:off x="6936156" y="674071"/>
                <a:ext cx="2615000" cy="5509858"/>
              </a:xfrm>
              <a:custGeom>
                <a:avLst/>
                <a:gdLst>
                  <a:gd name="connsiteX0" fmla="*/ 310957 w 2615000"/>
                  <a:gd name="connsiteY0" fmla="*/ 39981 h 5509858"/>
                  <a:gd name="connsiteX1" fmla="*/ 282822 w 2615000"/>
                  <a:gd name="connsiteY1" fmla="*/ 45904 h 5509858"/>
                  <a:gd name="connsiteX2" fmla="*/ 256169 w 2615000"/>
                  <a:gd name="connsiteY2" fmla="*/ 53308 h 5509858"/>
                  <a:gd name="connsiteX3" fmla="*/ 228035 w 2615000"/>
                  <a:gd name="connsiteY3" fmla="*/ 62192 h 5509858"/>
                  <a:gd name="connsiteX4" fmla="*/ 202862 w 2615000"/>
                  <a:gd name="connsiteY4" fmla="*/ 75519 h 5509858"/>
                  <a:gd name="connsiteX5" fmla="*/ 179170 w 2615000"/>
                  <a:gd name="connsiteY5" fmla="*/ 90327 h 5509858"/>
                  <a:gd name="connsiteX6" fmla="*/ 156959 w 2615000"/>
                  <a:gd name="connsiteY6" fmla="*/ 105134 h 5509858"/>
                  <a:gd name="connsiteX7" fmla="*/ 136228 w 2615000"/>
                  <a:gd name="connsiteY7" fmla="*/ 124384 h 5509858"/>
                  <a:gd name="connsiteX8" fmla="*/ 116979 w 2615000"/>
                  <a:gd name="connsiteY8" fmla="*/ 145114 h 5509858"/>
                  <a:gd name="connsiteX9" fmla="*/ 99210 w 2615000"/>
                  <a:gd name="connsiteY9" fmla="*/ 167325 h 5509858"/>
                  <a:gd name="connsiteX10" fmla="*/ 85883 w 2615000"/>
                  <a:gd name="connsiteY10" fmla="*/ 192498 h 5509858"/>
                  <a:gd name="connsiteX11" fmla="*/ 74037 w 2615000"/>
                  <a:gd name="connsiteY11" fmla="*/ 217671 h 5509858"/>
                  <a:gd name="connsiteX12" fmla="*/ 63672 w 2615000"/>
                  <a:gd name="connsiteY12" fmla="*/ 244324 h 5509858"/>
                  <a:gd name="connsiteX13" fmla="*/ 56268 w 2615000"/>
                  <a:gd name="connsiteY13" fmla="*/ 272458 h 5509858"/>
                  <a:gd name="connsiteX14" fmla="*/ 51826 w 2615000"/>
                  <a:gd name="connsiteY14" fmla="*/ 302073 h 5509858"/>
                  <a:gd name="connsiteX15" fmla="*/ 48864 w 2615000"/>
                  <a:gd name="connsiteY15" fmla="*/ 331688 h 5509858"/>
                  <a:gd name="connsiteX16" fmla="*/ 48864 w 2615000"/>
                  <a:gd name="connsiteY16" fmla="*/ 5179653 h 5509858"/>
                  <a:gd name="connsiteX17" fmla="*/ 51826 w 2615000"/>
                  <a:gd name="connsiteY17" fmla="*/ 5209268 h 5509858"/>
                  <a:gd name="connsiteX18" fmla="*/ 56268 w 2615000"/>
                  <a:gd name="connsiteY18" fmla="*/ 5238883 h 5509858"/>
                  <a:gd name="connsiteX19" fmla="*/ 63672 w 2615000"/>
                  <a:gd name="connsiteY19" fmla="*/ 5267017 h 5509858"/>
                  <a:gd name="connsiteX20" fmla="*/ 74037 w 2615000"/>
                  <a:gd name="connsiteY20" fmla="*/ 5293670 h 5509858"/>
                  <a:gd name="connsiteX21" fmla="*/ 85883 w 2615000"/>
                  <a:gd name="connsiteY21" fmla="*/ 5318843 h 5509858"/>
                  <a:gd name="connsiteX22" fmla="*/ 99210 w 2615000"/>
                  <a:gd name="connsiteY22" fmla="*/ 5341054 h 5509858"/>
                  <a:gd name="connsiteX23" fmla="*/ 116979 w 2615000"/>
                  <a:gd name="connsiteY23" fmla="*/ 5363265 h 5509858"/>
                  <a:gd name="connsiteX24" fmla="*/ 136228 w 2615000"/>
                  <a:gd name="connsiteY24" fmla="*/ 5385477 h 5509858"/>
                  <a:gd name="connsiteX25" fmla="*/ 156959 w 2615000"/>
                  <a:gd name="connsiteY25" fmla="*/ 5403246 h 5509858"/>
                  <a:gd name="connsiteX26" fmla="*/ 179170 w 2615000"/>
                  <a:gd name="connsiteY26" fmla="*/ 5421015 h 5509858"/>
                  <a:gd name="connsiteX27" fmla="*/ 202862 w 2615000"/>
                  <a:gd name="connsiteY27" fmla="*/ 5435822 h 5509858"/>
                  <a:gd name="connsiteX28" fmla="*/ 228035 w 2615000"/>
                  <a:gd name="connsiteY28" fmla="*/ 5447668 h 5509858"/>
                  <a:gd name="connsiteX29" fmla="*/ 256169 w 2615000"/>
                  <a:gd name="connsiteY29" fmla="*/ 5458033 h 5509858"/>
                  <a:gd name="connsiteX30" fmla="*/ 282822 w 2615000"/>
                  <a:gd name="connsiteY30" fmla="*/ 5465437 h 5509858"/>
                  <a:gd name="connsiteX31" fmla="*/ 310957 w 2615000"/>
                  <a:gd name="connsiteY31" fmla="*/ 5468399 h 5509858"/>
                  <a:gd name="connsiteX32" fmla="*/ 340571 w 2615000"/>
                  <a:gd name="connsiteY32" fmla="*/ 5469879 h 5509858"/>
                  <a:gd name="connsiteX33" fmla="*/ 2272947 w 2615000"/>
                  <a:gd name="connsiteY33" fmla="*/ 5469879 h 5509858"/>
                  <a:gd name="connsiteX34" fmla="*/ 2304042 w 2615000"/>
                  <a:gd name="connsiteY34" fmla="*/ 5468399 h 5509858"/>
                  <a:gd name="connsiteX35" fmla="*/ 2330696 w 2615000"/>
                  <a:gd name="connsiteY35" fmla="*/ 5465437 h 5509858"/>
                  <a:gd name="connsiteX36" fmla="*/ 2360311 w 2615000"/>
                  <a:gd name="connsiteY36" fmla="*/ 5458033 h 5509858"/>
                  <a:gd name="connsiteX37" fmla="*/ 2385484 w 2615000"/>
                  <a:gd name="connsiteY37" fmla="*/ 5447668 h 5509858"/>
                  <a:gd name="connsiteX38" fmla="*/ 2413618 w 2615000"/>
                  <a:gd name="connsiteY38" fmla="*/ 5435822 h 5509858"/>
                  <a:gd name="connsiteX39" fmla="*/ 2435829 w 2615000"/>
                  <a:gd name="connsiteY39" fmla="*/ 5421015 h 5509858"/>
                  <a:gd name="connsiteX40" fmla="*/ 2458040 w 2615000"/>
                  <a:gd name="connsiteY40" fmla="*/ 5403246 h 5509858"/>
                  <a:gd name="connsiteX41" fmla="*/ 2480252 w 2615000"/>
                  <a:gd name="connsiteY41" fmla="*/ 5385477 h 5509858"/>
                  <a:gd name="connsiteX42" fmla="*/ 2498020 w 2615000"/>
                  <a:gd name="connsiteY42" fmla="*/ 5363265 h 5509858"/>
                  <a:gd name="connsiteX43" fmla="*/ 2515789 w 2615000"/>
                  <a:gd name="connsiteY43" fmla="*/ 5341054 h 5509858"/>
                  <a:gd name="connsiteX44" fmla="*/ 2530597 w 2615000"/>
                  <a:gd name="connsiteY44" fmla="*/ 5318843 h 5509858"/>
                  <a:gd name="connsiteX45" fmla="*/ 2542443 w 2615000"/>
                  <a:gd name="connsiteY45" fmla="*/ 5293670 h 5509858"/>
                  <a:gd name="connsiteX46" fmla="*/ 2552808 w 2615000"/>
                  <a:gd name="connsiteY46" fmla="*/ 5267017 h 5509858"/>
                  <a:gd name="connsiteX47" fmla="*/ 2557250 w 2615000"/>
                  <a:gd name="connsiteY47" fmla="*/ 5238883 h 5509858"/>
                  <a:gd name="connsiteX48" fmla="*/ 2561692 w 2615000"/>
                  <a:gd name="connsiteY48" fmla="*/ 5209268 h 5509858"/>
                  <a:gd name="connsiteX49" fmla="*/ 2564654 w 2615000"/>
                  <a:gd name="connsiteY49" fmla="*/ 5179653 h 5509858"/>
                  <a:gd name="connsiteX50" fmla="*/ 2564654 w 2615000"/>
                  <a:gd name="connsiteY50" fmla="*/ 331688 h 5509858"/>
                  <a:gd name="connsiteX51" fmla="*/ 2561692 w 2615000"/>
                  <a:gd name="connsiteY51" fmla="*/ 302073 h 5509858"/>
                  <a:gd name="connsiteX52" fmla="*/ 2557250 w 2615000"/>
                  <a:gd name="connsiteY52" fmla="*/ 272458 h 5509858"/>
                  <a:gd name="connsiteX53" fmla="*/ 2552808 w 2615000"/>
                  <a:gd name="connsiteY53" fmla="*/ 244324 h 5509858"/>
                  <a:gd name="connsiteX54" fmla="*/ 2542443 w 2615000"/>
                  <a:gd name="connsiteY54" fmla="*/ 217671 h 5509858"/>
                  <a:gd name="connsiteX55" fmla="*/ 2530597 w 2615000"/>
                  <a:gd name="connsiteY55" fmla="*/ 192498 h 5509858"/>
                  <a:gd name="connsiteX56" fmla="*/ 2515789 w 2615000"/>
                  <a:gd name="connsiteY56" fmla="*/ 167325 h 5509858"/>
                  <a:gd name="connsiteX57" fmla="*/ 2498020 w 2615000"/>
                  <a:gd name="connsiteY57" fmla="*/ 145114 h 5509858"/>
                  <a:gd name="connsiteX58" fmla="*/ 2480252 w 2615000"/>
                  <a:gd name="connsiteY58" fmla="*/ 124384 h 5509858"/>
                  <a:gd name="connsiteX59" fmla="*/ 2458040 w 2615000"/>
                  <a:gd name="connsiteY59" fmla="*/ 105134 h 5509858"/>
                  <a:gd name="connsiteX60" fmla="*/ 2435829 w 2615000"/>
                  <a:gd name="connsiteY60" fmla="*/ 90327 h 5509858"/>
                  <a:gd name="connsiteX61" fmla="*/ 2413618 w 2615000"/>
                  <a:gd name="connsiteY61" fmla="*/ 75519 h 5509858"/>
                  <a:gd name="connsiteX62" fmla="*/ 2385484 w 2615000"/>
                  <a:gd name="connsiteY62" fmla="*/ 62192 h 5509858"/>
                  <a:gd name="connsiteX63" fmla="*/ 2360311 w 2615000"/>
                  <a:gd name="connsiteY63" fmla="*/ 53308 h 5509858"/>
                  <a:gd name="connsiteX64" fmla="*/ 2330696 w 2615000"/>
                  <a:gd name="connsiteY64" fmla="*/ 45904 h 5509858"/>
                  <a:gd name="connsiteX65" fmla="*/ 2304042 w 2615000"/>
                  <a:gd name="connsiteY65" fmla="*/ 39981 h 5509858"/>
                  <a:gd name="connsiteX66" fmla="*/ 2272947 w 2615000"/>
                  <a:gd name="connsiteY66" fmla="*/ 39981 h 5509858"/>
                  <a:gd name="connsiteX67" fmla="*/ 2061200 w 2615000"/>
                  <a:gd name="connsiteY67" fmla="*/ 39981 h 5509858"/>
                  <a:gd name="connsiteX68" fmla="*/ 2049354 w 2615000"/>
                  <a:gd name="connsiteY68" fmla="*/ 39981 h 5509858"/>
                  <a:gd name="connsiteX69" fmla="*/ 2038989 w 2615000"/>
                  <a:gd name="connsiteY69" fmla="*/ 42943 h 5509858"/>
                  <a:gd name="connsiteX70" fmla="*/ 2028623 w 2615000"/>
                  <a:gd name="connsiteY70" fmla="*/ 47385 h 5509858"/>
                  <a:gd name="connsiteX71" fmla="*/ 2021220 w 2615000"/>
                  <a:gd name="connsiteY71" fmla="*/ 54789 h 5509858"/>
                  <a:gd name="connsiteX72" fmla="*/ 2013816 w 2615000"/>
                  <a:gd name="connsiteY72" fmla="*/ 62192 h 5509858"/>
                  <a:gd name="connsiteX73" fmla="*/ 2009374 w 2615000"/>
                  <a:gd name="connsiteY73" fmla="*/ 72558 h 5509858"/>
                  <a:gd name="connsiteX74" fmla="*/ 2006412 w 2615000"/>
                  <a:gd name="connsiteY74" fmla="*/ 82923 h 5509858"/>
                  <a:gd name="connsiteX75" fmla="*/ 2006412 w 2615000"/>
                  <a:gd name="connsiteY75" fmla="*/ 94769 h 5509858"/>
                  <a:gd name="connsiteX76" fmla="*/ 2004932 w 2615000"/>
                  <a:gd name="connsiteY76" fmla="*/ 109576 h 5509858"/>
                  <a:gd name="connsiteX77" fmla="*/ 2004932 w 2615000"/>
                  <a:gd name="connsiteY77" fmla="*/ 124384 h 5509858"/>
                  <a:gd name="connsiteX78" fmla="*/ 1994566 w 2615000"/>
                  <a:gd name="connsiteY78" fmla="*/ 152518 h 5509858"/>
                  <a:gd name="connsiteX79" fmla="*/ 1982720 w 2615000"/>
                  <a:gd name="connsiteY79" fmla="*/ 177691 h 5509858"/>
                  <a:gd name="connsiteX80" fmla="*/ 1961990 w 2615000"/>
                  <a:gd name="connsiteY80" fmla="*/ 199902 h 5509858"/>
                  <a:gd name="connsiteX81" fmla="*/ 1939778 w 2615000"/>
                  <a:gd name="connsiteY81" fmla="*/ 217671 h 5509858"/>
                  <a:gd name="connsiteX82" fmla="*/ 1914606 w 2615000"/>
                  <a:gd name="connsiteY82" fmla="*/ 232478 h 5509858"/>
                  <a:gd name="connsiteX83" fmla="*/ 1887952 w 2615000"/>
                  <a:gd name="connsiteY83" fmla="*/ 239882 h 5509858"/>
                  <a:gd name="connsiteX84" fmla="*/ 1873145 w 2615000"/>
                  <a:gd name="connsiteY84" fmla="*/ 241363 h 5509858"/>
                  <a:gd name="connsiteX85" fmla="*/ 1856857 w 2615000"/>
                  <a:gd name="connsiteY85" fmla="*/ 241363 h 5509858"/>
                  <a:gd name="connsiteX86" fmla="*/ 756662 w 2615000"/>
                  <a:gd name="connsiteY86" fmla="*/ 241363 h 5509858"/>
                  <a:gd name="connsiteX87" fmla="*/ 741854 w 2615000"/>
                  <a:gd name="connsiteY87" fmla="*/ 241363 h 5509858"/>
                  <a:gd name="connsiteX88" fmla="*/ 727047 w 2615000"/>
                  <a:gd name="connsiteY88" fmla="*/ 239882 h 5509858"/>
                  <a:gd name="connsiteX89" fmla="*/ 698912 w 2615000"/>
                  <a:gd name="connsiteY89" fmla="*/ 232478 h 5509858"/>
                  <a:gd name="connsiteX90" fmla="*/ 673740 w 2615000"/>
                  <a:gd name="connsiteY90" fmla="*/ 217671 h 5509858"/>
                  <a:gd name="connsiteX91" fmla="*/ 651528 w 2615000"/>
                  <a:gd name="connsiteY91" fmla="*/ 199902 h 5509858"/>
                  <a:gd name="connsiteX92" fmla="*/ 633759 w 2615000"/>
                  <a:gd name="connsiteY92" fmla="*/ 177691 h 5509858"/>
                  <a:gd name="connsiteX93" fmla="*/ 618952 w 2615000"/>
                  <a:gd name="connsiteY93" fmla="*/ 152518 h 5509858"/>
                  <a:gd name="connsiteX94" fmla="*/ 611548 w 2615000"/>
                  <a:gd name="connsiteY94" fmla="*/ 124384 h 5509858"/>
                  <a:gd name="connsiteX95" fmla="*/ 610068 w 2615000"/>
                  <a:gd name="connsiteY95" fmla="*/ 109576 h 5509858"/>
                  <a:gd name="connsiteX96" fmla="*/ 610068 w 2615000"/>
                  <a:gd name="connsiteY96" fmla="*/ 94769 h 5509858"/>
                  <a:gd name="connsiteX97" fmla="*/ 607106 w 2615000"/>
                  <a:gd name="connsiteY97" fmla="*/ 82923 h 5509858"/>
                  <a:gd name="connsiteX98" fmla="*/ 604145 w 2615000"/>
                  <a:gd name="connsiteY98" fmla="*/ 72558 h 5509858"/>
                  <a:gd name="connsiteX99" fmla="*/ 599702 w 2615000"/>
                  <a:gd name="connsiteY99" fmla="*/ 62192 h 5509858"/>
                  <a:gd name="connsiteX100" fmla="*/ 592299 w 2615000"/>
                  <a:gd name="connsiteY100" fmla="*/ 54789 h 5509858"/>
                  <a:gd name="connsiteX101" fmla="*/ 584895 w 2615000"/>
                  <a:gd name="connsiteY101" fmla="*/ 47385 h 5509858"/>
                  <a:gd name="connsiteX102" fmla="*/ 574530 w 2615000"/>
                  <a:gd name="connsiteY102" fmla="*/ 42943 h 5509858"/>
                  <a:gd name="connsiteX103" fmla="*/ 564164 w 2615000"/>
                  <a:gd name="connsiteY103" fmla="*/ 39981 h 5509858"/>
                  <a:gd name="connsiteX104" fmla="*/ 555280 w 2615000"/>
                  <a:gd name="connsiteY104" fmla="*/ 39981 h 5509858"/>
                  <a:gd name="connsiteX105" fmla="*/ 340571 w 2615000"/>
                  <a:gd name="connsiteY105" fmla="*/ 39981 h 5509858"/>
                  <a:gd name="connsiteX106" fmla="*/ 315399 w 2615000"/>
                  <a:gd name="connsiteY106" fmla="*/ 0 h 5509858"/>
                  <a:gd name="connsiteX107" fmla="*/ 350937 w 2615000"/>
                  <a:gd name="connsiteY107" fmla="*/ 0 h 5509858"/>
                  <a:gd name="connsiteX108" fmla="*/ 2264063 w 2615000"/>
                  <a:gd name="connsiteY108" fmla="*/ 0 h 5509858"/>
                  <a:gd name="connsiteX109" fmla="*/ 2301082 w 2615000"/>
                  <a:gd name="connsiteY109" fmla="*/ 0 h 5509858"/>
                  <a:gd name="connsiteX110" fmla="*/ 2335139 w 2615000"/>
                  <a:gd name="connsiteY110" fmla="*/ 5923 h 5509858"/>
                  <a:gd name="connsiteX111" fmla="*/ 2367715 w 2615000"/>
                  <a:gd name="connsiteY111" fmla="*/ 14808 h 5509858"/>
                  <a:gd name="connsiteX112" fmla="*/ 2400292 w 2615000"/>
                  <a:gd name="connsiteY112" fmla="*/ 28134 h 5509858"/>
                  <a:gd name="connsiteX113" fmla="*/ 2429906 w 2615000"/>
                  <a:gd name="connsiteY113" fmla="*/ 42942 h 5509858"/>
                  <a:gd name="connsiteX114" fmla="*/ 2461002 w 2615000"/>
                  <a:gd name="connsiteY114" fmla="*/ 60711 h 5509858"/>
                  <a:gd name="connsiteX115" fmla="*/ 2487656 w 2615000"/>
                  <a:gd name="connsiteY115" fmla="*/ 79960 h 5509858"/>
                  <a:gd name="connsiteX116" fmla="*/ 2512828 w 2615000"/>
                  <a:gd name="connsiteY116" fmla="*/ 102172 h 5509858"/>
                  <a:gd name="connsiteX117" fmla="*/ 2535040 w 2615000"/>
                  <a:gd name="connsiteY117" fmla="*/ 127344 h 5509858"/>
                  <a:gd name="connsiteX118" fmla="*/ 2554289 w 2615000"/>
                  <a:gd name="connsiteY118" fmla="*/ 155479 h 5509858"/>
                  <a:gd name="connsiteX119" fmla="*/ 2572058 w 2615000"/>
                  <a:gd name="connsiteY119" fmla="*/ 182132 h 5509858"/>
                  <a:gd name="connsiteX120" fmla="*/ 2586866 w 2615000"/>
                  <a:gd name="connsiteY120" fmla="*/ 214708 h 5509858"/>
                  <a:gd name="connsiteX121" fmla="*/ 2600192 w 2615000"/>
                  <a:gd name="connsiteY121" fmla="*/ 244323 h 5509858"/>
                  <a:gd name="connsiteX122" fmla="*/ 2607596 w 2615000"/>
                  <a:gd name="connsiteY122" fmla="*/ 279861 h 5509858"/>
                  <a:gd name="connsiteX123" fmla="*/ 2612038 w 2615000"/>
                  <a:gd name="connsiteY123" fmla="*/ 313918 h 5509858"/>
                  <a:gd name="connsiteX124" fmla="*/ 2615000 w 2615000"/>
                  <a:gd name="connsiteY124" fmla="*/ 349456 h 5509858"/>
                  <a:gd name="connsiteX125" fmla="*/ 2615000 w 2615000"/>
                  <a:gd name="connsiteY125" fmla="*/ 5161883 h 5509858"/>
                  <a:gd name="connsiteX126" fmla="*/ 2612038 w 2615000"/>
                  <a:gd name="connsiteY126" fmla="*/ 5195940 h 5509858"/>
                  <a:gd name="connsiteX127" fmla="*/ 2607596 w 2615000"/>
                  <a:gd name="connsiteY127" fmla="*/ 5231478 h 5509858"/>
                  <a:gd name="connsiteX128" fmla="*/ 2600192 w 2615000"/>
                  <a:gd name="connsiteY128" fmla="*/ 5264054 h 5509858"/>
                  <a:gd name="connsiteX129" fmla="*/ 2586866 w 2615000"/>
                  <a:gd name="connsiteY129" fmla="*/ 5296631 h 5509858"/>
                  <a:gd name="connsiteX130" fmla="*/ 2572058 w 2615000"/>
                  <a:gd name="connsiteY130" fmla="*/ 5329207 h 5509858"/>
                  <a:gd name="connsiteX131" fmla="*/ 2554289 w 2615000"/>
                  <a:gd name="connsiteY131" fmla="*/ 5355861 h 5509858"/>
                  <a:gd name="connsiteX132" fmla="*/ 2535040 w 2615000"/>
                  <a:gd name="connsiteY132" fmla="*/ 5383995 h 5509858"/>
                  <a:gd name="connsiteX133" fmla="*/ 2512828 w 2615000"/>
                  <a:gd name="connsiteY133" fmla="*/ 5407687 h 5509858"/>
                  <a:gd name="connsiteX134" fmla="*/ 2487656 w 2615000"/>
                  <a:gd name="connsiteY134" fmla="*/ 5431379 h 5509858"/>
                  <a:gd name="connsiteX135" fmla="*/ 2461002 w 2615000"/>
                  <a:gd name="connsiteY135" fmla="*/ 5450628 h 5509858"/>
                  <a:gd name="connsiteX136" fmla="*/ 2429906 w 2615000"/>
                  <a:gd name="connsiteY136" fmla="*/ 5468397 h 5509858"/>
                  <a:gd name="connsiteX137" fmla="*/ 2400292 w 2615000"/>
                  <a:gd name="connsiteY137" fmla="*/ 5483205 h 5509858"/>
                  <a:gd name="connsiteX138" fmla="*/ 2367715 w 2615000"/>
                  <a:gd name="connsiteY138" fmla="*/ 5495051 h 5509858"/>
                  <a:gd name="connsiteX139" fmla="*/ 2335139 w 2615000"/>
                  <a:gd name="connsiteY139" fmla="*/ 5502455 h 5509858"/>
                  <a:gd name="connsiteX140" fmla="*/ 2301082 w 2615000"/>
                  <a:gd name="connsiteY140" fmla="*/ 5508378 h 5509858"/>
                  <a:gd name="connsiteX141" fmla="*/ 2264063 w 2615000"/>
                  <a:gd name="connsiteY141" fmla="*/ 5509858 h 5509858"/>
                  <a:gd name="connsiteX142" fmla="*/ 350937 w 2615000"/>
                  <a:gd name="connsiteY142" fmla="*/ 5509858 h 5509858"/>
                  <a:gd name="connsiteX143" fmla="*/ 315399 w 2615000"/>
                  <a:gd name="connsiteY143" fmla="*/ 5508378 h 5509858"/>
                  <a:gd name="connsiteX144" fmla="*/ 281342 w 2615000"/>
                  <a:gd name="connsiteY144" fmla="*/ 5502455 h 5509858"/>
                  <a:gd name="connsiteX145" fmla="*/ 245804 w 2615000"/>
                  <a:gd name="connsiteY145" fmla="*/ 5495051 h 5509858"/>
                  <a:gd name="connsiteX146" fmla="*/ 213228 w 2615000"/>
                  <a:gd name="connsiteY146" fmla="*/ 5483205 h 5509858"/>
                  <a:gd name="connsiteX147" fmla="*/ 183613 w 2615000"/>
                  <a:gd name="connsiteY147" fmla="*/ 5468397 h 5509858"/>
                  <a:gd name="connsiteX148" fmla="*/ 153998 w 2615000"/>
                  <a:gd name="connsiteY148" fmla="*/ 5450628 h 5509858"/>
                  <a:gd name="connsiteX149" fmla="*/ 128825 w 2615000"/>
                  <a:gd name="connsiteY149" fmla="*/ 5431379 h 5509858"/>
                  <a:gd name="connsiteX150" fmla="*/ 103653 w 2615000"/>
                  <a:gd name="connsiteY150" fmla="*/ 5407687 h 5509858"/>
                  <a:gd name="connsiteX151" fmla="*/ 78480 w 2615000"/>
                  <a:gd name="connsiteY151" fmla="*/ 5383995 h 5509858"/>
                  <a:gd name="connsiteX152" fmla="*/ 59230 w 2615000"/>
                  <a:gd name="connsiteY152" fmla="*/ 5355861 h 5509858"/>
                  <a:gd name="connsiteX153" fmla="*/ 41461 w 2615000"/>
                  <a:gd name="connsiteY153" fmla="*/ 5329207 h 5509858"/>
                  <a:gd name="connsiteX154" fmla="*/ 26654 w 2615000"/>
                  <a:gd name="connsiteY154" fmla="*/ 5296631 h 5509858"/>
                  <a:gd name="connsiteX155" fmla="*/ 16288 w 2615000"/>
                  <a:gd name="connsiteY155" fmla="*/ 5264054 h 5509858"/>
                  <a:gd name="connsiteX156" fmla="*/ 7404 w 2615000"/>
                  <a:gd name="connsiteY156" fmla="*/ 5231478 h 5509858"/>
                  <a:gd name="connsiteX157" fmla="*/ 1481 w 2615000"/>
                  <a:gd name="connsiteY157" fmla="*/ 5195940 h 5509858"/>
                  <a:gd name="connsiteX158" fmla="*/ 0 w 2615000"/>
                  <a:gd name="connsiteY158" fmla="*/ 5161883 h 5509858"/>
                  <a:gd name="connsiteX159" fmla="*/ 0 w 2615000"/>
                  <a:gd name="connsiteY159" fmla="*/ 349456 h 5509858"/>
                  <a:gd name="connsiteX160" fmla="*/ 1481 w 2615000"/>
                  <a:gd name="connsiteY160" fmla="*/ 313918 h 5509858"/>
                  <a:gd name="connsiteX161" fmla="*/ 7404 w 2615000"/>
                  <a:gd name="connsiteY161" fmla="*/ 279861 h 5509858"/>
                  <a:gd name="connsiteX162" fmla="*/ 16288 w 2615000"/>
                  <a:gd name="connsiteY162" fmla="*/ 244323 h 5509858"/>
                  <a:gd name="connsiteX163" fmla="*/ 26654 w 2615000"/>
                  <a:gd name="connsiteY163" fmla="*/ 214708 h 5509858"/>
                  <a:gd name="connsiteX164" fmla="*/ 41461 w 2615000"/>
                  <a:gd name="connsiteY164" fmla="*/ 182132 h 5509858"/>
                  <a:gd name="connsiteX165" fmla="*/ 59230 w 2615000"/>
                  <a:gd name="connsiteY165" fmla="*/ 155479 h 5509858"/>
                  <a:gd name="connsiteX166" fmla="*/ 78480 w 2615000"/>
                  <a:gd name="connsiteY166" fmla="*/ 127344 h 5509858"/>
                  <a:gd name="connsiteX167" fmla="*/ 103653 w 2615000"/>
                  <a:gd name="connsiteY167" fmla="*/ 102172 h 5509858"/>
                  <a:gd name="connsiteX168" fmla="*/ 128825 w 2615000"/>
                  <a:gd name="connsiteY168" fmla="*/ 79960 h 5509858"/>
                  <a:gd name="connsiteX169" fmla="*/ 153998 w 2615000"/>
                  <a:gd name="connsiteY169" fmla="*/ 60711 h 5509858"/>
                  <a:gd name="connsiteX170" fmla="*/ 183613 w 2615000"/>
                  <a:gd name="connsiteY170" fmla="*/ 42942 h 5509858"/>
                  <a:gd name="connsiteX171" fmla="*/ 213228 w 2615000"/>
                  <a:gd name="connsiteY171" fmla="*/ 28134 h 5509858"/>
                  <a:gd name="connsiteX172" fmla="*/ 245804 w 2615000"/>
                  <a:gd name="connsiteY172" fmla="*/ 14808 h 5509858"/>
                  <a:gd name="connsiteX173" fmla="*/ 281342 w 2615000"/>
                  <a:gd name="connsiteY173" fmla="*/ 5923 h 55098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Lst>
                <a:rect l="l" t="t" r="r" b="b"/>
                <a:pathLst>
                  <a:path w="2615000" h="5509858">
                    <a:moveTo>
                      <a:pt x="310957" y="39981"/>
                    </a:moveTo>
                    <a:lnTo>
                      <a:pt x="282822" y="45904"/>
                    </a:lnTo>
                    <a:lnTo>
                      <a:pt x="256169" y="53308"/>
                    </a:lnTo>
                    <a:lnTo>
                      <a:pt x="228035" y="62192"/>
                    </a:lnTo>
                    <a:lnTo>
                      <a:pt x="202862" y="75519"/>
                    </a:lnTo>
                    <a:lnTo>
                      <a:pt x="179170" y="90327"/>
                    </a:lnTo>
                    <a:lnTo>
                      <a:pt x="156959" y="105134"/>
                    </a:lnTo>
                    <a:lnTo>
                      <a:pt x="136228" y="124384"/>
                    </a:lnTo>
                    <a:lnTo>
                      <a:pt x="116979" y="145114"/>
                    </a:lnTo>
                    <a:lnTo>
                      <a:pt x="99210" y="167325"/>
                    </a:lnTo>
                    <a:lnTo>
                      <a:pt x="85883" y="192498"/>
                    </a:lnTo>
                    <a:lnTo>
                      <a:pt x="74037" y="217671"/>
                    </a:lnTo>
                    <a:lnTo>
                      <a:pt x="63672" y="244324"/>
                    </a:lnTo>
                    <a:lnTo>
                      <a:pt x="56268" y="272458"/>
                    </a:lnTo>
                    <a:lnTo>
                      <a:pt x="51826" y="302073"/>
                    </a:lnTo>
                    <a:lnTo>
                      <a:pt x="48864" y="331688"/>
                    </a:lnTo>
                    <a:lnTo>
                      <a:pt x="48864" y="5179653"/>
                    </a:lnTo>
                    <a:lnTo>
                      <a:pt x="51826" y="5209268"/>
                    </a:lnTo>
                    <a:lnTo>
                      <a:pt x="56268" y="5238883"/>
                    </a:lnTo>
                    <a:lnTo>
                      <a:pt x="63672" y="5267017"/>
                    </a:lnTo>
                    <a:lnTo>
                      <a:pt x="74037" y="5293670"/>
                    </a:lnTo>
                    <a:lnTo>
                      <a:pt x="85883" y="5318843"/>
                    </a:lnTo>
                    <a:lnTo>
                      <a:pt x="99210" y="5341054"/>
                    </a:lnTo>
                    <a:lnTo>
                      <a:pt x="116979" y="5363265"/>
                    </a:lnTo>
                    <a:lnTo>
                      <a:pt x="136228" y="5385477"/>
                    </a:lnTo>
                    <a:lnTo>
                      <a:pt x="156959" y="5403246"/>
                    </a:lnTo>
                    <a:lnTo>
                      <a:pt x="179170" y="5421015"/>
                    </a:lnTo>
                    <a:lnTo>
                      <a:pt x="202862" y="5435822"/>
                    </a:lnTo>
                    <a:lnTo>
                      <a:pt x="228035" y="5447668"/>
                    </a:lnTo>
                    <a:lnTo>
                      <a:pt x="256169" y="5458033"/>
                    </a:lnTo>
                    <a:lnTo>
                      <a:pt x="282822" y="5465437"/>
                    </a:lnTo>
                    <a:lnTo>
                      <a:pt x="310957" y="5468399"/>
                    </a:lnTo>
                    <a:lnTo>
                      <a:pt x="340571" y="5469879"/>
                    </a:lnTo>
                    <a:lnTo>
                      <a:pt x="2272947" y="5469879"/>
                    </a:lnTo>
                    <a:lnTo>
                      <a:pt x="2304042" y="5468399"/>
                    </a:lnTo>
                    <a:lnTo>
                      <a:pt x="2330696" y="5465437"/>
                    </a:lnTo>
                    <a:lnTo>
                      <a:pt x="2360311" y="5458033"/>
                    </a:lnTo>
                    <a:lnTo>
                      <a:pt x="2385484" y="5447668"/>
                    </a:lnTo>
                    <a:lnTo>
                      <a:pt x="2413618" y="5435822"/>
                    </a:lnTo>
                    <a:lnTo>
                      <a:pt x="2435829" y="5421015"/>
                    </a:lnTo>
                    <a:lnTo>
                      <a:pt x="2458040" y="5403246"/>
                    </a:lnTo>
                    <a:lnTo>
                      <a:pt x="2480252" y="5385477"/>
                    </a:lnTo>
                    <a:lnTo>
                      <a:pt x="2498020" y="5363265"/>
                    </a:lnTo>
                    <a:lnTo>
                      <a:pt x="2515789" y="5341054"/>
                    </a:lnTo>
                    <a:lnTo>
                      <a:pt x="2530597" y="5318843"/>
                    </a:lnTo>
                    <a:lnTo>
                      <a:pt x="2542443" y="5293670"/>
                    </a:lnTo>
                    <a:lnTo>
                      <a:pt x="2552808" y="5267017"/>
                    </a:lnTo>
                    <a:lnTo>
                      <a:pt x="2557250" y="5238883"/>
                    </a:lnTo>
                    <a:lnTo>
                      <a:pt x="2561692" y="5209268"/>
                    </a:lnTo>
                    <a:lnTo>
                      <a:pt x="2564654" y="5179653"/>
                    </a:lnTo>
                    <a:lnTo>
                      <a:pt x="2564654" y="331688"/>
                    </a:lnTo>
                    <a:lnTo>
                      <a:pt x="2561692" y="302073"/>
                    </a:lnTo>
                    <a:lnTo>
                      <a:pt x="2557250" y="272458"/>
                    </a:lnTo>
                    <a:lnTo>
                      <a:pt x="2552808" y="244324"/>
                    </a:lnTo>
                    <a:lnTo>
                      <a:pt x="2542443" y="217671"/>
                    </a:lnTo>
                    <a:lnTo>
                      <a:pt x="2530597" y="192498"/>
                    </a:lnTo>
                    <a:lnTo>
                      <a:pt x="2515789" y="167325"/>
                    </a:lnTo>
                    <a:lnTo>
                      <a:pt x="2498020" y="145114"/>
                    </a:lnTo>
                    <a:lnTo>
                      <a:pt x="2480252" y="124384"/>
                    </a:lnTo>
                    <a:lnTo>
                      <a:pt x="2458040" y="105134"/>
                    </a:lnTo>
                    <a:lnTo>
                      <a:pt x="2435829" y="90327"/>
                    </a:lnTo>
                    <a:lnTo>
                      <a:pt x="2413618" y="75519"/>
                    </a:lnTo>
                    <a:lnTo>
                      <a:pt x="2385484" y="62192"/>
                    </a:lnTo>
                    <a:lnTo>
                      <a:pt x="2360311" y="53308"/>
                    </a:lnTo>
                    <a:lnTo>
                      <a:pt x="2330696" y="45904"/>
                    </a:lnTo>
                    <a:lnTo>
                      <a:pt x="2304042" y="39981"/>
                    </a:lnTo>
                    <a:lnTo>
                      <a:pt x="2272947" y="39981"/>
                    </a:lnTo>
                    <a:lnTo>
                      <a:pt x="2061200" y="39981"/>
                    </a:lnTo>
                    <a:lnTo>
                      <a:pt x="2049354" y="39981"/>
                    </a:lnTo>
                    <a:lnTo>
                      <a:pt x="2038989" y="42943"/>
                    </a:lnTo>
                    <a:lnTo>
                      <a:pt x="2028623" y="47385"/>
                    </a:lnTo>
                    <a:lnTo>
                      <a:pt x="2021220" y="54789"/>
                    </a:lnTo>
                    <a:lnTo>
                      <a:pt x="2013816" y="62192"/>
                    </a:lnTo>
                    <a:lnTo>
                      <a:pt x="2009374" y="72558"/>
                    </a:lnTo>
                    <a:lnTo>
                      <a:pt x="2006412" y="82923"/>
                    </a:lnTo>
                    <a:lnTo>
                      <a:pt x="2006412" y="94769"/>
                    </a:lnTo>
                    <a:lnTo>
                      <a:pt x="2004932" y="109576"/>
                    </a:lnTo>
                    <a:lnTo>
                      <a:pt x="2004932" y="124384"/>
                    </a:lnTo>
                    <a:lnTo>
                      <a:pt x="1994566" y="152518"/>
                    </a:lnTo>
                    <a:lnTo>
                      <a:pt x="1982720" y="177691"/>
                    </a:lnTo>
                    <a:lnTo>
                      <a:pt x="1961990" y="199902"/>
                    </a:lnTo>
                    <a:lnTo>
                      <a:pt x="1939778" y="217671"/>
                    </a:lnTo>
                    <a:lnTo>
                      <a:pt x="1914606" y="232478"/>
                    </a:lnTo>
                    <a:lnTo>
                      <a:pt x="1887952" y="239882"/>
                    </a:lnTo>
                    <a:lnTo>
                      <a:pt x="1873145" y="241363"/>
                    </a:lnTo>
                    <a:lnTo>
                      <a:pt x="1856857" y="241363"/>
                    </a:lnTo>
                    <a:lnTo>
                      <a:pt x="756662" y="241363"/>
                    </a:lnTo>
                    <a:lnTo>
                      <a:pt x="741854" y="241363"/>
                    </a:lnTo>
                    <a:lnTo>
                      <a:pt x="727047" y="239882"/>
                    </a:lnTo>
                    <a:lnTo>
                      <a:pt x="698912" y="232478"/>
                    </a:lnTo>
                    <a:lnTo>
                      <a:pt x="673740" y="217671"/>
                    </a:lnTo>
                    <a:lnTo>
                      <a:pt x="651528" y="199902"/>
                    </a:lnTo>
                    <a:lnTo>
                      <a:pt x="633759" y="177691"/>
                    </a:lnTo>
                    <a:lnTo>
                      <a:pt x="618952" y="152518"/>
                    </a:lnTo>
                    <a:lnTo>
                      <a:pt x="611548" y="124384"/>
                    </a:lnTo>
                    <a:lnTo>
                      <a:pt x="610068" y="109576"/>
                    </a:lnTo>
                    <a:lnTo>
                      <a:pt x="610068" y="94769"/>
                    </a:lnTo>
                    <a:lnTo>
                      <a:pt x="607106" y="82923"/>
                    </a:lnTo>
                    <a:lnTo>
                      <a:pt x="604145" y="72558"/>
                    </a:lnTo>
                    <a:lnTo>
                      <a:pt x="599702" y="62192"/>
                    </a:lnTo>
                    <a:lnTo>
                      <a:pt x="592299" y="54789"/>
                    </a:lnTo>
                    <a:lnTo>
                      <a:pt x="584895" y="47385"/>
                    </a:lnTo>
                    <a:lnTo>
                      <a:pt x="574530" y="42943"/>
                    </a:lnTo>
                    <a:lnTo>
                      <a:pt x="564164" y="39981"/>
                    </a:lnTo>
                    <a:lnTo>
                      <a:pt x="555280" y="39981"/>
                    </a:lnTo>
                    <a:lnTo>
                      <a:pt x="340571" y="39981"/>
                    </a:lnTo>
                    <a:close/>
                    <a:moveTo>
                      <a:pt x="315399" y="0"/>
                    </a:moveTo>
                    <a:lnTo>
                      <a:pt x="350937" y="0"/>
                    </a:lnTo>
                    <a:lnTo>
                      <a:pt x="2264063" y="0"/>
                    </a:lnTo>
                    <a:lnTo>
                      <a:pt x="2301082" y="0"/>
                    </a:lnTo>
                    <a:lnTo>
                      <a:pt x="2335139" y="5923"/>
                    </a:lnTo>
                    <a:lnTo>
                      <a:pt x="2367715" y="14808"/>
                    </a:lnTo>
                    <a:lnTo>
                      <a:pt x="2400292" y="28134"/>
                    </a:lnTo>
                    <a:lnTo>
                      <a:pt x="2429906" y="42942"/>
                    </a:lnTo>
                    <a:lnTo>
                      <a:pt x="2461002" y="60711"/>
                    </a:lnTo>
                    <a:lnTo>
                      <a:pt x="2487656" y="79960"/>
                    </a:lnTo>
                    <a:lnTo>
                      <a:pt x="2512828" y="102172"/>
                    </a:lnTo>
                    <a:lnTo>
                      <a:pt x="2535040" y="127344"/>
                    </a:lnTo>
                    <a:lnTo>
                      <a:pt x="2554289" y="155479"/>
                    </a:lnTo>
                    <a:lnTo>
                      <a:pt x="2572058" y="182132"/>
                    </a:lnTo>
                    <a:lnTo>
                      <a:pt x="2586866" y="214708"/>
                    </a:lnTo>
                    <a:lnTo>
                      <a:pt x="2600192" y="244323"/>
                    </a:lnTo>
                    <a:lnTo>
                      <a:pt x="2607596" y="279861"/>
                    </a:lnTo>
                    <a:lnTo>
                      <a:pt x="2612038" y="313918"/>
                    </a:lnTo>
                    <a:lnTo>
                      <a:pt x="2615000" y="349456"/>
                    </a:lnTo>
                    <a:lnTo>
                      <a:pt x="2615000" y="5161883"/>
                    </a:lnTo>
                    <a:lnTo>
                      <a:pt x="2612038" y="5195940"/>
                    </a:lnTo>
                    <a:lnTo>
                      <a:pt x="2607596" y="5231478"/>
                    </a:lnTo>
                    <a:lnTo>
                      <a:pt x="2600192" y="5264054"/>
                    </a:lnTo>
                    <a:lnTo>
                      <a:pt x="2586866" y="5296631"/>
                    </a:lnTo>
                    <a:lnTo>
                      <a:pt x="2572058" y="5329207"/>
                    </a:lnTo>
                    <a:lnTo>
                      <a:pt x="2554289" y="5355861"/>
                    </a:lnTo>
                    <a:lnTo>
                      <a:pt x="2535040" y="5383995"/>
                    </a:lnTo>
                    <a:lnTo>
                      <a:pt x="2512828" y="5407687"/>
                    </a:lnTo>
                    <a:lnTo>
                      <a:pt x="2487656" y="5431379"/>
                    </a:lnTo>
                    <a:lnTo>
                      <a:pt x="2461002" y="5450628"/>
                    </a:lnTo>
                    <a:lnTo>
                      <a:pt x="2429906" y="5468397"/>
                    </a:lnTo>
                    <a:lnTo>
                      <a:pt x="2400292" y="5483205"/>
                    </a:lnTo>
                    <a:lnTo>
                      <a:pt x="2367715" y="5495051"/>
                    </a:lnTo>
                    <a:lnTo>
                      <a:pt x="2335139" y="5502455"/>
                    </a:lnTo>
                    <a:lnTo>
                      <a:pt x="2301082" y="5508378"/>
                    </a:lnTo>
                    <a:lnTo>
                      <a:pt x="2264063" y="5509858"/>
                    </a:lnTo>
                    <a:lnTo>
                      <a:pt x="350937" y="5509858"/>
                    </a:lnTo>
                    <a:lnTo>
                      <a:pt x="315399" y="5508378"/>
                    </a:lnTo>
                    <a:lnTo>
                      <a:pt x="281342" y="5502455"/>
                    </a:lnTo>
                    <a:lnTo>
                      <a:pt x="245804" y="5495051"/>
                    </a:lnTo>
                    <a:lnTo>
                      <a:pt x="213228" y="5483205"/>
                    </a:lnTo>
                    <a:lnTo>
                      <a:pt x="183613" y="5468397"/>
                    </a:lnTo>
                    <a:lnTo>
                      <a:pt x="153998" y="5450628"/>
                    </a:lnTo>
                    <a:lnTo>
                      <a:pt x="128825" y="5431379"/>
                    </a:lnTo>
                    <a:lnTo>
                      <a:pt x="103653" y="5407687"/>
                    </a:lnTo>
                    <a:lnTo>
                      <a:pt x="78480" y="5383995"/>
                    </a:lnTo>
                    <a:lnTo>
                      <a:pt x="59230" y="5355861"/>
                    </a:lnTo>
                    <a:lnTo>
                      <a:pt x="41461" y="5329207"/>
                    </a:lnTo>
                    <a:lnTo>
                      <a:pt x="26654" y="5296631"/>
                    </a:lnTo>
                    <a:lnTo>
                      <a:pt x="16288" y="5264054"/>
                    </a:lnTo>
                    <a:lnTo>
                      <a:pt x="7404" y="5231478"/>
                    </a:lnTo>
                    <a:lnTo>
                      <a:pt x="1481" y="5195940"/>
                    </a:lnTo>
                    <a:lnTo>
                      <a:pt x="0" y="5161883"/>
                    </a:lnTo>
                    <a:lnTo>
                      <a:pt x="0" y="349456"/>
                    </a:lnTo>
                    <a:lnTo>
                      <a:pt x="1481" y="313918"/>
                    </a:lnTo>
                    <a:lnTo>
                      <a:pt x="7404" y="279861"/>
                    </a:lnTo>
                    <a:lnTo>
                      <a:pt x="16288" y="244323"/>
                    </a:lnTo>
                    <a:lnTo>
                      <a:pt x="26654" y="214708"/>
                    </a:lnTo>
                    <a:lnTo>
                      <a:pt x="41461" y="182132"/>
                    </a:lnTo>
                    <a:lnTo>
                      <a:pt x="59230" y="155479"/>
                    </a:lnTo>
                    <a:lnTo>
                      <a:pt x="78480" y="127344"/>
                    </a:lnTo>
                    <a:lnTo>
                      <a:pt x="103653" y="102172"/>
                    </a:lnTo>
                    <a:lnTo>
                      <a:pt x="128825" y="79960"/>
                    </a:lnTo>
                    <a:lnTo>
                      <a:pt x="153998" y="60711"/>
                    </a:lnTo>
                    <a:lnTo>
                      <a:pt x="183613" y="42942"/>
                    </a:lnTo>
                    <a:lnTo>
                      <a:pt x="213228" y="28134"/>
                    </a:lnTo>
                    <a:lnTo>
                      <a:pt x="245804" y="14808"/>
                    </a:lnTo>
                    <a:lnTo>
                      <a:pt x="281342" y="592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noAutofit/>
              </a:bodyPr>
              <a:lstStyle/>
              <a:p>
                <a:endParaRPr lang="en-US"/>
              </a:p>
            </p:txBody>
          </p:sp>
          <p:sp>
            <p:nvSpPr>
              <p:cNvPr id="90" name="Freeform 19">
                <a:extLst>
                  <a:ext uri="{FF2B5EF4-FFF2-40B4-BE49-F238E27FC236}">
                    <a16:creationId xmlns:a16="http://schemas.microsoft.com/office/drawing/2014/main" id="{32204420-CB1C-4B22-9D83-DAB779506E87}"/>
                  </a:ext>
                </a:extLst>
              </p:cNvPr>
              <p:cNvSpPr>
                <a:spLocks/>
              </p:cNvSpPr>
              <p:nvPr/>
            </p:nvSpPr>
            <p:spPr bwMode="auto">
              <a:xfrm>
                <a:off x="8086696" y="764397"/>
                <a:ext cx="347976" cy="37019"/>
              </a:xfrm>
              <a:custGeom>
                <a:avLst/>
                <a:gdLst>
                  <a:gd name="T0" fmla="*/ 222 w 235"/>
                  <a:gd name="T1" fmla="*/ 25 h 25"/>
                  <a:gd name="T2" fmla="*/ 11 w 235"/>
                  <a:gd name="T3" fmla="*/ 25 h 25"/>
                  <a:gd name="T4" fmla="*/ 11 w 235"/>
                  <a:gd name="T5" fmla="*/ 25 h 25"/>
                  <a:gd name="T6" fmla="*/ 8 w 235"/>
                  <a:gd name="T7" fmla="*/ 23 h 25"/>
                  <a:gd name="T8" fmla="*/ 3 w 235"/>
                  <a:gd name="T9" fmla="*/ 22 h 25"/>
                  <a:gd name="T10" fmla="*/ 1 w 235"/>
                  <a:gd name="T11" fmla="*/ 17 h 25"/>
                  <a:gd name="T12" fmla="*/ 0 w 235"/>
                  <a:gd name="T13" fmla="*/ 12 h 25"/>
                  <a:gd name="T14" fmla="*/ 0 w 235"/>
                  <a:gd name="T15" fmla="*/ 12 h 25"/>
                  <a:gd name="T16" fmla="*/ 0 w 235"/>
                  <a:gd name="T17" fmla="*/ 12 h 25"/>
                  <a:gd name="T18" fmla="*/ 1 w 235"/>
                  <a:gd name="T19" fmla="*/ 8 h 25"/>
                  <a:gd name="T20" fmla="*/ 3 w 235"/>
                  <a:gd name="T21" fmla="*/ 3 h 25"/>
                  <a:gd name="T22" fmla="*/ 8 w 235"/>
                  <a:gd name="T23" fmla="*/ 2 h 25"/>
                  <a:gd name="T24" fmla="*/ 11 w 235"/>
                  <a:gd name="T25" fmla="*/ 0 h 25"/>
                  <a:gd name="T26" fmla="*/ 222 w 235"/>
                  <a:gd name="T27" fmla="*/ 0 h 25"/>
                  <a:gd name="T28" fmla="*/ 222 w 235"/>
                  <a:gd name="T29" fmla="*/ 0 h 25"/>
                  <a:gd name="T30" fmla="*/ 227 w 235"/>
                  <a:gd name="T31" fmla="*/ 2 h 25"/>
                  <a:gd name="T32" fmla="*/ 232 w 235"/>
                  <a:gd name="T33" fmla="*/ 3 h 25"/>
                  <a:gd name="T34" fmla="*/ 234 w 235"/>
                  <a:gd name="T35" fmla="*/ 8 h 25"/>
                  <a:gd name="T36" fmla="*/ 235 w 235"/>
                  <a:gd name="T37" fmla="*/ 12 h 25"/>
                  <a:gd name="T38" fmla="*/ 235 w 235"/>
                  <a:gd name="T39" fmla="*/ 12 h 25"/>
                  <a:gd name="T40" fmla="*/ 235 w 235"/>
                  <a:gd name="T41" fmla="*/ 12 h 25"/>
                  <a:gd name="T42" fmla="*/ 234 w 235"/>
                  <a:gd name="T43" fmla="*/ 17 h 25"/>
                  <a:gd name="T44" fmla="*/ 232 w 235"/>
                  <a:gd name="T45" fmla="*/ 22 h 25"/>
                  <a:gd name="T46" fmla="*/ 227 w 235"/>
                  <a:gd name="T47" fmla="*/ 23 h 25"/>
                  <a:gd name="T48" fmla="*/ 222 w 235"/>
                  <a:gd name="T49" fmla="*/ 25 h 25"/>
                  <a:gd name="T50" fmla="*/ 222 w 235"/>
                  <a:gd name="T51" fmla="*/ 25 h 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235" h="25">
                    <a:moveTo>
                      <a:pt x="222" y="25"/>
                    </a:moveTo>
                    <a:lnTo>
                      <a:pt x="11" y="25"/>
                    </a:lnTo>
                    <a:lnTo>
                      <a:pt x="11" y="25"/>
                    </a:lnTo>
                    <a:lnTo>
                      <a:pt x="8" y="23"/>
                    </a:lnTo>
                    <a:lnTo>
                      <a:pt x="3" y="22"/>
                    </a:lnTo>
                    <a:lnTo>
                      <a:pt x="1" y="17"/>
                    </a:lnTo>
                    <a:lnTo>
                      <a:pt x="0" y="12"/>
                    </a:lnTo>
                    <a:lnTo>
                      <a:pt x="0" y="12"/>
                    </a:lnTo>
                    <a:lnTo>
                      <a:pt x="0" y="12"/>
                    </a:lnTo>
                    <a:lnTo>
                      <a:pt x="1" y="8"/>
                    </a:lnTo>
                    <a:lnTo>
                      <a:pt x="3" y="3"/>
                    </a:lnTo>
                    <a:lnTo>
                      <a:pt x="8" y="2"/>
                    </a:lnTo>
                    <a:lnTo>
                      <a:pt x="11" y="0"/>
                    </a:lnTo>
                    <a:lnTo>
                      <a:pt x="222" y="0"/>
                    </a:lnTo>
                    <a:lnTo>
                      <a:pt x="222" y="0"/>
                    </a:lnTo>
                    <a:lnTo>
                      <a:pt x="227" y="2"/>
                    </a:lnTo>
                    <a:lnTo>
                      <a:pt x="232" y="3"/>
                    </a:lnTo>
                    <a:lnTo>
                      <a:pt x="234" y="8"/>
                    </a:lnTo>
                    <a:lnTo>
                      <a:pt x="235" y="12"/>
                    </a:lnTo>
                    <a:lnTo>
                      <a:pt x="235" y="12"/>
                    </a:lnTo>
                    <a:lnTo>
                      <a:pt x="235" y="12"/>
                    </a:lnTo>
                    <a:lnTo>
                      <a:pt x="234" y="17"/>
                    </a:lnTo>
                    <a:lnTo>
                      <a:pt x="232" y="22"/>
                    </a:lnTo>
                    <a:lnTo>
                      <a:pt x="227" y="23"/>
                    </a:lnTo>
                    <a:lnTo>
                      <a:pt x="222" y="25"/>
                    </a:lnTo>
                    <a:lnTo>
                      <a:pt x="222" y="25"/>
                    </a:lnTo>
                    <a:close/>
                  </a:path>
                </a:pathLst>
              </a:custGeom>
              <a:solidFill>
                <a:srgbClr val="17101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91" name="Freeform 20">
                <a:extLst>
                  <a:ext uri="{FF2B5EF4-FFF2-40B4-BE49-F238E27FC236}">
                    <a16:creationId xmlns:a16="http://schemas.microsoft.com/office/drawing/2014/main" id="{7F0A6695-D64B-48DF-8CFB-CE10FB23CE28}"/>
                  </a:ext>
                </a:extLst>
              </p:cNvPr>
              <p:cNvSpPr>
                <a:spLocks/>
              </p:cNvSpPr>
              <p:nvPr/>
            </p:nvSpPr>
            <p:spPr bwMode="auto">
              <a:xfrm>
                <a:off x="8517594" y="742185"/>
                <a:ext cx="81442" cy="81442"/>
              </a:xfrm>
              <a:custGeom>
                <a:avLst/>
                <a:gdLst>
                  <a:gd name="T0" fmla="*/ 55 w 55"/>
                  <a:gd name="T1" fmla="*/ 27 h 55"/>
                  <a:gd name="T2" fmla="*/ 55 w 55"/>
                  <a:gd name="T3" fmla="*/ 27 h 55"/>
                  <a:gd name="T4" fmla="*/ 54 w 55"/>
                  <a:gd name="T5" fmla="*/ 33 h 55"/>
                  <a:gd name="T6" fmla="*/ 52 w 55"/>
                  <a:gd name="T7" fmla="*/ 38 h 55"/>
                  <a:gd name="T8" fmla="*/ 50 w 55"/>
                  <a:gd name="T9" fmla="*/ 42 h 55"/>
                  <a:gd name="T10" fmla="*/ 47 w 55"/>
                  <a:gd name="T11" fmla="*/ 47 h 55"/>
                  <a:gd name="T12" fmla="*/ 42 w 55"/>
                  <a:gd name="T13" fmla="*/ 50 h 55"/>
                  <a:gd name="T14" fmla="*/ 38 w 55"/>
                  <a:gd name="T15" fmla="*/ 52 h 55"/>
                  <a:gd name="T16" fmla="*/ 33 w 55"/>
                  <a:gd name="T17" fmla="*/ 54 h 55"/>
                  <a:gd name="T18" fmla="*/ 27 w 55"/>
                  <a:gd name="T19" fmla="*/ 55 h 55"/>
                  <a:gd name="T20" fmla="*/ 27 w 55"/>
                  <a:gd name="T21" fmla="*/ 55 h 55"/>
                  <a:gd name="T22" fmla="*/ 22 w 55"/>
                  <a:gd name="T23" fmla="*/ 54 h 55"/>
                  <a:gd name="T24" fmla="*/ 17 w 55"/>
                  <a:gd name="T25" fmla="*/ 52 h 55"/>
                  <a:gd name="T26" fmla="*/ 11 w 55"/>
                  <a:gd name="T27" fmla="*/ 50 h 55"/>
                  <a:gd name="T28" fmla="*/ 8 w 55"/>
                  <a:gd name="T29" fmla="*/ 47 h 55"/>
                  <a:gd name="T30" fmla="*/ 5 w 55"/>
                  <a:gd name="T31" fmla="*/ 42 h 55"/>
                  <a:gd name="T32" fmla="*/ 3 w 55"/>
                  <a:gd name="T33" fmla="*/ 38 h 55"/>
                  <a:gd name="T34" fmla="*/ 1 w 55"/>
                  <a:gd name="T35" fmla="*/ 33 h 55"/>
                  <a:gd name="T36" fmla="*/ 0 w 55"/>
                  <a:gd name="T37" fmla="*/ 27 h 55"/>
                  <a:gd name="T38" fmla="*/ 0 w 55"/>
                  <a:gd name="T39" fmla="*/ 27 h 55"/>
                  <a:gd name="T40" fmla="*/ 1 w 55"/>
                  <a:gd name="T41" fmla="*/ 22 h 55"/>
                  <a:gd name="T42" fmla="*/ 3 w 55"/>
                  <a:gd name="T43" fmla="*/ 17 h 55"/>
                  <a:gd name="T44" fmla="*/ 5 w 55"/>
                  <a:gd name="T45" fmla="*/ 11 h 55"/>
                  <a:gd name="T46" fmla="*/ 8 w 55"/>
                  <a:gd name="T47" fmla="*/ 8 h 55"/>
                  <a:gd name="T48" fmla="*/ 11 w 55"/>
                  <a:gd name="T49" fmla="*/ 5 h 55"/>
                  <a:gd name="T50" fmla="*/ 17 w 55"/>
                  <a:gd name="T51" fmla="*/ 3 h 55"/>
                  <a:gd name="T52" fmla="*/ 22 w 55"/>
                  <a:gd name="T53" fmla="*/ 1 h 55"/>
                  <a:gd name="T54" fmla="*/ 27 w 55"/>
                  <a:gd name="T55" fmla="*/ 0 h 55"/>
                  <a:gd name="T56" fmla="*/ 27 w 55"/>
                  <a:gd name="T57" fmla="*/ 0 h 55"/>
                  <a:gd name="T58" fmla="*/ 33 w 55"/>
                  <a:gd name="T59" fmla="*/ 1 h 55"/>
                  <a:gd name="T60" fmla="*/ 38 w 55"/>
                  <a:gd name="T61" fmla="*/ 3 h 55"/>
                  <a:gd name="T62" fmla="*/ 42 w 55"/>
                  <a:gd name="T63" fmla="*/ 5 h 55"/>
                  <a:gd name="T64" fmla="*/ 47 w 55"/>
                  <a:gd name="T65" fmla="*/ 8 h 55"/>
                  <a:gd name="T66" fmla="*/ 50 w 55"/>
                  <a:gd name="T67" fmla="*/ 11 h 55"/>
                  <a:gd name="T68" fmla="*/ 52 w 55"/>
                  <a:gd name="T69" fmla="*/ 17 h 55"/>
                  <a:gd name="T70" fmla="*/ 54 w 55"/>
                  <a:gd name="T71" fmla="*/ 22 h 55"/>
                  <a:gd name="T72" fmla="*/ 55 w 55"/>
                  <a:gd name="T73" fmla="*/ 27 h 55"/>
                  <a:gd name="T74" fmla="*/ 55 w 55"/>
                  <a:gd name="T75" fmla="*/ 27 h 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55" h="55">
                    <a:moveTo>
                      <a:pt x="55" y="27"/>
                    </a:moveTo>
                    <a:lnTo>
                      <a:pt x="55" y="27"/>
                    </a:lnTo>
                    <a:lnTo>
                      <a:pt x="54" y="33"/>
                    </a:lnTo>
                    <a:lnTo>
                      <a:pt x="52" y="38"/>
                    </a:lnTo>
                    <a:lnTo>
                      <a:pt x="50" y="42"/>
                    </a:lnTo>
                    <a:lnTo>
                      <a:pt x="47" y="47"/>
                    </a:lnTo>
                    <a:lnTo>
                      <a:pt x="42" y="50"/>
                    </a:lnTo>
                    <a:lnTo>
                      <a:pt x="38" y="52"/>
                    </a:lnTo>
                    <a:lnTo>
                      <a:pt x="33" y="54"/>
                    </a:lnTo>
                    <a:lnTo>
                      <a:pt x="27" y="55"/>
                    </a:lnTo>
                    <a:lnTo>
                      <a:pt x="27" y="55"/>
                    </a:lnTo>
                    <a:lnTo>
                      <a:pt x="22" y="54"/>
                    </a:lnTo>
                    <a:lnTo>
                      <a:pt x="17" y="52"/>
                    </a:lnTo>
                    <a:lnTo>
                      <a:pt x="11" y="50"/>
                    </a:lnTo>
                    <a:lnTo>
                      <a:pt x="8" y="47"/>
                    </a:lnTo>
                    <a:lnTo>
                      <a:pt x="5" y="42"/>
                    </a:lnTo>
                    <a:lnTo>
                      <a:pt x="3" y="38"/>
                    </a:lnTo>
                    <a:lnTo>
                      <a:pt x="1" y="33"/>
                    </a:lnTo>
                    <a:lnTo>
                      <a:pt x="0" y="27"/>
                    </a:lnTo>
                    <a:lnTo>
                      <a:pt x="0" y="27"/>
                    </a:lnTo>
                    <a:lnTo>
                      <a:pt x="1" y="22"/>
                    </a:lnTo>
                    <a:lnTo>
                      <a:pt x="3" y="17"/>
                    </a:lnTo>
                    <a:lnTo>
                      <a:pt x="5" y="11"/>
                    </a:lnTo>
                    <a:lnTo>
                      <a:pt x="8" y="8"/>
                    </a:lnTo>
                    <a:lnTo>
                      <a:pt x="11" y="5"/>
                    </a:lnTo>
                    <a:lnTo>
                      <a:pt x="17" y="3"/>
                    </a:lnTo>
                    <a:lnTo>
                      <a:pt x="22" y="1"/>
                    </a:lnTo>
                    <a:lnTo>
                      <a:pt x="27" y="0"/>
                    </a:lnTo>
                    <a:lnTo>
                      <a:pt x="27" y="0"/>
                    </a:lnTo>
                    <a:lnTo>
                      <a:pt x="33" y="1"/>
                    </a:lnTo>
                    <a:lnTo>
                      <a:pt x="38" y="3"/>
                    </a:lnTo>
                    <a:lnTo>
                      <a:pt x="42" y="5"/>
                    </a:lnTo>
                    <a:lnTo>
                      <a:pt x="47" y="8"/>
                    </a:lnTo>
                    <a:lnTo>
                      <a:pt x="50" y="11"/>
                    </a:lnTo>
                    <a:lnTo>
                      <a:pt x="52" y="17"/>
                    </a:lnTo>
                    <a:lnTo>
                      <a:pt x="54" y="22"/>
                    </a:lnTo>
                    <a:lnTo>
                      <a:pt x="55" y="27"/>
                    </a:lnTo>
                    <a:lnTo>
                      <a:pt x="55" y="27"/>
                    </a:lnTo>
                    <a:close/>
                  </a:path>
                </a:pathLst>
              </a:custGeom>
              <a:solidFill>
                <a:srgbClr val="12141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92" name="Freeform 21">
                <a:extLst>
                  <a:ext uri="{FF2B5EF4-FFF2-40B4-BE49-F238E27FC236}">
                    <a16:creationId xmlns:a16="http://schemas.microsoft.com/office/drawing/2014/main" id="{4493C4C6-1BB3-4D4A-98CF-8B53B0BB0AF7}"/>
                  </a:ext>
                </a:extLst>
              </p:cNvPr>
              <p:cNvSpPr>
                <a:spLocks/>
              </p:cNvSpPr>
              <p:nvPr/>
            </p:nvSpPr>
            <p:spPr bwMode="auto">
              <a:xfrm>
                <a:off x="8564978" y="761435"/>
                <a:ext cx="26653" cy="29615"/>
              </a:xfrm>
              <a:custGeom>
                <a:avLst/>
                <a:gdLst>
                  <a:gd name="T0" fmla="*/ 18 w 18"/>
                  <a:gd name="T1" fmla="*/ 10 h 20"/>
                  <a:gd name="T2" fmla="*/ 18 w 18"/>
                  <a:gd name="T3" fmla="*/ 10 h 20"/>
                  <a:gd name="T4" fmla="*/ 18 w 18"/>
                  <a:gd name="T5" fmla="*/ 14 h 20"/>
                  <a:gd name="T6" fmla="*/ 16 w 18"/>
                  <a:gd name="T7" fmla="*/ 17 h 20"/>
                  <a:gd name="T8" fmla="*/ 13 w 18"/>
                  <a:gd name="T9" fmla="*/ 19 h 20"/>
                  <a:gd name="T10" fmla="*/ 10 w 18"/>
                  <a:gd name="T11" fmla="*/ 20 h 20"/>
                  <a:gd name="T12" fmla="*/ 10 w 18"/>
                  <a:gd name="T13" fmla="*/ 20 h 20"/>
                  <a:gd name="T14" fmla="*/ 5 w 18"/>
                  <a:gd name="T15" fmla="*/ 19 h 20"/>
                  <a:gd name="T16" fmla="*/ 3 w 18"/>
                  <a:gd name="T17" fmla="*/ 17 h 20"/>
                  <a:gd name="T18" fmla="*/ 0 w 18"/>
                  <a:gd name="T19" fmla="*/ 14 h 20"/>
                  <a:gd name="T20" fmla="*/ 0 w 18"/>
                  <a:gd name="T21" fmla="*/ 10 h 20"/>
                  <a:gd name="T22" fmla="*/ 0 w 18"/>
                  <a:gd name="T23" fmla="*/ 10 h 20"/>
                  <a:gd name="T24" fmla="*/ 0 w 18"/>
                  <a:gd name="T25" fmla="*/ 7 h 20"/>
                  <a:gd name="T26" fmla="*/ 3 w 18"/>
                  <a:gd name="T27" fmla="*/ 4 h 20"/>
                  <a:gd name="T28" fmla="*/ 5 w 18"/>
                  <a:gd name="T29" fmla="*/ 2 h 20"/>
                  <a:gd name="T30" fmla="*/ 10 w 18"/>
                  <a:gd name="T31" fmla="*/ 0 h 20"/>
                  <a:gd name="T32" fmla="*/ 10 w 18"/>
                  <a:gd name="T33" fmla="*/ 0 h 20"/>
                  <a:gd name="T34" fmla="*/ 13 w 18"/>
                  <a:gd name="T35" fmla="*/ 2 h 20"/>
                  <a:gd name="T36" fmla="*/ 16 w 18"/>
                  <a:gd name="T37" fmla="*/ 4 h 20"/>
                  <a:gd name="T38" fmla="*/ 18 w 18"/>
                  <a:gd name="T39" fmla="*/ 7 h 20"/>
                  <a:gd name="T40" fmla="*/ 18 w 18"/>
                  <a:gd name="T41" fmla="*/ 10 h 20"/>
                  <a:gd name="T42" fmla="*/ 18 w 18"/>
                  <a:gd name="T43" fmla="*/ 10 h 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18" h="20">
                    <a:moveTo>
                      <a:pt x="18" y="10"/>
                    </a:moveTo>
                    <a:lnTo>
                      <a:pt x="18" y="10"/>
                    </a:lnTo>
                    <a:lnTo>
                      <a:pt x="18" y="14"/>
                    </a:lnTo>
                    <a:lnTo>
                      <a:pt x="16" y="17"/>
                    </a:lnTo>
                    <a:lnTo>
                      <a:pt x="13" y="19"/>
                    </a:lnTo>
                    <a:lnTo>
                      <a:pt x="10" y="20"/>
                    </a:lnTo>
                    <a:lnTo>
                      <a:pt x="10" y="20"/>
                    </a:lnTo>
                    <a:lnTo>
                      <a:pt x="5" y="19"/>
                    </a:lnTo>
                    <a:lnTo>
                      <a:pt x="3" y="17"/>
                    </a:lnTo>
                    <a:lnTo>
                      <a:pt x="0" y="14"/>
                    </a:lnTo>
                    <a:lnTo>
                      <a:pt x="0" y="10"/>
                    </a:lnTo>
                    <a:lnTo>
                      <a:pt x="0" y="10"/>
                    </a:lnTo>
                    <a:lnTo>
                      <a:pt x="0" y="7"/>
                    </a:lnTo>
                    <a:lnTo>
                      <a:pt x="3" y="4"/>
                    </a:lnTo>
                    <a:lnTo>
                      <a:pt x="5" y="2"/>
                    </a:lnTo>
                    <a:lnTo>
                      <a:pt x="10" y="0"/>
                    </a:lnTo>
                    <a:lnTo>
                      <a:pt x="10" y="0"/>
                    </a:lnTo>
                    <a:lnTo>
                      <a:pt x="13" y="2"/>
                    </a:lnTo>
                    <a:lnTo>
                      <a:pt x="16" y="4"/>
                    </a:lnTo>
                    <a:lnTo>
                      <a:pt x="18" y="7"/>
                    </a:lnTo>
                    <a:lnTo>
                      <a:pt x="18" y="10"/>
                    </a:lnTo>
                    <a:lnTo>
                      <a:pt x="18" y="10"/>
                    </a:lnTo>
                    <a:close/>
                  </a:path>
                </a:pathLst>
              </a:custGeom>
              <a:solidFill>
                <a:srgbClr val="1E27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93" name="Freeform 22">
                <a:extLst>
                  <a:ext uri="{FF2B5EF4-FFF2-40B4-BE49-F238E27FC236}">
                    <a16:creationId xmlns:a16="http://schemas.microsoft.com/office/drawing/2014/main" id="{4B03B8CA-0FD6-4D36-9952-AACE19E9C2F8}"/>
                  </a:ext>
                </a:extLst>
              </p:cNvPr>
              <p:cNvSpPr>
                <a:spLocks/>
              </p:cNvSpPr>
              <p:nvPr/>
            </p:nvSpPr>
            <p:spPr bwMode="auto">
              <a:xfrm>
                <a:off x="8562017" y="764397"/>
                <a:ext cx="25173" cy="22212"/>
              </a:xfrm>
              <a:custGeom>
                <a:avLst/>
                <a:gdLst>
                  <a:gd name="T0" fmla="*/ 17 w 17"/>
                  <a:gd name="T1" fmla="*/ 8 h 15"/>
                  <a:gd name="T2" fmla="*/ 17 w 17"/>
                  <a:gd name="T3" fmla="*/ 8 h 15"/>
                  <a:gd name="T4" fmla="*/ 17 w 17"/>
                  <a:gd name="T5" fmla="*/ 10 h 15"/>
                  <a:gd name="T6" fmla="*/ 15 w 17"/>
                  <a:gd name="T7" fmla="*/ 13 h 15"/>
                  <a:gd name="T8" fmla="*/ 12 w 17"/>
                  <a:gd name="T9" fmla="*/ 15 h 15"/>
                  <a:gd name="T10" fmla="*/ 8 w 17"/>
                  <a:gd name="T11" fmla="*/ 15 h 15"/>
                  <a:gd name="T12" fmla="*/ 8 w 17"/>
                  <a:gd name="T13" fmla="*/ 15 h 15"/>
                  <a:gd name="T14" fmla="*/ 5 w 17"/>
                  <a:gd name="T15" fmla="*/ 15 h 15"/>
                  <a:gd name="T16" fmla="*/ 3 w 17"/>
                  <a:gd name="T17" fmla="*/ 13 h 15"/>
                  <a:gd name="T18" fmla="*/ 2 w 17"/>
                  <a:gd name="T19" fmla="*/ 10 h 15"/>
                  <a:gd name="T20" fmla="*/ 0 w 17"/>
                  <a:gd name="T21" fmla="*/ 8 h 15"/>
                  <a:gd name="T22" fmla="*/ 0 w 17"/>
                  <a:gd name="T23" fmla="*/ 8 h 15"/>
                  <a:gd name="T24" fmla="*/ 2 w 17"/>
                  <a:gd name="T25" fmla="*/ 5 h 15"/>
                  <a:gd name="T26" fmla="*/ 3 w 17"/>
                  <a:gd name="T27" fmla="*/ 2 h 15"/>
                  <a:gd name="T28" fmla="*/ 5 w 17"/>
                  <a:gd name="T29" fmla="*/ 0 h 15"/>
                  <a:gd name="T30" fmla="*/ 8 w 17"/>
                  <a:gd name="T31" fmla="*/ 0 h 15"/>
                  <a:gd name="T32" fmla="*/ 8 w 17"/>
                  <a:gd name="T33" fmla="*/ 0 h 15"/>
                  <a:gd name="T34" fmla="*/ 12 w 17"/>
                  <a:gd name="T35" fmla="*/ 0 h 15"/>
                  <a:gd name="T36" fmla="*/ 15 w 17"/>
                  <a:gd name="T37" fmla="*/ 2 h 15"/>
                  <a:gd name="T38" fmla="*/ 17 w 17"/>
                  <a:gd name="T39" fmla="*/ 5 h 15"/>
                  <a:gd name="T40" fmla="*/ 17 w 17"/>
                  <a:gd name="T41" fmla="*/ 8 h 15"/>
                  <a:gd name="T42" fmla="*/ 17 w 17"/>
                  <a:gd name="T43" fmla="*/ 8 h 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17" h="15">
                    <a:moveTo>
                      <a:pt x="17" y="8"/>
                    </a:moveTo>
                    <a:lnTo>
                      <a:pt x="17" y="8"/>
                    </a:lnTo>
                    <a:lnTo>
                      <a:pt x="17" y="10"/>
                    </a:lnTo>
                    <a:lnTo>
                      <a:pt x="15" y="13"/>
                    </a:lnTo>
                    <a:lnTo>
                      <a:pt x="12" y="15"/>
                    </a:lnTo>
                    <a:lnTo>
                      <a:pt x="8" y="15"/>
                    </a:lnTo>
                    <a:lnTo>
                      <a:pt x="8" y="15"/>
                    </a:lnTo>
                    <a:lnTo>
                      <a:pt x="5" y="15"/>
                    </a:lnTo>
                    <a:lnTo>
                      <a:pt x="3" y="13"/>
                    </a:lnTo>
                    <a:lnTo>
                      <a:pt x="2" y="10"/>
                    </a:lnTo>
                    <a:lnTo>
                      <a:pt x="0" y="8"/>
                    </a:lnTo>
                    <a:lnTo>
                      <a:pt x="0" y="8"/>
                    </a:lnTo>
                    <a:lnTo>
                      <a:pt x="2" y="5"/>
                    </a:lnTo>
                    <a:lnTo>
                      <a:pt x="3" y="2"/>
                    </a:lnTo>
                    <a:lnTo>
                      <a:pt x="5" y="0"/>
                    </a:lnTo>
                    <a:lnTo>
                      <a:pt x="8" y="0"/>
                    </a:lnTo>
                    <a:lnTo>
                      <a:pt x="8" y="0"/>
                    </a:lnTo>
                    <a:lnTo>
                      <a:pt x="12" y="0"/>
                    </a:lnTo>
                    <a:lnTo>
                      <a:pt x="15" y="2"/>
                    </a:lnTo>
                    <a:lnTo>
                      <a:pt x="17" y="5"/>
                    </a:lnTo>
                    <a:lnTo>
                      <a:pt x="17" y="8"/>
                    </a:lnTo>
                    <a:lnTo>
                      <a:pt x="17" y="8"/>
                    </a:lnTo>
                    <a:close/>
                  </a:path>
                </a:pathLst>
              </a:custGeom>
              <a:solidFill>
                <a:srgbClr val="22334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94" name="Freeform 23">
                <a:extLst>
                  <a:ext uri="{FF2B5EF4-FFF2-40B4-BE49-F238E27FC236}">
                    <a16:creationId xmlns:a16="http://schemas.microsoft.com/office/drawing/2014/main" id="{9D31CABF-5B3C-4862-A162-8C9B35ED35F0}"/>
                  </a:ext>
                </a:extLst>
              </p:cNvPr>
              <p:cNvSpPr>
                <a:spLocks/>
              </p:cNvSpPr>
              <p:nvPr/>
            </p:nvSpPr>
            <p:spPr bwMode="auto">
              <a:xfrm>
                <a:off x="8566458" y="768839"/>
                <a:ext cx="10366" cy="13327"/>
              </a:xfrm>
              <a:custGeom>
                <a:avLst/>
                <a:gdLst>
                  <a:gd name="T0" fmla="*/ 7 w 7"/>
                  <a:gd name="T1" fmla="*/ 5 h 9"/>
                  <a:gd name="T2" fmla="*/ 7 w 7"/>
                  <a:gd name="T3" fmla="*/ 5 h 9"/>
                  <a:gd name="T4" fmla="*/ 7 w 7"/>
                  <a:gd name="T5" fmla="*/ 7 h 9"/>
                  <a:gd name="T6" fmla="*/ 4 w 7"/>
                  <a:gd name="T7" fmla="*/ 9 h 9"/>
                  <a:gd name="T8" fmla="*/ 4 w 7"/>
                  <a:gd name="T9" fmla="*/ 9 h 9"/>
                  <a:gd name="T10" fmla="*/ 0 w 7"/>
                  <a:gd name="T11" fmla="*/ 7 h 9"/>
                  <a:gd name="T12" fmla="*/ 0 w 7"/>
                  <a:gd name="T13" fmla="*/ 5 h 9"/>
                  <a:gd name="T14" fmla="*/ 0 w 7"/>
                  <a:gd name="T15" fmla="*/ 5 h 9"/>
                  <a:gd name="T16" fmla="*/ 0 w 7"/>
                  <a:gd name="T17" fmla="*/ 2 h 9"/>
                  <a:gd name="T18" fmla="*/ 4 w 7"/>
                  <a:gd name="T19" fmla="*/ 0 h 9"/>
                  <a:gd name="T20" fmla="*/ 4 w 7"/>
                  <a:gd name="T21" fmla="*/ 0 h 9"/>
                  <a:gd name="T22" fmla="*/ 7 w 7"/>
                  <a:gd name="T23" fmla="*/ 2 h 9"/>
                  <a:gd name="T24" fmla="*/ 7 w 7"/>
                  <a:gd name="T25" fmla="*/ 5 h 9"/>
                  <a:gd name="T26" fmla="*/ 7 w 7"/>
                  <a:gd name="T27" fmla="*/ 5 h 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7" h="9">
                    <a:moveTo>
                      <a:pt x="7" y="5"/>
                    </a:moveTo>
                    <a:lnTo>
                      <a:pt x="7" y="5"/>
                    </a:lnTo>
                    <a:lnTo>
                      <a:pt x="7" y="7"/>
                    </a:lnTo>
                    <a:lnTo>
                      <a:pt x="4" y="9"/>
                    </a:lnTo>
                    <a:lnTo>
                      <a:pt x="4" y="9"/>
                    </a:lnTo>
                    <a:lnTo>
                      <a:pt x="0" y="7"/>
                    </a:lnTo>
                    <a:lnTo>
                      <a:pt x="0" y="5"/>
                    </a:lnTo>
                    <a:lnTo>
                      <a:pt x="0" y="5"/>
                    </a:lnTo>
                    <a:lnTo>
                      <a:pt x="0" y="2"/>
                    </a:lnTo>
                    <a:lnTo>
                      <a:pt x="4" y="0"/>
                    </a:lnTo>
                    <a:lnTo>
                      <a:pt x="4" y="0"/>
                    </a:lnTo>
                    <a:lnTo>
                      <a:pt x="7" y="2"/>
                    </a:lnTo>
                    <a:lnTo>
                      <a:pt x="7" y="5"/>
                    </a:lnTo>
                    <a:lnTo>
                      <a:pt x="7" y="5"/>
                    </a:lnTo>
                    <a:close/>
                  </a:path>
                </a:pathLst>
              </a:custGeom>
              <a:solidFill>
                <a:srgbClr val="2F4C6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95" name="Freeform 24">
                <a:extLst>
                  <a:ext uri="{FF2B5EF4-FFF2-40B4-BE49-F238E27FC236}">
                    <a16:creationId xmlns:a16="http://schemas.microsoft.com/office/drawing/2014/main" id="{52A55CCF-0BBC-4190-B774-C0A84E2AC94C}"/>
                  </a:ext>
                </a:extLst>
              </p:cNvPr>
              <p:cNvSpPr>
                <a:spLocks/>
              </p:cNvSpPr>
              <p:nvPr/>
            </p:nvSpPr>
            <p:spPr bwMode="auto">
              <a:xfrm>
                <a:off x="8529440" y="767359"/>
                <a:ext cx="22212" cy="29615"/>
              </a:xfrm>
              <a:custGeom>
                <a:avLst/>
                <a:gdLst>
                  <a:gd name="T0" fmla="*/ 15 w 15"/>
                  <a:gd name="T1" fmla="*/ 10 h 20"/>
                  <a:gd name="T2" fmla="*/ 15 w 15"/>
                  <a:gd name="T3" fmla="*/ 10 h 20"/>
                  <a:gd name="T4" fmla="*/ 14 w 15"/>
                  <a:gd name="T5" fmla="*/ 13 h 20"/>
                  <a:gd name="T6" fmla="*/ 12 w 15"/>
                  <a:gd name="T7" fmla="*/ 16 h 20"/>
                  <a:gd name="T8" fmla="*/ 10 w 15"/>
                  <a:gd name="T9" fmla="*/ 18 h 20"/>
                  <a:gd name="T10" fmla="*/ 9 w 15"/>
                  <a:gd name="T11" fmla="*/ 20 h 20"/>
                  <a:gd name="T12" fmla="*/ 9 w 15"/>
                  <a:gd name="T13" fmla="*/ 20 h 20"/>
                  <a:gd name="T14" fmla="*/ 5 w 15"/>
                  <a:gd name="T15" fmla="*/ 18 h 20"/>
                  <a:gd name="T16" fmla="*/ 3 w 15"/>
                  <a:gd name="T17" fmla="*/ 16 h 20"/>
                  <a:gd name="T18" fmla="*/ 2 w 15"/>
                  <a:gd name="T19" fmla="*/ 13 h 20"/>
                  <a:gd name="T20" fmla="*/ 0 w 15"/>
                  <a:gd name="T21" fmla="*/ 10 h 20"/>
                  <a:gd name="T22" fmla="*/ 0 w 15"/>
                  <a:gd name="T23" fmla="*/ 10 h 20"/>
                  <a:gd name="T24" fmla="*/ 2 w 15"/>
                  <a:gd name="T25" fmla="*/ 6 h 20"/>
                  <a:gd name="T26" fmla="*/ 3 w 15"/>
                  <a:gd name="T27" fmla="*/ 3 h 20"/>
                  <a:gd name="T28" fmla="*/ 5 w 15"/>
                  <a:gd name="T29" fmla="*/ 1 h 20"/>
                  <a:gd name="T30" fmla="*/ 9 w 15"/>
                  <a:gd name="T31" fmla="*/ 0 h 20"/>
                  <a:gd name="T32" fmla="*/ 9 w 15"/>
                  <a:gd name="T33" fmla="*/ 0 h 20"/>
                  <a:gd name="T34" fmla="*/ 10 w 15"/>
                  <a:gd name="T35" fmla="*/ 1 h 20"/>
                  <a:gd name="T36" fmla="*/ 12 w 15"/>
                  <a:gd name="T37" fmla="*/ 3 h 20"/>
                  <a:gd name="T38" fmla="*/ 14 w 15"/>
                  <a:gd name="T39" fmla="*/ 6 h 20"/>
                  <a:gd name="T40" fmla="*/ 15 w 15"/>
                  <a:gd name="T41" fmla="*/ 10 h 20"/>
                  <a:gd name="T42" fmla="*/ 15 w 15"/>
                  <a:gd name="T43" fmla="*/ 10 h 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15" h="20">
                    <a:moveTo>
                      <a:pt x="15" y="10"/>
                    </a:moveTo>
                    <a:lnTo>
                      <a:pt x="15" y="10"/>
                    </a:lnTo>
                    <a:lnTo>
                      <a:pt x="14" y="13"/>
                    </a:lnTo>
                    <a:lnTo>
                      <a:pt x="12" y="16"/>
                    </a:lnTo>
                    <a:lnTo>
                      <a:pt x="10" y="18"/>
                    </a:lnTo>
                    <a:lnTo>
                      <a:pt x="9" y="20"/>
                    </a:lnTo>
                    <a:lnTo>
                      <a:pt x="9" y="20"/>
                    </a:lnTo>
                    <a:lnTo>
                      <a:pt x="5" y="18"/>
                    </a:lnTo>
                    <a:lnTo>
                      <a:pt x="3" y="16"/>
                    </a:lnTo>
                    <a:lnTo>
                      <a:pt x="2" y="13"/>
                    </a:lnTo>
                    <a:lnTo>
                      <a:pt x="0" y="10"/>
                    </a:lnTo>
                    <a:lnTo>
                      <a:pt x="0" y="10"/>
                    </a:lnTo>
                    <a:lnTo>
                      <a:pt x="2" y="6"/>
                    </a:lnTo>
                    <a:lnTo>
                      <a:pt x="3" y="3"/>
                    </a:lnTo>
                    <a:lnTo>
                      <a:pt x="5" y="1"/>
                    </a:lnTo>
                    <a:lnTo>
                      <a:pt x="9" y="0"/>
                    </a:lnTo>
                    <a:lnTo>
                      <a:pt x="9" y="0"/>
                    </a:lnTo>
                    <a:lnTo>
                      <a:pt x="10" y="1"/>
                    </a:lnTo>
                    <a:lnTo>
                      <a:pt x="12" y="3"/>
                    </a:lnTo>
                    <a:lnTo>
                      <a:pt x="14" y="6"/>
                    </a:lnTo>
                    <a:lnTo>
                      <a:pt x="15" y="10"/>
                    </a:lnTo>
                    <a:lnTo>
                      <a:pt x="15" y="10"/>
                    </a:lnTo>
                    <a:close/>
                  </a:path>
                </a:pathLst>
              </a:custGeom>
              <a:solidFill>
                <a:srgbClr val="1E27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96" name="Freeform 25">
                <a:extLst>
                  <a:ext uri="{FF2B5EF4-FFF2-40B4-BE49-F238E27FC236}">
                    <a16:creationId xmlns:a16="http://schemas.microsoft.com/office/drawing/2014/main" id="{E65B1054-3357-4A82-9D5B-6B0C793F19C2}"/>
                  </a:ext>
                </a:extLst>
              </p:cNvPr>
              <p:cNvSpPr>
                <a:spLocks/>
              </p:cNvSpPr>
              <p:nvPr/>
            </p:nvSpPr>
            <p:spPr bwMode="auto">
              <a:xfrm>
                <a:off x="8533882" y="771800"/>
                <a:ext cx="16288" cy="19250"/>
              </a:xfrm>
              <a:custGeom>
                <a:avLst/>
                <a:gdLst>
                  <a:gd name="T0" fmla="*/ 11 w 11"/>
                  <a:gd name="T1" fmla="*/ 7 h 13"/>
                  <a:gd name="T2" fmla="*/ 11 w 11"/>
                  <a:gd name="T3" fmla="*/ 7 h 13"/>
                  <a:gd name="T4" fmla="*/ 9 w 11"/>
                  <a:gd name="T5" fmla="*/ 12 h 13"/>
                  <a:gd name="T6" fmla="*/ 6 w 11"/>
                  <a:gd name="T7" fmla="*/ 13 h 13"/>
                  <a:gd name="T8" fmla="*/ 6 w 11"/>
                  <a:gd name="T9" fmla="*/ 13 h 13"/>
                  <a:gd name="T10" fmla="*/ 2 w 11"/>
                  <a:gd name="T11" fmla="*/ 12 h 13"/>
                  <a:gd name="T12" fmla="*/ 0 w 11"/>
                  <a:gd name="T13" fmla="*/ 7 h 13"/>
                  <a:gd name="T14" fmla="*/ 0 w 11"/>
                  <a:gd name="T15" fmla="*/ 7 h 13"/>
                  <a:gd name="T16" fmla="*/ 2 w 11"/>
                  <a:gd name="T17" fmla="*/ 2 h 13"/>
                  <a:gd name="T18" fmla="*/ 6 w 11"/>
                  <a:gd name="T19" fmla="*/ 0 h 13"/>
                  <a:gd name="T20" fmla="*/ 6 w 11"/>
                  <a:gd name="T21" fmla="*/ 0 h 13"/>
                  <a:gd name="T22" fmla="*/ 9 w 11"/>
                  <a:gd name="T23" fmla="*/ 2 h 13"/>
                  <a:gd name="T24" fmla="*/ 11 w 11"/>
                  <a:gd name="T25" fmla="*/ 7 h 13"/>
                  <a:gd name="T26" fmla="*/ 11 w 11"/>
                  <a:gd name="T27" fmla="*/ 7 h 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1" h="13">
                    <a:moveTo>
                      <a:pt x="11" y="7"/>
                    </a:moveTo>
                    <a:lnTo>
                      <a:pt x="11" y="7"/>
                    </a:lnTo>
                    <a:lnTo>
                      <a:pt x="9" y="12"/>
                    </a:lnTo>
                    <a:lnTo>
                      <a:pt x="6" y="13"/>
                    </a:lnTo>
                    <a:lnTo>
                      <a:pt x="6" y="13"/>
                    </a:lnTo>
                    <a:lnTo>
                      <a:pt x="2" y="12"/>
                    </a:lnTo>
                    <a:lnTo>
                      <a:pt x="0" y="7"/>
                    </a:lnTo>
                    <a:lnTo>
                      <a:pt x="0" y="7"/>
                    </a:lnTo>
                    <a:lnTo>
                      <a:pt x="2" y="2"/>
                    </a:lnTo>
                    <a:lnTo>
                      <a:pt x="6" y="0"/>
                    </a:lnTo>
                    <a:lnTo>
                      <a:pt x="6" y="0"/>
                    </a:lnTo>
                    <a:lnTo>
                      <a:pt x="9" y="2"/>
                    </a:lnTo>
                    <a:lnTo>
                      <a:pt x="11" y="7"/>
                    </a:lnTo>
                    <a:lnTo>
                      <a:pt x="11" y="7"/>
                    </a:lnTo>
                    <a:close/>
                  </a:path>
                </a:pathLst>
              </a:custGeom>
              <a:solidFill>
                <a:srgbClr val="22334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97" name="Freeform 26">
                <a:extLst>
                  <a:ext uri="{FF2B5EF4-FFF2-40B4-BE49-F238E27FC236}">
                    <a16:creationId xmlns:a16="http://schemas.microsoft.com/office/drawing/2014/main" id="{DBDB85A8-EC5A-4D13-9C41-81C9C1A4E27F}"/>
                  </a:ext>
                </a:extLst>
              </p:cNvPr>
              <p:cNvSpPr>
                <a:spLocks/>
              </p:cNvSpPr>
              <p:nvPr/>
            </p:nvSpPr>
            <p:spPr bwMode="auto">
              <a:xfrm>
                <a:off x="8539805" y="774762"/>
                <a:ext cx="7404" cy="11846"/>
              </a:xfrm>
              <a:custGeom>
                <a:avLst/>
                <a:gdLst>
                  <a:gd name="T0" fmla="*/ 5 w 5"/>
                  <a:gd name="T1" fmla="*/ 5 h 8"/>
                  <a:gd name="T2" fmla="*/ 5 w 5"/>
                  <a:gd name="T3" fmla="*/ 5 h 8"/>
                  <a:gd name="T4" fmla="*/ 5 w 5"/>
                  <a:gd name="T5" fmla="*/ 8 h 8"/>
                  <a:gd name="T6" fmla="*/ 2 w 5"/>
                  <a:gd name="T7" fmla="*/ 8 h 8"/>
                  <a:gd name="T8" fmla="*/ 2 w 5"/>
                  <a:gd name="T9" fmla="*/ 8 h 8"/>
                  <a:gd name="T10" fmla="*/ 0 w 5"/>
                  <a:gd name="T11" fmla="*/ 8 h 8"/>
                  <a:gd name="T12" fmla="*/ 0 w 5"/>
                  <a:gd name="T13" fmla="*/ 5 h 8"/>
                  <a:gd name="T14" fmla="*/ 0 w 5"/>
                  <a:gd name="T15" fmla="*/ 5 h 8"/>
                  <a:gd name="T16" fmla="*/ 0 w 5"/>
                  <a:gd name="T17" fmla="*/ 1 h 8"/>
                  <a:gd name="T18" fmla="*/ 2 w 5"/>
                  <a:gd name="T19" fmla="*/ 0 h 8"/>
                  <a:gd name="T20" fmla="*/ 2 w 5"/>
                  <a:gd name="T21" fmla="*/ 0 h 8"/>
                  <a:gd name="T22" fmla="*/ 5 w 5"/>
                  <a:gd name="T23" fmla="*/ 1 h 8"/>
                  <a:gd name="T24" fmla="*/ 5 w 5"/>
                  <a:gd name="T25" fmla="*/ 5 h 8"/>
                  <a:gd name="T26" fmla="*/ 5 w 5"/>
                  <a:gd name="T27" fmla="*/ 5 h 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5" h="8">
                    <a:moveTo>
                      <a:pt x="5" y="5"/>
                    </a:moveTo>
                    <a:lnTo>
                      <a:pt x="5" y="5"/>
                    </a:lnTo>
                    <a:lnTo>
                      <a:pt x="5" y="8"/>
                    </a:lnTo>
                    <a:lnTo>
                      <a:pt x="2" y="8"/>
                    </a:lnTo>
                    <a:lnTo>
                      <a:pt x="2" y="8"/>
                    </a:lnTo>
                    <a:lnTo>
                      <a:pt x="0" y="8"/>
                    </a:lnTo>
                    <a:lnTo>
                      <a:pt x="0" y="5"/>
                    </a:lnTo>
                    <a:lnTo>
                      <a:pt x="0" y="5"/>
                    </a:lnTo>
                    <a:lnTo>
                      <a:pt x="0" y="1"/>
                    </a:lnTo>
                    <a:lnTo>
                      <a:pt x="2" y="0"/>
                    </a:lnTo>
                    <a:lnTo>
                      <a:pt x="2" y="0"/>
                    </a:lnTo>
                    <a:lnTo>
                      <a:pt x="5" y="1"/>
                    </a:lnTo>
                    <a:lnTo>
                      <a:pt x="5" y="5"/>
                    </a:lnTo>
                    <a:lnTo>
                      <a:pt x="5" y="5"/>
                    </a:lnTo>
                    <a:close/>
                  </a:path>
                </a:pathLst>
              </a:custGeom>
              <a:solidFill>
                <a:srgbClr val="243C5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sp>
          <p:nvSpPr>
            <p:cNvPr id="85" name="Freeform 14">
              <a:extLst>
                <a:ext uri="{FF2B5EF4-FFF2-40B4-BE49-F238E27FC236}">
                  <a16:creationId xmlns:a16="http://schemas.microsoft.com/office/drawing/2014/main" id="{12D93E63-9F56-494B-A8A5-FE21F57239FF}"/>
                </a:ext>
              </a:extLst>
            </p:cNvPr>
            <p:cNvSpPr>
              <a:spLocks/>
            </p:cNvSpPr>
            <p:nvPr/>
          </p:nvSpPr>
          <p:spPr bwMode="auto">
            <a:xfrm>
              <a:off x="6798446" y="1324120"/>
              <a:ext cx="28135" cy="217670"/>
            </a:xfrm>
            <a:custGeom>
              <a:avLst/>
              <a:gdLst>
                <a:gd name="T0" fmla="*/ 8 w 19"/>
                <a:gd name="T1" fmla="*/ 147 h 147"/>
                <a:gd name="T2" fmla="*/ 12 w 19"/>
                <a:gd name="T3" fmla="*/ 147 h 147"/>
                <a:gd name="T4" fmla="*/ 12 w 19"/>
                <a:gd name="T5" fmla="*/ 147 h 147"/>
                <a:gd name="T6" fmla="*/ 13 w 19"/>
                <a:gd name="T7" fmla="*/ 147 h 147"/>
                <a:gd name="T8" fmla="*/ 15 w 19"/>
                <a:gd name="T9" fmla="*/ 145 h 147"/>
                <a:gd name="T10" fmla="*/ 17 w 19"/>
                <a:gd name="T11" fmla="*/ 143 h 147"/>
                <a:gd name="T12" fmla="*/ 19 w 19"/>
                <a:gd name="T13" fmla="*/ 140 h 147"/>
                <a:gd name="T14" fmla="*/ 19 w 19"/>
                <a:gd name="T15" fmla="*/ 7 h 147"/>
                <a:gd name="T16" fmla="*/ 19 w 19"/>
                <a:gd name="T17" fmla="*/ 7 h 147"/>
                <a:gd name="T18" fmla="*/ 17 w 19"/>
                <a:gd name="T19" fmla="*/ 5 h 147"/>
                <a:gd name="T20" fmla="*/ 15 w 19"/>
                <a:gd name="T21" fmla="*/ 4 h 147"/>
                <a:gd name="T22" fmla="*/ 13 w 19"/>
                <a:gd name="T23" fmla="*/ 2 h 147"/>
                <a:gd name="T24" fmla="*/ 12 w 19"/>
                <a:gd name="T25" fmla="*/ 0 h 147"/>
                <a:gd name="T26" fmla="*/ 8 w 19"/>
                <a:gd name="T27" fmla="*/ 0 h 147"/>
                <a:gd name="T28" fmla="*/ 8 w 19"/>
                <a:gd name="T29" fmla="*/ 0 h 147"/>
                <a:gd name="T30" fmla="*/ 5 w 19"/>
                <a:gd name="T31" fmla="*/ 2 h 147"/>
                <a:gd name="T32" fmla="*/ 2 w 19"/>
                <a:gd name="T33" fmla="*/ 4 h 147"/>
                <a:gd name="T34" fmla="*/ 0 w 19"/>
                <a:gd name="T35" fmla="*/ 7 h 147"/>
                <a:gd name="T36" fmla="*/ 0 w 19"/>
                <a:gd name="T37" fmla="*/ 10 h 147"/>
                <a:gd name="T38" fmla="*/ 0 w 19"/>
                <a:gd name="T39" fmla="*/ 138 h 147"/>
                <a:gd name="T40" fmla="*/ 0 w 19"/>
                <a:gd name="T41" fmla="*/ 138 h 147"/>
                <a:gd name="T42" fmla="*/ 0 w 19"/>
                <a:gd name="T43" fmla="*/ 142 h 147"/>
                <a:gd name="T44" fmla="*/ 2 w 19"/>
                <a:gd name="T45" fmla="*/ 145 h 147"/>
                <a:gd name="T46" fmla="*/ 5 w 19"/>
                <a:gd name="T47" fmla="*/ 147 h 147"/>
                <a:gd name="T48" fmla="*/ 8 w 19"/>
                <a:gd name="T49" fmla="*/ 147 h 147"/>
                <a:gd name="T50" fmla="*/ 8 w 19"/>
                <a:gd name="T51" fmla="*/ 147 h 1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9" h="147">
                  <a:moveTo>
                    <a:pt x="8" y="147"/>
                  </a:moveTo>
                  <a:lnTo>
                    <a:pt x="12" y="147"/>
                  </a:lnTo>
                  <a:lnTo>
                    <a:pt x="12" y="147"/>
                  </a:lnTo>
                  <a:lnTo>
                    <a:pt x="13" y="147"/>
                  </a:lnTo>
                  <a:lnTo>
                    <a:pt x="15" y="145"/>
                  </a:lnTo>
                  <a:lnTo>
                    <a:pt x="17" y="143"/>
                  </a:lnTo>
                  <a:lnTo>
                    <a:pt x="19" y="140"/>
                  </a:lnTo>
                  <a:lnTo>
                    <a:pt x="19" y="7"/>
                  </a:lnTo>
                  <a:lnTo>
                    <a:pt x="19" y="7"/>
                  </a:lnTo>
                  <a:lnTo>
                    <a:pt x="17" y="5"/>
                  </a:lnTo>
                  <a:lnTo>
                    <a:pt x="15" y="4"/>
                  </a:lnTo>
                  <a:lnTo>
                    <a:pt x="13" y="2"/>
                  </a:lnTo>
                  <a:lnTo>
                    <a:pt x="12" y="0"/>
                  </a:lnTo>
                  <a:lnTo>
                    <a:pt x="8" y="0"/>
                  </a:lnTo>
                  <a:lnTo>
                    <a:pt x="8" y="0"/>
                  </a:lnTo>
                  <a:lnTo>
                    <a:pt x="5" y="2"/>
                  </a:lnTo>
                  <a:lnTo>
                    <a:pt x="2" y="4"/>
                  </a:lnTo>
                  <a:lnTo>
                    <a:pt x="0" y="7"/>
                  </a:lnTo>
                  <a:lnTo>
                    <a:pt x="0" y="10"/>
                  </a:lnTo>
                  <a:lnTo>
                    <a:pt x="0" y="138"/>
                  </a:lnTo>
                  <a:lnTo>
                    <a:pt x="0" y="138"/>
                  </a:lnTo>
                  <a:lnTo>
                    <a:pt x="0" y="142"/>
                  </a:lnTo>
                  <a:lnTo>
                    <a:pt x="2" y="145"/>
                  </a:lnTo>
                  <a:lnTo>
                    <a:pt x="5" y="147"/>
                  </a:lnTo>
                  <a:lnTo>
                    <a:pt x="8" y="147"/>
                  </a:lnTo>
                  <a:lnTo>
                    <a:pt x="8" y="147"/>
                  </a:lnTo>
                  <a:close/>
                </a:path>
              </a:pathLst>
            </a:custGeom>
            <a:gradFill>
              <a:gsLst>
                <a:gs pos="49510">
                  <a:srgbClr val="AEAFB1"/>
                </a:gs>
                <a:gs pos="0">
                  <a:srgbClr val="000000">
                    <a:lumMod val="80000"/>
                    <a:lumOff val="20000"/>
                  </a:srgbClr>
                </a:gs>
                <a:gs pos="100000">
                  <a:srgbClr val="000000">
                    <a:lumMod val="80000"/>
                    <a:lumOff val="20000"/>
                  </a:srgbClr>
                </a:gs>
                <a:gs pos="80000">
                  <a:srgbClr val="868686"/>
                </a:gs>
                <a:gs pos="20000">
                  <a:srgbClr val="333333">
                    <a:lumMod val="50000"/>
                    <a:lumOff val="50000"/>
                  </a:srgb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86" name="Freeform 15">
              <a:extLst>
                <a:ext uri="{FF2B5EF4-FFF2-40B4-BE49-F238E27FC236}">
                  <a16:creationId xmlns:a16="http://schemas.microsoft.com/office/drawing/2014/main" id="{C26E4A3A-2A6D-4742-BFDF-434A3B48EFD4}"/>
                </a:ext>
              </a:extLst>
            </p:cNvPr>
            <p:cNvSpPr>
              <a:spLocks/>
            </p:cNvSpPr>
            <p:nvPr/>
          </p:nvSpPr>
          <p:spPr bwMode="auto">
            <a:xfrm>
              <a:off x="6798446" y="1746132"/>
              <a:ext cx="28135" cy="402763"/>
            </a:xfrm>
            <a:custGeom>
              <a:avLst/>
              <a:gdLst>
                <a:gd name="T0" fmla="*/ 8 w 19"/>
                <a:gd name="T1" fmla="*/ 272 h 272"/>
                <a:gd name="T2" fmla="*/ 12 w 19"/>
                <a:gd name="T3" fmla="*/ 272 h 272"/>
                <a:gd name="T4" fmla="*/ 12 w 19"/>
                <a:gd name="T5" fmla="*/ 272 h 272"/>
                <a:gd name="T6" fmla="*/ 13 w 19"/>
                <a:gd name="T7" fmla="*/ 270 h 272"/>
                <a:gd name="T8" fmla="*/ 15 w 19"/>
                <a:gd name="T9" fmla="*/ 270 h 272"/>
                <a:gd name="T10" fmla="*/ 17 w 19"/>
                <a:gd name="T11" fmla="*/ 267 h 272"/>
                <a:gd name="T12" fmla="*/ 19 w 19"/>
                <a:gd name="T13" fmla="*/ 265 h 272"/>
                <a:gd name="T14" fmla="*/ 19 w 19"/>
                <a:gd name="T15" fmla="*/ 6 h 272"/>
                <a:gd name="T16" fmla="*/ 19 w 19"/>
                <a:gd name="T17" fmla="*/ 6 h 272"/>
                <a:gd name="T18" fmla="*/ 17 w 19"/>
                <a:gd name="T19" fmla="*/ 3 h 272"/>
                <a:gd name="T20" fmla="*/ 15 w 19"/>
                <a:gd name="T21" fmla="*/ 1 h 272"/>
                <a:gd name="T22" fmla="*/ 13 w 19"/>
                <a:gd name="T23" fmla="*/ 0 h 272"/>
                <a:gd name="T24" fmla="*/ 12 w 19"/>
                <a:gd name="T25" fmla="*/ 0 h 272"/>
                <a:gd name="T26" fmla="*/ 8 w 19"/>
                <a:gd name="T27" fmla="*/ 0 h 272"/>
                <a:gd name="T28" fmla="*/ 8 w 19"/>
                <a:gd name="T29" fmla="*/ 0 h 272"/>
                <a:gd name="T30" fmla="*/ 5 w 19"/>
                <a:gd name="T31" fmla="*/ 0 h 272"/>
                <a:gd name="T32" fmla="*/ 2 w 19"/>
                <a:gd name="T33" fmla="*/ 1 h 272"/>
                <a:gd name="T34" fmla="*/ 0 w 19"/>
                <a:gd name="T35" fmla="*/ 5 h 272"/>
                <a:gd name="T36" fmla="*/ 0 w 19"/>
                <a:gd name="T37" fmla="*/ 8 h 272"/>
                <a:gd name="T38" fmla="*/ 0 w 19"/>
                <a:gd name="T39" fmla="*/ 262 h 272"/>
                <a:gd name="T40" fmla="*/ 0 w 19"/>
                <a:gd name="T41" fmla="*/ 262 h 272"/>
                <a:gd name="T42" fmla="*/ 0 w 19"/>
                <a:gd name="T43" fmla="*/ 265 h 272"/>
                <a:gd name="T44" fmla="*/ 2 w 19"/>
                <a:gd name="T45" fmla="*/ 269 h 272"/>
                <a:gd name="T46" fmla="*/ 5 w 19"/>
                <a:gd name="T47" fmla="*/ 270 h 272"/>
                <a:gd name="T48" fmla="*/ 8 w 19"/>
                <a:gd name="T49" fmla="*/ 272 h 272"/>
                <a:gd name="T50" fmla="*/ 8 w 19"/>
                <a:gd name="T51" fmla="*/ 272 h 2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9" h="272">
                  <a:moveTo>
                    <a:pt x="8" y="272"/>
                  </a:moveTo>
                  <a:lnTo>
                    <a:pt x="12" y="272"/>
                  </a:lnTo>
                  <a:lnTo>
                    <a:pt x="12" y="272"/>
                  </a:lnTo>
                  <a:lnTo>
                    <a:pt x="13" y="270"/>
                  </a:lnTo>
                  <a:lnTo>
                    <a:pt x="15" y="270"/>
                  </a:lnTo>
                  <a:lnTo>
                    <a:pt x="17" y="267"/>
                  </a:lnTo>
                  <a:lnTo>
                    <a:pt x="19" y="265"/>
                  </a:lnTo>
                  <a:lnTo>
                    <a:pt x="19" y="6"/>
                  </a:lnTo>
                  <a:lnTo>
                    <a:pt x="19" y="6"/>
                  </a:lnTo>
                  <a:lnTo>
                    <a:pt x="17" y="3"/>
                  </a:lnTo>
                  <a:lnTo>
                    <a:pt x="15" y="1"/>
                  </a:lnTo>
                  <a:lnTo>
                    <a:pt x="13" y="0"/>
                  </a:lnTo>
                  <a:lnTo>
                    <a:pt x="12" y="0"/>
                  </a:lnTo>
                  <a:lnTo>
                    <a:pt x="8" y="0"/>
                  </a:lnTo>
                  <a:lnTo>
                    <a:pt x="8" y="0"/>
                  </a:lnTo>
                  <a:lnTo>
                    <a:pt x="5" y="0"/>
                  </a:lnTo>
                  <a:lnTo>
                    <a:pt x="2" y="1"/>
                  </a:lnTo>
                  <a:lnTo>
                    <a:pt x="0" y="5"/>
                  </a:lnTo>
                  <a:lnTo>
                    <a:pt x="0" y="8"/>
                  </a:lnTo>
                  <a:lnTo>
                    <a:pt x="0" y="262"/>
                  </a:lnTo>
                  <a:lnTo>
                    <a:pt x="0" y="262"/>
                  </a:lnTo>
                  <a:lnTo>
                    <a:pt x="0" y="265"/>
                  </a:lnTo>
                  <a:lnTo>
                    <a:pt x="2" y="269"/>
                  </a:lnTo>
                  <a:lnTo>
                    <a:pt x="5" y="270"/>
                  </a:lnTo>
                  <a:lnTo>
                    <a:pt x="8" y="272"/>
                  </a:lnTo>
                  <a:lnTo>
                    <a:pt x="8" y="272"/>
                  </a:lnTo>
                  <a:close/>
                </a:path>
              </a:pathLst>
            </a:custGeom>
            <a:gradFill>
              <a:gsLst>
                <a:gs pos="49510">
                  <a:srgbClr val="AEAFB1"/>
                </a:gs>
                <a:gs pos="0">
                  <a:srgbClr val="000000">
                    <a:lumMod val="80000"/>
                    <a:lumOff val="20000"/>
                  </a:srgbClr>
                </a:gs>
                <a:gs pos="100000">
                  <a:srgbClr val="000000">
                    <a:lumMod val="80000"/>
                    <a:lumOff val="20000"/>
                  </a:srgbClr>
                </a:gs>
                <a:gs pos="80000">
                  <a:srgbClr val="868686"/>
                </a:gs>
                <a:gs pos="20000">
                  <a:srgbClr val="333333">
                    <a:lumMod val="50000"/>
                    <a:lumOff val="50000"/>
                  </a:srgb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87" name="Freeform 16">
              <a:extLst>
                <a:ext uri="{FF2B5EF4-FFF2-40B4-BE49-F238E27FC236}">
                  <a16:creationId xmlns:a16="http://schemas.microsoft.com/office/drawing/2014/main" id="{047CB0B8-374C-4D1F-A1FC-E10A176EA52A}"/>
                </a:ext>
              </a:extLst>
            </p:cNvPr>
            <p:cNvSpPr>
              <a:spLocks/>
            </p:cNvSpPr>
            <p:nvPr/>
          </p:nvSpPr>
          <p:spPr bwMode="auto">
            <a:xfrm>
              <a:off x="9668134" y="1877918"/>
              <a:ext cx="22212" cy="667817"/>
            </a:xfrm>
            <a:custGeom>
              <a:avLst/>
              <a:gdLst>
                <a:gd name="T0" fmla="*/ 7 w 15"/>
                <a:gd name="T1" fmla="*/ 0 h 451"/>
                <a:gd name="T2" fmla="*/ 7 w 15"/>
                <a:gd name="T3" fmla="*/ 0 h 451"/>
                <a:gd name="T4" fmla="*/ 7 w 15"/>
                <a:gd name="T5" fmla="*/ 0 h 451"/>
                <a:gd name="T6" fmla="*/ 3 w 15"/>
                <a:gd name="T7" fmla="*/ 1 h 451"/>
                <a:gd name="T8" fmla="*/ 2 w 15"/>
                <a:gd name="T9" fmla="*/ 1 h 451"/>
                <a:gd name="T10" fmla="*/ 0 w 15"/>
                <a:gd name="T11" fmla="*/ 5 h 451"/>
                <a:gd name="T12" fmla="*/ 0 w 15"/>
                <a:gd name="T13" fmla="*/ 7 h 451"/>
                <a:gd name="T14" fmla="*/ 0 w 15"/>
                <a:gd name="T15" fmla="*/ 444 h 451"/>
                <a:gd name="T16" fmla="*/ 0 w 15"/>
                <a:gd name="T17" fmla="*/ 444 h 451"/>
                <a:gd name="T18" fmla="*/ 0 w 15"/>
                <a:gd name="T19" fmla="*/ 446 h 451"/>
                <a:gd name="T20" fmla="*/ 2 w 15"/>
                <a:gd name="T21" fmla="*/ 449 h 451"/>
                <a:gd name="T22" fmla="*/ 3 w 15"/>
                <a:gd name="T23" fmla="*/ 449 h 451"/>
                <a:gd name="T24" fmla="*/ 7 w 15"/>
                <a:gd name="T25" fmla="*/ 451 h 451"/>
                <a:gd name="T26" fmla="*/ 7 w 15"/>
                <a:gd name="T27" fmla="*/ 451 h 451"/>
                <a:gd name="T28" fmla="*/ 7 w 15"/>
                <a:gd name="T29" fmla="*/ 451 h 451"/>
                <a:gd name="T30" fmla="*/ 10 w 15"/>
                <a:gd name="T31" fmla="*/ 449 h 451"/>
                <a:gd name="T32" fmla="*/ 13 w 15"/>
                <a:gd name="T33" fmla="*/ 447 h 451"/>
                <a:gd name="T34" fmla="*/ 15 w 15"/>
                <a:gd name="T35" fmla="*/ 444 h 451"/>
                <a:gd name="T36" fmla="*/ 15 w 15"/>
                <a:gd name="T37" fmla="*/ 441 h 451"/>
                <a:gd name="T38" fmla="*/ 15 w 15"/>
                <a:gd name="T39" fmla="*/ 10 h 451"/>
                <a:gd name="T40" fmla="*/ 15 w 15"/>
                <a:gd name="T41" fmla="*/ 10 h 451"/>
                <a:gd name="T42" fmla="*/ 15 w 15"/>
                <a:gd name="T43" fmla="*/ 7 h 451"/>
                <a:gd name="T44" fmla="*/ 13 w 15"/>
                <a:gd name="T45" fmla="*/ 3 h 451"/>
                <a:gd name="T46" fmla="*/ 10 w 15"/>
                <a:gd name="T47" fmla="*/ 1 h 451"/>
                <a:gd name="T48" fmla="*/ 7 w 15"/>
                <a:gd name="T49" fmla="*/ 0 h 451"/>
                <a:gd name="T50" fmla="*/ 7 w 15"/>
                <a:gd name="T51" fmla="*/ 0 h 4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5" h="451">
                  <a:moveTo>
                    <a:pt x="7" y="0"/>
                  </a:moveTo>
                  <a:lnTo>
                    <a:pt x="7" y="0"/>
                  </a:lnTo>
                  <a:lnTo>
                    <a:pt x="7" y="0"/>
                  </a:lnTo>
                  <a:lnTo>
                    <a:pt x="3" y="1"/>
                  </a:lnTo>
                  <a:lnTo>
                    <a:pt x="2" y="1"/>
                  </a:lnTo>
                  <a:lnTo>
                    <a:pt x="0" y="5"/>
                  </a:lnTo>
                  <a:lnTo>
                    <a:pt x="0" y="7"/>
                  </a:lnTo>
                  <a:lnTo>
                    <a:pt x="0" y="444"/>
                  </a:lnTo>
                  <a:lnTo>
                    <a:pt x="0" y="444"/>
                  </a:lnTo>
                  <a:lnTo>
                    <a:pt x="0" y="446"/>
                  </a:lnTo>
                  <a:lnTo>
                    <a:pt x="2" y="449"/>
                  </a:lnTo>
                  <a:lnTo>
                    <a:pt x="3" y="449"/>
                  </a:lnTo>
                  <a:lnTo>
                    <a:pt x="7" y="451"/>
                  </a:lnTo>
                  <a:lnTo>
                    <a:pt x="7" y="451"/>
                  </a:lnTo>
                  <a:lnTo>
                    <a:pt x="7" y="451"/>
                  </a:lnTo>
                  <a:lnTo>
                    <a:pt x="10" y="449"/>
                  </a:lnTo>
                  <a:lnTo>
                    <a:pt x="13" y="447"/>
                  </a:lnTo>
                  <a:lnTo>
                    <a:pt x="15" y="444"/>
                  </a:lnTo>
                  <a:lnTo>
                    <a:pt x="15" y="441"/>
                  </a:lnTo>
                  <a:lnTo>
                    <a:pt x="15" y="10"/>
                  </a:lnTo>
                  <a:lnTo>
                    <a:pt x="15" y="10"/>
                  </a:lnTo>
                  <a:lnTo>
                    <a:pt x="15" y="7"/>
                  </a:lnTo>
                  <a:lnTo>
                    <a:pt x="13" y="3"/>
                  </a:lnTo>
                  <a:lnTo>
                    <a:pt x="10" y="1"/>
                  </a:lnTo>
                  <a:lnTo>
                    <a:pt x="7" y="0"/>
                  </a:lnTo>
                  <a:lnTo>
                    <a:pt x="7" y="0"/>
                  </a:lnTo>
                  <a:close/>
                </a:path>
              </a:pathLst>
            </a:custGeom>
            <a:gradFill>
              <a:gsLst>
                <a:gs pos="49510">
                  <a:srgbClr val="AEAFB1"/>
                </a:gs>
                <a:gs pos="0">
                  <a:srgbClr val="000000">
                    <a:lumMod val="80000"/>
                    <a:lumOff val="20000"/>
                  </a:srgbClr>
                </a:gs>
                <a:gs pos="100000">
                  <a:srgbClr val="000000">
                    <a:lumMod val="80000"/>
                    <a:lumOff val="20000"/>
                  </a:srgbClr>
                </a:gs>
                <a:gs pos="80000">
                  <a:srgbClr val="868686"/>
                </a:gs>
                <a:gs pos="20000">
                  <a:srgbClr val="333333">
                    <a:lumMod val="50000"/>
                    <a:lumOff val="50000"/>
                  </a:srgb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88" name="Freeform 17">
              <a:extLst>
                <a:ext uri="{FF2B5EF4-FFF2-40B4-BE49-F238E27FC236}">
                  <a16:creationId xmlns:a16="http://schemas.microsoft.com/office/drawing/2014/main" id="{8D680EED-CDC2-4E2A-9347-32E0E6242874}"/>
                </a:ext>
              </a:extLst>
            </p:cNvPr>
            <p:cNvSpPr>
              <a:spLocks/>
            </p:cNvSpPr>
            <p:nvPr/>
          </p:nvSpPr>
          <p:spPr bwMode="auto">
            <a:xfrm>
              <a:off x="6798446" y="2265874"/>
              <a:ext cx="28135" cy="413128"/>
            </a:xfrm>
            <a:custGeom>
              <a:avLst/>
              <a:gdLst>
                <a:gd name="T0" fmla="*/ 8 w 19"/>
                <a:gd name="T1" fmla="*/ 279 h 279"/>
                <a:gd name="T2" fmla="*/ 12 w 19"/>
                <a:gd name="T3" fmla="*/ 279 h 279"/>
                <a:gd name="T4" fmla="*/ 12 w 19"/>
                <a:gd name="T5" fmla="*/ 279 h 279"/>
                <a:gd name="T6" fmla="*/ 13 w 19"/>
                <a:gd name="T7" fmla="*/ 279 h 279"/>
                <a:gd name="T8" fmla="*/ 15 w 19"/>
                <a:gd name="T9" fmla="*/ 278 h 279"/>
                <a:gd name="T10" fmla="*/ 17 w 19"/>
                <a:gd name="T11" fmla="*/ 276 h 279"/>
                <a:gd name="T12" fmla="*/ 19 w 19"/>
                <a:gd name="T13" fmla="*/ 273 h 279"/>
                <a:gd name="T14" fmla="*/ 19 w 19"/>
                <a:gd name="T15" fmla="*/ 7 h 279"/>
                <a:gd name="T16" fmla="*/ 19 w 19"/>
                <a:gd name="T17" fmla="*/ 7 h 279"/>
                <a:gd name="T18" fmla="*/ 17 w 19"/>
                <a:gd name="T19" fmla="*/ 4 h 279"/>
                <a:gd name="T20" fmla="*/ 15 w 19"/>
                <a:gd name="T21" fmla="*/ 2 h 279"/>
                <a:gd name="T22" fmla="*/ 13 w 19"/>
                <a:gd name="T23" fmla="*/ 0 h 279"/>
                <a:gd name="T24" fmla="*/ 12 w 19"/>
                <a:gd name="T25" fmla="*/ 0 h 279"/>
                <a:gd name="T26" fmla="*/ 8 w 19"/>
                <a:gd name="T27" fmla="*/ 0 h 279"/>
                <a:gd name="T28" fmla="*/ 8 w 19"/>
                <a:gd name="T29" fmla="*/ 0 h 279"/>
                <a:gd name="T30" fmla="*/ 5 w 19"/>
                <a:gd name="T31" fmla="*/ 0 h 279"/>
                <a:gd name="T32" fmla="*/ 2 w 19"/>
                <a:gd name="T33" fmla="*/ 2 h 279"/>
                <a:gd name="T34" fmla="*/ 0 w 19"/>
                <a:gd name="T35" fmla="*/ 5 h 279"/>
                <a:gd name="T36" fmla="*/ 0 w 19"/>
                <a:gd name="T37" fmla="*/ 9 h 279"/>
                <a:gd name="T38" fmla="*/ 0 w 19"/>
                <a:gd name="T39" fmla="*/ 271 h 279"/>
                <a:gd name="T40" fmla="*/ 0 w 19"/>
                <a:gd name="T41" fmla="*/ 271 h 279"/>
                <a:gd name="T42" fmla="*/ 0 w 19"/>
                <a:gd name="T43" fmla="*/ 274 h 279"/>
                <a:gd name="T44" fmla="*/ 2 w 19"/>
                <a:gd name="T45" fmla="*/ 278 h 279"/>
                <a:gd name="T46" fmla="*/ 5 w 19"/>
                <a:gd name="T47" fmla="*/ 279 h 279"/>
                <a:gd name="T48" fmla="*/ 8 w 19"/>
                <a:gd name="T49" fmla="*/ 279 h 279"/>
                <a:gd name="T50" fmla="*/ 8 w 19"/>
                <a:gd name="T51" fmla="*/ 279 h 2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9" h="279">
                  <a:moveTo>
                    <a:pt x="8" y="279"/>
                  </a:moveTo>
                  <a:lnTo>
                    <a:pt x="12" y="279"/>
                  </a:lnTo>
                  <a:lnTo>
                    <a:pt x="12" y="279"/>
                  </a:lnTo>
                  <a:lnTo>
                    <a:pt x="13" y="279"/>
                  </a:lnTo>
                  <a:lnTo>
                    <a:pt x="15" y="278"/>
                  </a:lnTo>
                  <a:lnTo>
                    <a:pt x="17" y="276"/>
                  </a:lnTo>
                  <a:lnTo>
                    <a:pt x="19" y="273"/>
                  </a:lnTo>
                  <a:lnTo>
                    <a:pt x="19" y="7"/>
                  </a:lnTo>
                  <a:lnTo>
                    <a:pt x="19" y="7"/>
                  </a:lnTo>
                  <a:lnTo>
                    <a:pt x="17" y="4"/>
                  </a:lnTo>
                  <a:lnTo>
                    <a:pt x="15" y="2"/>
                  </a:lnTo>
                  <a:lnTo>
                    <a:pt x="13" y="0"/>
                  </a:lnTo>
                  <a:lnTo>
                    <a:pt x="12" y="0"/>
                  </a:lnTo>
                  <a:lnTo>
                    <a:pt x="8" y="0"/>
                  </a:lnTo>
                  <a:lnTo>
                    <a:pt x="8" y="0"/>
                  </a:lnTo>
                  <a:lnTo>
                    <a:pt x="5" y="0"/>
                  </a:lnTo>
                  <a:lnTo>
                    <a:pt x="2" y="2"/>
                  </a:lnTo>
                  <a:lnTo>
                    <a:pt x="0" y="5"/>
                  </a:lnTo>
                  <a:lnTo>
                    <a:pt x="0" y="9"/>
                  </a:lnTo>
                  <a:lnTo>
                    <a:pt x="0" y="271"/>
                  </a:lnTo>
                  <a:lnTo>
                    <a:pt x="0" y="271"/>
                  </a:lnTo>
                  <a:lnTo>
                    <a:pt x="0" y="274"/>
                  </a:lnTo>
                  <a:lnTo>
                    <a:pt x="2" y="278"/>
                  </a:lnTo>
                  <a:lnTo>
                    <a:pt x="5" y="279"/>
                  </a:lnTo>
                  <a:lnTo>
                    <a:pt x="8" y="279"/>
                  </a:lnTo>
                  <a:lnTo>
                    <a:pt x="8" y="279"/>
                  </a:lnTo>
                  <a:close/>
                </a:path>
              </a:pathLst>
            </a:custGeom>
            <a:gradFill>
              <a:gsLst>
                <a:gs pos="49510">
                  <a:srgbClr val="AEAFB1"/>
                </a:gs>
                <a:gs pos="0">
                  <a:srgbClr val="000000">
                    <a:lumMod val="80000"/>
                    <a:lumOff val="20000"/>
                  </a:srgbClr>
                </a:gs>
                <a:gs pos="100000">
                  <a:srgbClr val="000000">
                    <a:lumMod val="80000"/>
                    <a:lumOff val="20000"/>
                  </a:srgbClr>
                </a:gs>
                <a:gs pos="80000">
                  <a:srgbClr val="868686"/>
                </a:gs>
                <a:gs pos="20000">
                  <a:srgbClr val="333333">
                    <a:lumMod val="50000"/>
                    <a:lumOff val="50000"/>
                  </a:srgb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spTree>
    <p:extLst>
      <p:ext uri="{BB962C8B-B14F-4D97-AF65-F5344CB8AC3E}">
        <p14:creationId xmlns:p14="http://schemas.microsoft.com/office/powerpoint/2010/main" val="252216353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Freeform: Shape 13">
            <a:extLst>
              <a:ext uri="{FF2B5EF4-FFF2-40B4-BE49-F238E27FC236}">
                <a16:creationId xmlns:a16="http://schemas.microsoft.com/office/drawing/2014/main" id="{7FA06E46-B611-4B2A-B49F-FF543789B23B}"/>
              </a:ext>
            </a:extLst>
          </p:cNvPr>
          <p:cNvSpPr/>
          <p:nvPr/>
        </p:nvSpPr>
        <p:spPr>
          <a:xfrm rot="21194090">
            <a:off x="1377203" y="6139046"/>
            <a:ext cx="2514153" cy="2514153"/>
          </a:xfrm>
          <a:custGeom>
            <a:avLst/>
            <a:gdLst>
              <a:gd name="connsiteX0" fmla="*/ 58194 w 405041"/>
              <a:gd name="connsiteY0" fmla="*/ 58194 h 405041"/>
              <a:gd name="connsiteX1" fmla="*/ 58194 w 405041"/>
              <a:gd name="connsiteY1" fmla="*/ 346848 h 405041"/>
              <a:gd name="connsiteX2" fmla="*/ 346848 w 405041"/>
              <a:gd name="connsiteY2" fmla="*/ 346848 h 405041"/>
              <a:gd name="connsiteX3" fmla="*/ 346848 w 405041"/>
              <a:gd name="connsiteY3" fmla="*/ 58194 h 405041"/>
              <a:gd name="connsiteX4" fmla="*/ 0 w 405041"/>
              <a:gd name="connsiteY4" fmla="*/ 0 h 405041"/>
              <a:gd name="connsiteX5" fmla="*/ 405041 w 405041"/>
              <a:gd name="connsiteY5" fmla="*/ 0 h 405041"/>
              <a:gd name="connsiteX6" fmla="*/ 405041 w 405041"/>
              <a:gd name="connsiteY6" fmla="*/ 405041 h 405041"/>
              <a:gd name="connsiteX7" fmla="*/ 0 w 405041"/>
              <a:gd name="connsiteY7" fmla="*/ 405041 h 4050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05041" h="405041">
                <a:moveTo>
                  <a:pt x="58194" y="58194"/>
                </a:moveTo>
                <a:lnTo>
                  <a:pt x="58194" y="346848"/>
                </a:lnTo>
                <a:lnTo>
                  <a:pt x="346848" y="346848"/>
                </a:lnTo>
                <a:lnTo>
                  <a:pt x="346848" y="58194"/>
                </a:lnTo>
                <a:close/>
                <a:moveTo>
                  <a:pt x="0" y="0"/>
                </a:moveTo>
                <a:lnTo>
                  <a:pt x="405041" y="0"/>
                </a:lnTo>
                <a:lnTo>
                  <a:pt x="405041" y="405041"/>
                </a:lnTo>
                <a:lnTo>
                  <a:pt x="0" y="405041"/>
                </a:ln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 name="Group 1">
            <a:extLst>
              <a:ext uri="{FF2B5EF4-FFF2-40B4-BE49-F238E27FC236}">
                <a16:creationId xmlns:a16="http://schemas.microsoft.com/office/drawing/2014/main" id="{1450519A-E2B6-4DCA-BB8D-D3598AEFEA50}"/>
              </a:ext>
            </a:extLst>
          </p:cNvPr>
          <p:cNvGrpSpPr/>
          <p:nvPr/>
        </p:nvGrpSpPr>
        <p:grpSpPr>
          <a:xfrm>
            <a:off x="4242759" y="640838"/>
            <a:ext cx="9802481" cy="5658362"/>
            <a:chOff x="2738438" y="30163"/>
            <a:chExt cx="11828463" cy="6827838"/>
          </a:xfrm>
        </p:grpSpPr>
        <p:sp>
          <p:nvSpPr>
            <p:cNvPr id="3" name="Freeform 11">
              <a:extLst>
                <a:ext uri="{FF2B5EF4-FFF2-40B4-BE49-F238E27FC236}">
                  <a16:creationId xmlns:a16="http://schemas.microsoft.com/office/drawing/2014/main" id="{6058FE49-7776-4F36-83F3-8571B16F21A2}"/>
                </a:ext>
              </a:extLst>
            </p:cNvPr>
            <p:cNvSpPr>
              <a:spLocks/>
            </p:cNvSpPr>
            <p:nvPr/>
          </p:nvSpPr>
          <p:spPr bwMode="auto">
            <a:xfrm>
              <a:off x="3821113" y="30163"/>
              <a:ext cx="9663113" cy="6823075"/>
            </a:xfrm>
            <a:custGeom>
              <a:avLst/>
              <a:gdLst>
                <a:gd name="T0" fmla="*/ 201 w 6087"/>
                <a:gd name="T1" fmla="*/ 4298 h 4298"/>
                <a:gd name="T2" fmla="*/ 181 w 6087"/>
                <a:gd name="T3" fmla="*/ 4298 h 4298"/>
                <a:gd name="T4" fmla="*/ 141 w 6087"/>
                <a:gd name="T5" fmla="*/ 4289 h 4298"/>
                <a:gd name="T6" fmla="*/ 106 w 6087"/>
                <a:gd name="T7" fmla="*/ 4274 h 4298"/>
                <a:gd name="T8" fmla="*/ 74 w 6087"/>
                <a:gd name="T9" fmla="*/ 4252 h 4298"/>
                <a:gd name="T10" fmla="*/ 47 w 6087"/>
                <a:gd name="T11" fmla="*/ 4225 h 4298"/>
                <a:gd name="T12" fmla="*/ 25 w 6087"/>
                <a:gd name="T13" fmla="*/ 4193 h 4298"/>
                <a:gd name="T14" fmla="*/ 10 w 6087"/>
                <a:gd name="T15" fmla="*/ 4158 h 4298"/>
                <a:gd name="T16" fmla="*/ 1 w 6087"/>
                <a:gd name="T17" fmla="*/ 4118 h 4298"/>
                <a:gd name="T18" fmla="*/ 0 w 6087"/>
                <a:gd name="T19" fmla="*/ 201 h 4298"/>
                <a:gd name="T20" fmla="*/ 1 w 6087"/>
                <a:gd name="T21" fmla="*/ 181 h 4298"/>
                <a:gd name="T22" fmla="*/ 10 w 6087"/>
                <a:gd name="T23" fmla="*/ 141 h 4298"/>
                <a:gd name="T24" fmla="*/ 25 w 6087"/>
                <a:gd name="T25" fmla="*/ 105 h 4298"/>
                <a:gd name="T26" fmla="*/ 47 w 6087"/>
                <a:gd name="T27" fmla="*/ 74 h 4298"/>
                <a:gd name="T28" fmla="*/ 74 w 6087"/>
                <a:gd name="T29" fmla="*/ 47 h 4298"/>
                <a:gd name="T30" fmla="*/ 106 w 6087"/>
                <a:gd name="T31" fmla="*/ 25 h 4298"/>
                <a:gd name="T32" fmla="*/ 141 w 6087"/>
                <a:gd name="T33" fmla="*/ 10 h 4298"/>
                <a:gd name="T34" fmla="*/ 181 w 6087"/>
                <a:gd name="T35" fmla="*/ 1 h 4298"/>
                <a:gd name="T36" fmla="*/ 5887 w 6087"/>
                <a:gd name="T37" fmla="*/ 0 h 4298"/>
                <a:gd name="T38" fmla="*/ 5907 w 6087"/>
                <a:gd name="T39" fmla="*/ 1 h 4298"/>
                <a:gd name="T40" fmla="*/ 5946 w 6087"/>
                <a:gd name="T41" fmla="*/ 10 h 4298"/>
                <a:gd name="T42" fmla="*/ 5983 w 6087"/>
                <a:gd name="T43" fmla="*/ 25 h 4298"/>
                <a:gd name="T44" fmla="*/ 6015 w 6087"/>
                <a:gd name="T45" fmla="*/ 47 h 4298"/>
                <a:gd name="T46" fmla="*/ 6042 w 6087"/>
                <a:gd name="T47" fmla="*/ 74 h 4298"/>
                <a:gd name="T48" fmla="*/ 6064 w 6087"/>
                <a:gd name="T49" fmla="*/ 105 h 4298"/>
                <a:gd name="T50" fmla="*/ 6079 w 6087"/>
                <a:gd name="T51" fmla="*/ 141 h 4298"/>
                <a:gd name="T52" fmla="*/ 6087 w 6087"/>
                <a:gd name="T53" fmla="*/ 181 h 4298"/>
                <a:gd name="T54" fmla="*/ 6087 w 6087"/>
                <a:gd name="T55" fmla="*/ 4097 h 4298"/>
                <a:gd name="T56" fmla="*/ 6087 w 6087"/>
                <a:gd name="T57" fmla="*/ 4118 h 4298"/>
                <a:gd name="T58" fmla="*/ 6079 w 6087"/>
                <a:gd name="T59" fmla="*/ 4158 h 4298"/>
                <a:gd name="T60" fmla="*/ 6064 w 6087"/>
                <a:gd name="T61" fmla="*/ 4193 h 4298"/>
                <a:gd name="T62" fmla="*/ 6042 w 6087"/>
                <a:gd name="T63" fmla="*/ 4225 h 4298"/>
                <a:gd name="T64" fmla="*/ 6015 w 6087"/>
                <a:gd name="T65" fmla="*/ 4252 h 4298"/>
                <a:gd name="T66" fmla="*/ 5983 w 6087"/>
                <a:gd name="T67" fmla="*/ 4274 h 4298"/>
                <a:gd name="T68" fmla="*/ 5946 w 6087"/>
                <a:gd name="T69" fmla="*/ 4289 h 4298"/>
                <a:gd name="T70" fmla="*/ 5907 w 6087"/>
                <a:gd name="T71" fmla="*/ 4298 h 4298"/>
                <a:gd name="T72" fmla="*/ 5887 w 6087"/>
                <a:gd name="T73" fmla="*/ 4298 h 42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6087" h="4298">
                  <a:moveTo>
                    <a:pt x="5887" y="4298"/>
                  </a:moveTo>
                  <a:lnTo>
                    <a:pt x="201" y="4298"/>
                  </a:lnTo>
                  <a:lnTo>
                    <a:pt x="201" y="4298"/>
                  </a:lnTo>
                  <a:lnTo>
                    <a:pt x="181" y="4298"/>
                  </a:lnTo>
                  <a:lnTo>
                    <a:pt x="161" y="4294"/>
                  </a:lnTo>
                  <a:lnTo>
                    <a:pt x="141" y="4289"/>
                  </a:lnTo>
                  <a:lnTo>
                    <a:pt x="122" y="4282"/>
                  </a:lnTo>
                  <a:lnTo>
                    <a:pt x="106" y="4274"/>
                  </a:lnTo>
                  <a:lnTo>
                    <a:pt x="89" y="4264"/>
                  </a:lnTo>
                  <a:lnTo>
                    <a:pt x="74" y="4252"/>
                  </a:lnTo>
                  <a:lnTo>
                    <a:pt x="58" y="4239"/>
                  </a:lnTo>
                  <a:lnTo>
                    <a:pt x="47" y="4225"/>
                  </a:lnTo>
                  <a:lnTo>
                    <a:pt x="35" y="4210"/>
                  </a:lnTo>
                  <a:lnTo>
                    <a:pt x="25" y="4193"/>
                  </a:lnTo>
                  <a:lnTo>
                    <a:pt x="16" y="4177"/>
                  </a:lnTo>
                  <a:lnTo>
                    <a:pt x="10" y="4158"/>
                  </a:lnTo>
                  <a:lnTo>
                    <a:pt x="5" y="4138"/>
                  </a:lnTo>
                  <a:lnTo>
                    <a:pt x="1" y="4118"/>
                  </a:lnTo>
                  <a:lnTo>
                    <a:pt x="0" y="4097"/>
                  </a:lnTo>
                  <a:lnTo>
                    <a:pt x="0" y="201"/>
                  </a:lnTo>
                  <a:lnTo>
                    <a:pt x="0" y="201"/>
                  </a:lnTo>
                  <a:lnTo>
                    <a:pt x="1" y="181"/>
                  </a:lnTo>
                  <a:lnTo>
                    <a:pt x="5" y="161"/>
                  </a:lnTo>
                  <a:lnTo>
                    <a:pt x="10" y="141"/>
                  </a:lnTo>
                  <a:lnTo>
                    <a:pt x="16" y="122"/>
                  </a:lnTo>
                  <a:lnTo>
                    <a:pt x="25" y="105"/>
                  </a:lnTo>
                  <a:lnTo>
                    <a:pt x="35" y="89"/>
                  </a:lnTo>
                  <a:lnTo>
                    <a:pt x="47" y="74"/>
                  </a:lnTo>
                  <a:lnTo>
                    <a:pt x="58" y="58"/>
                  </a:lnTo>
                  <a:lnTo>
                    <a:pt x="74" y="47"/>
                  </a:lnTo>
                  <a:lnTo>
                    <a:pt x="89" y="35"/>
                  </a:lnTo>
                  <a:lnTo>
                    <a:pt x="106" y="25"/>
                  </a:lnTo>
                  <a:lnTo>
                    <a:pt x="122" y="16"/>
                  </a:lnTo>
                  <a:lnTo>
                    <a:pt x="141" y="10"/>
                  </a:lnTo>
                  <a:lnTo>
                    <a:pt x="161" y="5"/>
                  </a:lnTo>
                  <a:lnTo>
                    <a:pt x="181" y="1"/>
                  </a:lnTo>
                  <a:lnTo>
                    <a:pt x="201" y="0"/>
                  </a:lnTo>
                  <a:lnTo>
                    <a:pt x="5887" y="0"/>
                  </a:lnTo>
                  <a:lnTo>
                    <a:pt x="5887" y="0"/>
                  </a:lnTo>
                  <a:lnTo>
                    <a:pt x="5907" y="1"/>
                  </a:lnTo>
                  <a:lnTo>
                    <a:pt x="5927" y="5"/>
                  </a:lnTo>
                  <a:lnTo>
                    <a:pt x="5946" y="10"/>
                  </a:lnTo>
                  <a:lnTo>
                    <a:pt x="5964" y="16"/>
                  </a:lnTo>
                  <a:lnTo>
                    <a:pt x="5983" y="25"/>
                  </a:lnTo>
                  <a:lnTo>
                    <a:pt x="6000" y="35"/>
                  </a:lnTo>
                  <a:lnTo>
                    <a:pt x="6015" y="47"/>
                  </a:lnTo>
                  <a:lnTo>
                    <a:pt x="6028" y="58"/>
                  </a:lnTo>
                  <a:lnTo>
                    <a:pt x="6042" y="74"/>
                  </a:lnTo>
                  <a:lnTo>
                    <a:pt x="6054" y="89"/>
                  </a:lnTo>
                  <a:lnTo>
                    <a:pt x="6064" y="105"/>
                  </a:lnTo>
                  <a:lnTo>
                    <a:pt x="6072" y="122"/>
                  </a:lnTo>
                  <a:lnTo>
                    <a:pt x="6079" y="141"/>
                  </a:lnTo>
                  <a:lnTo>
                    <a:pt x="6084" y="161"/>
                  </a:lnTo>
                  <a:lnTo>
                    <a:pt x="6087" y="181"/>
                  </a:lnTo>
                  <a:lnTo>
                    <a:pt x="6087" y="201"/>
                  </a:lnTo>
                  <a:lnTo>
                    <a:pt x="6087" y="4097"/>
                  </a:lnTo>
                  <a:lnTo>
                    <a:pt x="6087" y="4097"/>
                  </a:lnTo>
                  <a:lnTo>
                    <a:pt x="6087" y="4118"/>
                  </a:lnTo>
                  <a:lnTo>
                    <a:pt x="6084" y="4138"/>
                  </a:lnTo>
                  <a:lnTo>
                    <a:pt x="6079" y="4158"/>
                  </a:lnTo>
                  <a:lnTo>
                    <a:pt x="6072" y="4177"/>
                  </a:lnTo>
                  <a:lnTo>
                    <a:pt x="6064" y="4193"/>
                  </a:lnTo>
                  <a:lnTo>
                    <a:pt x="6054" y="4210"/>
                  </a:lnTo>
                  <a:lnTo>
                    <a:pt x="6042" y="4225"/>
                  </a:lnTo>
                  <a:lnTo>
                    <a:pt x="6028" y="4239"/>
                  </a:lnTo>
                  <a:lnTo>
                    <a:pt x="6015" y="4252"/>
                  </a:lnTo>
                  <a:lnTo>
                    <a:pt x="6000" y="4264"/>
                  </a:lnTo>
                  <a:lnTo>
                    <a:pt x="5983" y="4274"/>
                  </a:lnTo>
                  <a:lnTo>
                    <a:pt x="5964" y="4282"/>
                  </a:lnTo>
                  <a:lnTo>
                    <a:pt x="5946" y="4289"/>
                  </a:lnTo>
                  <a:lnTo>
                    <a:pt x="5927" y="4294"/>
                  </a:lnTo>
                  <a:lnTo>
                    <a:pt x="5907" y="4298"/>
                  </a:lnTo>
                  <a:lnTo>
                    <a:pt x="5887" y="4298"/>
                  </a:lnTo>
                  <a:lnTo>
                    <a:pt x="5887" y="4298"/>
                  </a:lnTo>
                  <a:close/>
                </a:path>
              </a:pathLst>
            </a:custGeom>
            <a:gradFill flip="none" rotWithShape="1">
              <a:gsLst>
                <a:gs pos="0">
                  <a:srgbClr val="B0B2B4"/>
                </a:gs>
                <a:gs pos="100000">
                  <a:srgbClr val="DFE0E1"/>
                </a:gs>
              </a:gsLst>
              <a:lin ang="0" scaled="1"/>
              <a:tileRect/>
            </a:gradFill>
            <a:ln>
              <a:noFill/>
            </a:ln>
            <a:effectLst>
              <a:innerShdw blurRad="63500">
                <a:prstClr val="black">
                  <a:alpha val="40000"/>
                </a:prstClr>
              </a:innerShdw>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 name="Freeform 12">
              <a:extLst>
                <a:ext uri="{FF2B5EF4-FFF2-40B4-BE49-F238E27FC236}">
                  <a16:creationId xmlns:a16="http://schemas.microsoft.com/office/drawing/2014/main" id="{D4CB971E-5DFF-4CBD-9A0E-DAF5A30B9937}"/>
                </a:ext>
              </a:extLst>
            </p:cNvPr>
            <p:cNvSpPr>
              <a:spLocks/>
            </p:cNvSpPr>
            <p:nvPr/>
          </p:nvSpPr>
          <p:spPr bwMode="auto">
            <a:xfrm>
              <a:off x="3865563" y="74613"/>
              <a:ext cx="9574213" cy="6735763"/>
            </a:xfrm>
            <a:custGeom>
              <a:avLst/>
              <a:gdLst>
                <a:gd name="T0" fmla="*/ 173 w 6031"/>
                <a:gd name="T1" fmla="*/ 0 h 4243"/>
                <a:gd name="T2" fmla="*/ 155 w 6031"/>
                <a:gd name="T3" fmla="*/ 2 h 4243"/>
                <a:gd name="T4" fmla="*/ 121 w 6031"/>
                <a:gd name="T5" fmla="*/ 9 h 4243"/>
                <a:gd name="T6" fmla="*/ 91 w 6031"/>
                <a:gd name="T7" fmla="*/ 22 h 4243"/>
                <a:gd name="T8" fmla="*/ 64 w 6031"/>
                <a:gd name="T9" fmla="*/ 40 h 4243"/>
                <a:gd name="T10" fmla="*/ 41 w 6031"/>
                <a:gd name="T11" fmla="*/ 64 h 4243"/>
                <a:gd name="T12" fmla="*/ 22 w 6031"/>
                <a:gd name="T13" fmla="*/ 91 h 4243"/>
                <a:gd name="T14" fmla="*/ 9 w 6031"/>
                <a:gd name="T15" fmla="*/ 121 h 4243"/>
                <a:gd name="T16" fmla="*/ 2 w 6031"/>
                <a:gd name="T17" fmla="*/ 157 h 4243"/>
                <a:gd name="T18" fmla="*/ 0 w 6031"/>
                <a:gd name="T19" fmla="*/ 4069 h 4243"/>
                <a:gd name="T20" fmla="*/ 2 w 6031"/>
                <a:gd name="T21" fmla="*/ 4086 h 4243"/>
                <a:gd name="T22" fmla="*/ 9 w 6031"/>
                <a:gd name="T23" fmla="*/ 4120 h 4243"/>
                <a:gd name="T24" fmla="*/ 22 w 6031"/>
                <a:gd name="T25" fmla="*/ 4152 h 4243"/>
                <a:gd name="T26" fmla="*/ 41 w 6031"/>
                <a:gd name="T27" fmla="*/ 4179 h 4243"/>
                <a:gd name="T28" fmla="*/ 64 w 6031"/>
                <a:gd name="T29" fmla="*/ 4202 h 4243"/>
                <a:gd name="T30" fmla="*/ 91 w 6031"/>
                <a:gd name="T31" fmla="*/ 4221 h 4243"/>
                <a:gd name="T32" fmla="*/ 121 w 6031"/>
                <a:gd name="T33" fmla="*/ 4234 h 4243"/>
                <a:gd name="T34" fmla="*/ 155 w 6031"/>
                <a:gd name="T35" fmla="*/ 4241 h 4243"/>
                <a:gd name="T36" fmla="*/ 5859 w 6031"/>
                <a:gd name="T37" fmla="*/ 4243 h 4243"/>
                <a:gd name="T38" fmla="*/ 5876 w 6031"/>
                <a:gd name="T39" fmla="*/ 4241 h 4243"/>
                <a:gd name="T40" fmla="*/ 5910 w 6031"/>
                <a:gd name="T41" fmla="*/ 4234 h 4243"/>
                <a:gd name="T42" fmla="*/ 5941 w 6031"/>
                <a:gd name="T43" fmla="*/ 4221 h 4243"/>
                <a:gd name="T44" fmla="*/ 5968 w 6031"/>
                <a:gd name="T45" fmla="*/ 4202 h 4243"/>
                <a:gd name="T46" fmla="*/ 5992 w 6031"/>
                <a:gd name="T47" fmla="*/ 4179 h 4243"/>
                <a:gd name="T48" fmla="*/ 6010 w 6031"/>
                <a:gd name="T49" fmla="*/ 4152 h 4243"/>
                <a:gd name="T50" fmla="*/ 6024 w 6031"/>
                <a:gd name="T51" fmla="*/ 4120 h 4243"/>
                <a:gd name="T52" fmla="*/ 6031 w 6031"/>
                <a:gd name="T53" fmla="*/ 4086 h 4243"/>
                <a:gd name="T54" fmla="*/ 6031 w 6031"/>
                <a:gd name="T55" fmla="*/ 173 h 4243"/>
                <a:gd name="T56" fmla="*/ 6031 w 6031"/>
                <a:gd name="T57" fmla="*/ 157 h 4243"/>
                <a:gd name="T58" fmla="*/ 6024 w 6031"/>
                <a:gd name="T59" fmla="*/ 121 h 4243"/>
                <a:gd name="T60" fmla="*/ 6010 w 6031"/>
                <a:gd name="T61" fmla="*/ 91 h 4243"/>
                <a:gd name="T62" fmla="*/ 5992 w 6031"/>
                <a:gd name="T63" fmla="*/ 64 h 4243"/>
                <a:gd name="T64" fmla="*/ 5968 w 6031"/>
                <a:gd name="T65" fmla="*/ 40 h 4243"/>
                <a:gd name="T66" fmla="*/ 5941 w 6031"/>
                <a:gd name="T67" fmla="*/ 22 h 4243"/>
                <a:gd name="T68" fmla="*/ 5910 w 6031"/>
                <a:gd name="T69" fmla="*/ 9 h 4243"/>
                <a:gd name="T70" fmla="*/ 5876 w 6031"/>
                <a:gd name="T71" fmla="*/ 2 h 4243"/>
                <a:gd name="T72" fmla="*/ 5859 w 6031"/>
                <a:gd name="T73" fmla="*/ 0 h 42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6031" h="4243">
                  <a:moveTo>
                    <a:pt x="5859" y="0"/>
                  </a:moveTo>
                  <a:lnTo>
                    <a:pt x="173" y="0"/>
                  </a:lnTo>
                  <a:lnTo>
                    <a:pt x="173" y="0"/>
                  </a:lnTo>
                  <a:lnTo>
                    <a:pt x="155" y="2"/>
                  </a:lnTo>
                  <a:lnTo>
                    <a:pt x="138" y="3"/>
                  </a:lnTo>
                  <a:lnTo>
                    <a:pt x="121" y="9"/>
                  </a:lnTo>
                  <a:lnTo>
                    <a:pt x="106" y="14"/>
                  </a:lnTo>
                  <a:lnTo>
                    <a:pt x="91" y="22"/>
                  </a:lnTo>
                  <a:lnTo>
                    <a:pt x="78" y="30"/>
                  </a:lnTo>
                  <a:lnTo>
                    <a:pt x="64" y="40"/>
                  </a:lnTo>
                  <a:lnTo>
                    <a:pt x="51" y="51"/>
                  </a:lnTo>
                  <a:lnTo>
                    <a:pt x="41" y="64"/>
                  </a:lnTo>
                  <a:lnTo>
                    <a:pt x="30" y="77"/>
                  </a:lnTo>
                  <a:lnTo>
                    <a:pt x="22" y="91"/>
                  </a:lnTo>
                  <a:lnTo>
                    <a:pt x="14" y="106"/>
                  </a:lnTo>
                  <a:lnTo>
                    <a:pt x="9" y="121"/>
                  </a:lnTo>
                  <a:lnTo>
                    <a:pt x="3" y="138"/>
                  </a:lnTo>
                  <a:lnTo>
                    <a:pt x="2" y="157"/>
                  </a:lnTo>
                  <a:lnTo>
                    <a:pt x="0" y="173"/>
                  </a:lnTo>
                  <a:lnTo>
                    <a:pt x="0" y="4069"/>
                  </a:lnTo>
                  <a:lnTo>
                    <a:pt x="0" y="4069"/>
                  </a:lnTo>
                  <a:lnTo>
                    <a:pt x="2" y="4086"/>
                  </a:lnTo>
                  <a:lnTo>
                    <a:pt x="3" y="4105"/>
                  </a:lnTo>
                  <a:lnTo>
                    <a:pt x="9" y="4120"/>
                  </a:lnTo>
                  <a:lnTo>
                    <a:pt x="14" y="4137"/>
                  </a:lnTo>
                  <a:lnTo>
                    <a:pt x="22" y="4152"/>
                  </a:lnTo>
                  <a:lnTo>
                    <a:pt x="30" y="4165"/>
                  </a:lnTo>
                  <a:lnTo>
                    <a:pt x="41" y="4179"/>
                  </a:lnTo>
                  <a:lnTo>
                    <a:pt x="51" y="4192"/>
                  </a:lnTo>
                  <a:lnTo>
                    <a:pt x="64" y="4202"/>
                  </a:lnTo>
                  <a:lnTo>
                    <a:pt x="78" y="4212"/>
                  </a:lnTo>
                  <a:lnTo>
                    <a:pt x="91" y="4221"/>
                  </a:lnTo>
                  <a:lnTo>
                    <a:pt x="106" y="4229"/>
                  </a:lnTo>
                  <a:lnTo>
                    <a:pt x="121" y="4234"/>
                  </a:lnTo>
                  <a:lnTo>
                    <a:pt x="138" y="4239"/>
                  </a:lnTo>
                  <a:lnTo>
                    <a:pt x="155" y="4241"/>
                  </a:lnTo>
                  <a:lnTo>
                    <a:pt x="173" y="4243"/>
                  </a:lnTo>
                  <a:lnTo>
                    <a:pt x="5859" y="4243"/>
                  </a:lnTo>
                  <a:lnTo>
                    <a:pt x="5859" y="4243"/>
                  </a:lnTo>
                  <a:lnTo>
                    <a:pt x="5876" y="4241"/>
                  </a:lnTo>
                  <a:lnTo>
                    <a:pt x="5893" y="4239"/>
                  </a:lnTo>
                  <a:lnTo>
                    <a:pt x="5910" y="4234"/>
                  </a:lnTo>
                  <a:lnTo>
                    <a:pt x="5926" y="4229"/>
                  </a:lnTo>
                  <a:lnTo>
                    <a:pt x="5941" y="4221"/>
                  </a:lnTo>
                  <a:lnTo>
                    <a:pt x="5955" y="4212"/>
                  </a:lnTo>
                  <a:lnTo>
                    <a:pt x="5968" y="4202"/>
                  </a:lnTo>
                  <a:lnTo>
                    <a:pt x="5980" y="4192"/>
                  </a:lnTo>
                  <a:lnTo>
                    <a:pt x="5992" y="4179"/>
                  </a:lnTo>
                  <a:lnTo>
                    <a:pt x="6002" y="4165"/>
                  </a:lnTo>
                  <a:lnTo>
                    <a:pt x="6010" y="4152"/>
                  </a:lnTo>
                  <a:lnTo>
                    <a:pt x="6017" y="4137"/>
                  </a:lnTo>
                  <a:lnTo>
                    <a:pt x="6024" y="4120"/>
                  </a:lnTo>
                  <a:lnTo>
                    <a:pt x="6027" y="4105"/>
                  </a:lnTo>
                  <a:lnTo>
                    <a:pt x="6031" y="4086"/>
                  </a:lnTo>
                  <a:lnTo>
                    <a:pt x="6031" y="4069"/>
                  </a:lnTo>
                  <a:lnTo>
                    <a:pt x="6031" y="173"/>
                  </a:lnTo>
                  <a:lnTo>
                    <a:pt x="6031" y="173"/>
                  </a:lnTo>
                  <a:lnTo>
                    <a:pt x="6031" y="157"/>
                  </a:lnTo>
                  <a:lnTo>
                    <a:pt x="6027" y="138"/>
                  </a:lnTo>
                  <a:lnTo>
                    <a:pt x="6024" y="121"/>
                  </a:lnTo>
                  <a:lnTo>
                    <a:pt x="6017" y="106"/>
                  </a:lnTo>
                  <a:lnTo>
                    <a:pt x="6010" y="91"/>
                  </a:lnTo>
                  <a:lnTo>
                    <a:pt x="6002" y="77"/>
                  </a:lnTo>
                  <a:lnTo>
                    <a:pt x="5992" y="64"/>
                  </a:lnTo>
                  <a:lnTo>
                    <a:pt x="5980" y="51"/>
                  </a:lnTo>
                  <a:lnTo>
                    <a:pt x="5968" y="40"/>
                  </a:lnTo>
                  <a:lnTo>
                    <a:pt x="5955" y="30"/>
                  </a:lnTo>
                  <a:lnTo>
                    <a:pt x="5941" y="22"/>
                  </a:lnTo>
                  <a:lnTo>
                    <a:pt x="5926" y="14"/>
                  </a:lnTo>
                  <a:lnTo>
                    <a:pt x="5910" y="9"/>
                  </a:lnTo>
                  <a:lnTo>
                    <a:pt x="5893" y="3"/>
                  </a:lnTo>
                  <a:lnTo>
                    <a:pt x="5876" y="2"/>
                  </a:lnTo>
                  <a:lnTo>
                    <a:pt x="5859" y="0"/>
                  </a:lnTo>
                  <a:lnTo>
                    <a:pt x="5859" y="0"/>
                  </a:lnTo>
                  <a:close/>
                </a:path>
              </a:pathLst>
            </a:custGeom>
            <a:solidFill>
              <a:srgbClr val="000000"/>
            </a:solidFill>
            <a:ln>
              <a:noFill/>
            </a:ln>
            <a:effectLst>
              <a:outerShdw blurRad="25400" algn="ctr" rotWithShape="0">
                <a:prstClr val="black">
                  <a:alpha val="61000"/>
                </a:prstClr>
              </a:outerShdw>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 name="Freeform 13">
              <a:extLst>
                <a:ext uri="{FF2B5EF4-FFF2-40B4-BE49-F238E27FC236}">
                  <a16:creationId xmlns:a16="http://schemas.microsoft.com/office/drawing/2014/main" id="{41BCD860-875A-450A-B6E1-7EB8488F7B7D}"/>
                </a:ext>
              </a:extLst>
            </p:cNvPr>
            <p:cNvSpPr>
              <a:spLocks/>
            </p:cNvSpPr>
            <p:nvPr/>
          </p:nvSpPr>
          <p:spPr bwMode="auto">
            <a:xfrm>
              <a:off x="3892550" y="6342063"/>
              <a:ext cx="9520238" cy="441325"/>
            </a:xfrm>
            <a:custGeom>
              <a:avLst/>
              <a:gdLst>
                <a:gd name="T0" fmla="*/ 156 w 5997"/>
                <a:gd name="T1" fmla="*/ 278 h 278"/>
                <a:gd name="T2" fmla="*/ 5842 w 5997"/>
                <a:gd name="T3" fmla="*/ 278 h 278"/>
                <a:gd name="T4" fmla="*/ 5842 w 5997"/>
                <a:gd name="T5" fmla="*/ 278 h 278"/>
                <a:gd name="T6" fmla="*/ 5857 w 5997"/>
                <a:gd name="T7" fmla="*/ 276 h 278"/>
                <a:gd name="T8" fmla="*/ 5872 w 5997"/>
                <a:gd name="T9" fmla="*/ 275 h 278"/>
                <a:gd name="T10" fmla="*/ 5887 w 5997"/>
                <a:gd name="T11" fmla="*/ 269 h 278"/>
                <a:gd name="T12" fmla="*/ 5903 w 5997"/>
                <a:gd name="T13" fmla="*/ 264 h 278"/>
                <a:gd name="T14" fmla="*/ 5916 w 5997"/>
                <a:gd name="T15" fmla="*/ 258 h 278"/>
                <a:gd name="T16" fmla="*/ 5928 w 5997"/>
                <a:gd name="T17" fmla="*/ 251 h 278"/>
                <a:gd name="T18" fmla="*/ 5941 w 5997"/>
                <a:gd name="T19" fmla="*/ 241 h 278"/>
                <a:gd name="T20" fmla="*/ 5951 w 5997"/>
                <a:gd name="T21" fmla="*/ 231 h 278"/>
                <a:gd name="T22" fmla="*/ 5962 w 5997"/>
                <a:gd name="T23" fmla="*/ 221 h 278"/>
                <a:gd name="T24" fmla="*/ 5970 w 5997"/>
                <a:gd name="T25" fmla="*/ 209 h 278"/>
                <a:gd name="T26" fmla="*/ 5978 w 5997"/>
                <a:gd name="T27" fmla="*/ 195 h 278"/>
                <a:gd name="T28" fmla="*/ 5985 w 5997"/>
                <a:gd name="T29" fmla="*/ 182 h 278"/>
                <a:gd name="T30" fmla="*/ 5990 w 5997"/>
                <a:gd name="T31" fmla="*/ 167 h 278"/>
                <a:gd name="T32" fmla="*/ 5993 w 5997"/>
                <a:gd name="T33" fmla="*/ 153 h 278"/>
                <a:gd name="T34" fmla="*/ 5997 w 5997"/>
                <a:gd name="T35" fmla="*/ 137 h 278"/>
                <a:gd name="T36" fmla="*/ 5997 w 5997"/>
                <a:gd name="T37" fmla="*/ 121 h 278"/>
                <a:gd name="T38" fmla="*/ 5997 w 5997"/>
                <a:gd name="T39" fmla="*/ 0 h 278"/>
                <a:gd name="T40" fmla="*/ 0 w 5997"/>
                <a:gd name="T41" fmla="*/ 0 h 278"/>
                <a:gd name="T42" fmla="*/ 0 w 5997"/>
                <a:gd name="T43" fmla="*/ 121 h 278"/>
                <a:gd name="T44" fmla="*/ 0 w 5997"/>
                <a:gd name="T45" fmla="*/ 121 h 278"/>
                <a:gd name="T46" fmla="*/ 2 w 5997"/>
                <a:gd name="T47" fmla="*/ 137 h 278"/>
                <a:gd name="T48" fmla="*/ 3 w 5997"/>
                <a:gd name="T49" fmla="*/ 153 h 278"/>
                <a:gd name="T50" fmla="*/ 8 w 5997"/>
                <a:gd name="T51" fmla="*/ 167 h 278"/>
                <a:gd name="T52" fmla="*/ 13 w 5997"/>
                <a:gd name="T53" fmla="*/ 182 h 278"/>
                <a:gd name="T54" fmla="*/ 20 w 5997"/>
                <a:gd name="T55" fmla="*/ 195 h 278"/>
                <a:gd name="T56" fmla="*/ 27 w 5997"/>
                <a:gd name="T57" fmla="*/ 209 h 278"/>
                <a:gd name="T58" fmla="*/ 37 w 5997"/>
                <a:gd name="T59" fmla="*/ 221 h 278"/>
                <a:gd name="T60" fmla="*/ 47 w 5997"/>
                <a:gd name="T61" fmla="*/ 231 h 278"/>
                <a:gd name="T62" fmla="*/ 57 w 5997"/>
                <a:gd name="T63" fmla="*/ 241 h 278"/>
                <a:gd name="T64" fmla="*/ 69 w 5997"/>
                <a:gd name="T65" fmla="*/ 251 h 278"/>
                <a:gd name="T66" fmla="*/ 82 w 5997"/>
                <a:gd name="T67" fmla="*/ 258 h 278"/>
                <a:gd name="T68" fmla="*/ 96 w 5997"/>
                <a:gd name="T69" fmla="*/ 264 h 278"/>
                <a:gd name="T70" fmla="*/ 109 w 5997"/>
                <a:gd name="T71" fmla="*/ 269 h 278"/>
                <a:gd name="T72" fmla="*/ 124 w 5997"/>
                <a:gd name="T73" fmla="*/ 275 h 278"/>
                <a:gd name="T74" fmla="*/ 141 w 5997"/>
                <a:gd name="T75" fmla="*/ 276 h 278"/>
                <a:gd name="T76" fmla="*/ 156 w 5997"/>
                <a:gd name="T77" fmla="*/ 278 h 278"/>
                <a:gd name="T78" fmla="*/ 156 w 5997"/>
                <a:gd name="T79" fmla="*/ 278 h 2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5997" h="278">
                  <a:moveTo>
                    <a:pt x="156" y="278"/>
                  </a:moveTo>
                  <a:lnTo>
                    <a:pt x="5842" y="278"/>
                  </a:lnTo>
                  <a:lnTo>
                    <a:pt x="5842" y="278"/>
                  </a:lnTo>
                  <a:lnTo>
                    <a:pt x="5857" y="276"/>
                  </a:lnTo>
                  <a:lnTo>
                    <a:pt x="5872" y="275"/>
                  </a:lnTo>
                  <a:lnTo>
                    <a:pt x="5887" y="269"/>
                  </a:lnTo>
                  <a:lnTo>
                    <a:pt x="5903" y="264"/>
                  </a:lnTo>
                  <a:lnTo>
                    <a:pt x="5916" y="258"/>
                  </a:lnTo>
                  <a:lnTo>
                    <a:pt x="5928" y="251"/>
                  </a:lnTo>
                  <a:lnTo>
                    <a:pt x="5941" y="241"/>
                  </a:lnTo>
                  <a:lnTo>
                    <a:pt x="5951" y="231"/>
                  </a:lnTo>
                  <a:lnTo>
                    <a:pt x="5962" y="221"/>
                  </a:lnTo>
                  <a:lnTo>
                    <a:pt x="5970" y="209"/>
                  </a:lnTo>
                  <a:lnTo>
                    <a:pt x="5978" y="195"/>
                  </a:lnTo>
                  <a:lnTo>
                    <a:pt x="5985" y="182"/>
                  </a:lnTo>
                  <a:lnTo>
                    <a:pt x="5990" y="167"/>
                  </a:lnTo>
                  <a:lnTo>
                    <a:pt x="5993" y="153"/>
                  </a:lnTo>
                  <a:lnTo>
                    <a:pt x="5997" y="137"/>
                  </a:lnTo>
                  <a:lnTo>
                    <a:pt x="5997" y="121"/>
                  </a:lnTo>
                  <a:lnTo>
                    <a:pt x="5997" y="0"/>
                  </a:lnTo>
                  <a:lnTo>
                    <a:pt x="0" y="0"/>
                  </a:lnTo>
                  <a:lnTo>
                    <a:pt x="0" y="121"/>
                  </a:lnTo>
                  <a:lnTo>
                    <a:pt x="0" y="121"/>
                  </a:lnTo>
                  <a:lnTo>
                    <a:pt x="2" y="137"/>
                  </a:lnTo>
                  <a:lnTo>
                    <a:pt x="3" y="153"/>
                  </a:lnTo>
                  <a:lnTo>
                    <a:pt x="8" y="167"/>
                  </a:lnTo>
                  <a:lnTo>
                    <a:pt x="13" y="182"/>
                  </a:lnTo>
                  <a:lnTo>
                    <a:pt x="20" y="195"/>
                  </a:lnTo>
                  <a:lnTo>
                    <a:pt x="27" y="209"/>
                  </a:lnTo>
                  <a:lnTo>
                    <a:pt x="37" y="221"/>
                  </a:lnTo>
                  <a:lnTo>
                    <a:pt x="47" y="231"/>
                  </a:lnTo>
                  <a:lnTo>
                    <a:pt x="57" y="241"/>
                  </a:lnTo>
                  <a:lnTo>
                    <a:pt x="69" y="251"/>
                  </a:lnTo>
                  <a:lnTo>
                    <a:pt x="82" y="258"/>
                  </a:lnTo>
                  <a:lnTo>
                    <a:pt x="96" y="264"/>
                  </a:lnTo>
                  <a:lnTo>
                    <a:pt x="109" y="269"/>
                  </a:lnTo>
                  <a:lnTo>
                    <a:pt x="124" y="275"/>
                  </a:lnTo>
                  <a:lnTo>
                    <a:pt x="141" y="276"/>
                  </a:lnTo>
                  <a:lnTo>
                    <a:pt x="156" y="278"/>
                  </a:lnTo>
                  <a:lnTo>
                    <a:pt x="156" y="278"/>
                  </a:lnTo>
                  <a:close/>
                </a:path>
              </a:pathLst>
            </a:custGeom>
            <a:solidFill>
              <a:srgbClr val="18181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 name="Rectangle 14">
              <a:extLst>
                <a:ext uri="{FF2B5EF4-FFF2-40B4-BE49-F238E27FC236}">
                  <a16:creationId xmlns:a16="http://schemas.microsoft.com/office/drawing/2014/main" id="{AC0A1BF1-E254-4B48-B272-C29236660F91}"/>
                </a:ext>
              </a:extLst>
            </p:cNvPr>
            <p:cNvSpPr>
              <a:spLocks noChangeArrowheads="1"/>
            </p:cNvSpPr>
            <p:nvPr/>
          </p:nvSpPr>
          <p:spPr bwMode="auto">
            <a:xfrm>
              <a:off x="4205288" y="533400"/>
              <a:ext cx="8897938" cy="5565775"/>
            </a:xfrm>
            <a:prstGeom prst="rect">
              <a:avLst/>
            </a:prstGeom>
            <a:solidFill>
              <a:srgbClr val="26262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 name="Freeform 15">
              <a:extLst>
                <a:ext uri="{FF2B5EF4-FFF2-40B4-BE49-F238E27FC236}">
                  <a16:creationId xmlns:a16="http://schemas.microsoft.com/office/drawing/2014/main" id="{1558AF1D-9140-4426-ABFC-28C1444910CB}"/>
                </a:ext>
              </a:extLst>
            </p:cNvPr>
            <p:cNvSpPr>
              <a:spLocks/>
            </p:cNvSpPr>
            <p:nvPr/>
          </p:nvSpPr>
          <p:spPr bwMode="auto">
            <a:xfrm>
              <a:off x="2738438" y="6618288"/>
              <a:ext cx="11828463" cy="239713"/>
            </a:xfrm>
            <a:custGeom>
              <a:avLst/>
              <a:gdLst>
                <a:gd name="T0" fmla="*/ 7451 w 7451"/>
                <a:gd name="T1" fmla="*/ 0 h 151"/>
                <a:gd name="T2" fmla="*/ 4441 w 7451"/>
                <a:gd name="T3" fmla="*/ 1 h 151"/>
                <a:gd name="T4" fmla="*/ 4381 w 7451"/>
                <a:gd name="T5" fmla="*/ 35 h 151"/>
                <a:gd name="T6" fmla="*/ 3097 w 7451"/>
                <a:gd name="T7" fmla="*/ 35 h 151"/>
                <a:gd name="T8" fmla="*/ 3020 w 7451"/>
                <a:gd name="T9" fmla="*/ 1 h 151"/>
                <a:gd name="T10" fmla="*/ 0 w 7451"/>
                <a:gd name="T11" fmla="*/ 0 h 151"/>
                <a:gd name="T12" fmla="*/ 0 w 7451"/>
                <a:gd name="T13" fmla="*/ 35 h 151"/>
                <a:gd name="T14" fmla="*/ 0 w 7451"/>
                <a:gd name="T15" fmla="*/ 35 h 151"/>
                <a:gd name="T16" fmla="*/ 61 w 7451"/>
                <a:gd name="T17" fmla="*/ 53 h 151"/>
                <a:gd name="T18" fmla="*/ 98 w 7451"/>
                <a:gd name="T19" fmla="*/ 65 h 151"/>
                <a:gd name="T20" fmla="*/ 140 w 7451"/>
                <a:gd name="T21" fmla="*/ 75 h 151"/>
                <a:gd name="T22" fmla="*/ 140 w 7451"/>
                <a:gd name="T23" fmla="*/ 75 h 151"/>
                <a:gd name="T24" fmla="*/ 168 w 7451"/>
                <a:gd name="T25" fmla="*/ 82 h 151"/>
                <a:gd name="T26" fmla="*/ 216 w 7451"/>
                <a:gd name="T27" fmla="*/ 90 h 151"/>
                <a:gd name="T28" fmla="*/ 286 w 7451"/>
                <a:gd name="T29" fmla="*/ 102 h 151"/>
                <a:gd name="T30" fmla="*/ 384 w 7451"/>
                <a:gd name="T31" fmla="*/ 114 h 151"/>
                <a:gd name="T32" fmla="*/ 384 w 7451"/>
                <a:gd name="T33" fmla="*/ 114 h 151"/>
                <a:gd name="T34" fmla="*/ 438 w 7451"/>
                <a:gd name="T35" fmla="*/ 121 h 151"/>
                <a:gd name="T36" fmla="*/ 510 w 7451"/>
                <a:gd name="T37" fmla="*/ 127 h 151"/>
                <a:gd name="T38" fmla="*/ 601 w 7451"/>
                <a:gd name="T39" fmla="*/ 134 h 151"/>
                <a:gd name="T40" fmla="*/ 707 w 7451"/>
                <a:gd name="T41" fmla="*/ 141 h 151"/>
                <a:gd name="T42" fmla="*/ 707 w 7451"/>
                <a:gd name="T43" fmla="*/ 141 h 151"/>
                <a:gd name="T44" fmla="*/ 838 w 7451"/>
                <a:gd name="T45" fmla="*/ 146 h 151"/>
                <a:gd name="T46" fmla="*/ 924 w 7451"/>
                <a:gd name="T47" fmla="*/ 148 h 151"/>
                <a:gd name="T48" fmla="*/ 924 w 7451"/>
                <a:gd name="T49" fmla="*/ 148 h 151"/>
                <a:gd name="T50" fmla="*/ 1195 w 7451"/>
                <a:gd name="T51" fmla="*/ 149 h 151"/>
                <a:gd name="T52" fmla="*/ 1718 w 7451"/>
                <a:gd name="T53" fmla="*/ 151 h 151"/>
                <a:gd name="T54" fmla="*/ 3188 w 7451"/>
                <a:gd name="T55" fmla="*/ 151 h 151"/>
                <a:gd name="T56" fmla="*/ 5479 w 7451"/>
                <a:gd name="T57" fmla="*/ 149 h 151"/>
                <a:gd name="T58" fmla="*/ 5479 w 7451"/>
                <a:gd name="T59" fmla="*/ 149 h 151"/>
                <a:gd name="T60" fmla="*/ 5921 w 7451"/>
                <a:gd name="T61" fmla="*/ 151 h 151"/>
                <a:gd name="T62" fmla="*/ 6244 w 7451"/>
                <a:gd name="T63" fmla="*/ 151 h 151"/>
                <a:gd name="T64" fmla="*/ 6529 w 7451"/>
                <a:gd name="T65" fmla="*/ 148 h 151"/>
                <a:gd name="T66" fmla="*/ 6529 w 7451"/>
                <a:gd name="T67" fmla="*/ 148 h 151"/>
                <a:gd name="T68" fmla="*/ 6613 w 7451"/>
                <a:gd name="T69" fmla="*/ 146 h 151"/>
                <a:gd name="T70" fmla="*/ 6744 w 7451"/>
                <a:gd name="T71" fmla="*/ 141 h 151"/>
                <a:gd name="T72" fmla="*/ 6744 w 7451"/>
                <a:gd name="T73" fmla="*/ 141 h 151"/>
                <a:gd name="T74" fmla="*/ 6852 w 7451"/>
                <a:gd name="T75" fmla="*/ 134 h 151"/>
                <a:gd name="T76" fmla="*/ 6941 w 7451"/>
                <a:gd name="T77" fmla="*/ 127 h 151"/>
                <a:gd name="T78" fmla="*/ 7015 w 7451"/>
                <a:gd name="T79" fmla="*/ 121 h 151"/>
                <a:gd name="T80" fmla="*/ 7069 w 7451"/>
                <a:gd name="T81" fmla="*/ 114 h 151"/>
                <a:gd name="T82" fmla="*/ 7069 w 7451"/>
                <a:gd name="T83" fmla="*/ 114 h 151"/>
                <a:gd name="T84" fmla="*/ 7166 w 7451"/>
                <a:gd name="T85" fmla="*/ 102 h 151"/>
                <a:gd name="T86" fmla="*/ 7237 w 7451"/>
                <a:gd name="T87" fmla="*/ 90 h 151"/>
                <a:gd name="T88" fmla="*/ 7284 w 7451"/>
                <a:gd name="T89" fmla="*/ 82 h 151"/>
                <a:gd name="T90" fmla="*/ 7313 w 7451"/>
                <a:gd name="T91" fmla="*/ 75 h 151"/>
                <a:gd name="T92" fmla="*/ 7313 w 7451"/>
                <a:gd name="T93" fmla="*/ 75 h 151"/>
                <a:gd name="T94" fmla="*/ 7353 w 7451"/>
                <a:gd name="T95" fmla="*/ 65 h 151"/>
                <a:gd name="T96" fmla="*/ 7390 w 7451"/>
                <a:gd name="T97" fmla="*/ 53 h 151"/>
                <a:gd name="T98" fmla="*/ 7451 w 7451"/>
                <a:gd name="T99" fmla="*/ 35 h 151"/>
                <a:gd name="T100" fmla="*/ 7451 w 7451"/>
                <a:gd name="T101" fmla="*/ 0 h 1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7451" h="151">
                  <a:moveTo>
                    <a:pt x="7451" y="0"/>
                  </a:moveTo>
                  <a:lnTo>
                    <a:pt x="4441" y="1"/>
                  </a:lnTo>
                  <a:lnTo>
                    <a:pt x="4381" y="35"/>
                  </a:lnTo>
                  <a:lnTo>
                    <a:pt x="3097" y="35"/>
                  </a:lnTo>
                  <a:lnTo>
                    <a:pt x="3020" y="1"/>
                  </a:lnTo>
                  <a:lnTo>
                    <a:pt x="0" y="0"/>
                  </a:lnTo>
                  <a:lnTo>
                    <a:pt x="0" y="35"/>
                  </a:lnTo>
                  <a:lnTo>
                    <a:pt x="0" y="35"/>
                  </a:lnTo>
                  <a:lnTo>
                    <a:pt x="61" y="53"/>
                  </a:lnTo>
                  <a:lnTo>
                    <a:pt x="98" y="65"/>
                  </a:lnTo>
                  <a:lnTo>
                    <a:pt x="140" y="75"/>
                  </a:lnTo>
                  <a:lnTo>
                    <a:pt x="140" y="75"/>
                  </a:lnTo>
                  <a:lnTo>
                    <a:pt x="168" y="82"/>
                  </a:lnTo>
                  <a:lnTo>
                    <a:pt x="216" y="90"/>
                  </a:lnTo>
                  <a:lnTo>
                    <a:pt x="286" y="102"/>
                  </a:lnTo>
                  <a:lnTo>
                    <a:pt x="384" y="114"/>
                  </a:lnTo>
                  <a:lnTo>
                    <a:pt x="384" y="114"/>
                  </a:lnTo>
                  <a:lnTo>
                    <a:pt x="438" y="121"/>
                  </a:lnTo>
                  <a:lnTo>
                    <a:pt x="510" y="127"/>
                  </a:lnTo>
                  <a:lnTo>
                    <a:pt x="601" y="134"/>
                  </a:lnTo>
                  <a:lnTo>
                    <a:pt x="707" y="141"/>
                  </a:lnTo>
                  <a:lnTo>
                    <a:pt x="707" y="141"/>
                  </a:lnTo>
                  <a:lnTo>
                    <a:pt x="838" y="146"/>
                  </a:lnTo>
                  <a:lnTo>
                    <a:pt x="924" y="148"/>
                  </a:lnTo>
                  <a:lnTo>
                    <a:pt x="924" y="148"/>
                  </a:lnTo>
                  <a:lnTo>
                    <a:pt x="1195" y="149"/>
                  </a:lnTo>
                  <a:lnTo>
                    <a:pt x="1718" y="151"/>
                  </a:lnTo>
                  <a:lnTo>
                    <a:pt x="3188" y="151"/>
                  </a:lnTo>
                  <a:lnTo>
                    <a:pt x="5479" y="149"/>
                  </a:lnTo>
                  <a:lnTo>
                    <a:pt x="5479" y="149"/>
                  </a:lnTo>
                  <a:lnTo>
                    <a:pt x="5921" y="151"/>
                  </a:lnTo>
                  <a:lnTo>
                    <a:pt x="6244" y="151"/>
                  </a:lnTo>
                  <a:lnTo>
                    <a:pt x="6529" y="148"/>
                  </a:lnTo>
                  <a:lnTo>
                    <a:pt x="6529" y="148"/>
                  </a:lnTo>
                  <a:lnTo>
                    <a:pt x="6613" y="146"/>
                  </a:lnTo>
                  <a:lnTo>
                    <a:pt x="6744" y="141"/>
                  </a:lnTo>
                  <a:lnTo>
                    <a:pt x="6744" y="141"/>
                  </a:lnTo>
                  <a:lnTo>
                    <a:pt x="6852" y="134"/>
                  </a:lnTo>
                  <a:lnTo>
                    <a:pt x="6941" y="127"/>
                  </a:lnTo>
                  <a:lnTo>
                    <a:pt x="7015" y="121"/>
                  </a:lnTo>
                  <a:lnTo>
                    <a:pt x="7069" y="114"/>
                  </a:lnTo>
                  <a:lnTo>
                    <a:pt x="7069" y="114"/>
                  </a:lnTo>
                  <a:lnTo>
                    <a:pt x="7166" y="102"/>
                  </a:lnTo>
                  <a:lnTo>
                    <a:pt x="7237" y="90"/>
                  </a:lnTo>
                  <a:lnTo>
                    <a:pt x="7284" y="82"/>
                  </a:lnTo>
                  <a:lnTo>
                    <a:pt x="7313" y="75"/>
                  </a:lnTo>
                  <a:lnTo>
                    <a:pt x="7313" y="75"/>
                  </a:lnTo>
                  <a:lnTo>
                    <a:pt x="7353" y="65"/>
                  </a:lnTo>
                  <a:lnTo>
                    <a:pt x="7390" y="53"/>
                  </a:lnTo>
                  <a:lnTo>
                    <a:pt x="7451" y="35"/>
                  </a:lnTo>
                  <a:lnTo>
                    <a:pt x="7451" y="0"/>
                  </a:lnTo>
                  <a:close/>
                </a:path>
              </a:pathLst>
            </a:custGeom>
            <a:solidFill>
              <a:srgbClr val="A5A6A8"/>
            </a:solidFill>
            <a:ln>
              <a:noFill/>
            </a:ln>
            <a:effectLst>
              <a:innerShdw blurRad="114300">
                <a:prstClr val="black">
                  <a:alpha val="70000"/>
                </a:prstClr>
              </a:innerShdw>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8" name="Freeform 16">
              <a:extLst>
                <a:ext uri="{FF2B5EF4-FFF2-40B4-BE49-F238E27FC236}">
                  <a16:creationId xmlns:a16="http://schemas.microsoft.com/office/drawing/2014/main" id="{9938F8FC-681A-4334-BF1D-6705470F2CDA}"/>
                </a:ext>
              </a:extLst>
            </p:cNvPr>
            <p:cNvSpPr>
              <a:spLocks/>
            </p:cNvSpPr>
            <p:nvPr/>
          </p:nvSpPr>
          <p:spPr bwMode="auto">
            <a:xfrm>
              <a:off x="2738438" y="6618288"/>
              <a:ext cx="11828463" cy="55563"/>
            </a:xfrm>
            <a:custGeom>
              <a:avLst/>
              <a:gdLst>
                <a:gd name="T0" fmla="*/ 7451 w 7451"/>
                <a:gd name="T1" fmla="*/ 35 h 35"/>
                <a:gd name="T2" fmla="*/ 0 w 7451"/>
                <a:gd name="T3" fmla="*/ 35 h 35"/>
                <a:gd name="T4" fmla="*/ 0 w 7451"/>
                <a:gd name="T5" fmla="*/ 0 h 35"/>
                <a:gd name="T6" fmla="*/ 3020 w 7451"/>
                <a:gd name="T7" fmla="*/ 0 h 35"/>
                <a:gd name="T8" fmla="*/ 3047 w 7451"/>
                <a:gd name="T9" fmla="*/ 18 h 35"/>
                <a:gd name="T10" fmla="*/ 4413 w 7451"/>
                <a:gd name="T11" fmla="*/ 18 h 35"/>
                <a:gd name="T12" fmla="*/ 4441 w 7451"/>
                <a:gd name="T13" fmla="*/ 0 h 35"/>
                <a:gd name="T14" fmla="*/ 7451 w 7451"/>
                <a:gd name="T15" fmla="*/ 0 h 35"/>
                <a:gd name="T16" fmla="*/ 7451 w 7451"/>
                <a:gd name="T17" fmla="*/ 35 h 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451" h="35">
                  <a:moveTo>
                    <a:pt x="7451" y="35"/>
                  </a:moveTo>
                  <a:lnTo>
                    <a:pt x="0" y="35"/>
                  </a:lnTo>
                  <a:lnTo>
                    <a:pt x="0" y="0"/>
                  </a:lnTo>
                  <a:lnTo>
                    <a:pt x="3020" y="0"/>
                  </a:lnTo>
                  <a:lnTo>
                    <a:pt x="3047" y="18"/>
                  </a:lnTo>
                  <a:lnTo>
                    <a:pt x="4413" y="18"/>
                  </a:lnTo>
                  <a:lnTo>
                    <a:pt x="4441" y="0"/>
                  </a:lnTo>
                  <a:lnTo>
                    <a:pt x="7451" y="0"/>
                  </a:lnTo>
                  <a:lnTo>
                    <a:pt x="7451" y="35"/>
                  </a:lnTo>
                  <a:close/>
                </a:path>
              </a:pathLst>
            </a:custGeom>
            <a:gradFill>
              <a:gsLst>
                <a:gs pos="0">
                  <a:srgbClr val="96999A">
                    <a:lumMod val="70000"/>
                  </a:srgbClr>
                </a:gs>
                <a:gs pos="3000">
                  <a:srgbClr val="96999A"/>
                </a:gs>
                <a:gs pos="100000">
                  <a:srgbClr val="96999A">
                    <a:lumMod val="70000"/>
                  </a:srgbClr>
                </a:gs>
                <a:gs pos="97000">
                  <a:srgbClr val="96999A"/>
                </a:gs>
                <a:gs pos="91000">
                  <a:srgbClr val="DFE0E1"/>
                </a:gs>
                <a:gs pos="9000">
                  <a:srgbClr val="DFE0E1"/>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9" name="Freeform 17">
              <a:extLst>
                <a:ext uri="{FF2B5EF4-FFF2-40B4-BE49-F238E27FC236}">
                  <a16:creationId xmlns:a16="http://schemas.microsoft.com/office/drawing/2014/main" id="{17EC7DC8-91F6-4447-B67D-77F463E7CFC0}"/>
                </a:ext>
              </a:extLst>
            </p:cNvPr>
            <p:cNvSpPr>
              <a:spLocks/>
            </p:cNvSpPr>
            <p:nvPr/>
          </p:nvSpPr>
          <p:spPr bwMode="auto">
            <a:xfrm>
              <a:off x="7524750" y="6619875"/>
              <a:ext cx="2255838" cy="90488"/>
            </a:xfrm>
            <a:custGeom>
              <a:avLst/>
              <a:gdLst>
                <a:gd name="T0" fmla="*/ 1389 w 1421"/>
                <a:gd name="T1" fmla="*/ 2 h 57"/>
                <a:gd name="T2" fmla="*/ 32 w 1421"/>
                <a:gd name="T3" fmla="*/ 2 h 57"/>
                <a:gd name="T4" fmla="*/ 32 w 1421"/>
                <a:gd name="T5" fmla="*/ 2 h 57"/>
                <a:gd name="T6" fmla="*/ 17 w 1421"/>
                <a:gd name="T7" fmla="*/ 2 h 57"/>
                <a:gd name="T8" fmla="*/ 0 w 1421"/>
                <a:gd name="T9" fmla="*/ 0 h 57"/>
                <a:gd name="T10" fmla="*/ 0 w 1421"/>
                <a:gd name="T11" fmla="*/ 34 h 57"/>
                <a:gd name="T12" fmla="*/ 0 w 1421"/>
                <a:gd name="T13" fmla="*/ 34 h 57"/>
                <a:gd name="T14" fmla="*/ 20 w 1421"/>
                <a:gd name="T15" fmla="*/ 44 h 57"/>
                <a:gd name="T16" fmla="*/ 42 w 1421"/>
                <a:gd name="T17" fmla="*/ 51 h 57"/>
                <a:gd name="T18" fmla="*/ 64 w 1421"/>
                <a:gd name="T19" fmla="*/ 56 h 57"/>
                <a:gd name="T20" fmla="*/ 85 w 1421"/>
                <a:gd name="T21" fmla="*/ 57 h 57"/>
                <a:gd name="T22" fmla="*/ 1337 w 1421"/>
                <a:gd name="T23" fmla="*/ 57 h 57"/>
                <a:gd name="T24" fmla="*/ 1337 w 1421"/>
                <a:gd name="T25" fmla="*/ 57 h 57"/>
                <a:gd name="T26" fmla="*/ 1359 w 1421"/>
                <a:gd name="T27" fmla="*/ 56 h 57"/>
                <a:gd name="T28" fmla="*/ 1381 w 1421"/>
                <a:gd name="T29" fmla="*/ 51 h 57"/>
                <a:gd name="T30" fmla="*/ 1401 w 1421"/>
                <a:gd name="T31" fmla="*/ 44 h 57"/>
                <a:gd name="T32" fmla="*/ 1421 w 1421"/>
                <a:gd name="T33" fmla="*/ 34 h 57"/>
                <a:gd name="T34" fmla="*/ 1421 w 1421"/>
                <a:gd name="T35" fmla="*/ 0 h 57"/>
                <a:gd name="T36" fmla="*/ 1421 w 1421"/>
                <a:gd name="T37" fmla="*/ 0 h 57"/>
                <a:gd name="T38" fmla="*/ 1406 w 1421"/>
                <a:gd name="T39" fmla="*/ 2 h 57"/>
                <a:gd name="T40" fmla="*/ 1389 w 1421"/>
                <a:gd name="T41" fmla="*/ 2 h 57"/>
                <a:gd name="T42" fmla="*/ 1389 w 1421"/>
                <a:gd name="T43" fmla="*/ 2 h 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1421" h="57">
                  <a:moveTo>
                    <a:pt x="1389" y="2"/>
                  </a:moveTo>
                  <a:lnTo>
                    <a:pt x="32" y="2"/>
                  </a:lnTo>
                  <a:lnTo>
                    <a:pt x="32" y="2"/>
                  </a:lnTo>
                  <a:lnTo>
                    <a:pt x="17" y="2"/>
                  </a:lnTo>
                  <a:lnTo>
                    <a:pt x="0" y="0"/>
                  </a:lnTo>
                  <a:lnTo>
                    <a:pt x="0" y="34"/>
                  </a:lnTo>
                  <a:lnTo>
                    <a:pt x="0" y="34"/>
                  </a:lnTo>
                  <a:lnTo>
                    <a:pt x="20" y="44"/>
                  </a:lnTo>
                  <a:lnTo>
                    <a:pt x="42" y="51"/>
                  </a:lnTo>
                  <a:lnTo>
                    <a:pt x="64" y="56"/>
                  </a:lnTo>
                  <a:lnTo>
                    <a:pt x="85" y="57"/>
                  </a:lnTo>
                  <a:lnTo>
                    <a:pt x="1337" y="57"/>
                  </a:lnTo>
                  <a:lnTo>
                    <a:pt x="1337" y="57"/>
                  </a:lnTo>
                  <a:lnTo>
                    <a:pt x="1359" y="56"/>
                  </a:lnTo>
                  <a:lnTo>
                    <a:pt x="1381" y="51"/>
                  </a:lnTo>
                  <a:lnTo>
                    <a:pt x="1401" y="44"/>
                  </a:lnTo>
                  <a:lnTo>
                    <a:pt x="1421" y="34"/>
                  </a:lnTo>
                  <a:lnTo>
                    <a:pt x="1421" y="0"/>
                  </a:lnTo>
                  <a:lnTo>
                    <a:pt x="1421" y="0"/>
                  </a:lnTo>
                  <a:lnTo>
                    <a:pt x="1406" y="2"/>
                  </a:lnTo>
                  <a:lnTo>
                    <a:pt x="1389" y="2"/>
                  </a:lnTo>
                  <a:lnTo>
                    <a:pt x="1389" y="2"/>
                  </a:lnTo>
                  <a:close/>
                </a:path>
              </a:pathLst>
            </a:custGeom>
            <a:gradFill>
              <a:gsLst>
                <a:gs pos="0">
                  <a:srgbClr val="96999A">
                    <a:lumMod val="70000"/>
                  </a:srgbClr>
                </a:gs>
                <a:gs pos="3000">
                  <a:srgbClr val="96999A"/>
                </a:gs>
                <a:gs pos="100000">
                  <a:srgbClr val="96999A">
                    <a:lumMod val="70000"/>
                  </a:srgbClr>
                </a:gs>
                <a:gs pos="97000">
                  <a:srgbClr val="96999A"/>
                </a:gs>
                <a:gs pos="91000">
                  <a:srgbClr val="DFE0E1">
                    <a:lumMod val="95000"/>
                  </a:srgbClr>
                </a:gs>
                <a:gs pos="9000">
                  <a:srgbClr val="DFE0E1">
                    <a:lumMod val="95000"/>
                  </a:srgbClr>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sp>
        <p:nvSpPr>
          <p:cNvPr id="15" name="Freeform: Shape 14">
            <a:extLst>
              <a:ext uri="{FF2B5EF4-FFF2-40B4-BE49-F238E27FC236}">
                <a16:creationId xmlns:a16="http://schemas.microsoft.com/office/drawing/2014/main" id="{A9E391AD-5FA2-41D7-9467-1B40D9C090BE}"/>
              </a:ext>
            </a:extLst>
          </p:cNvPr>
          <p:cNvSpPr/>
          <p:nvPr/>
        </p:nvSpPr>
        <p:spPr>
          <a:xfrm>
            <a:off x="407987" y="-1447616"/>
            <a:ext cx="2529602" cy="2529602"/>
          </a:xfrm>
          <a:custGeom>
            <a:avLst/>
            <a:gdLst>
              <a:gd name="connsiteX0" fmla="*/ 816368 w 1632736"/>
              <a:gd name="connsiteY0" fmla="*/ 199331 h 1632736"/>
              <a:gd name="connsiteX1" fmla="*/ 199331 w 1632736"/>
              <a:gd name="connsiteY1" fmla="*/ 816368 h 1632736"/>
              <a:gd name="connsiteX2" fmla="*/ 816368 w 1632736"/>
              <a:gd name="connsiteY2" fmla="*/ 1433405 h 1632736"/>
              <a:gd name="connsiteX3" fmla="*/ 1433405 w 1632736"/>
              <a:gd name="connsiteY3" fmla="*/ 816368 h 1632736"/>
              <a:gd name="connsiteX4" fmla="*/ 816368 w 1632736"/>
              <a:gd name="connsiteY4" fmla="*/ 199331 h 1632736"/>
              <a:gd name="connsiteX5" fmla="*/ 816368 w 1632736"/>
              <a:gd name="connsiteY5" fmla="*/ 0 h 1632736"/>
              <a:gd name="connsiteX6" fmla="*/ 1632736 w 1632736"/>
              <a:gd name="connsiteY6" fmla="*/ 816368 h 1632736"/>
              <a:gd name="connsiteX7" fmla="*/ 816368 w 1632736"/>
              <a:gd name="connsiteY7" fmla="*/ 1632736 h 1632736"/>
              <a:gd name="connsiteX8" fmla="*/ 0 w 1632736"/>
              <a:gd name="connsiteY8" fmla="*/ 816368 h 1632736"/>
              <a:gd name="connsiteX9" fmla="*/ 816368 w 1632736"/>
              <a:gd name="connsiteY9" fmla="*/ 0 h 16327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632736" h="1632736">
                <a:moveTo>
                  <a:pt x="816368" y="199331"/>
                </a:moveTo>
                <a:cubicBezTo>
                  <a:pt x="475588" y="199331"/>
                  <a:pt x="199331" y="475588"/>
                  <a:pt x="199331" y="816368"/>
                </a:cubicBezTo>
                <a:cubicBezTo>
                  <a:pt x="199331" y="1157148"/>
                  <a:pt x="475588" y="1433405"/>
                  <a:pt x="816368" y="1433405"/>
                </a:cubicBezTo>
                <a:cubicBezTo>
                  <a:pt x="1157148" y="1433405"/>
                  <a:pt x="1433405" y="1157148"/>
                  <a:pt x="1433405" y="816368"/>
                </a:cubicBezTo>
                <a:cubicBezTo>
                  <a:pt x="1433405" y="475588"/>
                  <a:pt x="1157148" y="199331"/>
                  <a:pt x="816368" y="199331"/>
                </a:cubicBezTo>
                <a:close/>
                <a:moveTo>
                  <a:pt x="816368" y="0"/>
                </a:moveTo>
                <a:cubicBezTo>
                  <a:pt x="1267236" y="0"/>
                  <a:pt x="1632736" y="365500"/>
                  <a:pt x="1632736" y="816368"/>
                </a:cubicBezTo>
                <a:cubicBezTo>
                  <a:pt x="1632736" y="1267236"/>
                  <a:pt x="1267236" y="1632736"/>
                  <a:pt x="816368" y="1632736"/>
                </a:cubicBezTo>
                <a:cubicBezTo>
                  <a:pt x="365500" y="1632736"/>
                  <a:pt x="0" y="1267236"/>
                  <a:pt x="0" y="816368"/>
                </a:cubicBezTo>
                <a:cubicBezTo>
                  <a:pt x="0" y="365500"/>
                  <a:pt x="365500" y="0"/>
                  <a:pt x="816368" y="0"/>
                </a:cubicBez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6" name="Freeform: Shape 15">
            <a:extLst>
              <a:ext uri="{FF2B5EF4-FFF2-40B4-BE49-F238E27FC236}">
                <a16:creationId xmlns:a16="http://schemas.microsoft.com/office/drawing/2014/main" id="{4996600A-695D-48D1-91A7-C872B463E813}"/>
              </a:ext>
            </a:extLst>
          </p:cNvPr>
          <p:cNvSpPr/>
          <p:nvPr/>
        </p:nvSpPr>
        <p:spPr>
          <a:xfrm rot="20700000">
            <a:off x="1288985" y="1576177"/>
            <a:ext cx="216523" cy="216523"/>
          </a:xfrm>
          <a:custGeom>
            <a:avLst/>
            <a:gdLst>
              <a:gd name="connsiteX0" fmla="*/ 58194 w 405041"/>
              <a:gd name="connsiteY0" fmla="*/ 58194 h 405041"/>
              <a:gd name="connsiteX1" fmla="*/ 58194 w 405041"/>
              <a:gd name="connsiteY1" fmla="*/ 346848 h 405041"/>
              <a:gd name="connsiteX2" fmla="*/ 346848 w 405041"/>
              <a:gd name="connsiteY2" fmla="*/ 346848 h 405041"/>
              <a:gd name="connsiteX3" fmla="*/ 346848 w 405041"/>
              <a:gd name="connsiteY3" fmla="*/ 58194 h 405041"/>
              <a:gd name="connsiteX4" fmla="*/ 0 w 405041"/>
              <a:gd name="connsiteY4" fmla="*/ 0 h 405041"/>
              <a:gd name="connsiteX5" fmla="*/ 405041 w 405041"/>
              <a:gd name="connsiteY5" fmla="*/ 0 h 405041"/>
              <a:gd name="connsiteX6" fmla="*/ 405041 w 405041"/>
              <a:gd name="connsiteY6" fmla="*/ 405041 h 405041"/>
              <a:gd name="connsiteX7" fmla="*/ 0 w 405041"/>
              <a:gd name="connsiteY7" fmla="*/ 405041 h 4050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05041" h="405041">
                <a:moveTo>
                  <a:pt x="58194" y="58194"/>
                </a:moveTo>
                <a:lnTo>
                  <a:pt x="58194" y="346848"/>
                </a:lnTo>
                <a:lnTo>
                  <a:pt x="346848" y="346848"/>
                </a:lnTo>
                <a:lnTo>
                  <a:pt x="346848" y="58194"/>
                </a:lnTo>
                <a:close/>
                <a:moveTo>
                  <a:pt x="0" y="0"/>
                </a:moveTo>
                <a:lnTo>
                  <a:pt x="405041" y="0"/>
                </a:lnTo>
                <a:lnTo>
                  <a:pt x="405041" y="405041"/>
                </a:lnTo>
                <a:lnTo>
                  <a:pt x="0" y="405041"/>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Freeform: Shape 16">
            <a:extLst>
              <a:ext uri="{FF2B5EF4-FFF2-40B4-BE49-F238E27FC236}">
                <a16:creationId xmlns:a16="http://schemas.microsoft.com/office/drawing/2014/main" id="{E4E84B18-55C8-4F92-80CB-7B46D58FCAF7}"/>
              </a:ext>
            </a:extLst>
          </p:cNvPr>
          <p:cNvSpPr/>
          <p:nvPr/>
        </p:nvSpPr>
        <p:spPr>
          <a:xfrm flipV="1">
            <a:off x="548227" y="2665546"/>
            <a:ext cx="186546" cy="186546"/>
          </a:xfrm>
          <a:custGeom>
            <a:avLst/>
            <a:gdLst>
              <a:gd name="connsiteX0" fmla="*/ 816368 w 1632736"/>
              <a:gd name="connsiteY0" fmla="*/ 199331 h 1632736"/>
              <a:gd name="connsiteX1" fmla="*/ 199331 w 1632736"/>
              <a:gd name="connsiteY1" fmla="*/ 816368 h 1632736"/>
              <a:gd name="connsiteX2" fmla="*/ 816368 w 1632736"/>
              <a:gd name="connsiteY2" fmla="*/ 1433405 h 1632736"/>
              <a:gd name="connsiteX3" fmla="*/ 1433405 w 1632736"/>
              <a:gd name="connsiteY3" fmla="*/ 816368 h 1632736"/>
              <a:gd name="connsiteX4" fmla="*/ 816368 w 1632736"/>
              <a:gd name="connsiteY4" fmla="*/ 199331 h 1632736"/>
              <a:gd name="connsiteX5" fmla="*/ 816368 w 1632736"/>
              <a:gd name="connsiteY5" fmla="*/ 0 h 1632736"/>
              <a:gd name="connsiteX6" fmla="*/ 1632736 w 1632736"/>
              <a:gd name="connsiteY6" fmla="*/ 816368 h 1632736"/>
              <a:gd name="connsiteX7" fmla="*/ 816368 w 1632736"/>
              <a:gd name="connsiteY7" fmla="*/ 1632736 h 1632736"/>
              <a:gd name="connsiteX8" fmla="*/ 0 w 1632736"/>
              <a:gd name="connsiteY8" fmla="*/ 816368 h 1632736"/>
              <a:gd name="connsiteX9" fmla="*/ 816368 w 1632736"/>
              <a:gd name="connsiteY9" fmla="*/ 0 h 16327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632736" h="1632736">
                <a:moveTo>
                  <a:pt x="816368" y="199331"/>
                </a:moveTo>
                <a:cubicBezTo>
                  <a:pt x="475588" y="199331"/>
                  <a:pt x="199331" y="475588"/>
                  <a:pt x="199331" y="816368"/>
                </a:cubicBezTo>
                <a:cubicBezTo>
                  <a:pt x="199331" y="1157148"/>
                  <a:pt x="475588" y="1433405"/>
                  <a:pt x="816368" y="1433405"/>
                </a:cubicBezTo>
                <a:cubicBezTo>
                  <a:pt x="1157148" y="1433405"/>
                  <a:pt x="1433405" y="1157148"/>
                  <a:pt x="1433405" y="816368"/>
                </a:cubicBezTo>
                <a:cubicBezTo>
                  <a:pt x="1433405" y="475588"/>
                  <a:pt x="1157148" y="199331"/>
                  <a:pt x="816368" y="199331"/>
                </a:cubicBezTo>
                <a:close/>
                <a:moveTo>
                  <a:pt x="816368" y="0"/>
                </a:moveTo>
                <a:cubicBezTo>
                  <a:pt x="1267236" y="0"/>
                  <a:pt x="1632736" y="365500"/>
                  <a:pt x="1632736" y="816368"/>
                </a:cubicBezTo>
                <a:cubicBezTo>
                  <a:pt x="1632736" y="1267236"/>
                  <a:pt x="1267236" y="1632736"/>
                  <a:pt x="816368" y="1632736"/>
                </a:cubicBezTo>
                <a:cubicBezTo>
                  <a:pt x="365500" y="1632736"/>
                  <a:pt x="0" y="1267236"/>
                  <a:pt x="0" y="816368"/>
                </a:cubicBezTo>
                <a:cubicBezTo>
                  <a:pt x="0" y="365500"/>
                  <a:pt x="365500" y="0"/>
                  <a:pt x="816368" y="0"/>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8" name="Freeform: Shape 17">
            <a:extLst>
              <a:ext uri="{FF2B5EF4-FFF2-40B4-BE49-F238E27FC236}">
                <a16:creationId xmlns:a16="http://schemas.microsoft.com/office/drawing/2014/main" id="{4CB5B42F-FB91-4C95-B45F-10F55148222C}"/>
              </a:ext>
            </a:extLst>
          </p:cNvPr>
          <p:cNvSpPr/>
          <p:nvPr/>
        </p:nvSpPr>
        <p:spPr>
          <a:xfrm rot="800427">
            <a:off x="3560310" y="1408041"/>
            <a:ext cx="286186" cy="246712"/>
          </a:xfrm>
          <a:custGeom>
            <a:avLst/>
            <a:gdLst>
              <a:gd name="connsiteX0" fmla="*/ 289836 w 579673"/>
              <a:gd name="connsiteY0" fmla="*/ 118723 h 499718"/>
              <a:gd name="connsiteX1" fmla="*/ 101812 w 579673"/>
              <a:gd name="connsiteY1" fmla="*/ 442901 h 499718"/>
              <a:gd name="connsiteX2" fmla="*/ 477860 w 579673"/>
              <a:gd name="connsiteY2" fmla="*/ 442901 h 499718"/>
              <a:gd name="connsiteX3" fmla="*/ 289837 w 579673"/>
              <a:gd name="connsiteY3" fmla="*/ 0 h 499718"/>
              <a:gd name="connsiteX4" fmla="*/ 579673 w 579673"/>
              <a:gd name="connsiteY4" fmla="*/ 499718 h 499718"/>
              <a:gd name="connsiteX5" fmla="*/ 0 w 579673"/>
              <a:gd name="connsiteY5" fmla="*/ 499718 h 4997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79673" h="499718">
                <a:moveTo>
                  <a:pt x="289836" y="118723"/>
                </a:moveTo>
                <a:lnTo>
                  <a:pt x="101812" y="442901"/>
                </a:lnTo>
                <a:lnTo>
                  <a:pt x="477860" y="442901"/>
                </a:lnTo>
                <a:close/>
                <a:moveTo>
                  <a:pt x="289837" y="0"/>
                </a:moveTo>
                <a:lnTo>
                  <a:pt x="579673" y="499718"/>
                </a:lnTo>
                <a:lnTo>
                  <a:pt x="0" y="499718"/>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9" name="Oval 18">
            <a:extLst>
              <a:ext uri="{FF2B5EF4-FFF2-40B4-BE49-F238E27FC236}">
                <a16:creationId xmlns:a16="http://schemas.microsoft.com/office/drawing/2014/main" id="{511B3A70-FDBB-489F-A258-7CA71D0AA7DF}"/>
              </a:ext>
            </a:extLst>
          </p:cNvPr>
          <p:cNvSpPr/>
          <p:nvPr/>
        </p:nvSpPr>
        <p:spPr>
          <a:xfrm>
            <a:off x="3341553" y="4855657"/>
            <a:ext cx="162359" cy="162359"/>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Freeform: Shape 19">
            <a:extLst>
              <a:ext uri="{FF2B5EF4-FFF2-40B4-BE49-F238E27FC236}">
                <a16:creationId xmlns:a16="http://schemas.microsoft.com/office/drawing/2014/main" id="{7D501CF1-C92C-4D2A-9C17-B37FD1996F85}"/>
              </a:ext>
            </a:extLst>
          </p:cNvPr>
          <p:cNvSpPr/>
          <p:nvPr/>
        </p:nvSpPr>
        <p:spPr>
          <a:xfrm rot="845491">
            <a:off x="1713443" y="4664257"/>
            <a:ext cx="216523" cy="216523"/>
          </a:xfrm>
          <a:custGeom>
            <a:avLst/>
            <a:gdLst>
              <a:gd name="connsiteX0" fmla="*/ 58194 w 405041"/>
              <a:gd name="connsiteY0" fmla="*/ 58194 h 405041"/>
              <a:gd name="connsiteX1" fmla="*/ 58194 w 405041"/>
              <a:gd name="connsiteY1" fmla="*/ 346848 h 405041"/>
              <a:gd name="connsiteX2" fmla="*/ 346848 w 405041"/>
              <a:gd name="connsiteY2" fmla="*/ 346848 h 405041"/>
              <a:gd name="connsiteX3" fmla="*/ 346848 w 405041"/>
              <a:gd name="connsiteY3" fmla="*/ 58194 h 405041"/>
              <a:gd name="connsiteX4" fmla="*/ 0 w 405041"/>
              <a:gd name="connsiteY4" fmla="*/ 0 h 405041"/>
              <a:gd name="connsiteX5" fmla="*/ 405041 w 405041"/>
              <a:gd name="connsiteY5" fmla="*/ 0 h 405041"/>
              <a:gd name="connsiteX6" fmla="*/ 405041 w 405041"/>
              <a:gd name="connsiteY6" fmla="*/ 405041 h 405041"/>
              <a:gd name="connsiteX7" fmla="*/ 0 w 405041"/>
              <a:gd name="connsiteY7" fmla="*/ 405041 h 4050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05041" h="405041">
                <a:moveTo>
                  <a:pt x="58194" y="58194"/>
                </a:moveTo>
                <a:lnTo>
                  <a:pt x="58194" y="346848"/>
                </a:lnTo>
                <a:lnTo>
                  <a:pt x="346848" y="346848"/>
                </a:lnTo>
                <a:lnTo>
                  <a:pt x="346848" y="58194"/>
                </a:lnTo>
                <a:close/>
                <a:moveTo>
                  <a:pt x="0" y="0"/>
                </a:moveTo>
                <a:lnTo>
                  <a:pt x="405041" y="0"/>
                </a:lnTo>
                <a:lnTo>
                  <a:pt x="405041" y="405041"/>
                </a:lnTo>
                <a:lnTo>
                  <a:pt x="0" y="405041"/>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Picture Placeholder 20">
            <a:extLst>
              <a:ext uri="{FF2B5EF4-FFF2-40B4-BE49-F238E27FC236}">
                <a16:creationId xmlns:a16="http://schemas.microsoft.com/office/drawing/2014/main" id="{5865EC3D-EE47-4BCB-8063-0F900097D142}"/>
              </a:ext>
            </a:extLst>
          </p:cNvPr>
          <p:cNvSpPr>
            <a:spLocks noGrp="1"/>
          </p:cNvSpPr>
          <p:nvPr>
            <p:ph type="pic" sz="quarter" idx="10"/>
          </p:nvPr>
        </p:nvSpPr>
        <p:spPr/>
      </p:sp>
      <p:sp>
        <p:nvSpPr>
          <p:cNvPr id="11" name="Title 10">
            <a:extLst>
              <a:ext uri="{FF2B5EF4-FFF2-40B4-BE49-F238E27FC236}">
                <a16:creationId xmlns:a16="http://schemas.microsoft.com/office/drawing/2014/main" id="{38950660-C643-4C66-BCA5-63179F2CBF08}"/>
              </a:ext>
            </a:extLst>
          </p:cNvPr>
          <p:cNvSpPr>
            <a:spLocks noGrp="1"/>
          </p:cNvSpPr>
          <p:nvPr>
            <p:ph type="title"/>
          </p:nvPr>
        </p:nvSpPr>
        <p:spPr/>
        <p:txBody>
          <a:bodyPr/>
          <a:lstStyle/>
          <a:p>
            <a:r>
              <a:rPr lang="en-US" sz="3200">
                <a:latin typeface="+mj-lt"/>
              </a:rPr>
              <a:t>Education For </a:t>
            </a:r>
            <a:br>
              <a:rPr lang="en-US" sz="3200">
                <a:latin typeface="+mj-lt"/>
              </a:rPr>
            </a:br>
            <a:r>
              <a:rPr lang="en-US" sz="3200">
                <a:solidFill>
                  <a:schemeClr val="accent5"/>
                </a:solidFill>
                <a:latin typeface="+mj-lt"/>
              </a:rPr>
              <a:t>Your</a:t>
            </a:r>
            <a:r>
              <a:rPr lang="en-US" sz="3200">
                <a:latin typeface="+mj-lt"/>
              </a:rPr>
              <a:t> </a:t>
            </a:r>
            <a:r>
              <a:rPr lang="en-US" sz="3200">
                <a:solidFill>
                  <a:schemeClr val="accent3"/>
                </a:solidFill>
                <a:latin typeface="+mj-lt"/>
              </a:rPr>
              <a:t>Children</a:t>
            </a:r>
            <a:endParaRPr lang="en-US" sz="3200" dirty="0">
              <a:solidFill>
                <a:schemeClr val="accent3"/>
              </a:solidFill>
              <a:latin typeface="+mj-lt"/>
            </a:endParaRPr>
          </a:p>
        </p:txBody>
      </p:sp>
      <p:sp>
        <p:nvSpPr>
          <p:cNvPr id="23" name="Text Placeholder 22">
            <a:extLst>
              <a:ext uri="{FF2B5EF4-FFF2-40B4-BE49-F238E27FC236}">
                <a16:creationId xmlns:a16="http://schemas.microsoft.com/office/drawing/2014/main" id="{74BA2317-B366-42C2-AB63-9C2471B15E88}"/>
              </a:ext>
            </a:extLst>
          </p:cNvPr>
          <p:cNvSpPr>
            <a:spLocks noGrp="1"/>
          </p:cNvSpPr>
          <p:nvPr>
            <p:ph type="body" sz="quarter" idx="12"/>
          </p:nvPr>
        </p:nvSpPr>
        <p:spPr/>
        <p:txBody>
          <a:bodyPr/>
          <a:lstStyle/>
          <a:p>
            <a:r>
              <a:rPr lang="en-US" sz="1200"/>
              <a:t>Fusce condimentum urna ligula, in viverra neque eleifend vitae. Donec sed elit quis felis aliquam de bibendum ac ut neque. Nunc vitae lobortis enim. </a:t>
            </a:r>
            <a:endParaRPr lang="en-US" sz="1200" dirty="0"/>
          </a:p>
        </p:txBody>
      </p:sp>
    </p:spTree>
    <p:extLst>
      <p:ext uri="{BB962C8B-B14F-4D97-AF65-F5344CB8AC3E}">
        <p14:creationId xmlns:p14="http://schemas.microsoft.com/office/powerpoint/2010/main" val="51638486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Freeform: Shape 11">
            <a:extLst>
              <a:ext uri="{FF2B5EF4-FFF2-40B4-BE49-F238E27FC236}">
                <a16:creationId xmlns:a16="http://schemas.microsoft.com/office/drawing/2014/main" id="{F03C614E-3D44-49EC-A8B5-E7531B1C0A29}"/>
              </a:ext>
            </a:extLst>
          </p:cNvPr>
          <p:cNvSpPr/>
          <p:nvPr/>
        </p:nvSpPr>
        <p:spPr>
          <a:xfrm>
            <a:off x="514543" y="-1453189"/>
            <a:ext cx="2529602" cy="2529602"/>
          </a:xfrm>
          <a:custGeom>
            <a:avLst/>
            <a:gdLst>
              <a:gd name="connsiteX0" fmla="*/ 816368 w 1632736"/>
              <a:gd name="connsiteY0" fmla="*/ 199331 h 1632736"/>
              <a:gd name="connsiteX1" fmla="*/ 199331 w 1632736"/>
              <a:gd name="connsiteY1" fmla="*/ 816368 h 1632736"/>
              <a:gd name="connsiteX2" fmla="*/ 816368 w 1632736"/>
              <a:gd name="connsiteY2" fmla="*/ 1433405 h 1632736"/>
              <a:gd name="connsiteX3" fmla="*/ 1433405 w 1632736"/>
              <a:gd name="connsiteY3" fmla="*/ 816368 h 1632736"/>
              <a:gd name="connsiteX4" fmla="*/ 816368 w 1632736"/>
              <a:gd name="connsiteY4" fmla="*/ 199331 h 1632736"/>
              <a:gd name="connsiteX5" fmla="*/ 816368 w 1632736"/>
              <a:gd name="connsiteY5" fmla="*/ 0 h 1632736"/>
              <a:gd name="connsiteX6" fmla="*/ 1632736 w 1632736"/>
              <a:gd name="connsiteY6" fmla="*/ 816368 h 1632736"/>
              <a:gd name="connsiteX7" fmla="*/ 816368 w 1632736"/>
              <a:gd name="connsiteY7" fmla="*/ 1632736 h 1632736"/>
              <a:gd name="connsiteX8" fmla="*/ 0 w 1632736"/>
              <a:gd name="connsiteY8" fmla="*/ 816368 h 1632736"/>
              <a:gd name="connsiteX9" fmla="*/ 816368 w 1632736"/>
              <a:gd name="connsiteY9" fmla="*/ 0 h 16327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632736" h="1632736">
                <a:moveTo>
                  <a:pt x="816368" y="199331"/>
                </a:moveTo>
                <a:cubicBezTo>
                  <a:pt x="475588" y="199331"/>
                  <a:pt x="199331" y="475588"/>
                  <a:pt x="199331" y="816368"/>
                </a:cubicBezTo>
                <a:cubicBezTo>
                  <a:pt x="199331" y="1157148"/>
                  <a:pt x="475588" y="1433405"/>
                  <a:pt x="816368" y="1433405"/>
                </a:cubicBezTo>
                <a:cubicBezTo>
                  <a:pt x="1157148" y="1433405"/>
                  <a:pt x="1433405" y="1157148"/>
                  <a:pt x="1433405" y="816368"/>
                </a:cubicBezTo>
                <a:cubicBezTo>
                  <a:pt x="1433405" y="475588"/>
                  <a:pt x="1157148" y="199331"/>
                  <a:pt x="816368" y="199331"/>
                </a:cubicBezTo>
                <a:close/>
                <a:moveTo>
                  <a:pt x="816368" y="0"/>
                </a:moveTo>
                <a:cubicBezTo>
                  <a:pt x="1267236" y="0"/>
                  <a:pt x="1632736" y="365500"/>
                  <a:pt x="1632736" y="816368"/>
                </a:cubicBezTo>
                <a:cubicBezTo>
                  <a:pt x="1632736" y="1267236"/>
                  <a:pt x="1267236" y="1632736"/>
                  <a:pt x="816368" y="1632736"/>
                </a:cubicBezTo>
                <a:cubicBezTo>
                  <a:pt x="365500" y="1632736"/>
                  <a:pt x="0" y="1267236"/>
                  <a:pt x="0" y="816368"/>
                </a:cubicBezTo>
                <a:cubicBezTo>
                  <a:pt x="0" y="365500"/>
                  <a:pt x="365500" y="0"/>
                  <a:pt x="816368" y="0"/>
                </a:cubicBez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1" name="Freeform: Shape 10">
            <a:extLst>
              <a:ext uri="{FF2B5EF4-FFF2-40B4-BE49-F238E27FC236}">
                <a16:creationId xmlns:a16="http://schemas.microsoft.com/office/drawing/2014/main" id="{B93FCB26-0460-437A-983C-8715EC39BA1D}"/>
              </a:ext>
            </a:extLst>
          </p:cNvPr>
          <p:cNvSpPr/>
          <p:nvPr/>
        </p:nvSpPr>
        <p:spPr>
          <a:xfrm rot="20700000">
            <a:off x="5328151" y="5877777"/>
            <a:ext cx="2514153" cy="2514153"/>
          </a:xfrm>
          <a:custGeom>
            <a:avLst/>
            <a:gdLst>
              <a:gd name="connsiteX0" fmla="*/ 58194 w 405041"/>
              <a:gd name="connsiteY0" fmla="*/ 58194 h 405041"/>
              <a:gd name="connsiteX1" fmla="*/ 58194 w 405041"/>
              <a:gd name="connsiteY1" fmla="*/ 346848 h 405041"/>
              <a:gd name="connsiteX2" fmla="*/ 346848 w 405041"/>
              <a:gd name="connsiteY2" fmla="*/ 346848 h 405041"/>
              <a:gd name="connsiteX3" fmla="*/ 346848 w 405041"/>
              <a:gd name="connsiteY3" fmla="*/ 58194 h 405041"/>
              <a:gd name="connsiteX4" fmla="*/ 0 w 405041"/>
              <a:gd name="connsiteY4" fmla="*/ 0 h 405041"/>
              <a:gd name="connsiteX5" fmla="*/ 405041 w 405041"/>
              <a:gd name="connsiteY5" fmla="*/ 0 h 405041"/>
              <a:gd name="connsiteX6" fmla="*/ 405041 w 405041"/>
              <a:gd name="connsiteY6" fmla="*/ 405041 h 405041"/>
              <a:gd name="connsiteX7" fmla="*/ 0 w 405041"/>
              <a:gd name="connsiteY7" fmla="*/ 405041 h 4050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05041" h="405041">
                <a:moveTo>
                  <a:pt x="58194" y="58194"/>
                </a:moveTo>
                <a:lnTo>
                  <a:pt x="58194" y="346848"/>
                </a:lnTo>
                <a:lnTo>
                  <a:pt x="346848" y="346848"/>
                </a:lnTo>
                <a:lnTo>
                  <a:pt x="346848" y="58194"/>
                </a:lnTo>
                <a:close/>
                <a:moveTo>
                  <a:pt x="0" y="0"/>
                </a:moveTo>
                <a:lnTo>
                  <a:pt x="405041" y="0"/>
                </a:lnTo>
                <a:lnTo>
                  <a:pt x="405041" y="405041"/>
                </a:lnTo>
                <a:lnTo>
                  <a:pt x="0" y="405041"/>
                </a:ln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4" name="Chart 3">
            <a:extLst>
              <a:ext uri="{FF2B5EF4-FFF2-40B4-BE49-F238E27FC236}">
                <a16:creationId xmlns:a16="http://schemas.microsoft.com/office/drawing/2014/main" id="{174CD73E-E63A-4C6D-A5DF-7C74E9E94C2C}"/>
              </a:ext>
            </a:extLst>
          </p:cNvPr>
          <p:cNvGraphicFramePr/>
          <p:nvPr>
            <p:extLst>
              <p:ext uri="{D42A27DB-BD31-4B8C-83A1-F6EECF244321}">
                <p14:modId xmlns:p14="http://schemas.microsoft.com/office/powerpoint/2010/main" val="218889777"/>
              </p:ext>
            </p:extLst>
          </p:nvPr>
        </p:nvGraphicFramePr>
        <p:xfrm>
          <a:off x="1019175" y="1059544"/>
          <a:ext cx="5657396" cy="4535712"/>
        </p:xfrm>
        <a:graphic>
          <a:graphicData uri="http://schemas.openxmlformats.org/drawingml/2006/chart">
            <c:chart xmlns:c="http://schemas.openxmlformats.org/drawingml/2006/chart" xmlns:r="http://schemas.openxmlformats.org/officeDocument/2006/relationships" r:id="rId2"/>
          </a:graphicData>
        </a:graphic>
      </p:graphicFrame>
      <p:sp>
        <p:nvSpPr>
          <p:cNvPr id="7" name="Rectangle: Rounded Corners 6">
            <a:extLst>
              <a:ext uri="{FF2B5EF4-FFF2-40B4-BE49-F238E27FC236}">
                <a16:creationId xmlns:a16="http://schemas.microsoft.com/office/drawing/2014/main" id="{2615EF90-3FCC-43AF-83A3-4A72E366F744}"/>
              </a:ext>
            </a:extLst>
          </p:cNvPr>
          <p:cNvSpPr/>
          <p:nvPr/>
        </p:nvSpPr>
        <p:spPr>
          <a:xfrm>
            <a:off x="6915150" y="852034"/>
            <a:ext cx="4456114" cy="5153931"/>
          </a:xfrm>
          <a:prstGeom prst="roundRect">
            <a:avLst>
              <a:gd name="adj" fmla="val 10193"/>
            </a:avLst>
          </a:prstGeom>
          <a:solidFill>
            <a:schemeClr val="bg1"/>
          </a:solidFill>
          <a:ln>
            <a:noFill/>
          </a:ln>
          <a:effectLst>
            <a:outerShdw blurRad="393700" dist="38100" dir="8100000" sx="104000" sy="104000" algn="tr" rotWithShape="0">
              <a:schemeClr val="tx1">
                <a:lumMod val="90000"/>
                <a:lumOff val="10000"/>
                <a:alpha val="6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Freeform: Shape 12">
            <a:extLst>
              <a:ext uri="{FF2B5EF4-FFF2-40B4-BE49-F238E27FC236}">
                <a16:creationId xmlns:a16="http://schemas.microsoft.com/office/drawing/2014/main" id="{216A4485-0CE7-4EF1-9A09-A9234979155D}"/>
              </a:ext>
            </a:extLst>
          </p:cNvPr>
          <p:cNvSpPr/>
          <p:nvPr/>
        </p:nvSpPr>
        <p:spPr>
          <a:xfrm rot="20700000">
            <a:off x="6609558" y="2242850"/>
            <a:ext cx="216523" cy="216523"/>
          </a:xfrm>
          <a:custGeom>
            <a:avLst/>
            <a:gdLst>
              <a:gd name="connsiteX0" fmla="*/ 58194 w 405041"/>
              <a:gd name="connsiteY0" fmla="*/ 58194 h 405041"/>
              <a:gd name="connsiteX1" fmla="*/ 58194 w 405041"/>
              <a:gd name="connsiteY1" fmla="*/ 346848 h 405041"/>
              <a:gd name="connsiteX2" fmla="*/ 346848 w 405041"/>
              <a:gd name="connsiteY2" fmla="*/ 346848 h 405041"/>
              <a:gd name="connsiteX3" fmla="*/ 346848 w 405041"/>
              <a:gd name="connsiteY3" fmla="*/ 58194 h 405041"/>
              <a:gd name="connsiteX4" fmla="*/ 0 w 405041"/>
              <a:gd name="connsiteY4" fmla="*/ 0 h 405041"/>
              <a:gd name="connsiteX5" fmla="*/ 405041 w 405041"/>
              <a:gd name="connsiteY5" fmla="*/ 0 h 405041"/>
              <a:gd name="connsiteX6" fmla="*/ 405041 w 405041"/>
              <a:gd name="connsiteY6" fmla="*/ 405041 h 405041"/>
              <a:gd name="connsiteX7" fmla="*/ 0 w 405041"/>
              <a:gd name="connsiteY7" fmla="*/ 405041 h 4050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05041" h="405041">
                <a:moveTo>
                  <a:pt x="58194" y="58194"/>
                </a:moveTo>
                <a:lnTo>
                  <a:pt x="58194" y="346848"/>
                </a:lnTo>
                <a:lnTo>
                  <a:pt x="346848" y="346848"/>
                </a:lnTo>
                <a:lnTo>
                  <a:pt x="346848" y="58194"/>
                </a:lnTo>
                <a:close/>
                <a:moveTo>
                  <a:pt x="0" y="0"/>
                </a:moveTo>
                <a:lnTo>
                  <a:pt x="405041" y="0"/>
                </a:lnTo>
                <a:lnTo>
                  <a:pt x="405041" y="405041"/>
                </a:lnTo>
                <a:lnTo>
                  <a:pt x="0" y="405041"/>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reeform: Shape 13">
            <a:extLst>
              <a:ext uri="{FF2B5EF4-FFF2-40B4-BE49-F238E27FC236}">
                <a16:creationId xmlns:a16="http://schemas.microsoft.com/office/drawing/2014/main" id="{86818B0D-5787-4640-8991-AB41182F434D}"/>
              </a:ext>
            </a:extLst>
          </p:cNvPr>
          <p:cNvSpPr/>
          <p:nvPr/>
        </p:nvSpPr>
        <p:spPr>
          <a:xfrm flipV="1">
            <a:off x="520943" y="2784758"/>
            <a:ext cx="186546" cy="186546"/>
          </a:xfrm>
          <a:custGeom>
            <a:avLst/>
            <a:gdLst>
              <a:gd name="connsiteX0" fmla="*/ 816368 w 1632736"/>
              <a:gd name="connsiteY0" fmla="*/ 199331 h 1632736"/>
              <a:gd name="connsiteX1" fmla="*/ 199331 w 1632736"/>
              <a:gd name="connsiteY1" fmla="*/ 816368 h 1632736"/>
              <a:gd name="connsiteX2" fmla="*/ 816368 w 1632736"/>
              <a:gd name="connsiteY2" fmla="*/ 1433405 h 1632736"/>
              <a:gd name="connsiteX3" fmla="*/ 1433405 w 1632736"/>
              <a:gd name="connsiteY3" fmla="*/ 816368 h 1632736"/>
              <a:gd name="connsiteX4" fmla="*/ 816368 w 1632736"/>
              <a:gd name="connsiteY4" fmla="*/ 199331 h 1632736"/>
              <a:gd name="connsiteX5" fmla="*/ 816368 w 1632736"/>
              <a:gd name="connsiteY5" fmla="*/ 0 h 1632736"/>
              <a:gd name="connsiteX6" fmla="*/ 1632736 w 1632736"/>
              <a:gd name="connsiteY6" fmla="*/ 816368 h 1632736"/>
              <a:gd name="connsiteX7" fmla="*/ 816368 w 1632736"/>
              <a:gd name="connsiteY7" fmla="*/ 1632736 h 1632736"/>
              <a:gd name="connsiteX8" fmla="*/ 0 w 1632736"/>
              <a:gd name="connsiteY8" fmla="*/ 816368 h 1632736"/>
              <a:gd name="connsiteX9" fmla="*/ 816368 w 1632736"/>
              <a:gd name="connsiteY9" fmla="*/ 0 h 16327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632736" h="1632736">
                <a:moveTo>
                  <a:pt x="816368" y="199331"/>
                </a:moveTo>
                <a:cubicBezTo>
                  <a:pt x="475588" y="199331"/>
                  <a:pt x="199331" y="475588"/>
                  <a:pt x="199331" y="816368"/>
                </a:cubicBezTo>
                <a:cubicBezTo>
                  <a:pt x="199331" y="1157148"/>
                  <a:pt x="475588" y="1433405"/>
                  <a:pt x="816368" y="1433405"/>
                </a:cubicBezTo>
                <a:cubicBezTo>
                  <a:pt x="1157148" y="1433405"/>
                  <a:pt x="1433405" y="1157148"/>
                  <a:pt x="1433405" y="816368"/>
                </a:cubicBezTo>
                <a:cubicBezTo>
                  <a:pt x="1433405" y="475588"/>
                  <a:pt x="1157148" y="199331"/>
                  <a:pt x="816368" y="199331"/>
                </a:cubicBezTo>
                <a:close/>
                <a:moveTo>
                  <a:pt x="816368" y="0"/>
                </a:moveTo>
                <a:cubicBezTo>
                  <a:pt x="1267236" y="0"/>
                  <a:pt x="1632736" y="365500"/>
                  <a:pt x="1632736" y="816368"/>
                </a:cubicBezTo>
                <a:cubicBezTo>
                  <a:pt x="1632736" y="1267236"/>
                  <a:pt x="1267236" y="1632736"/>
                  <a:pt x="816368" y="1632736"/>
                </a:cubicBezTo>
                <a:cubicBezTo>
                  <a:pt x="365500" y="1632736"/>
                  <a:pt x="0" y="1267236"/>
                  <a:pt x="0" y="816368"/>
                </a:cubicBezTo>
                <a:cubicBezTo>
                  <a:pt x="0" y="365500"/>
                  <a:pt x="365500" y="0"/>
                  <a:pt x="816368" y="0"/>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5" name="Freeform: Shape 14">
            <a:extLst>
              <a:ext uri="{FF2B5EF4-FFF2-40B4-BE49-F238E27FC236}">
                <a16:creationId xmlns:a16="http://schemas.microsoft.com/office/drawing/2014/main" id="{E9B42D9F-50A1-4DC7-949D-992E66DAC85D}"/>
              </a:ext>
            </a:extLst>
          </p:cNvPr>
          <p:cNvSpPr/>
          <p:nvPr/>
        </p:nvSpPr>
        <p:spPr>
          <a:xfrm rot="800427">
            <a:off x="4600384" y="828018"/>
            <a:ext cx="286186" cy="246712"/>
          </a:xfrm>
          <a:custGeom>
            <a:avLst/>
            <a:gdLst>
              <a:gd name="connsiteX0" fmla="*/ 289836 w 579673"/>
              <a:gd name="connsiteY0" fmla="*/ 118723 h 499718"/>
              <a:gd name="connsiteX1" fmla="*/ 101812 w 579673"/>
              <a:gd name="connsiteY1" fmla="*/ 442901 h 499718"/>
              <a:gd name="connsiteX2" fmla="*/ 477860 w 579673"/>
              <a:gd name="connsiteY2" fmla="*/ 442901 h 499718"/>
              <a:gd name="connsiteX3" fmla="*/ 289837 w 579673"/>
              <a:gd name="connsiteY3" fmla="*/ 0 h 499718"/>
              <a:gd name="connsiteX4" fmla="*/ 579673 w 579673"/>
              <a:gd name="connsiteY4" fmla="*/ 499718 h 499718"/>
              <a:gd name="connsiteX5" fmla="*/ 0 w 579673"/>
              <a:gd name="connsiteY5" fmla="*/ 499718 h 4997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79673" h="499718">
                <a:moveTo>
                  <a:pt x="289836" y="118723"/>
                </a:moveTo>
                <a:lnTo>
                  <a:pt x="101812" y="442901"/>
                </a:lnTo>
                <a:lnTo>
                  <a:pt x="477860" y="442901"/>
                </a:lnTo>
                <a:close/>
                <a:moveTo>
                  <a:pt x="289837" y="0"/>
                </a:moveTo>
                <a:lnTo>
                  <a:pt x="579673" y="499718"/>
                </a:lnTo>
                <a:lnTo>
                  <a:pt x="0" y="499718"/>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6" name="Oval 15">
            <a:extLst>
              <a:ext uri="{FF2B5EF4-FFF2-40B4-BE49-F238E27FC236}">
                <a16:creationId xmlns:a16="http://schemas.microsoft.com/office/drawing/2014/main" id="{3DCB32D5-7577-401B-85E1-EFC343DF90DB}"/>
              </a:ext>
            </a:extLst>
          </p:cNvPr>
          <p:cNvSpPr/>
          <p:nvPr/>
        </p:nvSpPr>
        <p:spPr>
          <a:xfrm>
            <a:off x="3761689" y="5807475"/>
            <a:ext cx="162359" cy="162359"/>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Freeform: Shape 16">
            <a:extLst>
              <a:ext uri="{FF2B5EF4-FFF2-40B4-BE49-F238E27FC236}">
                <a16:creationId xmlns:a16="http://schemas.microsoft.com/office/drawing/2014/main" id="{01787361-5407-4D8F-B8DA-EFAECF3AD112}"/>
              </a:ext>
            </a:extLst>
          </p:cNvPr>
          <p:cNvSpPr/>
          <p:nvPr/>
        </p:nvSpPr>
        <p:spPr>
          <a:xfrm rot="845491">
            <a:off x="1194607" y="5231679"/>
            <a:ext cx="216523" cy="216523"/>
          </a:xfrm>
          <a:custGeom>
            <a:avLst/>
            <a:gdLst>
              <a:gd name="connsiteX0" fmla="*/ 58194 w 405041"/>
              <a:gd name="connsiteY0" fmla="*/ 58194 h 405041"/>
              <a:gd name="connsiteX1" fmla="*/ 58194 w 405041"/>
              <a:gd name="connsiteY1" fmla="*/ 346848 h 405041"/>
              <a:gd name="connsiteX2" fmla="*/ 346848 w 405041"/>
              <a:gd name="connsiteY2" fmla="*/ 346848 h 405041"/>
              <a:gd name="connsiteX3" fmla="*/ 346848 w 405041"/>
              <a:gd name="connsiteY3" fmla="*/ 58194 h 405041"/>
              <a:gd name="connsiteX4" fmla="*/ 0 w 405041"/>
              <a:gd name="connsiteY4" fmla="*/ 0 h 405041"/>
              <a:gd name="connsiteX5" fmla="*/ 405041 w 405041"/>
              <a:gd name="connsiteY5" fmla="*/ 0 h 405041"/>
              <a:gd name="connsiteX6" fmla="*/ 405041 w 405041"/>
              <a:gd name="connsiteY6" fmla="*/ 405041 h 405041"/>
              <a:gd name="connsiteX7" fmla="*/ 0 w 405041"/>
              <a:gd name="connsiteY7" fmla="*/ 405041 h 4050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05041" h="405041">
                <a:moveTo>
                  <a:pt x="58194" y="58194"/>
                </a:moveTo>
                <a:lnTo>
                  <a:pt x="58194" y="346848"/>
                </a:lnTo>
                <a:lnTo>
                  <a:pt x="346848" y="346848"/>
                </a:lnTo>
                <a:lnTo>
                  <a:pt x="346848" y="58194"/>
                </a:lnTo>
                <a:close/>
                <a:moveTo>
                  <a:pt x="0" y="0"/>
                </a:moveTo>
                <a:lnTo>
                  <a:pt x="405041" y="0"/>
                </a:lnTo>
                <a:lnTo>
                  <a:pt x="405041" y="405041"/>
                </a:lnTo>
                <a:lnTo>
                  <a:pt x="0" y="405041"/>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F6E07D9-8A53-4317-B8C3-6F6DB154FBCB}"/>
              </a:ext>
            </a:extLst>
          </p:cNvPr>
          <p:cNvSpPr>
            <a:spLocks noGrp="1"/>
          </p:cNvSpPr>
          <p:nvPr>
            <p:ph type="title"/>
          </p:nvPr>
        </p:nvSpPr>
        <p:spPr/>
        <p:txBody>
          <a:bodyPr/>
          <a:lstStyle/>
          <a:p>
            <a:r>
              <a:rPr lang="en-US" sz="4400">
                <a:latin typeface="+mj-lt"/>
              </a:rPr>
              <a:t>Your </a:t>
            </a:r>
            <a:br>
              <a:rPr lang="en-US" sz="4400">
                <a:latin typeface="+mj-lt"/>
              </a:rPr>
            </a:br>
            <a:r>
              <a:rPr lang="en-US" sz="4400">
                <a:solidFill>
                  <a:schemeClr val="accent5"/>
                </a:solidFill>
                <a:latin typeface="+mj-lt"/>
              </a:rPr>
              <a:t>Children</a:t>
            </a:r>
            <a:r>
              <a:rPr lang="en-US" sz="4400">
                <a:latin typeface="+mj-lt"/>
              </a:rPr>
              <a:t> </a:t>
            </a:r>
            <a:br>
              <a:rPr lang="en-US" sz="4400">
                <a:latin typeface="+mj-lt"/>
              </a:rPr>
            </a:br>
            <a:r>
              <a:rPr lang="en-US" sz="4400">
                <a:solidFill>
                  <a:schemeClr val="accent3"/>
                </a:solidFill>
                <a:latin typeface="+mj-lt"/>
              </a:rPr>
              <a:t>Progress</a:t>
            </a:r>
            <a:endParaRPr lang="en-US" sz="4400" dirty="0">
              <a:solidFill>
                <a:schemeClr val="accent3"/>
              </a:solidFill>
              <a:latin typeface="+mj-lt"/>
            </a:endParaRPr>
          </a:p>
        </p:txBody>
      </p:sp>
      <p:sp>
        <p:nvSpPr>
          <p:cNvPr id="3" name="Text Placeholder 2">
            <a:extLst>
              <a:ext uri="{FF2B5EF4-FFF2-40B4-BE49-F238E27FC236}">
                <a16:creationId xmlns:a16="http://schemas.microsoft.com/office/drawing/2014/main" id="{2BCC4A8E-3BFC-4839-85B8-BD737F0C4927}"/>
              </a:ext>
            </a:extLst>
          </p:cNvPr>
          <p:cNvSpPr>
            <a:spLocks noGrp="1"/>
          </p:cNvSpPr>
          <p:nvPr>
            <p:ph type="body" sz="quarter" idx="12"/>
          </p:nvPr>
        </p:nvSpPr>
        <p:spPr/>
        <p:txBody>
          <a:bodyPr/>
          <a:lstStyle/>
          <a:p>
            <a:r>
              <a:rPr lang="en-US" sz="1200"/>
              <a:t>Fusce condimentum urna ligula, in nunc viverra e neque eleifend vitae. Donec sed elit quis felis aliquam de bibendum ac ut neque. Nunc vitae lobortis enim.</a:t>
            </a:r>
            <a:endParaRPr lang="en-US" sz="1200" dirty="0"/>
          </a:p>
        </p:txBody>
      </p:sp>
    </p:spTree>
    <p:extLst>
      <p:ext uri="{BB962C8B-B14F-4D97-AF65-F5344CB8AC3E}">
        <p14:creationId xmlns:p14="http://schemas.microsoft.com/office/powerpoint/2010/main" val="365121680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Freeform: Shape 11">
            <a:extLst>
              <a:ext uri="{FF2B5EF4-FFF2-40B4-BE49-F238E27FC236}">
                <a16:creationId xmlns:a16="http://schemas.microsoft.com/office/drawing/2014/main" id="{F03C614E-3D44-49EC-A8B5-E7531B1C0A29}"/>
              </a:ext>
            </a:extLst>
          </p:cNvPr>
          <p:cNvSpPr/>
          <p:nvPr/>
        </p:nvSpPr>
        <p:spPr>
          <a:xfrm>
            <a:off x="514543" y="-1453189"/>
            <a:ext cx="2529602" cy="2529602"/>
          </a:xfrm>
          <a:custGeom>
            <a:avLst/>
            <a:gdLst>
              <a:gd name="connsiteX0" fmla="*/ 816368 w 1632736"/>
              <a:gd name="connsiteY0" fmla="*/ 199331 h 1632736"/>
              <a:gd name="connsiteX1" fmla="*/ 199331 w 1632736"/>
              <a:gd name="connsiteY1" fmla="*/ 816368 h 1632736"/>
              <a:gd name="connsiteX2" fmla="*/ 816368 w 1632736"/>
              <a:gd name="connsiteY2" fmla="*/ 1433405 h 1632736"/>
              <a:gd name="connsiteX3" fmla="*/ 1433405 w 1632736"/>
              <a:gd name="connsiteY3" fmla="*/ 816368 h 1632736"/>
              <a:gd name="connsiteX4" fmla="*/ 816368 w 1632736"/>
              <a:gd name="connsiteY4" fmla="*/ 199331 h 1632736"/>
              <a:gd name="connsiteX5" fmla="*/ 816368 w 1632736"/>
              <a:gd name="connsiteY5" fmla="*/ 0 h 1632736"/>
              <a:gd name="connsiteX6" fmla="*/ 1632736 w 1632736"/>
              <a:gd name="connsiteY6" fmla="*/ 816368 h 1632736"/>
              <a:gd name="connsiteX7" fmla="*/ 816368 w 1632736"/>
              <a:gd name="connsiteY7" fmla="*/ 1632736 h 1632736"/>
              <a:gd name="connsiteX8" fmla="*/ 0 w 1632736"/>
              <a:gd name="connsiteY8" fmla="*/ 816368 h 1632736"/>
              <a:gd name="connsiteX9" fmla="*/ 816368 w 1632736"/>
              <a:gd name="connsiteY9" fmla="*/ 0 h 16327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632736" h="1632736">
                <a:moveTo>
                  <a:pt x="816368" y="199331"/>
                </a:moveTo>
                <a:cubicBezTo>
                  <a:pt x="475588" y="199331"/>
                  <a:pt x="199331" y="475588"/>
                  <a:pt x="199331" y="816368"/>
                </a:cubicBezTo>
                <a:cubicBezTo>
                  <a:pt x="199331" y="1157148"/>
                  <a:pt x="475588" y="1433405"/>
                  <a:pt x="816368" y="1433405"/>
                </a:cubicBezTo>
                <a:cubicBezTo>
                  <a:pt x="1157148" y="1433405"/>
                  <a:pt x="1433405" y="1157148"/>
                  <a:pt x="1433405" y="816368"/>
                </a:cubicBezTo>
                <a:cubicBezTo>
                  <a:pt x="1433405" y="475588"/>
                  <a:pt x="1157148" y="199331"/>
                  <a:pt x="816368" y="199331"/>
                </a:cubicBezTo>
                <a:close/>
                <a:moveTo>
                  <a:pt x="816368" y="0"/>
                </a:moveTo>
                <a:cubicBezTo>
                  <a:pt x="1267236" y="0"/>
                  <a:pt x="1632736" y="365500"/>
                  <a:pt x="1632736" y="816368"/>
                </a:cubicBezTo>
                <a:cubicBezTo>
                  <a:pt x="1632736" y="1267236"/>
                  <a:pt x="1267236" y="1632736"/>
                  <a:pt x="816368" y="1632736"/>
                </a:cubicBezTo>
                <a:cubicBezTo>
                  <a:pt x="365500" y="1632736"/>
                  <a:pt x="0" y="1267236"/>
                  <a:pt x="0" y="816368"/>
                </a:cubicBezTo>
                <a:cubicBezTo>
                  <a:pt x="0" y="365500"/>
                  <a:pt x="365500" y="0"/>
                  <a:pt x="816368" y="0"/>
                </a:cubicBez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1" name="Freeform: Shape 10">
            <a:extLst>
              <a:ext uri="{FF2B5EF4-FFF2-40B4-BE49-F238E27FC236}">
                <a16:creationId xmlns:a16="http://schemas.microsoft.com/office/drawing/2014/main" id="{B93FCB26-0460-437A-983C-8715EC39BA1D}"/>
              </a:ext>
            </a:extLst>
          </p:cNvPr>
          <p:cNvSpPr/>
          <p:nvPr/>
        </p:nvSpPr>
        <p:spPr>
          <a:xfrm rot="20700000">
            <a:off x="5328151" y="5877777"/>
            <a:ext cx="2514153" cy="2514153"/>
          </a:xfrm>
          <a:custGeom>
            <a:avLst/>
            <a:gdLst>
              <a:gd name="connsiteX0" fmla="*/ 58194 w 405041"/>
              <a:gd name="connsiteY0" fmla="*/ 58194 h 405041"/>
              <a:gd name="connsiteX1" fmla="*/ 58194 w 405041"/>
              <a:gd name="connsiteY1" fmla="*/ 346848 h 405041"/>
              <a:gd name="connsiteX2" fmla="*/ 346848 w 405041"/>
              <a:gd name="connsiteY2" fmla="*/ 346848 h 405041"/>
              <a:gd name="connsiteX3" fmla="*/ 346848 w 405041"/>
              <a:gd name="connsiteY3" fmla="*/ 58194 h 405041"/>
              <a:gd name="connsiteX4" fmla="*/ 0 w 405041"/>
              <a:gd name="connsiteY4" fmla="*/ 0 h 405041"/>
              <a:gd name="connsiteX5" fmla="*/ 405041 w 405041"/>
              <a:gd name="connsiteY5" fmla="*/ 0 h 405041"/>
              <a:gd name="connsiteX6" fmla="*/ 405041 w 405041"/>
              <a:gd name="connsiteY6" fmla="*/ 405041 h 405041"/>
              <a:gd name="connsiteX7" fmla="*/ 0 w 405041"/>
              <a:gd name="connsiteY7" fmla="*/ 405041 h 4050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05041" h="405041">
                <a:moveTo>
                  <a:pt x="58194" y="58194"/>
                </a:moveTo>
                <a:lnTo>
                  <a:pt x="58194" y="346848"/>
                </a:lnTo>
                <a:lnTo>
                  <a:pt x="346848" y="346848"/>
                </a:lnTo>
                <a:lnTo>
                  <a:pt x="346848" y="58194"/>
                </a:lnTo>
                <a:close/>
                <a:moveTo>
                  <a:pt x="0" y="0"/>
                </a:moveTo>
                <a:lnTo>
                  <a:pt x="405041" y="0"/>
                </a:lnTo>
                <a:lnTo>
                  <a:pt x="405041" y="405041"/>
                </a:lnTo>
                <a:lnTo>
                  <a:pt x="0" y="405041"/>
                </a:ln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4" name="Chart 3">
            <a:extLst>
              <a:ext uri="{FF2B5EF4-FFF2-40B4-BE49-F238E27FC236}">
                <a16:creationId xmlns:a16="http://schemas.microsoft.com/office/drawing/2014/main" id="{174CD73E-E63A-4C6D-A5DF-7C74E9E94C2C}"/>
              </a:ext>
            </a:extLst>
          </p:cNvPr>
          <p:cNvGraphicFramePr/>
          <p:nvPr>
            <p:extLst>
              <p:ext uri="{D42A27DB-BD31-4B8C-83A1-F6EECF244321}">
                <p14:modId xmlns:p14="http://schemas.microsoft.com/office/powerpoint/2010/main" val="914115028"/>
              </p:ext>
            </p:extLst>
          </p:nvPr>
        </p:nvGraphicFramePr>
        <p:xfrm>
          <a:off x="1019175" y="1059544"/>
          <a:ext cx="5657396" cy="4535712"/>
        </p:xfrm>
        <a:graphic>
          <a:graphicData uri="http://schemas.openxmlformats.org/drawingml/2006/chart">
            <c:chart xmlns:c="http://schemas.openxmlformats.org/drawingml/2006/chart" xmlns:r="http://schemas.openxmlformats.org/officeDocument/2006/relationships" r:id="rId2"/>
          </a:graphicData>
        </a:graphic>
      </p:graphicFrame>
      <p:sp>
        <p:nvSpPr>
          <p:cNvPr id="7" name="Rectangle: Rounded Corners 6">
            <a:extLst>
              <a:ext uri="{FF2B5EF4-FFF2-40B4-BE49-F238E27FC236}">
                <a16:creationId xmlns:a16="http://schemas.microsoft.com/office/drawing/2014/main" id="{2615EF90-3FCC-43AF-83A3-4A72E366F744}"/>
              </a:ext>
            </a:extLst>
          </p:cNvPr>
          <p:cNvSpPr/>
          <p:nvPr/>
        </p:nvSpPr>
        <p:spPr>
          <a:xfrm>
            <a:off x="6915150" y="852034"/>
            <a:ext cx="4456114" cy="5153931"/>
          </a:xfrm>
          <a:prstGeom prst="roundRect">
            <a:avLst>
              <a:gd name="adj" fmla="val 10193"/>
            </a:avLst>
          </a:prstGeom>
          <a:solidFill>
            <a:schemeClr val="bg1"/>
          </a:solidFill>
          <a:ln>
            <a:noFill/>
          </a:ln>
          <a:effectLst>
            <a:outerShdw blurRad="393700" dist="38100" dir="8100000" sx="104000" sy="104000" algn="tr" rotWithShape="0">
              <a:schemeClr val="tx1">
                <a:lumMod val="90000"/>
                <a:lumOff val="10000"/>
                <a:alpha val="6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Freeform: Shape 12">
            <a:extLst>
              <a:ext uri="{FF2B5EF4-FFF2-40B4-BE49-F238E27FC236}">
                <a16:creationId xmlns:a16="http://schemas.microsoft.com/office/drawing/2014/main" id="{216A4485-0CE7-4EF1-9A09-A9234979155D}"/>
              </a:ext>
            </a:extLst>
          </p:cNvPr>
          <p:cNvSpPr/>
          <p:nvPr/>
        </p:nvSpPr>
        <p:spPr>
          <a:xfrm rot="20700000">
            <a:off x="6609558" y="2242850"/>
            <a:ext cx="216523" cy="216523"/>
          </a:xfrm>
          <a:custGeom>
            <a:avLst/>
            <a:gdLst>
              <a:gd name="connsiteX0" fmla="*/ 58194 w 405041"/>
              <a:gd name="connsiteY0" fmla="*/ 58194 h 405041"/>
              <a:gd name="connsiteX1" fmla="*/ 58194 w 405041"/>
              <a:gd name="connsiteY1" fmla="*/ 346848 h 405041"/>
              <a:gd name="connsiteX2" fmla="*/ 346848 w 405041"/>
              <a:gd name="connsiteY2" fmla="*/ 346848 h 405041"/>
              <a:gd name="connsiteX3" fmla="*/ 346848 w 405041"/>
              <a:gd name="connsiteY3" fmla="*/ 58194 h 405041"/>
              <a:gd name="connsiteX4" fmla="*/ 0 w 405041"/>
              <a:gd name="connsiteY4" fmla="*/ 0 h 405041"/>
              <a:gd name="connsiteX5" fmla="*/ 405041 w 405041"/>
              <a:gd name="connsiteY5" fmla="*/ 0 h 405041"/>
              <a:gd name="connsiteX6" fmla="*/ 405041 w 405041"/>
              <a:gd name="connsiteY6" fmla="*/ 405041 h 405041"/>
              <a:gd name="connsiteX7" fmla="*/ 0 w 405041"/>
              <a:gd name="connsiteY7" fmla="*/ 405041 h 4050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05041" h="405041">
                <a:moveTo>
                  <a:pt x="58194" y="58194"/>
                </a:moveTo>
                <a:lnTo>
                  <a:pt x="58194" y="346848"/>
                </a:lnTo>
                <a:lnTo>
                  <a:pt x="346848" y="346848"/>
                </a:lnTo>
                <a:lnTo>
                  <a:pt x="346848" y="58194"/>
                </a:lnTo>
                <a:close/>
                <a:moveTo>
                  <a:pt x="0" y="0"/>
                </a:moveTo>
                <a:lnTo>
                  <a:pt x="405041" y="0"/>
                </a:lnTo>
                <a:lnTo>
                  <a:pt x="405041" y="405041"/>
                </a:lnTo>
                <a:lnTo>
                  <a:pt x="0" y="405041"/>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reeform: Shape 13">
            <a:extLst>
              <a:ext uri="{FF2B5EF4-FFF2-40B4-BE49-F238E27FC236}">
                <a16:creationId xmlns:a16="http://schemas.microsoft.com/office/drawing/2014/main" id="{86818B0D-5787-4640-8991-AB41182F434D}"/>
              </a:ext>
            </a:extLst>
          </p:cNvPr>
          <p:cNvSpPr/>
          <p:nvPr/>
        </p:nvSpPr>
        <p:spPr>
          <a:xfrm flipV="1">
            <a:off x="520943" y="2784758"/>
            <a:ext cx="186546" cy="186546"/>
          </a:xfrm>
          <a:custGeom>
            <a:avLst/>
            <a:gdLst>
              <a:gd name="connsiteX0" fmla="*/ 816368 w 1632736"/>
              <a:gd name="connsiteY0" fmla="*/ 199331 h 1632736"/>
              <a:gd name="connsiteX1" fmla="*/ 199331 w 1632736"/>
              <a:gd name="connsiteY1" fmla="*/ 816368 h 1632736"/>
              <a:gd name="connsiteX2" fmla="*/ 816368 w 1632736"/>
              <a:gd name="connsiteY2" fmla="*/ 1433405 h 1632736"/>
              <a:gd name="connsiteX3" fmla="*/ 1433405 w 1632736"/>
              <a:gd name="connsiteY3" fmla="*/ 816368 h 1632736"/>
              <a:gd name="connsiteX4" fmla="*/ 816368 w 1632736"/>
              <a:gd name="connsiteY4" fmla="*/ 199331 h 1632736"/>
              <a:gd name="connsiteX5" fmla="*/ 816368 w 1632736"/>
              <a:gd name="connsiteY5" fmla="*/ 0 h 1632736"/>
              <a:gd name="connsiteX6" fmla="*/ 1632736 w 1632736"/>
              <a:gd name="connsiteY6" fmla="*/ 816368 h 1632736"/>
              <a:gd name="connsiteX7" fmla="*/ 816368 w 1632736"/>
              <a:gd name="connsiteY7" fmla="*/ 1632736 h 1632736"/>
              <a:gd name="connsiteX8" fmla="*/ 0 w 1632736"/>
              <a:gd name="connsiteY8" fmla="*/ 816368 h 1632736"/>
              <a:gd name="connsiteX9" fmla="*/ 816368 w 1632736"/>
              <a:gd name="connsiteY9" fmla="*/ 0 h 16327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632736" h="1632736">
                <a:moveTo>
                  <a:pt x="816368" y="199331"/>
                </a:moveTo>
                <a:cubicBezTo>
                  <a:pt x="475588" y="199331"/>
                  <a:pt x="199331" y="475588"/>
                  <a:pt x="199331" y="816368"/>
                </a:cubicBezTo>
                <a:cubicBezTo>
                  <a:pt x="199331" y="1157148"/>
                  <a:pt x="475588" y="1433405"/>
                  <a:pt x="816368" y="1433405"/>
                </a:cubicBezTo>
                <a:cubicBezTo>
                  <a:pt x="1157148" y="1433405"/>
                  <a:pt x="1433405" y="1157148"/>
                  <a:pt x="1433405" y="816368"/>
                </a:cubicBezTo>
                <a:cubicBezTo>
                  <a:pt x="1433405" y="475588"/>
                  <a:pt x="1157148" y="199331"/>
                  <a:pt x="816368" y="199331"/>
                </a:cubicBezTo>
                <a:close/>
                <a:moveTo>
                  <a:pt x="816368" y="0"/>
                </a:moveTo>
                <a:cubicBezTo>
                  <a:pt x="1267236" y="0"/>
                  <a:pt x="1632736" y="365500"/>
                  <a:pt x="1632736" y="816368"/>
                </a:cubicBezTo>
                <a:cubicBezTo>
                  <a:pt x="1632736" y="1267236"/>
                  <a:pt x="1267236" y="1632736"/>
                  <a:pt x="816368" y="1632736"/>
                </a:cubicBezTo>
                <a:cubicBezTo>
                  <a:pt x="365500" y="1632736"/>
                  <a:pt x="0" y="1267236"/>
                  <a:pt x="0" y="816368"/>
                </a:cubicBezTo>
                <a:cubicBezTo>
                  <a:pt x="0" y="365500"/>
                  <a:pt x="365500" y="0"/>
                  <a:pt x="816368" y="0"/>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5" name="Freeform: Shape 14">
            <a:extLst>
              <a:ext uri="{FF2B5EF4-FFF2-40B4-BE49-F238E27FC236}">
                <a16:creationId xmlns:a16="http://schemas.microsoft.com/office/drawing/2014/main" id="{E9B42D9F-50A1-4DC7-949D-992E66DAC85D}"/>
              </a:ext>
            </a:extLst>
          </p:cNvPr>
          <p:cNvSpPr/>
          <p:nvPr/>
        </p:nvSpPr>
        <p:spPr>
          <a:xfrm rot="800427">
            <a:off x="4600384" y="828018"/>
            <a:ext cx="286186" cy="246712"/>
          </a:xfrm>
          <a:custGeom>
            <a:avLst/>
            <a:gdLst>
              <a:gd name="connsiteX0" fmla="*/ 289836 w 579673"/>
              <a:gd name="connsiteY0" fmla="*/ 118723 h 499718"/>
              <a:gd name="connsiteX1" fmla="*/ 101812 w 579673"/>
              <a:gd name="connsiteY1" fmla="*/ 442901 h 499718"/>
              <a:gd name="connsiteX2" fmla="*/ 477860 w 579673"/>
              <a:gd name="connsiteY2" fmla="*/ 442901 h 499718"/>
              <a:gd name="connsiteX3" fmla="*/ 289837 w 579673"/>
              <a:gd name="connsiteY3" fmla="*/ 0 h 499718"/>
              <a:gd name="connsiteX4" fmla="*/ 579673 w 579673"/>
              <a:gd name="connsiteY4" fmla="*/ 499718 h 499718"/>
              <a:gd name="connsiteX5" fmla="*/ 0 w 579673"/>
              <a:gd name="connsiteY5" fmla="*/ 499718 h 4997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79673" h="499718">
                <a:moveTo>
                  <a:pt x="289836" y="118723"/>
                </a:moveTo>
                <a:lnTo>
                  <a:pt x="101812" y="442901"/>
                </a:lnTo>
                <a:lnTo>
                  <a:pt x="477860" y="442901"/>
                </a:lnTo>
                <a:close/>
                <a:moveTo>
                  <a:pt x="289837" y="0"/>
                </a:moveTo>
                <a:lnTo>
                  <a:pt x="579673" y="499718"/>
                </a:lnTo>
                <a:lnTo>
                  <a:pt x="0" y="499718"/>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6" name="Oval 15">
            <a:extLst>
              <a:ext uri="{FF2B5EF4-FFF2-40B4-BE49-F238E27FC236}">
                <a16:creationId xmlns:a16="http://schemas.microsoft.com/office/drawing/2014/main" id="{3DCB32D5-7577-401B-85E1-EFC343DF90DB}"/>
              </a:ext>
            </a:extLst>
          </p:cNvPr>
          <p:cNvSpPr/>
          <p:nvPr/>
        </p:nvSpPr>
        <p:spPr>
          <a:xfrm>
            <a:off x="3761689" y="5807475"/>
            <a:ext cx="162359" cy="162359"/>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Freeform: Shape 16">
            <a:extLst>
              <a:ext uri="{FF2B5EF4-FFF2-40B4-BE49-F238E27FC236}">
                <a16:creationId xmlns:a16="http://schemas.microsoft.com/office/drawing/2014/main" id="{01787361-5407-4D8F-B8DA-EFAECF3AD112}"/>
              </a:ext>
            </a:extLst>
          </p:cNvPr>
          <p:cNvSpPr/>
          <p:nvPr/>
        </p:nvSpPr>
        <p:spPr>
          <a:xfrm rot="845491">
            <a:off x="1194607" y="5231679"/>
            <a:ext cx="216523" cy="216523"/>
          </a:xfrm>
          <a:custGeom>
            <a:avLst/>
            <a:gdLst>
              <a:gd name="connsiteX0" fmla="*/ 58194 w 405041"/>
              <a:gd name="connsiteY0" fmla="*/ 58194 h 405041"/>
              <a:gd name="connsiteX1" fmla="*/ 58194 w 405041"/>
              <a:gd name="connsiteY1" fmla="*/ 346848 h 405041"/>
              <a:gd name="connsiteX2" fmla="*/ 346848 w 405041"/>
              <a:gd name="connsiteY2" fmla="*/ 346848 h 405041"/>
              <a:gd name="connsiteX3" fmla="*/ 346848 w 405041"/>
              <a:gd name="connsiteY3" fmla="*/ 58194 h 405041"/>
              <a:gd name="connsiteX4" fmla="*/ 0 w 405041"/>
              <a:gd name="connsiteY4" fmla="*/ 0 h 405041"/>
              <a:gd name="connsiteX5" fmla="*/ 405041 w 405041"/>
              <a:gd name="connsiteY5" fmla="*/ 0 h 405041"/>
              <a:gd name="connsiteX6" fmla="*/ 405041 w 405041"/>
              <a:gd name="connsiteY6" fmla="*/ 405041 h 405041"/>
              <a:gd name="connsiteX7" fmla="*/ 0 w 405041"/>
              <a:gd name="connsiteY7" fmla="*/ 405041 h 4050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05041" h="405041">
                <a:moveTo>
                  <a:pt x="58194" y="58194"/>
                </a:moveTo>
                <a:lnTo>
                  <a:pt x="58194" y="346848"/>
                </a:lnTo>
                <a:lnTo>
                  <a:pt x="346848" y="346848"/>
                </a:lnTo>
                <a:lnTo>
                  <a:pt x="346848" y="58194"/>
                </a:lnTo>
                <a:close/>
                <a:moveTo>
                  <a:pt x="0" y="0"/>
                </a:moveTo>
                <a:lnTo>
                  <a:pt x="405041" y="0"/>
                </a:lnTo>
                <a:lnTo>
                  <a:pt x="405041" y="405041"/>
                </a:lnTo>
                <a:lnTo>
                  <a:pt x="0" y="405041"/>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3F929EFE-3B22-4C7B-9589-2C0F9A76E95F}"/>
              </a:ext>
            </a:extLst>
          </p:cNvPr>
          <p:cNvSpPr>
            <a:spLocks noGrp="1"/>
          </p:cNvSpPr>
          <p:nvPr>
            <p:ph type="title"/>
          </p:nvPr>
        </p:nvSpPr>
        <p:spPr/>
        <p:txBody>
          <a:bodyPr/>
          <a:lstStyle/>
          <a:p>
            <a:r>
              <a:rPr lang="en-US" sz="4400">
                <a:latin typeface="+mj-lt"/>
              </a:rPr>
              <a:t>Your </a:t>
            </a:r>
            <a:br>
              <a:rPr lang="en-US" sz="4400">
                <a:latin typeface="+mj-lt"/>
              </a:rPr>
            </a:br>
            <a:r>
              <a:rPr lang="en-US" sz="4400">
                <a:solidFill>
                  <a:schemeClr val="accent5"/>
                </a:solidFill>
                <a:latin typeface="+mj-lt"/>
              </a:rPr>
              <a:t>Children</a:t>
            </a:r>
            <a:r>
              <a:rPr lang="en-US" sz="4400">
                <a:latin typeface="+mj-lt"/>
              </a:rPr>
              <a:t> </a:t>
            </a:r>
            <a:br>
              <a:rPr lang="en-US" sz="4400">
                <a:latin typeface="+mj-lt"/>
              </a:rPr>
            </a:br>
            <a:r>
              <a:rPr lang="en-US" sz="4400">
                <a:solidFill>
                  <a:schemeClr val="accent3"/>
                </a:solidFill>
                <a:latin typeface="+mj-lt"/>
              </a:rPr>
              <a:t>Progress</a:t>
            </a:r>
            <a:endParaRPr lang="en-US" sz="4400" dirty="0">
              <a:solidFill>
                <a:schemeClr val="accent3"/>
              </a:solidFill>
              <a:latin typeface="+mj-lt"/>
            </a:endParaRPr>
          </a:p>
        </p:txBody>
      </p:sp>
      <p:sp>
        <p:nvSpPr>
          <p:cNvPr id="3" name="Text Placeholder 2">
            <a:extLst>
              <a:ext uri="{FF2B5EF4-FFF2-40B4-BE49-F238E27FC236}">
                <a16:creationId xmlns:a16="http://schemas.microsoft.com/office/drawing/2014/main" id="{9F32062A-B49B-4211-AE8C-73721FB230E8}"/>
              </a:ext>
            </a:extLst>
          </p:cNvPr>
          <p:cNvSpPr>
            <a:spLocks noGrp="1"/>
          </p:cNvSpPr>
          <p:nvPr>
            <p:ph type="body" sz="quarter" idx="12"/>
          </p:nvPr>
        </p:nvSpPr>
        <p:spPr/>
        <p:txBody>
          <a:bodyPr/>
          <a:lstStyle/>
          <a:p>
            <a:r>
              <a:rPr lang="en-US" sz="1200"/>
              <a:t>Fusce condimentum urna ligula, in nunc viverra e neque eleifend vitae. Donec sed elit quis felis aliquam de bibendum ac ut neque. Nunc vitae lobortis enim.</a:t>
            </a:r>
            <a:endParaRPr lang="en-US" sz="1200" dirty="0"/>
          </a:p>
        </p:txBody>
      </p:sp>
    </p:spTree>
    <p:extLst>
      <p:ext uri="{BB962C8B-B14F-4D97-AF65-F5344CB8AC3E}">
        <p14:creationId xmlns:p14="http://schemas.microsoft.com/office/powerpoint/2010/main" val="312846893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 name="Freeform: Shape 52">
            <a:extLst>
              <a:ext uri="{FF2B5EF4-FFF2-40B4-BE49-F238E27FC236}">
                <a16:creationId xmlns:a16="http://schemas.microsoft.com/office/drawing/2014/main" id="{9254131E-89E9-4AAA-9883-B52291012F4E}"/>
              </a:ext>
            </a:extLst>
          </p:cNvPr>
          <p:cNvSpPr/>
          <p:nvPr/>
        </p:nvSpPr>
        <p:spPr>
          <a:xfrm rot="20700000">
            <a:off x="6562803" y="5877777"/>
            <a:ext cx="2514153" cy="2514153"/>
          </a:xfrm>
          <a:custGeom>
            <a:avLst/>
            <a:gdLst>
              <a:gd name="connsiteX0" fmla="*/ 58194 w 405041"/>
              <a:gd name="connsiteY0" fmla="*/ 58194 h 405041"/>
              <a:gd name="connsiteX1" fmla="*/ 58194 w 405041"/>
              <a:gd name="connsiteY1" fmla="*/ 346848 h 405041"/>
              <a:gd name="connsiteX2" fmla="*/ 346848 w 405041"/>
              <a:gd name="connsiteY2" fmla="*/ 346848 h 405041"/>
              <a:gd name="connsiteX3" fmla="*/ 346848 w 405041"/>
              <a:gd name="connsiteY3" fmla="*/ 58194 h 405041"/>
              <a:gd name="connsiteX4" fmla="*/ 0 w 405041"/>
              <a:gd name="connsiteY4" fmla="*/ 0 h 405041"/>
              <a:gd name="connsiteX5" fmla="*/ 405041 w 405041"/>
              <a:gd name="connsiteY5" fmla="*/ 0 h 405041"/>
              <a:gd name="connsiteX6" fmla="*/ 405041 w 405041"/>
              <a:gd name="connsiteY6" fmla="*/ 405041 h 405041"/>
              <a:gd name="connsiteX7" fmla="*/ 0 w 405041"/>
              <a:gd name="connsiteY7" fmla="*/ 405041 h 4050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05041" h="405041">
                <a:moveTo>
                  <a:pt x="58194" y="58194"/>
                </a:moveTo>
                <a:lnTo>
                  <a:pt x="58194" y="346848"/>
                </a:lnTo>
                <a:lnTo>
                  <a:pt x="346848" y="346848"/>
                </a:lnTo>
                <a:lnTo>
                  <a:pt x="346848" y="58194"/>
                </a:lnTo>
                <a:close/>
                <a:moveTo>
                  <a:pt x="0" y="0"/>
                </a:moveTo>
                <a:lnTo>
                  <a:pt x="405041" y="0"/>
                </a:lnTo>
                <a:lnTo>
                  <a:pt x="405041" y="405041"/>
                </a:lnTo>
                <a:lnTo>
                  <a:pt x="0" y="405041"/>
                </a:ln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Freeform: Shape 51">
            <a:extLst>
              <a:ext uri="{FF2B5EF4-FFF2-40B4-BE49-F238E27FC236}">
                <a16:creationId xmlns:a16="http://schemas.microsoft.com/office/drawing/2014/main" id="{51F7B7BF-4464-4EED-A238-6E8D18B913C8}"/>
              </a:ext>
            </a:extLst>
          </p:cNvPr>
          <p:cNvSpPr/>
          <p:nvPr/>
        </p:nvSpPr>
        <p:spPr>
          <a:xfrm>
            <a:off x="1961651" y="-1098425"/>
            <a:ext cx="2529602" cy="2529602"/>
          </a:xfrm>
          <a:custGeom>
            <a:avLst/>
            <a:gdLst>
              <a:gd name="connsiteX0" fmla="*/ 816368 w 1632736"/>
              <a:gd name="connsiteY0" fmla="*/ 199331 h 1632736"/>
              <a:gd name="connsiteX1" fmla="*/ 199331 w 1632736"/>
              <a:gd name="connsiteY1" fmla="*/ 816368 h 1632736"/>
              <a:gd name="connsiteX2" fmla="*/ 816368 w 1632736"/>
              <a:gd name="connsiteY2" fmla="*/ 1433405 h 1632736"/>
              <a:gd name="connsiteX3" fmla="*/ 1433405 w 1632736"/>
              <a:gd name="connsiteY3" fmla="*/ 816368 h 1632736"/>
              <a:gd name="connsiteX4" fmla="*/ 816368 w 1632736"/>
              <a:gd name="connsiteY4" fmla="*/ 199331 h 1632736"/>
              <a:gd name="connsiteX5" fmla="*/ 816368 w 1632736"/>
              <a:gd name="connsiteY5" fmla="*/ 0 h 1632736"/>
              <a:gd name="connsiteX6" fmla="*/ 1632736 w 1632736"/>
              <a:gd name="connsiteY6" fmla="*/ 816368 h 1632736"/>
              <a:gd name="connsiteX7" fmla="*/ 816368 w 1632736"/>
              <a:gd name="connsiteY7" fmla="*/ 1632736 h 1632736"/>
              <a:gd name="connsiteX8" fmla="*/ 0 w 1632736"/>
              <a:gd name="connsiteY8" fmla="*/ 816368 h 1632736"/>
              <a:gd name="connsiteX9" fmla="*/ 816368 w 1632736"/>
              <a:gd name="connsiteY9" fmla="*/ 0 h 16327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632736" h="1632736">
                <a:moveTo>
                  <a:pt x="816368" y="199331"/>
                </a:moveTo>
                <a:cubicBezTo>
                  <a:pt x="475588" y="199331"/>
                  <a:pt x="199331" y="475588"/>
                  <a:pt x="199331" y="816368"/>
                </a:cubicBezTo>
                <a:cubicBezTo>
                  <a:pt x="199331" y="1157148"/>
                  <a:pt x="475588" y="1433405"/>
                  <a:pt x="816368" y="1433405"/>
                </a:cubicBezTo>
                <a:cubicBezTo>
                  <a:pt x="1157148" y="1433405"/>
                  <a:pt x="1433405" y="1157148"/>
                  <a:pt x="1433405" y="816368"/>
                </a:cubicBezTo>
                <a:cubicBezTo>
                  <a:pt x="1433405" y="475588"/>
                  <a:pt x="1157148" y="199331"/>
                  <a:pt x="816368" y="199331"/>
                </a:cubicBezTo>
                <a:close/>
                <a:moveTo>
                  <a:pt x="816368" y="0"/>
                </a:moveTo>
                <a:cubicBezTo>
                  <a:pt x="1267236" y="0"/>
                  <a:pt x="1632736" y="365500"/>
                  <a:pt x="1632736" y="816368"/>
                </a:cubicBezTo>
                <a:cubicBezTo>
                  <a:pt x="1632736" y="1267236"/>
                  <a:pt x="1267236" y="1632736"/>
                  <a:pt x="816368" y="1632736"/>
                </a:cubicBezTo>
                <a:cubicBezTo>
                  <a:pt x="365500" y="1632736"/>
                  <a:pt x="0" y="1267236"/>
                  <a:pt x="0" y="816368"/>
                </a:cubicBezTo>
                <a:cubicBezTo>
                  <a:pt x="0" y="365500"/>
                  <a:pt x="365500" y="0"/>
                  <a:pt x="816368" y="0"/>
                </a:cubicBez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nvGrpSpPr>
          <p:cNvPr id="2" name="Group 1">
            <a:extLst>
              <a:ext uri="{FF2B5EF4-FFF2-40B4-BE49-F238E27FC236}">
                <a16:creationId xmlns:a16="http://schemas.microsoft.com/office/drawing/2014/main" id="{DC3FCCF7-8E2F-4EAD-915E-9A6B0A8429BA}"/>
              </a:ext>
            </a:extLst>
          </p:cNvPr>
          <p:cNvGrpSpPr/>
          <p:nvPr/>
        </p:nvGrpSpPr>
        <p:grpSpPr>
          <a:xfrm>
            <a:off x="7290759" y="640838"/>
            <a:ext cx="9802481" cy="5658362"/>
            <a:chOff x="2738438" y="30163"/>
            <a:chExt cx="11828463" cy="6827838"/>
          </a:xfrm>
        </p:grpSpPr>
        <p:sp>
          <p:nvSpPr>
            <p:cNvPr id="3" name="Freeform 11">
              <a:extLst>
                <a:ext uri="{FF2B5EF4-FFF2-40B4-BE49-F238E27FC236}">
                  <a16:creationId xmlns:a16="http://schemas.microsoft.com/office/drawing/2014/main" id="{A626B976-FFA4-4983-872F-AC609927F644}"/>
                </a:ext>
              </a:extLst>
            </p:cNvPr>
            <p:cNvSpPr>
              <a:spLocks/>
            </p:cNvSpPr>
            <p:nvPr/>
          </p:nvSpPr>
          <p:spPr bwMode="auto">
            <a:xfrm>
              <a:off x="3821113" y="30163"/>
              <a:ext cx="9663113" cy="6823075"/>
            </a:xfrm>
            <a:custGeom>
              <a:avLst/>
              <a:gdLst>
                <a:gd name="T0" fmla="*/ 201 w 6087"/>
                <a:gd name="T1" fmla="*/ 4298 h 4298"/>
                <a:gd name="T2" fmla="*/ 181 w 6087"/>
                <a:gd name="T3" fmla="*/ 4298 h 4298"/>
                <a:gd name="T4" fmla="*/ 141 w 6087"/>
                <a:gd name="T5" fmla="*/ 4289 h 4298"/>
                <a:gd name="T6" fmla="*/ 106 w 6087"/>
                <a:gd name="T7" fmla="*/ 4274 h 4298"/>
                <a:gd name="T8" fmla="*/ 74 w 6087"/>
                <a:gd name="T9" fmla="*/ 4252 h 4298"/>
                <a:gd name="T10" fmla="*/ 47 w 6087"/>
                <a:gd name="T11" fmla="*/ 4225 h 4298"/>
                <a:gd name="T12" fmla="*/ 25 w 6087"/>
                <a:gd name="T13" fmla="*/ 4193 h 4298"/>
                <a:gd name="T14" fmla="*/ 10 w 6087"/>
                <a:gd name="T15" fmla="*/ 4158 h 4298"/>
                <a:gd name="T16" fmla="*/ 1 w 6087"/>
                <a:gd name="T17" fmla="*/ 4118 h 4298"/>
                <a:gd name="T18" fmla="*/ 0 w 6087"/>
                <a:gd name="T19" fmla="*/ 201 h 4298"/>
                <a:gd name="T20" fmla="*/ 1 w 6087"/>
                <a:gd name="T21" fmla="*/ 181 h 4298"/>
                <a:gd name="T22" fmla="*/ 10 w 6087"/>
                <a:gd name="T23" fmla="*/ 141 h 4298"/>
                <a:gd name="T24" fmla="*/ 25 w 6087"/>
                <a:gd name="T25" fmla="*/ 105 h 4298"/>
                <a:gd name="T26" fmla="*/ 47 w 6087"/>
                <a:gd name="T27" fmla="*/ 74 h 4298"/>
                <a:gd name="T28" fmla="*/ 74 w 6087"/>
                <a:gd name="T29" fmla="*/ 47 h 4298"/>
                <a:gd name="T30" fmla="*/ 106 w 6087"/>
                <a:gd name="T31" fmla="*/ 25 h 4298"/>
                <a:gd name="T32" fmla="*/ 141 w 6087"/>
                <a:gd name="T33" fmla="*/ 10 h 4298"/>
                <a:gd name="T34" fmla="*/ 181 w 6087"/>
                <a:gd name="T35" fmla="*/ 1 h 4298"/>
                <a:gd name="T36" fmla="*/ 5887 w 6087"/>
                <a:gd name="T37" fmla="*/ 0 h 4298"/>
                <a:gd name="T38" fmla="*/ 5907 w 6087"/>
                <a:gd name="T39" fmla="*/ 1 h 4298"/>
                <a:gd name="T40" fmla="*/ 5946 w 6087"/>
                <a:gd name="T41" fmla="*/ 10 h 4298"/>
                <a:gd name="T42" fmla="*/ 5983 w 6087"/>
                <a:gd name="T43" fmla="*/ 25 h 4298"/>
                <a:gd name="T44" fmla="*/ 6015 w 6087"/>
                <a:gd name="T45" fmla="*/ 47 h 4298"/>
                <a:gd name="T46" fmla="*/ 6042 w 6087"/>
                <a:gd name="T47" fmla="*/ 74 h 4298"/>
                <a:gd name="T48" fmla="*/ 6064 w 6087"/>
                <a:gd name="T49" fmla="*/ 105 h 4298"/>
                <a:gd name="T50" fmla="*/ 6079 w 6087"/>
                <a:gd name="T51" fmla="*/ 141 h 4298"/>
                <a:gd name="T52" fmla="*/ 6087 w 6087"/>
                <a:gd name="T53" fmla="*/ 181 h 4298"/>
                <a:gd name="T54" fmla="*/ 6087 w 6087"/>
                <a:gd name="T55" fmla="*/ 4097 h 4298"/>
                <a:gd name="T56" fmla="*/ 6087 w 6087"/>
                <a:gd name="T57" fmla="*/ 4118 h 4298"/>
                <a:gd name="T58" fmla="*/ 6079 w 6087"/>
                <a:gd name="T59" fmla="*/ 4158 h 4298"/>
                <a:gd name="T60" fmla="*/ 6064 w 6087"/>
                <a:gd name="T61" fmla="*/ 4193 h 4298"/>
                <a:gd name="T62" fmla="*/ 6042 w 6087"/>
                <a:gd name="T63" fmla="*/ 4225 h 4298"/>
                <a:gd name="T64" fmla="*/ 6015 w 6087"/>
                <a:gd name="T65" fmla="*/ 4252 h 4298"/>
                <a:gd name="T66" fmla="*/ 5983 w 6087"/>
                <a:gd name="T67" fmla="*/ 4274 h 4298"/>
                <a:gd name="T68" fmla="*/ 5946 w 6087"/>
                <a:gd name="T69" fmla="*/ 4289 h 4298"/>
                <a:gd name="T70" fmla="*/ 5907 w 6087"/>
                <a:gd name="T71" fmla="*/ 4298 h 4298"/>
                <a:gd name="T72" fmla="*/ 5887 w 6087"/>
                <a:gd name="T73" fmla="*/ 4298 h 42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6087" h="4298">
                  <a:moveTo>
                    <a:pt x="5887" y="4298"/>
                  </a:moveTo>
                  <a:lnTo>
                    <a:pt x="201" y="4298"/>
                  </a:lnTo>
                  <a:lnTo>
                    <a:pt x="201" y="4298"/>
                  </a:lnTo>
                  <a:lnTo>
                    <a:pt x="181" y="4298"/>
                  </a:lnTo>
                  <a:lnTo>
                    <a:pt x="161" y="4294"/>
                  </a:lnTo>
                  <a:lnTo>
                    <a:pt x="141" y="4289"/>
                  </a:lnTo>
                  <a:lnTo>
                    <a:pt x="122" y="4282"/>
                  </a:lnTo>
                  <a:lnTo>
                    <a:pt x="106" y="4274"/>
                  </a:lnTo>
                  <a:lnTo>
                    <a:pt x="89" y="4264"/>
                  </a:lnTo>
                  <a:lnTo>
                    <a:pt x="74" y="4252"/>
                  </a:lnTo>
                  <a:lnTo>
                    <a:pt x="58" y="4239"/>
                  </a:lnTo>
                  <a:lnTo>
                    <a:pt x="47" y="4225"/>
                  </a:lnTo>
                  <a:lnTo>
                    <a:pt x="35" y="4210"/>
                  </a:lnTo>
                  <a:lnTo>
                    <a:pt x="25" y="4193"/>
                  </a:lnTo>
                  <a:lnTo>
                    <a:pt x="16" y="4177"/>
                  </a:lnTo>
                  <a:lnTo>
                    <a:pt x="10" y="4158"/>
                  </a:lnTo>
                  <a:lnTo>
                    <a:pt x="5" y="4138"/>
                  </a:lnTo>
                  <a:lnTo>
                    <a:pt x="1" y="4118"/>
                  </a:lnTo>
                  <a:lnTo>
                    <a:pt x="0" y="4097"/>
                  </a:lnTo>
                  <a:lnTo>
                    <a:pt x="0" y="201"/>
                  </a:lnTo>
                  <a:lnTo>
                    <a:pt x="0" y="201"/>
                  </a:lnTo>
                  <a:lnTo>
                    <a:pt x="1" y="181"/>
                  </a:lnTo>
                  <a:lnTo>
                    <a:pt x="5" y="161"/>
                  </a:lnTo>
                  <a:lnTo>
                    <a:pt x="10" y="141"/>
                  </a:lnTo>
                  <a:lnTo>
                    <a:pt x="16" y="122"/>
                  </a:lnTo>
                  <a:lnTo>
                    <a:pt x="25" y="105"/>
                  </a:lnTo>
                  <a:lnTo>
                    <a:pt x="35" y="89"/>
                  </a:lnTo>
                  <a:lnTo>
                    <a:pt x="47" y="74"/>
                  </a:lnTo>
                  <a:lnTo>
                    <a:pt x="58" y="58"/>
                  </a:lnTo>
                  <a:lnTo>
                    <a:pt x="74" y="47"/>
                  </a:lnTo>
                  <a:lnTo>
                    <a:pt x="89" y="35"/>
                  </a:lnTo>
                  <a:lnTo>
                    <a:pt x="106" y="25"/>
                  </a:lnTo>
                  <a:lnTo>
                    <a:pt x="122" y="16"/>
                  </a:lnTo>
                  <a:lnTo>
                    <a:pt x="141" y="10"/>
                  </a:lnTo>
                  <a:lnTo>
                    <a:pt x="161" y="5"/>
                  </a:lnTo>
                  <a:lnTo>
                    <a:pt x="181" y="1"/>
                  </a:lnTo>
                  <a:lnTo>
                    <a:pt x="201" y="0"/>
                  </a:lnTo>
                  <a:lnTo>
                    <a:pt x="5887" y="0"/>
                  </a:lnTo>
                  <a:lnTo>
                    <a:pt x="5887" y="0"/>
                  </a:lnTo>
                  <a:lnTo>
                    <a:pt x="5907" y="1"/>
                  </a:lnTo>
                  <a:lnTo>
                    <a:pt x="5927" y="5"/>
                  </a:lnTo>
                  <a:lnTo>
                    <a:pt x="5946" y="10"/>
                  </a:lnTo>
                  <a:lnTo>
                    <a:pt x="5964" y="16"/>
                  </a:lnTo>
                  <a:lnTo>
                    <a:pt x="5983" y="25"/>
                  </a:lnTo>
                  <a:lnTo>
                    <a:pt x="6000" y="35"/>
                  </a:lnTo>
                  <a:lnTo>
                    <a:pt x="6015" y="47"/>
                  </a:lnTo>
                  <a:lnTo>
                    <a:pt x="6028" y="58"/>
                  </a:lnTo>
                  <a:lnTo>
                    <a:pt x="6042" y="74"/>
                  </a:lnTo>
                  <a:lnTo>
                    <a:pt x="6054" y="89"/>
                  </a:lnTo>
                  <a:lnTo>
                    <a:pt x="6064" y="105"/>
                  </a:lnTo>
                  <a:lnTo>
                    <a:pt x="6072" y="122"/>
                  </a:lnTo>
                  <a:lnTo>
                    <a:pt x="6079" y="141"/>
                  </a:lnTo>
                  <a:lnTo>
                    <a:pt x="6084" y="161"/>
                  </a:lnTo>
                  <a:lnTo>
                    <a:pt x="6087" y="181"/>
                  </a:lnTo>
                  <a:lnTo>
                    <a:pt x="6087" y="201"/>
                  </a:lnTo>
                  <a:lnTo>
                    <a:pt x="6087" y="4097"/>
                  </a:lnTo>
                  <a:lnTo>
                    <a:pt x="6087" y="4097"/>
                  </a:lnTo>
                  <a:lnTo>
                    <a:pt x="6087" y="4118"/>
                  </a:lnTo>
                  <a:lnTo>
                    <a:pt x="6084" y="4138"/>
                  </a:lnTo>
                  <a:lnTo>
                    <a:pt x="6079" y="4158"/>
                  </a:lnTo>
                  <a:lnTo>
                    <a:pt x="6072" y="4177"/>
                  </a:lnTo>
                  <a:lnTo>
                    <a:pt x="6064" y="4193"/>
                  </a:lnTo>
                  <a:lnTo>
                    <a:pt x="6054" y="4210"/>
                  </a:lnTo>
                  <a:lnTo>
                    <a:pt x="6042" y="4225"/>
                  </a:lnTo>
                  <a:lnTo>
                    <a:pt x="6028" y="4239"/>
                  </a:lnTo>
                  <a:lnTo>
                    <a:pt x="6015" y="4252"/>
                  </a:lnTo>
                  <a:lnTo>
                    <a:pt x="6000" y="4264"/>
                  </a:lnTo>
                  <a:lnTo>
                    <a:pt x="5983" y="4274"/>
                  </a:lnTo>
                  <a:lnTo>
                    <a:pt x="5964" y="4282"/>
                  </a:lnTo>
                  <a:lnTo>
                    <a:pt x="5946" y="4289"/>
                  </a:lnTo>
                  <a:lnTo>
                    <a:pt x="5927" y="4294"/>
                  </a:lnTo>
                  <a:lnTo>
                    <a:pt x="5907" y="4298"/>
                  </a:lnTo>
                  <a:lnTo>
                    <a:pt x="5887" y="4298"/>
                  </a:lnTo>
                  <a:lnTo>
                    <a:pt x="5887" y="4298"/>
                  </a:lnTo>
                  <a:close/>
                </a:path>
              </a:pathLst>
            </a:custGeom>
            <a:gradFill flip="none" rotWithShape="1">
              <a:gsLst>
                <a:gs pos="0">
                  <a:srgbClr val="B0B2B4"/>
                </a:gs>
                <a:gs pos="100000">
                  <a:srgbClr val="DFE0E1"/>
                </a:gs>
              </a:gsLst>
              <a:lin ang="0" scaled="1"/>
              <a:tileRect/>
            </a:gradFill>
            <a:ln>
              <a:noFill/>
            </a:ln>
            <a:effectLst>
              <a:innerShdw blurRad="63500">
                <a:prstClr val="black">
                  <a:alpha val="40000"/>
                </a:prstClr>
              </a:innerShdw>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 name="Freeform 12">
              <a:extLst>
                <a:ext uri="{FF2B5EF4-FFF2-40B4-BE49-F238E27FC236}">
                  <a16:creationId xmlns:a16="http://schemas.microsoft.com/office/drawing/2014/main" id="{BDA6A8A5-8996-4ED1-B430-462A0866966B}"/>
                </a:ext>
              </a:extLst>
            </p:cNvPr>
            <p:cNvSpPr>
              <a:spLocks/>
            </p:cNvSpPr>
            <p:nvPr/>
          </p:nvSpPr>
          <p:spPr bwMode="auto">
            <a:xfrm>
              <a:off x="3865563" y="74613"/>
              <a:ext cx="9574213" cy="6735763"/>
            </a:xfrm>
            <a:custGeom>
              <a:avLst/>
              <a:gdLst>
                <a:gd name="T0" fmla="*/ 173 w 6031"/>
                <a:gd name="T1" fmla="*/ 0 h 4243"/>
                <a:gd name="T2" fmla="*/ 155 w 6031"/>
                <a:gd name="T3" fmla="*/ 2 h 4243"/>
                <a:gd name="T4" fmla="*/ 121 w 6031"/>
                <a:gd name="T5" fmla="*/ 9 h 4243"/>
                <a:gd name="T6" fmla="*/ 91 w 6031"/>
                <a:gd name="T7" fmla="*/ 22 h 4243"/>
                <a:gd name="T8" fmla="*/ 64 w 6031"/>
                <a:gd name="T9" fmla="*/ 40 h 4243"/>
                <a:gd name="T10" fmla="*/ 41 w 6031"/>
                <a:gd name="T11" fmla="*/ 64 h 4243"/>
                <a:gd name="T12" fmla="*/ 22 w 6031"/>
                <a:gd name="T13" fmla="*/ 91 h 4243"/>
                <a:gd name="T14" fmla="*/ 9 w 6031"/>
                <a:gd name="T15" fmla="*/ 121 h 4243"/>
                <a:gd name="T16" fmla="*/ 2 w 6031"/>
                <a:gd name="T17" fmla="*/ 157 h 4243"/>
                <a:gd name="T18" fmla="*/ 0 w 6031"/>
                <a:gd name="T19" fmla="*/ 4069 h 4243"/>
                <a:gd name="T20" fmla="*/ 2 w 6031"/>
                <a:gd name="T21" fmla="*/ 4086 h 4243"/>
                <a:gd name="T22" fmla="*/ 9 w 6031"/>
                <a:gd name="T23" fmla="*/ 4120 h 4243"/>
                <a:gd name="T24" fmla="*/ 22 w 6031"/>
                <a:gd name="T25" fmla="*/ 4152 h 4243"/>
                <a:gd name="T26" fmla="*/ 41 w 6031"/>
                <a:gd name="T27" fmla="*/ 4179 h 4243"/>
                <a:gd name="T28" fmla="*/ 64 w 6031"/>
                <a:gd name="T29" fmla="*/ 4202 h 4243"/>
                <a:gd name="T30" fmla="*/ 91 w 6031"/>
                <a:gd name="T31" fmla="*/ 4221 h 4243"/>
                <a:gd name="T32" fmla="*/ 121 w 6031"/>
                <a:gd name="T33" fmla="*/ 4234 h 4243"/>
                <a:gd name="T34" fmla="*/ 155 w 6031"/>
                <a:gd name="T35" fmla="*/ 4241 h 4243"/>
                <a:gd name="T36" fmla="*/ 5859 w 6031"/>
                <a:gd name="T37" fmla="*/ 4243 h 4243"/>
                <a:gd name="T38" fmla="*/ 5876 w 6031"/>
                <a:gd name="T39" fmla="*/ 4241 h 4243"/>
                <a:gd name="T40" fmla="*/ 5910 w 6031"/>
                <a:gd name="T41" fmla="*/ 4234 h 4243"/>
                <a:gd name="T42" fmla="*/ 5941 w 6031"/>
                <a:gd name="T43" fmla="*/ 4221 h 4243"/>
                <a:gd name="T44" fmla="*/ 5968 w 6031"/>
                <a:gd name="T45" fmla="*/ 4202 h 4243"/>
                <a:gd name="T46" fmla="*/ 5992 w 6031"/>
                <a:gd name="T47" fmla="*/ 4179 h 4243"/>
                <a:gd name="T48" fmla="*/ 6010 w 6031"/>
                <a:gd name="T49" fmla="*/ 4152 h 4243"/>
                <a:gd name="T50" fmla="*/ 6024 w 6031"/>
                <a:gd name="T51" fmla="*/ 4120 h 4243"/>
                <a:gd name="T52" fmla="*/ 6031 w 6031"/>
                <a:gd name="T53" fmla="*/ 4086 h 4243"/>
                <a:gd name="T54" fmla="*/ 6031 w 6031"/>
                <a:gd name="T55" fmla="*/ 173 h 4243"/>
                <a:gd name="T56" fmla="*/ 6031 w 6031"/>
                <a:gd name="T57" fmla="*/ 157 h 4243"/>
                <a:gd name="T58" fmla="*/ 6024 w 6031"/>
                <a:gd name="T59" fmla="*/ 121 h 4243"/>
                <a:gd name="T60" fmla="*/ 6010 w 6031"/>
                <a:gd name="T61" fmla="*/ 91 h 4243"/>
                <a:gd name="T62" fmla="*/ 5992 w 6031"/>
                <a:gd name="T63" fmla="*/ 64 h 4243"/>
                <a:gd name="T64" fmla="*/ 5968 w 6031"/>
                <a:gd name="T65" fmla="*/ 40 h 4243"/>
                <a:gd name="T66" fmla="*/ 5941 w 6031"/>
                <a:gd name="T67" fmla="*/ 22 h 4243"/>
                <a:gd name="T68" fmla="*/ 5910 w 6031"/>
                <a:gd name="T69" fmla="*/ 9 h 4243"/>
                <a:gd name="T70" fmla="*/ 5876 w 6031"/>
                <a:gd name="T71" fmla="*/ 2 h 4243"/>
                <a:gd name="T72" fmla="*/ 5859 w 6031"/>
                <a:gd name="T73" fmla="*/ 0 h 42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6031" h="4243">
                  <a:moveTo>
                    <a:pt x="5859" y="0"/>
                  </a:moveTo>
                  <a:lnTo>
                    <a:pt x="173" y="0"/>
                  </a:lnTo>
                  <a:lnTo>
                    <a:pt x="173" y="0"/>
                  </a:lnTo>
                  <a:lnTo>
                    <a:pt x="155" y="2"/>
                  </a:lnTo>
                  <a:lnTo>
                    <a:pt x="138" y="3"/>
                  </a:lnTo>
                  <a:lnTo>
                    <a:pt x="121" y="9"/>
                  </a:lnTo>
                  <a:lnTo>
                    <a:pt x="106" y="14"/>
                  </a:lnTo>
                  <a:lnTo>
                    <a:pt x="91" y="22"/>
                  </a:lnTo>
                  <a:lnTo>
                    <a:pt x="78" y="30"/>
                  </a:lnTo>
                  <a:lnTo>
                    <a:pt x="64" y="40"/>
                  </a:lnTo>
                  <a:lnTo>
                    <a:pt x="51" y="51"/>
                  </a:lnTo>
                  <a:lnTo>
                    <a:pt x="41" y="64"/>
                  </a:lnTo>
                  <a:lnTo>
                    <a:pt x="30" y="77"/>
                  </a:lnTo>
                  <a:lnTo>
                    <a:pt x="22" y="91"/>
                  </a:lnTo>
                  <a:lnTo>
                    <a:pt x="14" y="106"/>
                  </a:lnTo>
                  <a:lnTo>
                    <a:pt x="9" y="121"/>
                  </a:lnTo>
                  <a:lnTo>
                    <a:pt x="3" y="138"/>
                  </a:lnTo>
                  <a:lnTo>
                    <a:pt x="2" y="157"/>
                  </a:lnTo>
                  <a:lnTo>
                    <a:pt x="0" y="173"/>
                  </a:lnTo>
                  <a:lnTo>
                    <a:pt x="0" y="4069"/>
                  </a:lnTo>
                  <a:lnTo>
                    <a:pt x="0" y="4069"/>
                  </a:lnTo>
                  <a:lnTo>
                    <a:pt x="2" y="4086"/>
                  </a:lnTo>
                  <a:lnTo>
                    <a:pt x="3" y="4105"/>
                  </a:lnTo>
                  <a:lnTo>
                    <a:pt x="9" y="4120"/>
                  </a:lnTo>
                  <a:lnTo>
                    <a:pt x="14" y="4137"/>
                  </a:lnTo>
                  <a:lnTo>
                    <a:pt x="22" y="4152"/>
                  </a:lnTo>
                  <a:lnTo>
                    <a:pt x="30" y="4165"/>
                  </a:lnTo>
                  <a:lnTo>
                    <a:pt x="41" y="4179"/>
                  </a:lnTo>
                  <a:lnTo>
                    <a:pt x="51" y="4192"/>
                  </a:lnTo>
                  <a:lnTo>
                    <a:pt x="64" y="4202"/>
                  </a:lnTo>
                  <a:lnTo>
                    <a:pt x="78" y="4212"/>
                  </a:lnTo>
                  <a:lnTo>
                    <a:pt x="91" y="4221"/>
                  </a:lnTo>
                  <a:lnTo>
                    <a:pt x="106" y="4229"/>
                  </a:lnTo>
                  <a:lnTo>
                    <a:pt x="121" y="4234"/>
                  </a:lnTo>
                  <a:lnTo>
                    <a:pt x="138" y="4239"/>
                  </a:lnTo>
                  <a:lnTo>
                    <a:pt x="155" y="4241"/>
                  </a:lnTo>
                  <a:lnTo>
                    <a:pt x="173" y="4243"/>
                  </a:lnTo>
                  <a:lnTo>
                    <a:pt x="5859" y="4243"/>
                  </a:lnTo>
                  <a:lnTo>
                    <a:pt x="5859" y="4243"/>
                  </a:lnTo>
                  <a:lnTo>
                    <a:pt x="5876" y="4241"/>
                  </a:lnTo>
                  <a:lnTo>
                    <a:pt x="5893" y="4239"/>
                  </a:lnTo>
                  <a:lnTo>
                    <a:pt x="5910" y="4234"/>
                  </a:lnTo>
                  <a:lnTo>
                    <a:pt x="5926" y="4229"/>
                  </a:lnTo>
                  <a:lnTo>
                    <a:pt x="5941" y="4221"/>
                  </a:lnTo>
                  <a:lnTo>
                    <a:pt x="5955" y="4212"/>
                  </a:lnTo>
                  <a:lnTo>
                    <a:pt x="5968" y="4202"/>
                  </a:lnTo>
                  <a:lnTo>
                    <a:pt x="5980" y="4192"/>
                  </a:lnTo>
                  <a:lnTo>
                    <a:pt x="5992" y="4179"/>
                  </a:lnTo>
                  <a:lnTo>
                    <a:pt x="6002" y="4165"/>
                  </a:lnTo>
                  <a:lnTo>
                    <a:pt x="6010" y="4152"/>
                  </a:lnTo>
                  <a:lnTo>
                    <a:pt x="6017" y="4137"/>
                  </a:lnTo>
                  <a:lnTo>
                    <a:pt x="6024" y="4120"/>
                  </a:lnTo>
                  <a:lnTo>
                    <a:pt x="6027" y="4105"/>
                  </a:lnTo>
                  <a:lnTo>
                    <a:pt x="6031" y="4086"/>
                  </a:lnTo>
                  <a:lnTo>
                    <a:pt x="6031" y="4069"/>
                  </a:lnTo>
                  <a:lnTo>
                    <a:pt x="6031" y="173"/>
                  </a:lnTo>
                  <a:lnTo>
                    <a:pt x="6031" y="173"/>
                  </a:lnTo>
                  <a:lnTo>
                    <a:pt x="6031" y="157"/>
                  </a:lnTo>
                  <a:lnTo>
                    <a:pt x="6027" y="138"/>
                  </a:lnTo>
                  <a:lnTo>
                    <a:pt x="6024" y="121"/>
                  </a:lnTo>
                  <a:lnTo>
                    <a:pt x="6017" y="106"/>
                  </a:lnTo>
                  <a:lnTo>
                    <a:pt x="6010" y="91"/>
                  </a:lnTo>
                  <a:lnTo>
                    <a:pt x="6002" y="77"/>
                  </a:lnTo>
                  <a:lnTo>
                    <a:pt x="5992" y="64"/>
                  </a:lnTo>
                  <a:lnTo>
                    <a:pt x="5980" y="51"/>
                  </a:lnTo>
                  <a:lnTo>
                    <a:pt x="5968" y="40"/>
                  </a:lnTo>
                  <a:lnTo>
                    <a:pt x="5955" y="30"/>
                  </a:lnTo>
                  <a:lnTo>
                    <a:pt x="5941" y="22"/>
                  </a:lnTo>
                  <a:lnTo>
                    <a:pt x="5926" y="14"/>
                  </a:lnTo>
                  <a:lnTo>
                    <a:pt x="5910" y="9"/>
                  </a:lnTo>
                  <a:lnTo>
                    <a:pt x="5893" y="3"/>
                  </a:lnTo>
                  <a:lnTo>
                    <a:pt x="5876" y="2"/>
                  </a:lnTo>
                  <a:lnTo>
                    <a:pt x="5859" y="0"/>
                  </a:lnTo>
                  <a:lnTo>
                    <a:pt x="5859" y="0"/>
                  </a:lnTo>
                  <a:close/>
                </a:path>
              </a:pathLst>
            </a:custGeom>
            <a:solidFill>
              <a:srgbClr val="000000"/>
            </a:solidFill>
            <a:ln>
              <a:noFill/>
            </a:ln>
            <a:effectLst>
              <a:outerShdw blurRad="25400" algn="ctr" rotWithShape="0">
                <a:prstClr val="black">
                  <a:alpha val="61000"/>
                </a:prstClr>
              </a:outerShdw>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 name="Freeform 13">
              <a:extLst>
                <a:ext uri="{FF2B5EF4-FFF2-40B4-BE49-F238E27FC236}">
                  <a16:creationId xmlns:a16="http://schemas.microsoft.com/office/drawing/2014/main" id="{70818CB4-E12A-4848-BD9B-E6DA92482A1C}"/>
                </a:ext>
              </a:extLst>
            </p:cNvPr>
            <p:cNvSpPr>
              <a:spLocks/>
            </p:cNvSpPr>
            <p:nvPr/>
          </p:nvSpPr>
          <p:spPr bwMode="auto">
            <a:xfrm>
              <a:off x="3892550" y="6342063"/>
              <a:ext cx="9520238" cy="441325"/>
            </a:xfrm>
            <a:custGeom>
              <a:avLst/>
              <a:gdLst>
                <a:gd name="T0" fmla="*/ 156 w 5997"/>
                <a:gd name="T1" fmla="*/ 278 h 278"/>
                <a:gd name="T2" fmla="*/ 5842 w 5997"/>
                <a:gd name="T3" fmla="*/ 278 h 278"/>
                <a:gd name="T4" fmla="*/ 5842 w 5997"/>
                <a:gd name="T5" fmla="*/ 278 h 278"/>
                <a:gd name="T6" fmla="*/ 5857 w 5997"/>
                <a:gd name="T7" fmla="*/ 276 h 278"/>
                <a:gd name="T8" fmla="*/ 5872 w 5997"/>
                <a:gd name="T9" fmla="*/ 275 h 278"/>
                <a:gd name="T10" fmla="*/ 5887 w 5997"/>
                <a:gd name="T11" fmla="*/ 269 h 278"/>
                <a:gd name="T12" fmla="*/ 5903 w 5997"/>
                <a:gd name="T13" fmla="*/ 264 h 278"/>
                <a:gd name="T14" fmla="*/ 5916 w 5997"/>
                <a:gd name="T15" fmla="*/ 258 h 278"/>
                <a:gd name="T16" fmla="*/ 5928 w 5997"/>
                <a:gd name="T17" fmla="*/ 251 h 278"/>
                <a:gd name="T18" fmla="*/ 5941 w 5997"/>
                <a:gd name="T19" fmla="*/ 241 h 278"/>
                <a:gd name="T20" fmla="*/ 5951 w 5997"/>
                <a:gd name="T21" fmla="*/ 231 h 278"/>
                <a:gd name="T22" fmla="*/ 5962 w 5997"/>
                <a:gd name="T23" fmla="*/ 221 h 278"/>
                <a:gd name="T24" fmla="*/ 5970 w 5997"/>
                <a:gd name="T25" fmla="*/ 209 h 278"/>
                <a:gd name="T26" fmla="*/ 5978 w 5997"/>
                <a:gd name="T27" fmla="*/ 195 h 278"/>
                <a:gd name="T28" fmla="*/ 5985 w 5997"/>
                <a:gd name="T29" fmla="*/ 182 h 278"/>
                <a:gd name="T30" fmla="*/ 5990 w 5997"/>
                <a:gd name="T31" fmla="*/ 167 h 278"/>
                <a:gd name="T32" fmla="*/ 5993 w 5997"/>
                <a:gd name="T33" fmla="*/ 153 h 278"/>
                <a:gd name="T34" fmla="*/ 5997 w 5997"/>
                <a:gd name="T35" fmla="*/ 137 h 278"/>
                <a:gd name="T36" fmla="*/ 5997 w 5997"/>
                <a:gd name="T37" fmla="*/ 121 h 278"/>
                <a:gd name="T38" fmla="*/ 5997 w 5997"/>
                <a:gd name="T39" fmla="*/ 0 h 278"/>
                <a:gd name="T40" fmla="*/ 0 w 5997"/>
                <a:gd name="T41" fmla="*/ 0 h 278"/>
                <a:gd name="T42" fmla="*/ 0 w 5997"/>
                <a:gd name="T43" fmla="*/ 121 h 278"/>
                <a:gd name="T44" fmla="*/ 0 w 5997"/>
                <a:gd name="T45" fmla="*/ 121 h 278"/>
                <a:gd name="T46" fmla="*/ 2 w 5997"/>
                <a:gd name="T47" fmla="*/ 137 h 278"/>
                <a:gd name="T48" fmla="*/ 3 w 5997"/>
                <a:gd name="T49" fmla="*/ 153 h 278"/>
                <a:gd name="T50" fmla="*/ 8 w 5997"/>
                <a:gd name="T51" fmla="*/ 167 h 278"/>
                <a:gd name="T52" fmla="*/ 13 w 5997"/>
                <a:gd name="T53" fmla="*/ 182 h 278"/>
                <a:gd name="T54" fmla="*/ 20 w 5997"/>
                <a:gd name="T55" fmla="*/ 195 h 278"/>
                <a:gd name="T56" fmla="*/ 27 w 5997"/>
                <a:gd name="T57" fmla="*/ 209 h 278"/>
                <a:gd name="T58" fmla="*/ 37 w 5997"/>
                <a:gd name="T59" fmla="*/ 221 h 278"/>
                <a:gd name="T60" fmla="*/ 47 w 5997"/>
                <a:gd name="T61" fmla="*/ 231 h 278"/>
                <a:gd name="T62" fmla="*/ 57 w 5997"/>
                <a:gd name="T63" fmla="*/ 241 h 278"/>
                <a:gd name="T64" fmla="*/ 69 w 5997"/>
                <a:gd name="T65" fmla="*/ 251 h 278"/>
                <a:gd name="T66" fmla="*/ 82 w 5997"/>
                <a:gd name="T67" fmla="*/ 258 h 278"/>
                <a:gd name="T68" fmla="*/ 96 w 5997"/>
                <a:gd name="T69" fmla="*/ 264 h 278"/>
                <a:gd name="T70" fmla="*/ 109 w 5997"/>
                <a:gd name="T71" fmla="*/ 269 h 278"/>
                <a:gd name="T72" fmla="*/ 124 w 5997"/>
                <a:gd name="T73" fmla="*/ 275 h 278"/>
                <a:gd name="T74" fmla="*/ 141 w 5997"/>
                <a:gd name="T75" fmla="*/ 276 h 278"/>
                <a:gd name="T76" fmla="*/ 156 w 5997"/>
                <a:gd name="T77" fmla="*/ 278 h 278"/>
                <a:gd name="T78" fmla="*/ 156 w 5997"/>
                <a:gd name="T79" fmla="*/ 278 h 2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5997" h="278">
                  <a:moveTo>
                    <a:pt x="156" y="278"/>
                  </a:moveTo>
                  <a:lnTo>
                    <a:pt x="5842" y="278"/>
                  </a:lnTo>
                  <a:lnTo>
                    <a:pt x="5842" y="278"/>
                  </a:lnTo>
                  <a:lnTo>
                    <a:pt x="5857" y="276"/>
                  </a:lnTo>
                  <a:lnTo>
                    <a:pt x="5872" y="275"/>
                  </a:lnTo>
                  <a:lnTo>
                    <a:pt x="5887" y="269"/>
                  </a:lnTo>
                  <a:lnTo>
                    <a:pt x="5903" y="264"/>
                  </a:lnTo>
                  <a:lnTo>
                    <a:pt x="5916" y="258"/>
                  </a:lnTo>
                  <a:lnTo>
                    <a:pt x="5928" y="251"/>
                  </a:lnTo>
                  <a:lnTo>
                    <a:pt x="5941" y="241"/>
                  </a:lnTo>
                  <a:lnTo>
                    <a:pt x="5951" y="231"/>
                  </a:lnTo>
                  <a:lnTo>
                    <a:pt x="5962" y="221"/>
                  </a:lnTo>
                  <a:lnTo>
                    <a:pt x="5970" y="209"/>
                  </a:lnTo>
                  <a:lnTo>
                    <a:pt x="5978" y="195"/>
                  </a:lnTo>
                  <a:lnTo>
                    <a:pt x="5985" y="182"/>
                  </a:lnTo>
                  <a:lnTo>
                    <a:pt x="5990" y="167"/>
                  </a:lnTo>
                  <a:lnTo>
                    <a:pt x="5993" y="153"/>
                  </a:lnTo>
                  <a:lnTo>
                    <a:pt x="5997" y="137"/>
                  </a:lnTo>
                  <a:lnTo>
                    <a:pt x="5997" y="121"/>
                  </a:lnTo>
                  <a:lnTo>
                    <a:pt x="5997" y="0"/>
                  </a:lnTo>
                  <a:lnTo>
                    <a:pt x="0" y="0"/>
                  </a:lnTo>
                  <a:lnTo>
                    <a:pt x="0" y="121"/>
                  </a:lnTo>
                  <a:lnTo>
                    <a:pt x="0" y="121"/>
                  </a:lnTo>
                  <a:lnTo>
                    <a:pt x="2" y="137"/>
                  </a:lnTo>
                  <a:lnTo>
                    <a:pt x="3" y="153"/>
                  </a:lnTo>
                  <a:lnTo>
                    <a:pt x="8" y="167"/>
                  </a:lnTo>
                  <a:lnTo>
                    <a:pt x="13" y="182"/>
                  </a:lnTo>
                  <a:lnTo>
                    <a:pt x="20" y="195"/>
                  </a:lnTo>
                  <a:lnTo>
                    <a:pt x="27" y="209"/>
                  </a:lnTo>
                  <a:lnTo>
                    <a:pt x="37" y="221"/>
                  </a:lnTo>
                  <a:lnTo>
                    <a:pt x="47" y="231"/>
                  </a:lnTo>
                  <a:lnTo>
                    <a:pt x="57" y="241"/>
                  </a:lnTo>
                  <a:lnTo>
                    <a:pt x="69" y="251"/>
                  </a:lnTo>
                  <a:lnTo>
                    <a:pt x="82" y="258"/>
                  </a:lnTo>
                  <a:lnTo>
                    <a:pt x="96" y="264"/>
                  </a:lnTo>
                  <a:lnTo>
                    <a:pt x="109" y="269"/>
                  </a:lnTo>
                  <a:lnTo>
                    <a:pt x="124" y="275"/>
                  </a:lnTo>
                  <a:lnTo>
                    <a:pt x="141" y="276"/>
                  </a:lnTo>
                  <a:lnTo>
                    <a:pt x="156" y="278"/>
                  </a:lnTo>
                  <a:lnTo>
                    <a:pt x="156" y="278"/>
                  </a:lnTo>
                  <a:close/>
                </a:path>
              </a:pathLst>
            </a:custGeom>
            <a:solidFill>
              <a:srgbClr val="18181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 name="Rectangle 14">
              <a:extLst>
                <a:ext uri="{FF2B5EF4-FFF2-40B4-BE49-F238E27FC236}">
                  <a16:creationId xmlns:a16="http://schemas.microsoft.com/office/drawing/2014/main" id="{E4D2647B-E89E-4CF8-8D8B-C540511C8A82}"/>
                </a:ext>
              </a:extLst>
            </p:cNvPr>
            <p:cNvSpPr>
              <a:spLocks noChangeArrowheads="1"/>
            </p:cNvSpPr>
            <p:nvPr/>
          </p:nvSpPr>
          <p:spPr bwMode="auto">
            <a:xfrm>
              <a:off x="4205288" y="533400"/>
              <a:ext cx="8897938" cy="5565775"/>
            </a:xfrm>
            <a:prstGeom prst="rect">
              <a:avLst/>
            </a:prstGeom>
            <a:solidFill>
              <a:srgbClr val="26262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 name="Freeform 15">
              <a:extLst>
                <a:ext uri="{FF2B5EF4-FFF2-40B4-BE49-F238E27FC236}">
                  <a16:creationId xmlns:a16="http://schemas.microsoft.com/office/drawing/2014/main" id="{5A839AD4-1E0D-40A0-AC26-3A9E04C227EF}"/>
                </a:ext>
              </a:extLst>
            </p:cNvPr>
            <p:cNvSpPr>
              <a:spLocks/>
            </p:cNvSpPr>
            <p:nvPr/>
          </p:nvSpPr>
          <p:spPr bwMode="auto">
            <a:xfrm>
              <a:off x="2738438" y="6618288"/>
              <a:ext cx="11828463" cy="239713"/>
            </a:xfrm>
            <a:custGeom>
              <a:avLst/>
              <a:gdLst>
                <a:gd name="T0" fmla="*/ 7451 w 7451"/>
                <a:gd name="T1" fmla="*/ 0 h 151"/>
                <a:gd name="T2" fmla="*/ 4441 w 7451"/>
                <a:gd name="T3" fmla="*/ 1 h 151"/>
                <a:gd name="T4" fmla="*/ 4381 w 7451"/>
                <a:gd name="T5" fmla="*/ 35 h 151"/>
                <a:gd name="T6" fmla="*/ 3097 w 7451"/>
                <a:gd name="T7" fmla="*/ 35 h 151"/>
                <a:gd name="T8" fmla="*/ 3020 w 7451"/>
                <a:gd name="T9" fmla="*/ 1 h 151"/>
                <a:gd name="T10" fmla="*/ 0 w 7451"/>
                <a:gd name="T11" fmla="*/ 0 h 151"/>
                <a:gd name="T12" fmla="*/ 0 w 7451"/>
                <a:gd name="T13" fmla="*/ 35 h 151"/>
                <a:gd name="T14" fmla="*/ 0 w 7451"/>
                <a:gd name="T15" fmla="*/ 35 h 151"/>
                <a:gd name="T16" fmla="*/ 61 w 7451"/>
                <a:gd name="T17" fmla="*/ 53 h 151"/>
                <a:gd name="T18" fmla="*/ 98 w 7451"/>
                <a:gd name="T19" fmla="*/ 65 h 151"/>
                <a:gd name="T20" fmla="*/ 140 w 7451"/>
                <a:gd name="T21" fmla="*/ 75 h 151"/>
                <a:gd name="T22" fmla="*/ 140 w 7451"/>
                <a:gd name="T23" fmla="*/ 75 h 151"/>
                <a:gd name="T24" fmla="*/ 168 w 7451"/>
                <a:gd name="T25" fmla="*/ 82 h 151"/>
                <a:gd name="T26" fmla="*/ 216 w 7451"/>
                <a:gd name="T27" fmla="*/ 90 h 151"/>
                <a:gd name="T28" fmla="*/ 286 w 7451"/>
                <a:gd name="T29" fmla="*/ 102 h 151"/>
                <a:gd name="T30" fmla="*/ 384 w 7451"/>
                <a:gd name="T31" fmla="*/ 114 h 151"/>
                <a:gd name="T32" fmla="*/ 384 w 7451"/>
                <a:gd name="T33" fmla="*/ 114 h 151"/>
                <a:gd name="T34" fmla="*/ 438 w 7451"/>
                <a:gd name="T35" fmla="*/ 121 h 151"/>
                <a:gd name="T36" fmla="*/ 510 w 7451"/>
                <a:gd name="T37" fmla="*/ 127 h 151"/>
                <a:gd name="T38" fmla="*/ 601 w 7451"/>
                <a:gd name="T39" fmla="*/ 134 h 151"/>
                <a:gd name="T40" fmla="*/ 707 w 7451"/>
                <a:gd name="T41" fmla="*/ 141 h 151"/>
                <a:gd name="T42" fmla="*/ 707 w 7451"/>
                <a:gd name="T43" fmla="*/ 141 h 151"/>
                <a:gd name="T44" fmla="*/ 838 w 7451"/>
                <a:gd name="T45" fmla="*/ 146 h 151"/>
                <a:gd name="T46" fmla="*/ 924 w 7451"/>
                <a:gd name="T47" fmla="*/ 148 h 151"/>
                <a:gd name="T48" fmla="*/ 924 w 7451"/>
                <a:gd name="T49" fmla="*/ 148 h 151"/>
                <a:gd name="T50" fmla="*/ 1195 w 7451"/>
                <a:gd name="T51" fmla="*/ 149 h 151"/>
                <a:gd name="T52" fmla="*/ 1718 w 7451"/>
                <a:gd name="T53" fmla="*/ 151 h 151"/>
                <a:gd name="T54" fmla="*/ 3188 w 7451"/>
                <a:gd name="T55" fmla="*/ 151 h 151"/>
                <a:gd name="T56" fmla="*/ 5479 w 7451"/>
                <a:gd name="T57" fmla="*/ 149 h 151"/>
                <a:gd name="T58" fmla="*/ 5479 w 7451"/>
                <a:gd name="T59" fmla="*/ 149 h 151"/>
                <a:gd name="T60" fmla="*/ 5921 w 7451"/>
                <a:gd name="T61" fmla="*/ 151 h 151"/>
                <a:gd name="T62" fmla="*/ 6244 w 7451"/>
                <a:gd name="T63" fmla="*/ 151 h 151"/>
                <a:gd name="T64" fmla="*/ 6529 w 7451"/>
                <a:gd name="T65" fmla="*/ 148 h 151"/>
                <a:gd name="T66" fmla="*/ 6529 w 7451"/>
                <a:gd name="T67" fmla="*/ 148 h 151"/>
                <a:gd name="T68" fmla="*/ 6613 w 7451"/>
                <a:gd name="T69" fmla="*/ 146 h 151"/>
                <a:gd name="T70" fmla="*/ 6744 w 7451"/>
                <a:gd name="T71" fmla="*/ 141 h 151"/>
                <a:gd name="T72" fmla="*/ 6744 w 7451"/>
                <a:gd name="T73" fmla="*/ 141 h 151"/>
                <a:gd name="T74" fmla="*/ 6852 w 7451"/>
                <a:gd name="T75" fmla="*/ 134 h 151"/>
                <a:gd name="T76" fmla="*/ 6941 w 7451"/>
                <a:gd name="T77" fmla="*/ 127 h 151"/>
                <a:gd name="T78" fmla="*/ 7015 w 7451"/>
                <a:gd name="T79" fmla="*/ 121 h 151"/>
                <a:gd name="T80" fmla="*/ 7069 w 7451"/>
                <a:gd name="T81" fmla="*/ 114 h 151"/>
                <a:gd name="T82" fmla="*/ 7069 w 7451"/>
                <a:gd name="T83" fmla="*/ 114 h 151"/>
                <a:gd name="T84" fmla="*/ 7166 w 7451"/>
                <a:gd name="T85" fmla="*/ 102 h 151"/>
                <a:gd name="T86" fmla="*/ 7237 w 7451"/>
                <a:gd name="T87" fmla="*/ 90 h 151"/>
                <a:gd name="T88" fmla="*/ 7284 w 7451"/>
                <a:gd name="T89" fmla="*/ 82 h 151"/>
                <a:gd name="T90" fmla="*/ 7313 w 7451"/>
                <a:gd name="T91" fmla="*/ 75 h 151"/>
                <a:gd name="T92" fmla="*/ 7313 w 7451"/>
                <a:gd name="T93" fmla="*/ 75 h 151"/>
                <a:gd name="T94" fmla="*/ 7353 w 7451"/>
                <a:gd name="T95" fmla="*/ 65 h 151"/>
                <a:gd name="T96" fmla="*/ 7390 w 7451"/>
                <a:gd name="T97" fmla="*/ 53 h 151"/>
                <a:gd name="T98" fmla="*/ 7451 w 7451"/>
                <a:gd name="T99" fmla="*/ 35 h 151"/>
                <a:gd name="T100" fmla="*/ 7451 w 7451"/>
                <a:gd name="T101" fmla="*/ 0 h 1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7451" h="151">
                  <a:moveTo>
                    <a:pt x="7451" y="0"/>
                  </a:moveTo>
                  <a:lnTo>
                    <a:pt x="4441" y="1"/>
                  </a:lnTo>
                  <a:lnTo>
                    <a:pt x="4381" y="35"/>
                  </a:lnTo>
                  <a:lnTo>
                    <a:pt x="3097" y="35"/>
                  </a:lnTo>
                  <a:lnTo>
                    <a:pt x="3020" y="1"/>
                  </a:lnTo>
                  <a:lnTo>
                    <a:pt x="0" y="0"/>
                  </a:lnTo>
                  <a:lnTo>
                    <a:pt x="0" y="35"/>
                  </a:lnTo>
                  <a:lnTo>
                    <a:pt x="0" y="35"/>
                  </a:lnTo>
                  <a:lnTo>
                    <a:pt x="61" y="53"/>
                  </a:lnTo>
                  <a:lnTo>
                    <a:pt x="98" y="65"/>
                  </a:lnTo>
                  <a:lnTo>
                    <a:pt x="140" y="75"/>
                  </a:lnTo>
                  <a:lnTo>
                    <a:pt x="140" y="75"/>
                  </a:lnTo>
                  <a:lnTo>
                    <a:pt x="168" y="82"/>
                  </a:lnTo>
                  <a:lnTo>
                    <a:pt x="216" y="90"/>
                  </a:lnTo>
                  <a:lnTo>
                    <a:pt x="286" y="102"/>
                  </a:lnTo>
                  <a:lnTo>
                    <a:pt x="384" y="114"/>
                  </a:lnTo>
                  <a:lnTo>
                    <a:pt x="384" y="114"/>
                  </a:lnTo>
                  <a:lnTo>
                    <a:pt x="438" y="121"/>
                  </a:lnTo>
                  <a:lnTo>
                    <a:pt x="510" y="127"/>
                  </a:lnTo>
                  <a:lnTo>
                    <a:pt x="601" y="134"/>
                  </a:lnTo>
                  <a:lnTo>
                    <a:pt x="707" y="141"/>
                  </a:lnTo>
                  <a:lnTo>
                    <a:pt x="707" y="141"/>
                  </a:lnTo>
                  <a:lnTo>
                    <a:pt x="838" y="146"/>
                  </a:lnTo>
                  <a:lnTo>
                    <a:pt x="924" y="148"/>
                  </a:lnTo>
                  <a:lnTo>
                    <a:pt x="924" y="148"/>
                  </a:lnTo>
                  <a:lnTo>
                    <a:pt x="1195" y="149"/>
                  </a:lnTo>
                  <a:lnTo>
                    <a:pt x="1718" y="151"/>
                  </a:lnTo>
                  <a:lnTo>
                    <a:pt x="3188" y="151"/>
                  </a:lnTo>
                  <a:lnTo>
                    <a:pt x="5479" y="149"/>
                  </a:lnTo>
                  <a:lnTo>
                    <a:pt x="5479" y="149"/>
                  </a:lnTo>
                  <a:lnTo>
                    <a:pt x="5921" y="151"/>
                  </a:lnTo>
                  <a:lnTo>
                    <a:pt x="6244" y="151"/>
                  </a:lnTo>
                  <a:lnTo>
                    <a:pt x="6529" y="148"/>
                  </a:lnTo>
                  <a:lnTo>
                    <a:pt x="6529" y="148"/>
                  </a:lnTo>
                  <a:lnTo>
                    <a:pt x="6613" y="146"/>
                  </a:lnTo>
                  <a:lnTo>
                    <a:pt x="6744" y="141"/>
                  </a:lnTo>
                  <a:lnTo>
                    <a:pt x="6744" y="141"/>
                  </a:lnTo>
                  <a:lnTo>
                    <a:pt x="6852" y="134"/>
                  </a:lnTo>
                  <a:lnTo>
                    <a:pt x="6941" y="127"/>
                  </a:lnTo>
                  <a:lnTo>
                    <a:pt x="7015" y="121"/>
                  </a:lnTo>
                  <a:lnTo>
                    <a:pt x="7069" y="114"/>
                  </a:lnTo>
                  <a:lnTo>
                    <a:pt x="7069" y="114"/>
                  </a:lnTo>
                  <a:lnTo>
                    <a:pt x="7166" y="102"/>
                  </a:lnTo>
                  <a:lnTo>
                    <a:pt x="7237" y="90"/>
                  </a:lnTo>
                  <a:lnTo>
                    <a:pt x="7284" y="82"/>
                  </a:lnTo>
                  <a:lnTo>
                    <a:pt x="7313" y="75"/>
                  </a:lnTo>
                  <a:lnTo>
                    <a:pt x="7313" y="75"/>
                  </a:lnTo>
                  <a:lnTo>
                    <a:pt x="7353" y="65"/>
                  </a:lnTo>
                  <a:lnTo>
                    <a:pt x="7390" y="53"/>
                  </a:lnTo>
                  <a:lnTo>
                    <a:pt x="7451" y="35"/>
                  </a:lnTo>
                  <a:lnTo>
                    <a:pt x="7451" y="0"/>
                  </a:lnTo>
                  <a:close/>
                </a:path>
              </a:pathLst>
            </a:custGeom>
            <a:solidFill>
              <a:srgbClr val="A5A6A8"/>
            </a:solidFill>
            <a:ln>
              <a:noFill/>
            </a:ln>
            <a:effectLst>
              <a:innerShdw blurRad="114300">
                <a:prstClr val="black">
                  <a:alpha val="70000"/>
                </a:prstClr>
              </a:innerShdw>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8" name="Freeform 16">
              <a:extLst>
                <a:ext uri="{FF2B5EF4-FFF2-40B4-BE49-F238E27FC236}">
                  <a16:creationId xmlns:a16="http://schemas.microsoft.com/office/drawing/2014/main" id="{718C573A-65E7-459B-95E6-48F916FC5E35}"/>
                </a:ext>
              </a:extLst>
            </p:cNvPr>
            <p:cNvSpPr>
              <a:spLocks/>
            </p:cNvSpPr>
            <p:nvPr/>
          </p:nvSpPr>
          <p:spPr bwMode="auto">
            <a:xfrm>
              <a:off x="2738438" y="6618288"/>
              <a:ext cx="11828463" cy="55563"/>
            </a:xfrm>
            <a:custGeom>
              <a:avLst/>
              <a:gdLst>
                <a:gd name="T0" fmla="*/ 7451 w 7451"/>
                <a:gd name="T1" fmla="*/ 35 h 35"/>
                <a:gd name="T2" fmla="*/ 0 w 7451"/>
                <a:gd name="T3" fmla="*/ 35 h 35"/>
                <a:gd name="T4" fmla="*/ 0 w 7451"/>
                <a:gd name="T5" fmla="*/ 0 h 35"/>
                <a:gd name="T6" fmla="*/ 3020 w 7451"/>
                <a:gd name="T7" fmla="*/ 0 h 35"/>
                <a:gd name="T8" fmla="*/ 3047 w 7451"/>
                <a:gd name="T9" fmla="*/ 18 h 35"/>
                <a:gd name="T10" fmla="*/ 4413 w 7451"/>
                <a:gd name="T11" fmla="*/ 18 h 35"/>
                <a:gd name="T12" fmla="*/ 4441 w 7451"/>
                <a:gd name="T13" fmla="*/ 0 h 35"/>
                <a:gd name="T14" fmla="*/ 7451 w 7451"/>
                <a:gd name="T15" fmla="*/ 0 h 35"/>
                <a:gd name="T16" fmla="*/ 7451 w 7451"/>
                <a:gd name="T17" fmla="*/ 35 h 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451" h="35">
                  <a:moveTo>
                    <a:pt x="7451" y="35"/>
                  </a:moveTo>
                  <a:lnTo>
                    <a:pt x="0" y="35"/>
                  </a:lnTo>
                  <a:lnTo>
                    <a:pt x="0" y="0"/>
                  </a:lnTo>
                  <a:lnTo>
                    <a:pt x="3020" y="0"/>
                  </a:lnTo>
                  <a:lnTo>
                    <a:pt x="3047" y="18"/>
                  </a:lnTo>
                  <a:lnTo>
                    <a:pt x="4413" y="18"/>
                  </a:lnTo>
                  <a:lnTo>
                    <a:pt x="4441" y="0"/>
                  </a:lnTo>
                  <a:lnTo>
                    <a:pt x="7451" y="0"/>
                  </a:lnTo>
                  <a:lnTo>
                    <a:pt x="7451" y="35"/>
                  </a:lnTo>
                  <a:close/>
                </a:path>
              </a:pathLst>
            </a:custGeom>
            <a:gradFill>
              <a:gsLst>
                <a:gs pos="0">
                  <a:srgbClr val="96999A">
                    <a:lumMod val="70000"/>
                  </a:srgbClr>
                </a:gs>
                <a:gs pos="3000">
                  <a:srgbClr val="96999A"/>
                </a:gs>
                <a:gs pos="100000">
                  <a:srgbClr val="96999A">
                    <a:lumMod val="70000"/>
                  </a:srgbClr>
                </a:gs>
                <a:gs pos="97000">
                  <a:srgbClr val="96999A"/>
                </a:gs>
                <a:gs pos="91000">
                  <a:srgbClr val="DFE0E1"/>
                </a:gs>
                <a:gs pos="9000">
                  <a:srgbClr val="DFE0E1"/>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9" name="Freeform 17">
              <a:extLst>
                <a:ext uri="{FF2B5EF4-FFF2-40B4-BE49-F238E27FC236}">
                  <a16:creationId xmlns:a16="http://schemas.microsoft.com/office/drawing/2014/main" id="{57102174-FB3E-426D-AD34-E1751C0AA2EA}"/>
                </a:ext>
              </a:extLst>
            </p:cNvPr>
            <p:cNvSpPr>
              <a:spLocks/>
            </p:cNvSpPr>
            <p:nvPr/>
          </p:nvSpPr>
          <p:spPr bwMode="auto">
            <a:xfrm>
              <a:off x="7524750" y="6619875"/>
              <a:ext cx="2255838" cy="90488"/>
            </a:xfrm>
            <a:custGeom>
              <a:avLst/>
              <a:gdLst>
                <a:gd name="T0" fmla="*/ 1389 w 1421"/>
                <a:gd name="T1" fmla="*/ 2 h 57"/>
                <a:gd name="T2" fmla="*/ 32 w 1421"/>
                <a:gd name="T3" fmla="*/ 2 h 57"/>
                <a:gd name="T4" fmla="*/ 32 w 1421"/>
                <a:gd name="T5" fmla="*/ 2 h 57"/>
                <a:gd name="T6" fmla="*/ 17 w 1421"/>
                <a:gd name="T7" fmla="*/ 2 h 57"/>
                <a:gd name="T8" fmla="*/ 0 w 1421"/>
                <a:gd name="T9" fmla="*/ 0 h 57"/>
                <a:gd name="T10" fmla="*/ 0 w 1421"/>
                <a:gd name="T11" fmla="*/ 34 h 57"/>
                <a:gd name="T12" fmla="*/ 0 w 1421"/>
                <a:gd name="T13" fmla="*/ 34 h 57"/>
                <a:gd name="T14" fmla="*/ 20 w 1421"/>
                <a:gd name="T15" fmla="*/ 44 h 57"/>
                <a:gd name="T16" fmla="*/ 42 w 1421"/>
                <a:gd name="T17" fmla="*/ 51 h 57"/>
                <a:gd name="T18" fmla="*/ 64 w 1421"/>
                <a:gd name="T19" fmla="*/ 56 h 57"/>
                <a:gd name="T20" fmla="*/ 85 w 1421"/>
                <a:gd name="T21" fmla="*/ 57 h 57"/>
                <a:gd name="T22" fmla="*/ 1337 w 1421"/>
                <a:gd name="T23" fmla="*/ 57 h 57"/>
                <a:gd name="T24" fmla="*/ 1337 w 1421"/>
                <a:gd name="T25" fmla="*/ 57 h 57"/>
                <a:gd name="T26" fmla="*/ 1359 w 1421"/>
                <a:gd name="T27" fmla="*/ 56 h 57"/>
                <a:gd name="T28" fmla="*/ 1381 w 1421"/>
                <a:gd name="T29" fmla="*/ 51 h 57"/>
                <a:gd name="T30" fmla="*/ 1401 w 1421"/>
                <a:gd name="T31" fmla="*/ 44 h 57"/>
                <a:gd name="T32" fmla="*/ 1421 w 1421"/>
                <a:gd name="T33" fmla="*/ 34 h 57"/>
                <a:gd name="T34" fmla="*/ 1421 w 1421"/>
                <a:gd name="T35" fmla="*/ 0 h 57"/>
                <a:gd name="T36" fmla="*/ 1421 w 1421"/>
                <a:gd name="T37" fmla="*/ 0 h 57"/>
                <a:gd name="T38" fmla="*/ 1406 w 1421"/>
                <a:gd name="T39" fmla="*/ 2 h 57"/>
                <a:gd name="T40" fmla="*/ 1389 w 1421"/>
                <a:gd name="T41" fmla="*/ 2 h 57"/>
                <a:gd name="T42" fmla="*/ 1389 w 1421"/>
                <a:gd name="T43" fmla="*/ 2 h 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1421" h="57">
                  <a:moveTo>
                    <a:pt x="1389" y="2"/>
                  </a:moveTo>
                  <a:lnTo>
                    <a:pt x="32" y="2"/>
                  </a:lnTo>
                  <a:lnTo>
                    <a:pt x="32" y="2"/>
                  </a:lnTo>
                  <a:lnTo>
                    <a:pt x="17" y="2"/>
                  </a:lnTo>
                  <a:lnTo>
                    <a:pt x="0" y="0"/>
                  </a:lnTo>
                  <a:lnTo>
                    <a:pt x="0" y="34"/>
                  </a:lnTo>
                  <a:lnTo>
                    <a:pt x="0" y="34"/>
                  </a:lnTo>
                  <a:lnTo>
                    <a:pt x="20" y="44"/>
                  </a:lnTo>
                  <a:lnTo>
                    <a:pt x="42" y="51"/>
                  </a:lnTo>
                  <a:lnTo>
                    <a:pt x="64" y="56"/>
                  </a:lnTo>
                  <a:lnTo>
                    <a:pt x="85" y="57"/>
                  </a:lnTo>
                  <a:lnTo>
                    <a:pt x="1337" y="57"/>
                  </a:lnTo>
                  <a:lnTo>
                    <a:pt x="1337" y="57"/>
                  </a:lnTo>
                  <a:lnTo>
                    <a:pt x="1359" y="56"/>
                  </a:lnTo>
                  <a:lnTo>
                    <a:pt x="1381" y="51"/>
                  </a:lnTo>
                  <a:lnTo>
                    <a:pt x="1401" y="44"/>
                  </a:lnTo>
                  <a:lnTo>
                    <a:pt x="1421" y="34"/>
                  </a:lnTo>
                  <a:lnTo>
                    <a:pt x="1421" y="0"/>
                  </a:lnTo>
                  <a:lnTo>
                    <a:pt x="1421" y="0"/>
                  </a:lnTo>
                  <a:lnTo>
                    <a:pt x="1406" y="2"/>
                  </a:lnTo>
                  <a:lnTo>
                    <a:pt x="1389" y="2"/>
                  </a:lnTo>
                  <a:lnTo>
                    <a:pt x="1389" y="2"/>
                  </a:lnTo>
                  <a:close/>
                </a:path>
              </a:pathLst>
            </a:custGeom>
            <a:gradFill>
              <a:gsLst>
                <a:gs pos="0">
                  <a:srgbClr val="96999A">
                    <a:lumMod val="70000"/>
                  </a:srgbClr>
                </a:gs>
                <a:gs pos="3000">
                  <a:srgbClr val="96999A"/>
                </a:gs>
                <a:gs pos="100000">
                  <a:srgbClr val="96999A">
                    <a:lumMod val="70000"/>
                  </a:srgbClr>
                </a:gs>
                <a:gs pos="97000">
                  <a:srgbClr val="96999A"/>
                </a:gs>
                <a:gs pos="91000">
                  <a:srgbClr val="DFE0E1">
                    <a:lumMod val="95000"/>
                  </a:srgbClr>
                </a:gs>
                <a:gs pos="9000">
                  <a:srgbClr val="DFE0E1">
                    <a:lumMod val="95000"/>
                  </a:srgbClr>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sp>
        <p:nvSpPr>
          <p:cNvPr id="54" name="Freeform: Shape 53">
            <a:extLst>
              <a:ext uri="{FF2B5EF4-FFF2-40B4-BE49-F238E27FC236}">
                <a16:creationId xmlns:a16="http://schemas.microsoft.com/office/drawing/2014/main" id="{C3F7FD89-E918-4E2D-9C74-585C0DF7408C}"/>
              </a:ext>
            </a:extLst>
          </p:cNvPr>
          <p:cNvSpPr/>
          <p:nvPr/>
        </p:nvSpPr>
        <p:spPr>
          <a:xfrm rot="20700000">
            <a:off x="7157584" y="3015664"/>
            <a:ext cx="216523" cy="216523"/>
          </a:xfrm>
          <a:custGeom>
            <a:avLst/>
            <a:gdLst>
              <a:gd name="connsiteX0" fmla="*/ 58194 w 405041"/>
              <a:gd name="connsiteY0" fmla="*/ 58194 h 405041"/>
              <a:gd name="connsiteX1" fmla="*/ 58194 w 405041"/>
              <a:gd name="connsiteY1" fmla="*/ 346848 h 405041"/>
              <a:gd name="connsiteX2" fmla="*/ 346848 w 405041"/>
              <a:gd name="connsiteY2" fmla="*/ 346848 h 405041"/>
              <a:gd name="connsiteX3" fmla="*/ 346848 w 405041"/>
              <a:gd name="connsiteY3" fmla="*/ 58194 h 405041"/>
              <a:gd name="connsiteX4" fmla="*/ 0 w 405041"/>
              <a:gd name="connsiteY4" fmla="*/ 0 h 405041"/>
              <a:gd name="connsiteX5" fmla="*/ 405041 w 405041"/>
              <a:gd name="connsiteY5" fmla="*/ 0 h 405041"/>
              <a:gd name="connsiteX6" fmla="*/ 405041 w 405041"/>
              <a:gd name="connsiteY6" fmla="*/ 405041 h 405041"/>
              <a:gd name="connsiteX7" fmla="*/ 0 w 405041"/>
              <a:gd name="connsiteY7" fmla="*/ 405041 h 4050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05041" h="405041">
                <a:moveTo>
                  <a:pt x="58194" y="58194"/>
                </a:moveTo>
                <a:lnTo>
                  <a:pt x="58194" y="346848"/>
                </a:lnTo>
                <a:lnTo>
                  <a:pt x="346848" y="346848"/>
                </a:lnTo>
                <a:lnTo>
                  <a:pt x="346848" y="58194"/>
                </a:lnTo>
                <a:close/>
                <a:moveTo>
                  <a:pt x="0" y="0"/>
                </a:moveTo>
                <a:lnTo>
                  <a:pt x="405041" y="0"/>
                </a:lnTo>
                <a:lnTo>
                  <a:pt x="405041" y="405041"/>
                </a:lnTo>
                <a:lnTo>
                  <a:pt x="0" y="405041"/>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Freeform: Shape 54">
            <a:extLst>
              <a:ext uri="{FF2B5EF4-FFF2-40B4-BE49-F238E27FC236}">
                <a16:creationId xmlns:a16="http://schemas.microsoft.com/office/drawing/2014/main" id="{551F08DF-C8F7-494E-BD60-095578DEDD61}"/>
              </a:ext>
            </a:extLst>
          </p:cNvPr>
          <p:cNvSpPr/>
          <p:nvPr/>
        </p:nvSpPr>
        <p:spPr>
          <a:xfrm flipV="1">
            <a:off x="3937427" y="2451417"/>
            <a:ext cx="186546" cy="186546"/>
          </a:xfrm>
          <a:custGeom>
            <a:avLst/>
            <a:gdLst>
              <a:gd name="connsiteX0" fmla="*/ 816368 w 1632736"/>
              <a:gd name="connsiteY0" fmla="*/ 199331 h 1632736"/>
              <a:gd name="connsiteX1" fmla="*/ 199331 w 1632736"/>
              <a:gd name="connsiteY1" fmla="*/ 816368 h 1632736"/>
              <a:gd name="connsiteX2" fmla="*/ 816368 w 1632736"/>
              <a:gd name="connsiteY2" fmla="*/ 1433405 h 1632736"/>
              <a:gd name="connsiteX3" fmla="*/ 1433405 w 1632736"/>
              <a:gd name="connsiteY3" fmla="*/ 816368 h 1632736"/>
              <a:gd name="connsiteX4" fmla="*/ 816368 w 1632736"/>
              <a:gd name="connsiteY4" fmla="*/ 199331 h 1632736"/>
              <a:gd name="connsiteX5" fmla="*/ 816368 w 1632736"/>
              <a:gd name="connsiteY5" fmla="*/ 0 h 1632736"/>
              <a:gd name="connsiteX6" fmla="*/ 1632736 w 1632736"/>
              <a:gd name="connsiteY6" fmla="*/ 816368 h 1632736"/>
              <a:gd name="connsiteX7" fmla="*/ 816368 w 1632736"/>
              <a:gd name="connsiteY7" fmla="*/ 1632736 h 1632736"/>
              <a:gd name="connsiteX8" fmla="*/ 0 w 1632736"/>
              <a:gd name="connsiteY8" fmla="*/ 816368 h 1632736"/>
              <a:gd name="connsiteX9" fmla="*/ 816368 w 1632736"/>
              <a:gd name="connsiteY9" fmla="*/ 0 h 16327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632736" h="1632736">
                <a:moveTo>
                  <a:pt x="816368" y="199331"/>
                </a:moveTo>
                <a:cubicBezTo>
                  <a:pt x="475588" y="199331"/>
                  <a:pt x="199331" y="475588"/>
                  <a:pt x="199331" y="816368"/>
                </a:cubicBezTo>
                <a:cubicBezTo>
                  <a:pt x="199331" y="1157148"/>
                  <a:pt x="475588" y="1433405"/>
                  <a:pt x="816368" y="1433405"/>
                </a:cubicBezTo>
                <a:cubicBezTo>
                  <a:pt x="1157148" y="1433405"/>
                  <a:pt x="1433405" y="1157148"/>
                  <a:pt x="1433405" y="816368"/>
                </a:cubicBezTo>
                <a:cubicBezTo>
                  <a:pt x="1433405" y="475588"/>
                  <a:pt x="1157148" y="199331"/>
                  <a:pt x="816368" y="199331"/>
                </a:cubicBezTo>
                <a:close/>
                <a:moveTo>
                  <a:pt x="816368" y="0"/>
                </a:moveTo>
                <a:cubicBezTo>
                  <a:pt x="1267236" y="0"/>
                  <a:pt x="1632736" y="365500"/>
                  <a:pt x="1632736" y="816368"/>
                </a:cubicBezTo>
                <a:cubicBezTo>
                  <a:pt x="1632736" y="1267236"/>
                  <a:pt x="1267236" y="1632736"/>
                  <a:pt x="816368" y="1632736"/>
                </a:cubicBezTo>
                <a:cubicBezTo>
                  <a:pt x="365500" y="1632736"/>
                  <a:pt x="0" y="1267236"/>
                  <a:pt x="0" y="816368"/>
                </a:cubicBezTo>
                <a:cubicBezTo>
                  <a:pt x="0" y="365500"/>
                  <a:pt x="365500" y="0"/>
                  <a:pt x="816368" y="0"/>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56" name="Freeform: Shape 55">
            <a:extLst>
              <a:ext uri="{FF2B5EF4-FFF2-40B4-BE49-F238E27FC236}">
                <a16:creationId xmlns:a16="http://schemas.microsoft.com/office/drawing/2014/main" id="{9E90D8D5-3493-4BAB-80B2-AF5A8A662BE3}"/>
              </a:ext>
            </a:extLst>
          </p:cNvPr>
          <p:cNvSpPr/>
          <p:nvPr/>
        </p:nvSpPr>
        <p:spPr>
          <a:xfrm rot="800427">
            <a:off x="5890958" y="1179520"/>
            <a:ext cx="286186" cy="246712"/>
          </a:xfrm>
          <a:custGeom>
            <a:avLst/>
            <a:gdLst>
              <a:gd name="connsiteX0" fmla="*/ 289836 w 579673"/>
              <a:gd name="connsiteY0" fmla="*/ 118723 h 499718"/>
              <a:gd name="connsiteX1" fmla="*/ 101812 w 579673"/>
              <a:gd name="connsiteY1" fmla="*/ 442901 h 499718"/>
              <a:gd name="connsiteX2" fmla="*/ 477860 w 579673"/>
              <a:gd name="connsiteY2" fmla="*/ 442901 h 499718"/>
              <a:gd name="connsiteX3" fmla="*/ 289837 w 579673"/>
              <a:gd name="connsiteY3" fmla="*/ 0 h 499718"/>
              <a:gd name="connsiteX4" fmla="*/ 579673 w 579673"/>
              <a:gd name="connsiteY4" fmla="*/ 499718 h 499718"/>
              <a:gd name="connsiteX5" fmla="*/ 0 w 579673"/>
              <a:gd name="connsiteY5" fmla="*/ 499718 h 4997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79673" h="499718">
                <a:moveTo>
                  <a:pt x="289836" y="118723"/>
                </a:moveTo>
                <a:lnTo>
                  <a:pt x="101812" y="442901"/>
                </a:lnTo>
                <a:lnTo>
                  <a:pt x="477860" y="442901"/>
                </a:lnTo>
                <a:close/>
                <a:moveTo>
                  <a:pt x="289837" y="0"/>
                </a:moveTo>
                <a:lnTo>
                  <a:pt x="579673" y="499718"/>
                </a:lnTo>
                <a:lnTo>
                  <a:pt x="0" y="499718"/>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57" name="Oval 56">
            <a:extLst>
              <a:ext uri="{FF2B5EF4-FFF2-40B4-BE49-F238E27FC236}">
                <a16:creationId xmlns:a16="http://schemas.microsoft.com/office/drawing/2014/main" id="{DA8E9FF6-FA90-4945-A4A2-752B576F7495}"/>
              </a:ext>
            </a:extLst>
          </p:cNvPr>
          <p:cNvSpPr/>
          <p:nvPr/>
        </p:nvSpPr>
        <p:spPr>
          <a:xfrm>
            <a:off x="6199101" y="5589166"/>
            <a:ext cx="162359" cy="162359"/>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Freeform: Shape 57">
            <a:extLst>
              <a:ext uri="{FF2B5EF4-FFF2-40B4-BE49-F238E27FC236}">
                <a16:creationId xmlns:a16="http://schemas.microsoft.com/office/drawing/2014/main" id="{5D647B9E-25C5-4CBD-A349-D82C48AA41E5}"/>
              </a:ext>
            </a:extLst>
          </p:cNvPr>
          <p:cNvSpPr/>
          <p:nvPr/>
        </p:nvSpPr>
        <p:spPr>
          <a:xfrm rot="845491">
            <a:off x="4081942" y="4491239"/>
            <a:ext cx="216523" cy="216523"/>
          </a:xfrm>
          <a:custGeom>
            <a:avLst/>
            <a:gdLst>
              <a:gd name="connsiteX0" fmla="*/ 58194 w 405041"/>
              <a:gd name="connsiteY0" fmla="*/ 58194 h 405041"/>
              <a:gd name="connsiteX1" fmla="*/ 58194 w 405041"/>
              <a:gd name="connsiteY1" fmla="*/ 346848 h 405041"/>
              <a:gd name="connsiteX2" fmla="*/ 346848 w 405041"/>
              <a:gd name="connsiteY2" fmla="*/ 346848 h 405041"/>
              <a:gd name="connsiteX3" fmla="*/ 346848 w 405041"/>
              <a:gd name="connsiteY3" fmla="*/ 58194 h 405041"/>
              <a:gd name="connsiteX4" fmla="*/ 0 w 405041"/>
              <a:gd name="connsiteY4" fmla="*/ 0 h 405041"/>
              <a:gd name="connsiteX5" fmla="*/ 405041 w 405041"/>
              <a:gd name="connsiteY5" fmla="*/ 0 h 405041"/>
              <a:gd name="connsiteX6" fmla="*/ 405041 w 405041"/>
              <a:gd name="connsiteY6" fmla="*/ 405041 h 405041"/>
              <a:gd name="connsiteX7" fmla="*/ 0 w 405041"/>
              <a:gd name="connsiteY7" fmla="*/ 405041 h 4050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05041" h="405041">
                <a:moveTo>
                  <a:pt x="58194" y="58194"/>
                </a:moveTo>
                <a:lnTo>
                  <a:pt x="58194" y="346848"/>
                </a:lnTo>
                <a:lnTo>
                  <a:pt x="346848" y="346848"/>
                </a:lnTo>
                <a:lnTo>
                  <a:pt x="346848" y="58194"/>
                </a:lnTo>
                <a:close/>
                <a:moveTo>
                  <a:pt x="0" y="0"/>
                </a:moveTo>
                <a:lnTo>
                  <a:pt x="405041" y="0"/>
                </a:lnTo>
                <a:lnTo>
                  <a:pt x="405041" y="405041"/>
                </a:lnTo>
                <a:lnTo>
                  <a:pt x="0" y="405041"/>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Picture Placeholder 45">
            <a:extLst>
              <a:ext uri="{FF2B5EF4-FFF2-40B4-BE49-F238E27FC236}">
                <a16:creationId xmlns:a16="http://schemas.microsoft.com/office/drawing/2014/main" id="{96ACF51F-3950-4650-9C01-E96AA35A662C}"/>
              </a:ext>
            </a:extLst>
          </p:cNvPr>
          <p:cNvSpPr>
            <a:spLocks noGrp="1"/>
          </p:cNvSpPr>
          <p:nvPr>
            <p:ph type="pic" sz="quarter" idx="11"/>
          </p:nvPr>
        </p:nvSpPr>
        <p:spPr/>
      </p:sp>
      <p:sp>
        <p:nvSpPr>
          <p:cNvPr id="45" name="Picture Placeholder 44">
            <a:extLst>
              <a:ext uri="{FF2B5EF4-FFF2-40B4-BE49-F238E27FC236}">
                <a16:creationId xmlns:a16="http://schemas.microsoft.com/office/drawing/2014/main" id="{B68ED871-DA93-429D-8030-9CF5827C5E3A}"/>
              </a:ext>
            </a:extLst>
          </p:cNvPr>
          <p:cNvSpPr>
            <a:spLocks noGrp="1"/>
          </p:cNvSpPr>
          <p:nvPr>
            <p:ph type="pic" sz="quarter" idx="10"/>
          </p:nvPr>
        </p:nvSpPr>
        <p:spPr/>
      </p:sp>
      <p:sp>
        <p:nvSpPr>
          <p:cNvPr id="38" name="Title 37">
            <a:extLst>
              <a:ext uri="{FF2B5EF4-FFF2-40B4-BE49-F238E27FC236}">
                <a16:creationId xmlns:a16="http://schemas.microsoft.com/office/drawing/2014/main" id="{F6DBA835-1820-498C-89A8-2D927474261F}"/>
              </a:ext>
            </a:extLst>
          </p:cNvPr>
          <p:cNvSpPr>
            <a:spLocks noGrp="1"/>
          </p:cNvSpPr>
          <p:nvPr>
            <p:ph type="title"/>
          </p:nvPr>
        </p:nvSpPr>
        <p:spPr/>
        <p:txBody>
          <a:bodyPr/>
          <a:lstStyle/>
          <a:p>
            <a:r>
              <a:rPr lang="en-US" sz="4000">
                <a:solidFill>
                  <a:schemeClr val="accent3"/>
                </a:solidFill>
                <a:latin typeface="+mj-lt"/>
              </a:rPr>
              <a:t>01</a:t>
            </a:r>
            <a:endParaRPr lang="en-US" sz="4000" dirty="0">
              <a:solidFill>
                <a:schemeClr val="accent3"/>
              </a:solidFill>
              <a:latin typeface="+mj-lt"/>
            </a:endParaRPr>
          </a:p>
        </p:txBody>
      </p:sp>
      <p:sp>
        <p:nvSpPr>
          <p:cNvPr id="47" name="Text Placeholder 46">
            <a:extLst>
              <a:ext uri="{FF2B5EF4-FFF2-40B4-BE49-F238E27FC236}">
                <a16:creationId xmlns:a16="http://schemas.microsoft.com/office/drawing/2014/main" id="{611E8A97-B629-4E28-AEC4-BFF0C563C724}"/>
              </a:ext>
            </a:extLst>
          </p:cNvPr>
          <p:cNvSpPr>
            <a:spLocks noGrp="1"/>
          </p:cNvSpPr>
          <p:nvPr>
            <p:ph type="body" sz="quarter" idx="12"/>
          </p:nvPr>
        </p:nvSpPr>
        <p:spPr/>
        <p:txBody>
          <a:bodyPr/>
          <a:lstStyle/>
          <a:p>
            <a:r>
              <a:rPr lang="en-US" sz="1200"/>
              <a:t>Fusce condimentum urna ligula, in delar viverra neque eleifend vitae. </a:t>
            </a:r>
            <a:endParaRPr lang="en-US" sz="1200" dirty="0"/>
          </a:p>
        </p:txBody>
      </p:sp>
      <p:sp>
        <p:nvSpPr>
          <p:cNvPr id="48" name="Text Placeholder 47">
            <a:extLst>
              <a:ext uri="{FF2B5EF4-FFF2-40B4-BE49-F238E27FC236}">
                <a16:creationId xmlns:a16="http://schemas.microsoft.com/office/drawing/2014/main" id="{4C469A1A-1F81-4DC9-984A-66FE82DF5B5A}"/>
              </a:ext>
            </a:extLst>
          </p:cNvPr>
          <p:cNvSpPr>
            <a:spLocks noGrp="1"/>
          </p:cNvSpPr>
          <p:nvPr>
            <p:ph type="body" sz="quarter" idx="13"/>
          </p:nvPr>
        </p:nvSpPr>
        <p:spPr/>
        <p:txBody>
          <a:bodyPr/>
          <a:lstStyle/>
          <a:p>
            <a:r>
              <a:rPr lang="en-US" sz="1200"/>
              <a:t>Fusce condimentum urna ligula, in delar viverra neque eleifend vitae. </a:t>
            </a:r>
            <a:endParaRPr lang="en-US" sz="1200" dirty="0"/>
          </a:p>
        </p:txBody>
      </p:sp>
      <p:sp>
        <p:nvSpPr>
          <p:cNvPr id="49" name="Text Placeholder 48">
            <a:extLst>
              <a:ext uri="{FF2B5EF4-FFF2-40B4-BE49-F238E27FC236}">
                <a16:creationId xmlns:a16="http://schemas.microsoft.com/office/drawing/2014/main" id="{579C0FA1-75A9-4D72-9936-0CFFE5EADACD}"/>
              </a:ext>
            </a:extLst>
          </p:cNvPr>
          <p:cNvSpPr>
            <a:spLocks noGrp="1"/>
          </p:cNvSpPr>
          <p:nvPr>
            <p:ph type="body" sz="quarter" idx="14"/>
          </p:nvPr>
        </p:nvSpPr>
        <p:spPr/>
        <p:txBody>
          <a:bodyPr/>
          <a:lstStyle/>
          <a:p>
            <a:r>
              <a:rPr lang="en-US" sz="4000">
                <a:solidFill>
                  <a:schemeClr val="accent5"/>
                </a:solidFill>
                <a:latin typeface="+mj-lt"/>
              </a:rPr>
              <a:t>02</a:t>
            </a:r>
            <a:endParaRPr lang="en-US" sz="4000" dirty="0">
              <a:solidFill>
                <a:schemeClr val="accent5"/>
              </a:solidFill>
              <a:latin typeface="+mj-lt"/>
            </a:endParaRPr>
          </a:p>
        </p:txBody>
      </p:sp>
      <p:grpSp>
        <p:nvGrpSpPr>
          <p:cNvPr id="59" name="Group 58">
            <a:extLst>
              <a:ext uri="{FF2B5EF4-FFF2-40B4-BE49-F238E27FC236}">
                <a16:creationId xmlns:a16="http://schemas.microsoft.com/office/drawing/2014/main" id="{FBC0E4F0-DCC3-4B4B-94F9-848DE8F4F643}"/>
              </a:ext>
            </a:extLst>
          </p:cNvPr>
          <p:cNvGrpSpPr>
            <a:grpSpLocks noChangeAspect="1"/>
          </p:cNvGrpSpPr>
          <p:nvPr/>
        </p:nvGrpSpPr>
        <p:grpSpPr>
          <a:xfrm>
            <a:off x="407988" y="445633"/>
            <a:ext cx="2995488" cy="5971032"/>
            <a:chOff x="6798446" y="546727"/>
            <a:chExt cx="2891900" cy="5764546"/>
          </a:xfrm>
        </p:grpSpPr>
        <p:sp>
          <p:nvSpPr>
            <p:cNvPr id="60" name="Freeform 3">
              <a:extLst>
                <a:ext uri="{FF2B5EF4-FFF2-40B4-BE49-F238E27FC236}">
                  <a16:creationId xmlns:a16="http://schemas.microsoft.com/office/drawing/2014/main" id="{7F2CC04E-BA7E-4A20-A46A-C3009D81F6D0}"/>
                </a:ext>
              </a:extLst>
            </p:cNvPr>
            <p:cNvSpPr>
              <a:spLocks/>
            </p:cNvSpPr>
            <p:nvPr/>
          </p:nvSpPr>
          <p:spPr bwMode="auto">
            <a:xfrm>
              <a:off x="6817696" y="546727"/>
              <a:ext cx="2850439" cy="5764546"/>
            </a:xfrm>
            <a:custGeom>
              <a:avLst/>
              <a:gdLst>
                <a:gd name="connsiteX0" fmla="*/ 429418 w 2850439"/>
                <a:gd name="connsiteY0" fmla="*/ 166583 h 5764546"/>
                <a:gd name="connsiteX1" fmla="*/ 401283 w 2850439"/>
                <a:gd name="connsiteY1" fmla="*/ 172506 h 5764546"/>
                <a:gd name="connsiteX2" fmla="*/ 374630 w 2850439"/>
                <a:gd name="connsiteY2" fmla="*/ 179910 h 5764546"/>
                <a:gd name="connsiteX3" fmla="*/ 346496 w 2850439"/>
                <a:gd name="connsiteY3" fmla="*/ 188794 h 5764546"/>
                <a:gd name="connsiteX4" fmla="*/ 321323 w 2850439"/>
                <a:gd name="connsiteY4" fmla="*/ 202121 h 5764546"/>
                <a:gd name="connsiteX5" fmla="*/ 297631 w 2850439"/>
                <a:gd name="connsiteY5" fmla="*/ 216929 h 5764546"/>
                <a:gd name="connsiteX6" fmla="*/ 275420 w 2850439"/>
                <a:gd name="connsiteY6" fmla="*/ 231736 h 5764546"/>
                <a:gd name="connsiteX7" fmla="*/ 254689 w 2850439"/>
                <a:gd name="connsiteY7" fmla="*/ 250986 h 5764546"/>
                <a:gd name="connsiteX8" fmla="*/ 235440 w 2850439"/>
                <a:gd name="connsiteY8" fmla="*/ 271716 h 5764546"/>
                <a:gd name="connsiteX9" fmla="*/ 217671 w 2850439"/>
                <a:gd name="connsiteY9" fmla="*/ 293927 h 5764546"/>
                <a:gd name="connsiteX10" fmla="*/ 204344 w 2850439"/>
                <a:gd name="connsiteY10" fmla="*/ 319100 h 5764546"/>
                <a:gd name="connsiteX11" fmla="*/ 192498 w 2850439"/>
                <a:gd name="connsiteY11" fmla="*/ 344273 h 5764546"/>
                <a:gd name="connsiteX12" fmla="*/ 182133 w 2850439"/>
                <a:gd name="connsiteY12" fmla="*/ 370926 h 5764546"/>
                <a:gd name="connsiteX13" fmla="*/ 174729 w 2850439"/>
                <a:gd name="connsiteY13" fmla="*/ 399060 h 5764546"/>
                <a:gd name="connsiteX14" fmla="*/ 170287 w 2850439"/>
                <a:gd name="connsiteY14" fmla="*/ 428675 h 5764546"/>
                <a:gd name="connsiteX15" fmla="*/ 167325 w 2850439"/>
                <a:gd name="connsiteY15" fmla="*/ 458290 h 5764546"/>
                <a:gd name="connsiteX16" fmla="*/ 167325 w 2850439"/>
                <a:gd name="connsiteY16" fmla="*/ 5306255 h 5764546"/>
                <a:gd name="connsiteX17" fmla="*/ 170287 w 2850439"/>
                <a:gd name="connsiteY17" fmla="*/ 5335870 h 5764546"/>
                <a:gd name="connsiteX18" fmla="*/ 174729 w 2850439"/>
                <a:gd name="connsiteY18" fmla="*/ 5365485 h 5764546"/>
                <a:gd name="connsiteX19" fmla="*/ 182133 w 2850439"/>
                <a:gd name="connsiteY19" fmla="*/ 5393619 h 5764546"/>
                <a:gd name="connsiteX20" fmla="*/ 192498 w 2850439"/>
                <a:gd name="connsiteY20" fmla="*/ 5420272 h 5764546"/>
                <a:gd name="connsiteX21" fmla="*/ 204344 w 2850439"/>
                <a:gd name="connsiteY21" fmla="*/ 5445445 h 5764546"/>
                <a:gd name="connsiteX22" fmla="*/ 217671 w 2850439"/>
                <a:gd name="connsiteY22" fmla="*/ 5467656 h 5764546"/>
                <a:gd name="connsiteX23" fmla="*/ 235440 w 2850439"/>
                <a:gd name="connsiteY23" fmla="*/ 5489867 h 5764546"/>
                <a:gd name="connsiteX24" fmla="*/ 254689 w 2850439"/>
                <a:gd name="connsiteY24" fmla="*/ 5512079 h 5764546"/>
                <a:gd name="connsiteX25" fmla="*/ 275420 w 2850439"/>
                <a:gd name="connsiteY25" fmla="*/ 5529848 h 5764546"/>
                <a:gd name="connsiteX26" fmla="*/ 297631 w 2850439"/>
                <a:gd name="connsiteY26" fmla="*/ 5547617 h 5764546"/>
                <a:gd name="connsiteX27" fmla="*/ 321323 w 2850439"/>
                <a:gd name="connsiteY27" fmla="*/ 5562424 h 5764546"/>
                <a:gd name="connsiteX28" fmla="*/ 346496 w 2850439"/>
                <a:gd name="connsiteY28" fmla="*/ 5574270 h 5764546"/>
                <a:gd name="connsiteX29" fmla="*/ 374630 w 2850439"/>
                <a:gd name="connsiteY29" fmla="*/ 5584635 h 5764546"/>
                <a:gd name="connsiteX30" fmla="*/ 401283 w 2850439"/>
                <a:gd name="connsiteY30" fmla="*/ 5592039 h 5764546"/>
                <a:gd name="connsiteX31" fmla="*/ 429418 w 2850439"/>
                <a:gd name="connsiteY31" fmla="*/ 5595001 h 5764546"/>
                <a:gd name="connsiteX32" fmla="*/ 459032 w 2850439"/>
                <a:gd name="connsiteY32" fmla="*/ 5596481 h 5764546"/>
                <a:gd name="connsiteX33" fmla="*/ 2391408 w 2850439"/>
                <a:gd name="connsiteY33" fmla="*/ 5596481 h 5764546"/>
                <a:gd name="connsiteX34" fmla="*/ 2422504 w 2850439"/>
                <a:gd name="connsiteY34" fmla="*/ 5595001 h 5764546"/>
                <a:gd name="connsiteX35" fmla="*/ 2449157 w 2850439"/>
                <a:gd name="connsiteY35" fmla="*/ 5592039 h 5764546"/>
                <a:gd name="connsiteX36" fmla="*/ 2478772 w 2850439"/>
                <a:gd name="connsiteY36" fmla="*/ 5584635 h 5764546"/>
                <a:gd name="connsiteX37" fmla="*/ 2503944 w 2850439"/>
                <a:gd name="connsiteY37" fmla="*/ 5574270 h 5764546"/>
                <a:gd name="connsiteX38" fmla="*/ 2532079 w 2850439"/>
                <a:gd name="connsiteY38" fmla="*/ 5562424 h 5764546"/>
                <a:gd name="connsiteX39" fmla="*/ 2554290 w 2850439"/>
                <a:gd name="connsiteY39" fmla="*/ 5547617 h 5764546"/>
                <a:gd name="connsiteX40" fmla="*/ 2576501 w 2850439"/>
                <a:gd name="connsiteY40" fmla="*/ 5529848 h 5764546"/>
                <a:gd name="connsiteX41" fmla="*/ 2598712 w 2850439"/>
                <a:gd name="connsiteY41" fmla="*/ 5512079 h 5764546"/>
                <a:gd name="connsiteX42" fmla="*/ 2616481 w 2850439"/>
                <a:gd name="connsiteY42" fmla="*/ 5489867 h 5764546"/>
                <a:gd name="connsiteX43" fmla="*/ 2634250 w 2850439"/>
                <a:gd name="connsiteY43" fmla="*/ 5467656 h 5764546"/>
                <a:gd name="connsiteX44" fmla="*/ 2649058 w 2850439"/>
                <a:gd name="connsiteY44" fmla="*/ 5445445 h 5764546"/>
                <a:gd name="connsiteX45" fmla="*/ 2660904 w 2850439"/>
                <a:gd name="connsiteY45" fmla="*/ 5420272 h 5764546"/>
                <a:gd name="connsiteX46" fmla="*/ 2671269 w 2850439"/>
                <a:gd name="connsiteY46" fmla="*/ 5393619 h 5764546"/>
                <a:gd name="connsiteX47" fmla="*/ 2675711 w 2850439"/>
                <a:gd name="connsiteY47" fmla="*/ 5365485 h 5764546"/>
                <a:gd name="connsiteX48" fmla="*/ 2680154 w 2850439"/>
                <a:gd name="connsiteY48" fmla="*/ 5335870 h 5764546"/>
                <a:gd name="connsiteX49" fmla="*/ 2683115 w 2850439"/>
                <a:gd name="connsiteY49" fmla="*/ 5306255 h 5764546"/>
                <a:gd name="connsiteX50" fmla="*/ 2683115 w 2850439"/>
                <a:gd name="connsiteY50" fmla="*/ 458290 h 5764546"/>
                <a:gd name="connsiteX51" fmla="*/ 2680154 w 2850439"/>
                <a:gd name="connsiteY51" fmla="*/ 428675 h 5764546"/>
                <a:gd name="connsiteX52" fmla="*/ 2675711 w 2850439"/>
                <a:gd name="connsiteY52" fmla="*/ 399060 h 5764546"/>
                <a:gd name="connsiteX53" fmla="*/ 2671269 w 2850439"/>
                <a:gd name="connsiteY53" fmla="*/ 370926 h 5764546"/>
                <a:gd name="connsiteX54" fmla="*/ 2660904 w 2850439"/>
                <a:gd name="connsiteY54" fmla="*/ 344273 h 5764546"/>
                <a:gd name="connsiteX55" fmla="*/ 2649058 w 2850439"/>
                <a:gd name="connsiteY55" fmla="*/ 319100 h 5764546"/>
                <a:gd name="connsiteX56" fmla="*/ 2634250 w 2850439"/>
                <a:gd name="connsiteY56" fmla="*/ 293927 h 5764546"/>
                <a:gd name="connsiteX57" fmla="*/ 2616481 w 2850439"/>
                <a:gd name="connsiteY57" fmla="*/ 271716 h 5764546"/>
                <a:gd name="connsiteX58" fmla="*/ 2598712 w 2850439"/>
                <a:gd name="connsiteY58" fmla="*/ 250986 h 5764546"/>
                <a:gd name="connsiteX59" fmla="*/ 2576501 w 2850439"/>
                <a:gd name="connsiteY59" fmla="*/ 231736 h 5764546"/>
                <a:gd name="connsiteX60" fmla="*/ 2554290 w 2850439"/>
                <a:gd name="connsiteY60" fmla="*/ 216929 h 5764546"/>
                <a:gd name="connsiteX61" fmla="*/ 2532079 w 2850439"/>
                <a:gd name="connsiteY61" fmla="*/ 202121 h 5764546"/>
                <a:gd name="connsiteX62" fmla="*/ 2503944 w 2850439"/>
                <a:gd name="connsiteY62" fmla="*/ 188794 h 5764546"/>
                <a:gd name="connsiteX63" fmla="*/ 2478772 w 2850439"/>
                <a:gd name="connsiteY63" fmla="*/ 179910 h 5764546"/>
                <a:gd name="connsiteX64" fmla="*/ 2449157 w 2850439"/>
                <a:gd name="connsiteY64" fmla="*/ 172506 h 5764546"/>
                <a:gd name="connsiteX65" fmla="*/ 2422504 w 2850439"/>
                <a:gd name="connsiteY65" fmla="*/ 166583 h 5764546"/>
                <a:gd name="connsiteX66" fmla="*/ 2391408 w 2850439"/>
                <a:gd name="connsiteY66" fmla="*/ 166583 h 5764546"/>
                <a:gd name="connsiteX67" fmla="*/ 2179661 w 2850439"/>
                <a:gd name="connsiteY67" fmla="*/ 166583 h 5764546"/>
                <a:gd name="connsiteX68" fmla="*/ 2167815 w 2850439"/>
                <a:gd name="connsiteY68" fmla="*/ 166583 h 5764546"/>
                <a:gd name="connsiteX69" fmla="*/ 2157450 w 2850439"/>
                <a:gd name="connsiteY69" fmla="*/ 169545 h 5764546"/>
                <a:gd name="connsiteX70" fmla="*/ 2147084 w 2850439"/>
                <a:gd name="connsiteY70" fmla="*/ 173987 h 5764546"/>
                <a:gd name="connsiteX71" fmla="*/ 2139681 w 2850439"/>
                <a:gd name="connsiteY71" fmla="*/ 181391 h 5764546"/>
                <a:gd name="connsiteX72" fmla="*/ 2132277 w 2850439"/>
                <a:gd name="connsiteY72" fmla="*/ 188794 h 5764546"/>
                <a:gd name="connsiteX73" fmla="*/ 2127835 w 2850439"/>
                <a:gd name="connsiteY73" fmla="*/ 199160 h 5764546"/>
                <a:gd name="connsiteX74" fmla="*/ 2124873 w 2850439"/>
                <a:gd name="connsiteY74" fmla="*/ 209525 h 5764546"/>
                <a:gd name="connsiteX75" fmla="*/ 2124873 w 2850439"/>
                <a:gd name="connsiteY75" fmla="*/ 221371 h 5764546"/>
                <a:gd name="connsiteX76" fmla="*/ 2123392 w 2850439"/>
                <a:gd name="connsiteY76" fmla="*/ 236178 h 5764546"/>
                <a:gd name="connsiteX77" fmla="*/ 2123392 w 2850439"/>
                <a:gd name="connsiteY77" fmla="*/ 250986 h 5764546"/>
                <a:gd name="connsiteX78" fmla="*/ 2113027 w 2850439"/>
                <a:gd name="connsiteY78" fmla="*/ 279120 h 5764546"/>
                <a:gd name="connsiteX79" fmla="*/ 2101181 w 2850439"/>
                <a:gd name="connsiteY79" fmla="*/ 304293 h 5764546"/>
                <a:gd name="connsiteX80" fmla="*/ 2080451 w 2850439"/>
                <a:gd name="connsiteY80" fmla="*/ 326504 h 5764546"/>
                <a:gd name="connsiteX81" fmla="*/ 2058240 w 2850439"/>
                <a:gd name="connsiteY81" fmla="*/ 344273 h 5764546"/>
                <a:gd name="connsiteX82" fmla="*/ 2033067 w 2850439"/>
                <a:gd name="connsiteY82" fmla="*/ 359080 h 5764546"/>
                <a:gd name="connsiteX83" fmla="*/ 2006413 w 2850439"/>
                <a:gd name="connsiteY83" fmla="*/ 366484 h 5764546"/>
                <a:gd name="connsiteX84" fmla="*/ 1991606 w 2850439"/>
                <a:gd name="connsiteY84" fmla="*/ 367965 h 5764546"/>
                <a:gd name="connsiteX85" fmla="*/ 1975318 w 2850439"/>
                <a:gd name="connsiteY85" fmla="*/ 367965 h 5764546"/>
                <a:gd name="connsiteX86" fmla="*/ 875123 w 2850439"/>
                <a:gd name="connsiteY86" fmla="*/ 367965 h 5764546"/>
                <a:gd name="connsiteX87" fmla="*/ 860315 w 2850439"/>
                <a:gd name="connsiteY87" fmla="*/ 367965 h 5764546"/>
                <a:gd name="connsiteX88" fmla="*/ 845508 w 2850439"/>
                <a:gd name="connsiteY88" fmla="*/ 366484 h 5764546"/>
                <a:gd name="connsiteX89" fmla="*/ 817373 w 2850439"/>
                <a:gd name="connsiteY89" fmla="*/ 359080 h 5764546"/>
                <a:gd name="connsiteX90" fmla="*/ 792201 w 2850439"/>
                <a:gd name="connsiteY90" fmla="*/ 344273 h 5764546"/>
                <a:gd name="connsiteX91" fmla="*/ 769989 w 2850439"/>
                <a:gd name="connsiteY91" fmla="*/ 326504 h 5764546"/>
                <a:gd name="connsiteX92" fmla="*/ 752220 w 2850439"/>
                <a:gd name="connsiteY92" fmla="*/ 304293 h 5764546"/>
                <a:gd name="connsiteX93" fmla="*/ 737413 w 2850439"/>
                <a:gd name="connsiteY93" fmla="*/ 279120 h 5764546"/>
                <a:gd name="connsiteX94" fmla="*/ 730009 w 2850439"/>
                <a:gd name="connsiteY94" fmla="*/ 250986 h 5764546"/>
                <a:gd name="connsiteX95" fmla="*/ 728529 w 2850439"/>
                <a:gd name="connsiteY95" fmla="*/ 236178 h 5764546"/>
                <a:gd name="connsiteX96" fmla="*/ 728529 w 2850439"/>
                <a:gd name="connsiteY96" fmla="*/ 221371 h 5764546"/>
                <a:gd name="connsiteX97" fmla="*/ 725567 w 2850439"/>
                <a:gd name="connsiteY97" fmla="*/ 209525 h 5764546"/>
                <a:gd name="connsiteX98" fmla="*/ 722606 w 2850439"/>
                <a:gd name="connsiteY98" fmla="*/ 199160 h 5764546"/>
                <a:gd name="connsiteX99" fmla="*/ 718163 w 2850439"/>
                <a:gd name="connsiteY99" fmla="*/ 188794 h 5764546"/>
                <a:gd name="connsiteX100" fmla="*/ 710760 w 2850439"/>
                <a:gd name="connsiteY100" fmla="*/ 181391 h 5764546"/>
                <a:gd name="connsiteX101" fmla="*/ 703356 w 2850439"/>
                <a:gd name="connsiteY101" fmla="*/ 173987 h 5764546"/>
                <a:gd name="connsiteX102" fmla="*/ 692991 w 2850439"/>
                <a:gd name="connsiteY102" fmla="*/ 169545 h 5764546"/>
                <a:gd name="connsiteX103" fmla="*/ 682625 w 2850439"/>
                <a:gd name="connsiteY103" fmla="*/ 166583 h 5764546"/>
                <a:gd name="connsiteX104" fmla="*/ 673741 w 2850439"/>
                <a:gd name="connsiteY104" fmla="*/ 166583 h 5764546"/>
                <a:gd name="connsiteX105" fmla="*/ 459032 w 2850439"/>
                <a:gd name="connsiteY105" fmla="*/ 166583 h 5764546"/>
                <a:gd name="connsiteX106" fmla="*/ 439782 w 2850439"/>
                <a:gd name="connsiteY106" fmla="*/ 0 h 5764546"/>
                <a:gd name="connsiteX107" fmla="*/ 2412138 w 2850439"/>
                <a:gd name="connsiteY107" fmla="*/ 0 h 5764546"/>
                <a:gd name="connsiteX108" fmla="*/ 2456560 w 2850439"/>
                <a:gd name="connsiteY108" fmla="*/ 2962 h 5764546"/>
                <a:gd name="connsiteX109" fmla="*/ 2500982 w 2850439"/>
                <a:gd name="connsiteY109" fmla="*/ 8885 h 5764546"/>
                <a:gd name="connsiteX110" fmla="*/ 2543924 w 2850439"/>
                <a:gd name="connsiteY110" fmla="*/ 20731 h 5764546"/>
                <a:gd name="connsiteX111" fmla="*/ 2583904 w 2850439"/>
                <a:gd name="connsiteY111" fmla="*/ 32577 h 5764546"/>
                <a:gd name="connsiteX112" fmla="*/ 2620923 w 2850439"/>
                <a:gd name="connsiteY112" fmla="*/ 53307 h 5764546"/>
                <a:gd name="connsiteX113" fmla="*/ 2656461 w 2850439"/>
                <a:gd name="connsiteY113" fmla="*/ 75518 h 5764546"/>
                <a:gd name="connsiteX114" fmla="*/ 2690518 w 2850439"/>
                <a:gd name="connsiteY114" fmla="*/ 100691 h 5764546"/>
                <a:gd name="connsiteX115" fmla="*/ 2720133 w 2850439"/>
                <a:gd name="connsiteY115" fmla="*/ 127344 h 5764546"/>
                <a:gd name="connsiteX116" fmla="*/ 2751229 w 2850439"/>
                <a:gd name="connsiteY116" fmla="*/ 159921 h 5764546"/>
                <a:gd name="connsiteX117" fmla="*/ 2774921 w 2850439"/>
                <a:gd name="connsiteY117" fmla="*/ 192497 h 5764546"/>
                <a:gd name="connsiteX118" fmla="*/ 2798613 w 2850439"/>
                <a:gd name="connsiteY118" fmla="*/ 229516 h 5764546"/>
                <a:gd name="connsiteX119" fmla="*/ 2814901 w 2850439"/>
                <a:gd name="connsiteY119" fmla="*/ 266535 h 5764546"/>
                <a:gd name="connsiteX120" fmla="*/ 2829708 w 2850439"/>
                <a:gd name="connsiteY120" fmla="*/ 306515 h 5764546"/>
                <a:gd name="connsiteX121" fmla="*/ 2840074 w 2850439"/>
                <a:gd name="connsiteY121" fmla="*/ 349456 h 5764546"/>
                <a:gd name="connsiteX122" fmla="*/ 2847478 w 2850439"/>
                <a:gd name="connsiteY122" fmla="*/ 392398 h 5764546"/>
                <a:gd name="connsiteX123" fmla="*/ 2850439 w 2850439"/>
                <a:gd name="connsiteY123" fmla="*/ 436820 h 5764546"/>
                <a:gd name="connsiteX124" fmla="*/ 2850439 w 2850439"/>
                <a:gd name="connsiteY124" fmla="*/ 5329207 h 5764546"/>
                <a:gd name="connsiteX125" fmla="*/ 2847478 w 2850439"/>
                <a:gd name="connsiteY125" fmla="*/ 5373629 h 5764546"/>
                <a:gd name="connsiteX126" fmla="*/ 2840074 w 2850439"/>
                <a:gd name="connsiteY126" fmla="*/ 5416571 h 5764546"/>
                <a:gd name="connsiteX127" fmla="*/ 2829708 w 2850439"/>
                <a:gd name="connsiteY127" fmla="*/ 5458032 h 5764546"/>
                <a:gd name="connsiteX128" fmla="*/ 2814901 w 2850439"/>
                <a:gd name="connsiteY128" fmla="*/ 5498012 h 5764546"/>
                <a:gd name="connsiteX129" fmla="*/ 2798613 w 2850439"/>
                <a:gd name="connsiteY129" fmla="*/ 5535031 h 5764546"/>
                <a:gd name="connsiteX130" fmla="*/ 2774921 w 2850439"/>
                <a:gd name="connsiteY130" fmla="*/ 5573530 h 5764546"/>
                <a:gd name="connsiteX131" fmla="*/ 2751229 w 2850439"/>
                <a:gd name="connsiteY131" fmla="*/ 5606106 h 5764546"/>
                <a:gd name="connsiteX132" fmla="*/ 2720133 w 2850439"/>
                <a:gd name="connsiteY132" fmla="*/ 5637202 h 5764546"/>
                <a:gd name="connsiteX133" fmla="*/ 2690518 w 2850439"/>
                <a:gd name="connsiteY133" fmla="*/ 5665336 h 5764546"/>
                <a:gd name="connsiteX134" fmla="*/ 2656461 w 2850439"/>
                <a:gd name="connsiteY134" fmla="*/ 5690509 h 5764546"/>
                <a:gd name="connsiteX135" fmla="*/ 2620923 w 2850439"/>
                <a:gd name="connsiteY135" fmla="*/ 5712720 h 5764546"/>
                <a:gd name="connsiteX136" fmla="*/ 2583904 w 2850439"/>
                <a:gd name="connsiteY136" fmla="*/ 5730489 h 5764546"/>
                <a:gd name="connsiteX137" fmla="*/ 2543924 w 2850439"/>
                <a:gd name="connsiteY137" fmla="*/ 5745297 h 5764546"/>
                <a:gd name="connsiteX138" fmla="*/ 2500982 w 2850439"/>
                <a:gd name="connsiteY138" fmla="*/ 5754181 h 5764546"/>
                <a:gd name="connsiteX139" fmla="*/ 2456560 w 2850439"/>
                <a:gd name="connsiteY139" fmla="*/ 5763066 h 5764546"/>
                <a:gd name="connsiteX140" fmla="*/ 2412138 w 2850439"/>
                <a:gd name="connsiteY140" fmla="*/ 5764546 h 5764546"/>
                <a:gd name="connsiteX141" fmla="*/ 439782 w 2850439"/>
                <a:gd name="connsiteY141" fmla="*/ 5764546 h 5764546"/>
                <a:gd name="connsiteX142" fmla="*/ 393879 w 2850439"/>
                <a:gd name="connsiteY142" fmla="*/ 5763066 h 5764546"/>
                <a:gd name="connsiteX143" fmla="*/ 352418 w 2850439"/>
                <a:gd name="connsiteY143" fmla="*/ 5754181 h 5764546"/>
                <a:gd name="connsiteX144" fmla="*/ 309476 w 2850439"/>
                <a:gd name="connsiteY144" fmla="*/ 5745297 h 5764546"/>
                <a:gd name="connsiteX145" fmla="*/ 269496 w 2850439"/>
                <a:gd name="connsiteY145" fmla="*/ 5730489 h 5764546"/>
                <a:gd name="connsiteX146" fmla="*/ 229516 w 2850439"/>
                <a:gd name="connsiteY146" fmla="*/ 5712720 h 5764546"/>
                <a:gd name="connsiteX147" fmla="*/ 195459 w 2850439"/>
                <a:gd name="connsiteY147" fmla="*/ 5690509 h 5764546"/>
                <a:gd name="connsiteX148" fmla="*/ 159921 w 2850439"/>
                <a:gd name="connsiteY148" fmla="*/ 5665336 h 5764546"/>
                <a:gd name="connsiteX149" fmla="*/ 130306 w 2850439"/>
                <a:gd name="connsiteY149" fmla="*/ 5637202 h 5764546"/>
                <a:gd name="connsiteX150" fmla="*/ 100691 w 2850439"/>
                <a:gd name="connsiteY150" fmla="*/ 5606106 h 5764546"/>
                <a:gd name="connsiteX151" fmla="*/ 75518 w 2850439"/>
                <a:gd name="connsiteY151" fmla="*/ 5573530 h 5764546"/>
                <a:gd name="connsiteX152" fmla="*/ 54788 w 2850439"/>
                <a:gd name="connsiteY152" fmla="*/ 5535031 h 5764546"/>
                <a:gd name="connsiteX153" fmla="*/ 35538 w 2850439"/>
                <a:gd name="connsiteY153" fmla="*/ 5498012 h 5764546"/>
                <a:gd name="connsiteX154" fmla="*/ 20731 w 2850439"/>
                <a:gd name="connsiteY154" fmla="*/ 5458032 h 5764546"/>
                <a:gd name="connsiteX155" fmla="*/ 10365 w 2850439"/>
                <a:gd name="connsiteY155" fmla="*/ 5416571 h 5764546"/>
                <a:gd name="connsiteX156" fmla="*/ 2962 w 2850439"/>
                <a:gd name="connsiteY156" fmla="*/ 5373629 h 5764546"/>
                <a:gd name="connsiteX157" fmla="*/ 0 w 2850439"/>
                <a:gd name="connsiteY157" fmla="*/ 5329207 h 5764546"/>
                <a:gd name="connsiteX158" fmla="*/ 0 w 2850439"/>
                <a:gd name="connsiteY158" fmla="*/ 436820 h 5764546"/>
                <a:gd name="connsiteX159" fmla="*/ 2962 w 2850439"/>
                <a:gd name="connsiteY159" fmla="*/ 392398 h 5764546"/>
                <a:gd name="connsiteX160" fmla="*/ 10365 w 2850439"/>
                <a:gd name="connsiteY160" fmla="*/ 349456 h 5764546"/>
                <a:gd name="connsiteX161" fmla="*/ 20731 w 2850439"/>
                <a:gd name="connsiteY161" fmla="*/ 306515 h 5764546"/>
                <a:gd name="connsiteX162" fmla="*/ 35538 w 2850439"/>
                <a:gd name="connsiteY162" fmla="*/ 266535 h 5764546"/>
                <a:gd name="connsiteX163" fmla="*/ 54788 w 2850439"/>
                <a:gd name="connsiteY163" fmla="*/ 229516 h 5764546"/>
                <a:gd name="connsiteX164" fmla="*/ 75518 w 2850439"/>
                <a:gd name="connsiteY164" fmla="*/ 192497 h 5764546"/>
                <a:gd name="connsiteX165" fmla="*/ 100691 w 2850439"/>
                <a:gd name="connsiteY165" fmla="*/ 159921 h 5764546"/>
                <a:gd name="connsiteX166" fmla="*/ 130306 w 2850439"/>
                <a:gd name="connsiteY166" fmla="*/ 127344 h 5764546"/>
                <a:gd name="connsiteX167" fmla="*/ 159921 w 2850439"/>
                <a:gd name="connsiteY167" fmla="*/ 100691 h 5764546"/>
                <a:gd name="connsiteX168" fmla="*/ 195459 w 2850439"/>
                <a:gd name="connsiteY168" fmla="*/ 75518 h 5764546"/>
                <a:gd name="connsiteX169" fmla="*/ 229516 w 2850439"/>
                <a:gd name="connsiteY169" fmla="*/ 53307 h 5764546"/>
                <a:gd name="connsiteX170" fmla="*/ 269496 w 2850439"/>
                <a:gd name="connsiteY170" fmla="*/ 32577 h 5764546"/>
                <a:gd name="connsiteX171" fmla="*/ 309476 w 2850439"/>
                <a:gd name="connsiteY171" fmla="*/ 20731 h 5764546"/>
                <a:gd name="connsiteX172" fmla="*/ 352418 w 2850439"/>
                <a:gd name="connsiteY172" fmla="*/ 8885 h 5764546"/>
                <a:gd name="connsiteX173" fmla="*/ 393879 w 2850439"/>
                <a:gd name="connsiteY173" fmla="*/ 2962 h 57645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Lst>
              <a:rect l="l" t="t" r="r" b="b"/>
              <a:pathLst>
                <a:path w="2850439" h="5764546">
                  <a:moveTo>
                    <a:pt x="429418" y="166583"/>
                  </a:moveTo>
                  <a:lnTo>
                    <a:pt x="401283" y="172506"/>
                  </a:lnTo>
                  <a:lnTo>
                    <a:pt x="374630" y="179910"/>
                  </a:lnTo>
                  <a:lnTo>
                    <a:pt x="346496" y="188794"/>
                  </a:lnTo>
                  <a:lnTo>
                    <a:pt x="321323" y="202121"/>
                  </a:lnTo>
                  <a:lnTo>
                    <a:pt x="297631" y="216929"/>
                  </a:lnTo>
                  <a:lnTo>
                    <a:pt x="275420" y="231736"/>
                  </a:lnTo>
                  <a:lnTo>
                    <a:pt x="254689" y="250986"/>
                  </a:lnTo>
                  <a:lnTo>
                    <a:pt x="235440" y="271716"/>
                  </a:lnTo>
                  <a:lnTo>
                    <a:pt x="217671" y="293927"/>
                  </a:lnTo>
                  <a:lnTo>
                    <a:pt x="204344" y="319100"/>
                  </a:lnTo>
                  <a:lnTo>
                    <a:pt x="192498" y="344273"/>
                  </a:lnTo>
                  <a:lnTo>
                    <a:pt x="182133" y="370926"/>
                  </a:lnTo>
                  <a:lnTo>
                    <a:pt x="174729" y="399060"/>
                  </a:lnTo>
                  <a:lnTo>
                    <a:pt x="170287" y="428675"/>
                  </a:lnTo>
                  <a:lnTo>
                    <a:pt x="167325" y="458290"/>
                  </a:lnTo>
                  <a:lnTo>
                    <a:pt x="167325" y="5306255"/>
                  </a:lnTo>
                  <a:lnTo>
                    <a:pt x="170287" y="5335870"/>
                  </a:lnTo>
                  <a:lnTo>
                    <a:pt x="174729" y="5365485"/>
                  </a:lnTo>
                  <a:lnTo>
                    <a:pt x="182133" y="5393619"/>
                  </a:lnTo>
                  <a:lnTo>
                    <a:pt x="192498" y="5420272"/>
                  </a:lnTo>
                  <a:lnTo>
                    <a:pt x="204344" y="5445445"/>
                  </a:lnTo>
                  <a:lnTo>
                    <a:pt x="217671" y="5467656"/>
                  </a:lnTo>
                  <a:lnTo>
                    <a:pt x="235440" y="5489867"/>
                  </a:lnTo>
                  <a:lnTo>
                    <a:pt x="254689" y="5512079"/>
                  </a:lnTo>
                  <a:lnTo>
                    <a:pt x="275420" y="5529848"/>
                  </a:lnTo>
                  <a:lnTo>
                    <a:pt x="297631" y="5547617"/>
                  </a:lnTo>
                  <a:lnTo>
                    <a:pt x="321323" y="5562424"/>
                  </a:lnTo>
                  <a:lnTo>
                    <a:pt x="346496" y="5574270"/>
                  </a:lnTo>
                  <a:lnTo>
                    <a:pt x="374630" y="5584635"/>
                  </a:lnTo>
                  <a:lnTo>
                    <a:pt x="401283" y="5592039"/>
                  </a:lnTo>
                  <a:lnTo>
                    <a:pt x="429418" y="5595001"/>
                  </a:lnTo>
                  <a:lnTo>
                    <a:pt x="459032" y="5596481"/>
                  </a:lnTo>
                  <a:lnTo>
                    <a:pt x="2391408" y="5596481"/>
                  </a:lnTo>
                  <a:lnTo>
                    <a:pt x="2422504" y="5595001"/>
                  </a:lnTo>
                  <a:lnTo>
                    <a:pt x="2449157" y="5592039"/>
                  </a:lnTo>
                  <a:lnTo>
                    <a:pt x="2478772" y="5584635"/>
                  </a:lnTo>
                  <a:lnTo>
                    <a:pt x="2503944" y="5574270"/>
                  </a:lnTo>
                  <a:lnTo>
                    <a:pt x="2532079" y="5562424"/>
                  </a:lnTo>
                  <a:lnTo>
                    <a:pt x="2554290" y="5547617"/>
                  </a:lnTo>
                  <a:lnTo>
                    <a:pt x="2576501" y="5529848"/>
                  </a:lnTo>
                  <a:lnTo>
                    <a:pt x="2598712" y="5512079"/>
                  </a:lnTo>
                  <a:lnTo>
                    <a:pt x="2616481" y="5489867"/>
                  </a:lnTo>
                  <a:lnTo>
                    <a:pt x="2634250" y="5467656"/>
                  </a:lnTo>
                  <a:lnTo>
                    <a:pt x="2649058" y="5445445"/>
                  </a:lnTo>
                  <a:lnTo>
                    <a:pt x="2660904" y="5420272"/>
                  </a:lnTo>
                  <a:lnTo>
                    <a:pt x="2671269" y="5393619"/>
                  </a:lnTo>
                  <a:lnTo>
                    <a:pt x="2675711" y="5365485"/>
                  </a:lnTo>
                  <a:lnTo>
                    <a:pt x="2680154" y="5335870"/>
                  </a:lnTo>
                  <a:lnTo>
                    <a:pt x="2683115" y="5306255"/>
                  </a:lnTo>
                  <a:lnTo>
                    <a:pt x="2683115" y="458290"/>
                  </a:lnTo>
                  <a:lnTo>
                    <a:pt x="2680154" y="428675"/>
                  </a:lnTo>
                  <a:lnTo>
                    <a:pt x="2675711" y="399060"/>
                  </a:lnTo>
                  <a:lnTo>
                    <a:pt x="2671269" y="370926"/>
                  </a:lnTo>
                  <a:lnTo>
                    <a:pt x="2660904" y="344273"/>
                  </a:lnTo>
                  <a:lnTo>
                    <a:pt x="2649058" y="319100"/>
                  </a:lnTo>
                  <a:lnTo>
                    <a:pt x="2634250" y="293927"/>
                  </a:lnTo>
                  <a:lnTo>
                    <a:pt x="2616481" y="271716"/>
                  </a:lnTo>
                  <a:lnTo>
                    <a:pt x="2598712" y="250986"/>
                  </a:lnTo>
                  <a:lnTo>
                    <a:pt x="2576501" y="231736"/>
                  </a:lnTo>
                  <a:lnTo>
                    <a:pt x="2554290" y="216929"/>
                  </a:lnTo>
                  <a:lnTo>
                    <a:pt x="2532079" y="202121"/>
                  </a:lnTo>
                  <a:lnTo>
                    <a:pt x="2503944" y="188794"/>
                  </a:lnTo>
                  <a:lnTo>
                    <a:pt x="2478772" y="179910"/>
                  </a:lnTo>
                  <a:lnTo>
                    <a:pt x="2449157" y="172506"/>
                  </a:lnTo>
                  <a:lnTo>
                    <a:pt x="2422504" y="166583"/>
                  </a:lnTo>
                  <a:lnTo>
                    <a:pt x="2391408" y="166583"/>
                  </a:lnTo>
                  <a:lnTo>
                    <a:pt x="2179661" y="166583"/>
                  </a:lnTo>
                  <a:lnTo>
                    <a:pt x="2167815" y="166583"/>
                  </a:lnTo>
                  <a:lnTo>
                    <a:pt x="2157450" y="169545"/>
                  </a:lnTo>
                  <a:lnTo>
                    <a:pt x="2147084" y="173987"/>
                  </a:lnTo>
                  <a:lnTo>
                    <a:pt x="2139681" y="181391"/>
                  </a:lnTo>
                  <a:lnTo>
                    <a:pt x="2132277" y="188794"/>
                  </a:lnTo>
                  <a:lnTo>
                    <a:pt x="2127835" y="199160"/>
                  </a:lnTo>
                  <a:lnTo>
                    <a:pt x="2124873" y="209525"/>
                  </a:lnTo>
                  <a:lnTo>
                    <a:pt x="2124873" y="221371"/>
                  </a:lnTo>
                  <a:lnTo>
                    <a:pt x="2123392" y="236178"/>
                  </a:lnTo>
                  <a:lnTo>
                    <a:pt x="2123392" y="250986"/>
                  </a:lnTo>
                  <a:lnTo>
                    <a:pt x="2113027" y="279120"/>
                  </a:lnTo>
                  <a:lnTo>
                    <a:pt x="2101181" y="304293"/>
                  </a:lnTo>
                  <a:lnTo>
                    <a:pt x="2080451" y="326504"/>
                  </a:lnTo>
                  <a:lnTo>
                    <a:pt x="2058240" y="344273"/>
                  </a:lnTo>
                  <a:lnTo>
                    <a:pt x="2033067" y="359080"/>
                  </a:lnTo>
                  <a:lnTo>
                    <a:pt x="2006413" y="366484"/>
                  </a:lnTo>
                  <a:lnTo>
                    <a:pt x="1991606" y="367965"/>
                  </a:lnTo>
                  <a:lnTo>
                    <a:pt x="1975318" y="367965"/>
                  </a:lnTo>
                  <a:lnTo>
                    <a:pt x="875123" y="367965"/>
                  </a:lnTo>
                  <a:lnTo>
                    <a:pt x="860315" y="367965"/>
                  </a:lnTo>
                  <a:lnTo>
                    <a:pt x="845508" y="366484"/>
                  </a:lnTo>
                  <a:lnTo>
                    <a:pt x="817373" y="359080"/>
                  </a:lnTo>
                  <a:lnTo>
                    <a:pt x="792201" y="344273"/>
                  </a:lnTo>
                  <a:lnTo>
                    <a:pt x="769989" y="326504"/>
                  </a:lnTo>
                  <a:lnTo>
                    <a:pt x="752220" y="304293"/>
                  </a:lnTo>
                  <a:lnTo>
                    <a:pt x="737413" y="279120"/>
                  </a:lnTo>
                  <a:lnTo>
                    <a:pt x="730009" y="250986"/>
                  </a:lnTo>
                  <a:lnTo>
                    <a:pt x="728529" y="236178"/>
                  </a:lnTo>
                  <a:lnTo>
                    <a:pt x="728529" y="221371"/>
                  </a:lnTo>
                  <a:lnTo>
                    <a:pt x="725567" y="209525"/>
                  </a:lnTo>
                  <a:lnTo>
                    <a:pt x="722606" y="199160"/>
                  </a:lnTo>
                  <a:lnTo>
                    <a:pt x="718163" y="188794"/>
                  </a:lnTo>
                  <a:lnTo>
                    <a:pt x="710760" y="181391"/>
                  </a:lnTo>
                  <a:lnTo>
                    <a:pt x="703356" y="173987"/>
                  </a:lnTo>
                  <a:lnTo>
                    <a:pt x="692991" y="169545"/>
                  </a:lnTo>
                  <a:lnTo>
                    <a:pt x="682625" y="166583"/>
                  </a:lnTo>
                  <a:lnTo>
                    <a:pt x="673741" y="166583"/>
                  </a:lnTo>
                  <a:lnTo>
                    <a:pt x="459032" y="166583"/>
                  </a:lnTo>
                  <a:close/>
                  <a:moveTo>
                    <a:pt x="439782" y="0"/>
                  </a:moveTo>
                  <a:lnTo>
                    <a:pt x="2412138" y="0"/>
                  </a:lnTo>
                  <a:lnTo>
                    <a:pt x="2456560" y="2962"/>
                  </a:lnTo>
                  <a:lnTo>
                    <a:pt x="2500982" y="8885"/>
                  </a:lnTo>
                  <a:lnTo>
                    <a:pt x="2543924" y="20731"/>
                  </a:lnTo>
                  <a:lnTo>
                    <a:pt x="2583904" y="32577"/>
                  </a:lnTo>
                  <a:lnTo>
                    <a:pt x="2620923" y="53307"/>
                  </a:lnTo>
                  <a:lnTo>
                    <a:pt x="2656461" y="75518"/>
                  </a:lnTo>
                  <a:lnTo>
                    <a:pt x="2690518" y="100691"/>
                  </a:lnTo>
                  <a:lnTo>
                    <a:pt x="2720133" y="127344"/>
                  </a:lnTo>
                  <a:lnTo>
                    <a:pt x="2751229" y="159921"/>
                  </a:lnTo>
                  <a:lnTo>
                    <a:pt x="2774921" y="192497"/>
                  </a:lnTo>
                  <a:lnTo>
                    <a:pt x="2798613" y="229516"/>
                  </a:lnTo>
                  <a:lnTo>
                    <a:pt x="2814901" y="266535"/>
                  </a:lnTo>
                  <a:lnTo>
                    <a:pt x="2829708" y="306515"/>
                  </a:lnTo>
                  <a:lnTo>
                    <a:pt x="2840074" y="349456"/>
                  </a:lnTo>
                  <a:lnTo>
                    <a:pt x="2847478" y="392398"/>
                  </a:lnTo>
                  <a:lnTo>
                    <a:pt x="2850439" y="436820"/>
                  </a:lnTo>
                  <a:lnTo>
                    <a:pt x="2850439" y="5329207"/>
                  </a:lnTo>
                  <a:lnTo>
                    <a:pt x="2847478" y="5373629"/>
                  </a:lnTo>
                  <a:lnTo>
                    <a:pt x="2840074" y="5416571"/>
                  </a:lnTo>
                  <a:lnTo>
                    <a:pt x="2829708" y="5458032"/>
                  </a:lnTo>
                  <a:lnTo>
                    <a:pt x="2814901" y="5498012"/>
                  </a:lnTo>
                  <a:lnTo>
                    <a:pt x="2798613" y="5535031"/>
                  </a:lnTo>
                  <a:lnTo>
                    <a:pt x="2774921" y="5573530"/>
                  </a:lnTo>
                  <a:lnTo>
                    <a:pt x="2751229" y="5606106"/>
                  </a:lnTo>
                  <a:lnTo>
                    <a:pt x="2720133" y="5637202"/>
                  </a:lnTo>
                  <a:lnTo>
                    <a:pt x="2690518" y="5665336"/>
                  </a:lnTo>
                  <a:lnTo>
                    <a:pt x="2656461" y="5690509"/>
                  </a:lnTo>
                  <a:lnTo>
                    <a:pt x="2620923" y="5712720"/>
                  </a:lnTo>
                  <a:lnTo>
                    <a:pt x="2583904" y="5730489"/>
                  </a:lnTo>
                  <a:lnTo>
                    <a:pt x="2543924" y="5745297"/>
                  </a:lnTo>
                  <a:lnTo>
                    <a:pt x="2500982" y="5754181"/>
                  </a:lnTo>
                  <a:lnTo>
                    <a:pt x="2456560" y="5763066"/>
                  </a:lnTo>
                  <a:lnTo>
                    <a:pt x="2412138" y="5764546"/>
                  </a:lnTo>
                  <a:lnTo>
                    <a:pt x="439782" y="5764546"/>
                  </a:lnTo>
                  <a:lnTo>
                    <a:pt x="393879" y="5763066"/>
                  </a:lnTo>
                  <a:lnTo>
                    <a:pt x="352418" y="5754181"/>
                  </a:lnTo>
                  <a:lnTo>
                    <a:pt x="309476" y="5745297"/>
                  </a:lnTo>
                  <a:lnTo>
                    <a:pt x="269496" y="5730489"/>
                  </a:lnTo>
                  <a:lnTo>
                    <a:pt x="229516" y="5712720"/>
                  </a:lnTo>
                  <a:lnTo>
                    <a:pt x="195459" y="5690509"/>
                  </a:lnTo>
                  <a:lnTo>
                    <a:pt x="159921" y="5665336"/>
                  </a:lnTo>
                  <a:lnTo>
                    <a:pt x="130306" y="5637202"/>
                  </a:lnTo>
                  <a:lnTo>
                    <a:pt x="100691" y="5606106"/>
                  </a:lnTo>
                  <a:lnTo>
                    <a:pt x="75518" y="5573530"/>
                  </a:lnTo>
                  <a:lnTo>
                    <a:pt x="54788" y="5535031"/>
                  </a:lnTo>
                  <a:lnTo>
                    <a:pt x="35538" y="5498012"/>
                  </a:lnTo>
                  <a:lnTo>
                    <a:pt x="20731" y="5458032"/>
                  </a:lnTo>
                  <a:lnTo>
                    <a:pt x="10365" y="5416571"/>
                  </a:lnTo>
                  <a:lnTo>
                    <a:pt x="2962" y="5373629"/>
                  </a:lnTo>
                  <a:lnTo>
                    <a:pt x="0" y="5329207"/>
                  </a:lnTo>
                  <a:lnTo>
                    <a:pt x="0" y="436820"/>
                  </a:lnTo>
                  <a:lnTo>
                    <a:pt x="2962" y="392398"/>
                  </a:lnTo>
                  <a:lnTo>
                    <a:pt x="10365" y="349456"/>
                  </a:lnTo>
                  <a:lnTo>
                    <a:pt x="20731" y="306515"/>
                  </a:lnTo>
                  <a:lnTo>
                    <a:pt x="35538" y="266535"/>
                  </a:lnTo>
                  <a:lnTo>
                    <a:pt x="54788" y="229516"/>
                  </a:lnTo>
                  <a:lnTo>
                    <a:pt x="75518" y="192497"/>
                  </a:lnTo>
                  <a:lnTo>
                    <a:pt x="100691" y="159921"/>
                  </a:lnTo>
                  <a:lnTo>
                    <a:pt x="130306" y="127344"/>
                  </a:lnTo>
                  <a:lnTo>
                    <a:pt x="159921" y="100691"/>
                  </a:lnTo>
                  <a:lnTo>
                    <a:pt x="195459" y="75518"/>
                  </a:lnTo>
                  <a:lnTo>
                    <a:pt x="229516" y="53307"/>
                  </a:lnTo>
                  <a:lnTo>
                    <a:pt x="269496" y="32577"/>
                  </a:lnTo>
                  <a:lnTo>
                    <a:pt x="309476" y="20731"/>
                  </a:lnTo>
                  <a:lnTo>
                    <a:pt x="352418" y="8885"/>
                  </a:lnTo>
                  <a:lnTo>
                    <a:pt x="393879" y="296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noAutofit/>
            </a:bodyPr>
            <a:lstStyle/>
            <a:p>
              <a:endParaRPr lang="en-US"/>
            </a:p>
          </p:txBody>
        </p:sp>
        <p:sp>
          <p:nvSpPr>
            <p:cNvPr id="61" name="Freeform 4">
              <a:extLst>
                <a:ext uri="{FF2B5EF4-FFF2-40B4-BE49-F238E27FC236}">
                  <a16:creationId xmlns:a16="http://schemas.microsoft.com/office/drawing/2014/main" id="{675C895F-6402-434F-BE5F-5FB69DDB06CE}"/>
                </a:ext>
              </a:extLst>
            </p:cNvPr>
            <p:cNvSpPr>
              <a:spLocks/>
            </p:cNvSpPr>
            <p:nvPr/>
          </p:nvSpPr>
          <p:spPr bwMode="auto">
            <a:xfrm>
              <a:off x="9336447" y="577823"/>
              <a:ext cx="321323" cy="5703835"/>
            </a:xfrm>
            <a:custGeom>
              <a:avLst/>
              <a:gdLst>
                <a:gd name="T0" fmla="*/ 0 w 217"/>
                <a:gd name="T1" fmla="*/ 0 h 3852"/>
                <a:gd name="T2" fmla="*/ 42 w 217"/>
                <a:gd name="T3" fmla="*/ 20 h 3852"/>
                <a:gd name="T4" fmla="*/ 81 w 217"/>
                <a:gd name="T5" fmla="*/ 45 h 3852"/>
                <a:gd name="T6" fmla="*/ 115 w 217"/>
                <a:gd name="T7" fmla="*/ 77 h 3852"/>
                <a:gd name="T8" fmla="*/ 143 w 217"/>
                <a:gd name="T9" fmla="*/ 112 h 3852"/>
                <a:gd name="T10" fmla="*/ 168 w 217"/>
                <a:gd name="T11" fmla="*/ 153 h 3852"/>
                <a:gd name="T12" fmla="*/ 185 w 217"/>
                <a:gd name="T13" fmla="*/ 196 h 3852"/>
                <a:gd name="T14" fmla="*/ 197 w 217"/>
                <a:gd name="T15" fmla="*/ 244 h 3852"/>
                <a:gd name="T16" fmla="*/ 200 w 217"/>
                <a:gd name="T17" fmla="*/ 292 h 3852"/>
                <a:gd name="T18" fmla="*/ 200 w 217"/>
                <a:gd name="T19" fmla="*/ 3559 h 3852"/>
                <a:gd name="T20" fmla="*/ 197 w 217"/>
                <a:gd name="T21" fmla="*/ 3608 h 3852"/>
                <a:gd name="T22" fmla="*/ 185 w 217"/>
                <a:gd name="T23" fmla="*/ 3655 h 3852"/>
                <a:gd name="T24" fmla="*/ 168 w 217"/>
                <a:gd name="T25" fmla="*/ 3699 h 3852"/>
                <a:gd name="T26" fmla="*/ 143 w 217"/>
                <a:gd name="T27" fmla="*/ 3738 h 3852"/>
                <a:gd name="T28" fmla="*/ 115 w 217"/>
                <a:gd name="T29" fmla="*/ 3775 h 3852"/>
                <a:gd name="T30" fmla="*/ 81 w 217"/>
                <a:gd name="T31" fmla="*/ 3805 h 3852"/>
                <a:gd name="T32" fmla="*/ 42 w 217"/>
                <a:gd name="T33" fmla="*/ 3832 h 3852"/>
                <a:gd name="T34" fmla="*/ 0 w 217"/>
                <a:gd name="T35" fmla="*/ 3852 h 3852"/>
                <a:gd name="T36" fmla="*/ 22 w 217"/>
                <a:gd name="T37" fmla="*/ 3845 h 3852"/>
                <a:gd name="T38" fmla="*/ 66 w 217"/>
                <a:gd name="T39" fmla="*/ 3827 h 3852"/>
                <a:gd name="T40" fmla="*/ 104 w 217"/>
                <a:gd name="T41" fmla="*/ 3802 h 3852"/>
                <a:gd name="T42" fmla="*/ 140 w 217"/>
                <a:gd name="T43" fmla="*/ 3771 h 3852"/>
                <a:gd name="T44" fmla="*/ 168 w 217"/>
                <a:gd name="T45" fmla="*/ 3734 h 3852"/>
                <a:gd name="T46" fmla="*/ 192 w 217"/>
                <a:gd name="T47" fmla="*/ 3694 h 3852"/>
                <a:gd name="T48" fmla="*/ 207 w 217"/>
                <a:gd name="T49" fmla="*/ 3650 h 3852"/>
                <a:gd name="T50" fmla="*/ 215 w 217"/>
                <a:gd name="T51" fmla="*/ 3601 h 3852"/>
                <a:gd name="T52" fmla="*/ 217 w 217"/>
                <a:gd name="T53" fmla="*/ 274 h 3852"/>
                <a:gd name="T54" fmla="*/ 215 w 217"/>
                <a:gd name="T55" fmla="*/ 249 h 3852"/>
                <a:gd name="T56" fmla="*/ 207 w 217"/>
                <a:gd name="T57" fmla="*/ 202 h 3852"/>
                <a:gd name="T58" fmla="*/ 192 w 217"/>
                <a:gd name="T59" fmla="*/ 158 h 3852"/>
                <a:gd name="T60" fmla="*/ 168 w 217"/>
                <a:gd name="T61" fmla="*/ 117 h 3852"/>
                <a:gd name="T62" fmla="*/ 140 w 217"/>
                <a:gd name="T63" fmla="*/ 80 h 3852"/>
                <a:gd name="T64" fmla="*/ 104 w 217"/>
                <a:gd name="T65" fmla="*/ 50 h 3852"/>
                <a:gd name="T66" fmla="*/ 66 w 217"/>
                <a:gd name="T67" fmla="*/ 25 h 3852"/>
                <a:gd name="T68" fmla="*/ 22 w 217"/>
                <a:gd name="T69" fmla="*/ 6 h 3852"/>
                <a:gd name="T70" fmla="*/ 0 w 217"/>
                <a:gd name="T71" fmla="*/ 0 h 38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217" h="3852">
                  <a:moveTo>
                    <a:pt x="0" y="0"/>
                  </a:moveTo>
                  <a:lnTo>
                    <a:pt x="0" y="0"/>
                  </a:lnTo>
                  <a:lnTo>
                    <a:pt x="20" y="10"/>
                  </a:lnTo>
                  <a:lnTo>
                    <a:pt x="42" y="20"/>
                  </a:lnTo>
                  <a:lnTo>
                    <a:pt x="62" y="32"/>
                  </a:lnTo>
                  <a:lnTo>
                    <a:pt x="81" y="45"/>
                  </a:lnTo>
                  <a:lnTo>
                    <a:pt x="98" y="60"/>
                  </a:lnTo>
                  <a:lnTo>
                    <a:pt x="115" y="77"/>
                  </a:lnTo>
                  <a:lnTo>
                    <a:pt x="130" y="94"/>
                  </a:lnTo>
                  <a:lnTo>
                    <a:pt x="143" y="112"/>
                  </a:lnTo>
                  <a:lnTo>
                    <a:pt x="157" y="133"/>
                  </a:lnTo>
                  <a:lnTo>
                    <a:pt x="168" y="153"/>
                  </a:lnTo>
                  <a:lnTo>
                    <a:pt x="177" y="175"/>
                  </a:lnTo>
                  <a:lnTo>
                    <a:pt x="185" y="196"/>
                  </a:lnTo>
                  <a:lnTo>
                    <a:pt x="192" y="220"/>
                  </a:lnTo>
                  <a:lnTo>
                    <a:pt x="197" y="244"/>
                  </a:lnTo>
                  <a:lnTo>
                    <a:pt x="199" y="267"/>
                  </a:lnTo>
                  <a:lnTo>
                    <a:pt x="200" y="292"/>
                  </a:lnTo>
                  <a:lnTo>
                    <a:pt x="200" y="3559"/>
                  </a:lnTo>
                  <a:lnTo>
                    <a:pt x="200" y="3559"/>
                  </a:lnTo>
                  <a:lnTo>
                    <a:pt x="199" y="3583"/>
                  </a:lnTo>
                  <a:lnTo>
                    <a:pt x="197" y="3608"/>
                  </a:lnTo>
                  <a:lnTo>
                    <a:pt x="192" y="3632"/>
                  </a:lnTo>
                  <a:lnTo>
                    <a:pt x="185" y="3655"/>
                  </a:lnTo>
                  <a:lnTo>
                    <a:pt x="177" y="3677"/>
                  </a:lnTo>
                  <a:lnTo>
                    <a:pt x="168" y="3699"/>
                  </a:lnTo>
                  <a:lnTo>
                    <a:pt x="157" y="3719"/>
                  </a:lnTo>
                  <a:lnTo>
                    <a:pt x="143" y="3738"/>
                  </a:lnTo>
                  <a:lnTo>
                    <a:pt x="130" y="3756"/>
                  </a:lnTo>
                  <a:lnTo>
                    <a:pt x="115" y="3775"/>
                  </a:lnTo>
                  <a:lnTo>
                    <a:pt x="98" y="3790"/>
                  </a:lnTo>
                  <a:lnTo>
                    <a:pt x="81" y="3805"/>
                  </a:lnTo>
                  <a:lnTo>
                    <a:pt x="62" y="3818"/>
                  </a:lnTo>
                  <a:lnTo>
                    <a:pt x="42" y="3832"/>
                  </a:lnTo>
                  <a:lnTo>
                    <a:pt x="20" y="3842"/>
                  </a:lnTo>
                  <a:lnTo>
                    <a:pt x="0" y="3852"/>
                  </a:lnTo>
                  <a:lnTo>
                    <a:pt x="0" y="3852"/>
                  </a:lnTo>
                  <a:lnTo>
                    <a:pt x="22" y="3845"/>
                  </a:lnTo>
                  <a:lnTo>
                    <a:pt x="44" y="3837"/>
                  </a:lnTo>
                  <a:lnTo>
                    <a:pt x="66" y="3827"/>
                  </a:lnTo>
                  <a:lnTo>
                    <a:pt x="86" y="3815"/>
                  </a:lnTo>
                  <a:lnTo>
                    <a:pt x="104" y="3802"/>
                  </a:lnTo>
                  <a:lnTo>
                    <a:pt x="123" y="3786"/>
                  </a:lnTo>
                  <a:lnTo>
                    <a:pt x="140" y="3771"/>
                  </a:lnTo>
                  <a:lnTo>
                    <a:pt x="155" y="3753"/>
                  </a:lnTo>
                  <a:lnTo>
                    <a:pt x="168" y="3734"/>
                  </a:lnTo>
                  <a:lnTo>
                    <a:pt x="180" y="3714"/>
                  </a:lnTo>
                  <a:lnTo>
                    <a:pt x="192" y="3694"/>
                  </a:lnTo>
                  <a:lnTo>
                    <a:pt x="200" y="3672"/>
                  </a:lnTo>
                  <a:lnTo>
                    <a:pt x="207" y="3650"/>
                  </a:lnTo>
                  <a:lnTo>
                    <a:pt x="212" y="3627"/>
                  </a:lnTo>
                  <a:lnTo>
                    <a:pt x="215" y="3601"/>
                  </a:lnTo>
                  <a:lnTo>
                    <a:pt x="217" y="3578"/>
                  </a:lnTo>
                  <a:lnTo>
                    <a:pt x="217" y="274"/>
                  </a:lnTo>
                  <a:lnTo>
                    <a:pt x="217" y="274"/>
                  </a:lnTo>
                  <a:lnTo>
                    <a:pt x="215" y="249"/>
                  </a:lnTo>
                  <a:lnTo>
                    <a:pt x="212" y="225"/>
                  </a:lnTo>
                  <a:lnTo>
                    <a:pt x="207" y="202"/>
                  </a:lnTo>
                  <a:lnTo>
                    <a:pt x="200" y="180"/>
                  </a:lnTo>
                  <a:lnTo>
                    <a:pt x="192" y="158"/>
                  </a:lnTo>
                  <a:lnTo>
                    <a:pt x="180" y="136"/>
                  </a:lnTo>
                  <a:lnTo>
                    <a:pt x="168" y="117"/>
                  </a:lnTo>
                  <a:lnTo>
                    <a:pt x="155" y="97"/>
                  </a:lnTo>
                  <a:lnTo>
                    <a:pt x="140" y="80"/>
                  </a:lnTo>
                  <a:lnTo>
                    <a:pt x="123" y="64"/>
                  </a:lnTo>
                  <a:lnTo>
                    <a:pt x="104" y="50"/>
                  </a:lnTo>
                  <a:lnTo>
                    <a:pt x="86" y="37"/>
                  </a:lnTo>
                  <a:lnTo>
                    <a:pt x="66" y="25"/>
                  </a:lnTo>
                  <a:lnTo>
                    <a:pt x="44" y="15"/>
                  </a:lnTo>
                  <a:lnTo>
                    <a:pt x="22" y="6"/>
                  </a:lnTo>
                  <a:lnTo>
                    <a:pt x="0" y="0"/>
                  </a:lnTo>
                  <a:lnTo>
                    <a:pt x="0" y="0"/>
                  </a:lnTo>
                  <a:close/>
                </a:path>
              </a:pathLst>
            </a:custGeom>
            <a:gradFill flip="none" rotWithShape="1">
              <a:gsLst>
                <a:gs pos="89000">
                  <a:schemeClr val="bg1">
                    <a:alpha val="43000"/>
                  </a:schemeClr>
                </a:gs>
                <a:gs pos="100000">
                  <a:schemeClr val="bg1">
                    <a:alpha val="0"/>
                  </a:schemeClr>
                </a:gs>
              </a:gsLst>
              <a:path path="circle">
                <a:fillToRect l="50000" t="50000" r="50000" b="50000"/>
              </a:path>
              <a:tileRect/>
            </a:gra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2" name="Freeform 5">
              <a:extLst>
                <a:ext uri="{FF2B5EF4-FFF2-40B4-BE49-F238E27FC236}">
                  <a16:creationId xmlns:a16="http://schemas.microsoft.com/office/drawing/2014/main" id="{E7133187-A969-409D-8A12-A5471444D44B}"/>
                </a:ext>
              </a:extLst>
            </p:cNvPr>
            <p:cNvSpPr>
              <a:spLocks/>
            </p:cNvSpPr>
            <p:nvPr/>
          </p:nvSpPr>
          <p:spPr bwMode="auto">
            <a:xfrm>
              <a:off x="6838427" y="574862"/>
              <a:ext cx="336130" cy="5709758"/>
            </a:xfrm>
            <a:custGeom>
              <a:avLst/>
              <a:gdLst>
                <a:gd name="T0" fmla="*/ 20 w 227"/>
                <a:gd name="T1" fmla="*/ 294 h 3856"/>
                <a:gd name="T2" fmla="*/ 22 w 227"/>
                <a:gd name="T3" fmla="*/ 269 h 3856"/>
                <a:gd name="T4" fmla="*/ 29 w 227"/>
                <a:gd name="T5" fmla="*/ 220 h 3856"/>
                <a:gd name="T6" fmla="*/ 44 w 227"/>
                <a:gd name="T7" fmla="*/ 175 h 3856"/>
                <a:gd name="T8" fmla="*/ 66 w 227"/>
                <a:gd name="T9" fmla="*/ 133 h 3856"/>
                <a:gd name="T10" fmla="*/ 92 w 227"/>
                <a:gd name="T11" fmla="*/ 94 h 3856"/>
                <a:gd name="T12" fmla="*/ 126 w 227"/>
                <a:gd name="T13" fmla="*/ 61 h 3856"/>
                <a:gd name="T14" fmla="*/ 163 w 227"/>
                <a:gd name="T15" fmla="*/ 32 h 3856"/>
                <a:gd name="T16" fmla="*/ 205 w 227"/>
                <a:gd name="T17" fmla="*/ 8 h 3856"/>
                <a:gd name="T18" fmla="*/ 227 w 227"/>
                <a:gd name="T19" fmla="*/ 0 h 3856"/>
                <a:gd name="T20" fmla="*/ 180 w 227"/>
                <a:gd name="T21" fmla="*/ 13 h 3856"/>
                <a:gd name="T22" fmla="*/ 136 w 227"/>
                <a:gd name="T23" fmla="*/ 35 h 3856"/>
                <a:gd name="T24" fmla="*/ 99 w 227"/>
                <a:gd name="T25" fmla="*/ 62 h 3856"/>
                <a:gd name="T26" fmla="*/ 66 w 227"/>
                <a:gd name="T27" fmla="*/ 96 h 3856"/>
                <a:gd name="T28" fmla="*/ 39 w 227"/>
                <a:gd name="T29" fmla="*/ 136 h 3856"/>
                <a:gd name="T30" fmla="*/ 18 w 227"/>
                <a:gd name="T31" fmla="*/ 178 h 3856"/>
                <a:gd name="T32" fmla="*/ 5 w 227"/>
                <a:gd name="T33" fmla="*/ 225 h 3856"/>
                <a:gd name="T34" fmla="*/ 0 w 227"/>
                <a:gd name="T35" fmla="*/ 276 h 3856"/>
                <a:gd name="T36" fmla="*/ 0 w 227"/>
                <a:gd name="T37" fmla="*/ 3580 h 3856"/>
                <a:gd name="T38" fmla="*/ 5 w 227"/>
                <a:gd name="T39" fmla="*/ 3629 h 3856"/>
                <a:gd name="T40" fmla="*/ 18 w 227"/>
                <a:gd name="T41" fmla="*/ 3676 h 3856"/>
                <a:gd name="T42" fmla="*/ 39 w 227"/>
                <a:gd name="T43" fmla="*/ 3719 h 3856"/>
                <a:gd name="T44" fmla="*/ 66 w 227"/>
                <a:gd name="T45" fmla="*/ 3758 h 3856"/>
                <a:gd name="T46" fmla="*/ 99 w 227"/>
                <a:gd name="T47" fmla="*/ 3793 h 3856"/>
                <a:gd name="T48" fmla="*/ 136 w 227"/>
                <a:gd name="T49" fmla="*/ 3820 h 3856"/>
                <a:gd name="T50" fmla="*/ 180 w 227"/>
                <a:gd name="T51" fmla="*/ 3842 h 3856"/>
                <a:gd name="T52" fmla="*/ 227 w 227"/>
                <a:gd name="T53" fmla="*/ 3856 h 3856"/>
                <a:gd name="T54" fmla="*/ 205 w 227"/>
                <a:gd name="T55" fmla="*/ 3847 h 3856"/>
                <a:gd name="T56" fmla="*/ 163 w 227"/>
                <a:gd name="T57" fmla="*/ 3824 h 3856"/>
                <a:gd name="T58" fmla="*/ 126 w 227"/>
                <a:gd name="T59" fmla="*/ 3795 h 3856"/>
                <a:gd name="T60" fmla="*/ 92 w 227"/>
                <a:gd name="T61" fmla="*/ 3761 h 3856"/>
                <a:gd name="T62" fmla="*/ 66 w 227"/>
                <a:gd name="T63" fmla="*/ 3723 h 3856"/>
                <a:gd name="T64" fmla="*/ 44 w 227"/>
                <a:gd name="T65" fmla="*/ 3681 h 3856"/>
                <a:gd name="T66" fmla="*/ 29 w 227"/>
                <a:gd name="T67" fmla="*/ 3635 h 3856"/>
                <a:gd name="T68" fmla="*/ 22 w 227"/>
                <a:gd name="T69" fmla="*/ 3587 h 3856"/>
                <a:gd name="T70" fmla="*/ 20 w 227"/>
                <a:gd name="T71" fmla="*/ 3561 h 38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227" h="3856">
                  <a:moveTo>
                    <a:pt x="20" y="3561"/>
                  </a:moveTo>
                  <a:lnTo>
                    <a:pt x="20" y="294"/>
                  </a:lnTo>
                  <a:lnTo>
                    <a:pt x="20" y="294"/>
                  </a:lnTo>
                  <a:lnTo>
                    <a:pt x="22" y="269"/>
                  </a:lnTo>
                  <a:lnTo>
                    <a:pt x="23" y="244"/>
                  </a:lnTo>
                  <a:lnTo>
                    <a:pt x="29" y="220"/>
                  </a:lnTo>
                  <a:lnTo>
                    <a:pt x="35" y="197"/>
                  </a:lnTo>
                  <a:lnTo>
                    <a:pt x="44" y="175"/>
                  </a:lnTo>
                  <a:lnTo>
                    <a:pt x="54" y="153"/>
                  </a:lnTo>
                  <a:lnTo>
                    <a:pt x="66" y="133"/>
                  </a:lnTo>
                  <a:lnTo>
                    <a:pt x="79" y="113"/>
                  </a:lnTo>
                  <a:lnTo>
                    <a:pt x="92" y="94"/>
                  </a:lnTo>
                  <a:lnTo>
                    <a:pt x="109" y="76"/>
                  </a:lnTo>
                  <a:lnTo>
                    <a:pt x="126" y="61"/>
                  </a:lnTo>
                  <a:lnTo>
                    <a:pt x="143" y="45"/>
                  </a:lnTo>
                  <a:lnTo>
                    <a:pt x="163" y="32"/>
                  </a:lnTo>
                  <a:lnTo>
                    <a:pt x="183" y="20"/>
                  </a:lnTo>
                  <a:lnTo>
                    <a:pt x="205" y="8"/>
                  </a:lnTo>
                  <a:lnTo>
                    <a:pt x="227" y="0"/>
                  </a:lnTo>
                  <a:lnTo>
                    <a:pt x="227" y="0"/>
                  </a:lnTo>
                  <a:lnTo>
                    <a:pt x="203" y="5"/>
                  </a:lnTo>
                  <a:lnTo>
                    <a:pt x="180" y="13"/>
                  </a:lnTo>
                  <a:lnTo>
                    <a:pt x="158" y="24"/>
                  </a:lnTo>
                  <a:lnTo>
                    <a:pt x="136" y="35"/>
                  </a:lnTo>
                  <a:lnTo>
                    <a:pt x="118" y="47"/>
                  </a:lnTo>
                  <a:lnTo>
                    <a:pt x="99" y="62"/>
                  </a:lnTo>
                  <a:lnTo>
                    <a:pt x="81" y="79"/>
                  </a:lnTo>
                  <a:lnTo>
                    <a:pt x="66" y="96"/>
                  </a:lnTo>
                  <a:lnTo>
                    <a:pt x="50" y="116"/>
                  </a:lnTo>
                  <a:lnTo>
                    <a:pt x="39" y="136"/>
                  </a:lnTo>
                  <a:lnTo>
                    <a:pt x="27" y="156"/>
                  </a:lnTo>
                  <a:lnTo>
                    <a:pt x="18" y="178"/>
                  </a:lnTo>
                  <a:lnTo>
                    <a:pt x="10" y="202"/>
                  </a:lnTo>
                  <a:lnTo>
                    <a:pt x="5" y="225"/>
                  </a:lnTo>
                  <a:lnTo>
                    <a:pt x="2" y="251"/>
                  </a:lnTo>
                  <a:lnTo>
                    <a:pt x="0" y="276"/>
                  </a:lnTo>
                  <a:lnTo>
                    <a:pt x="0" y="3580"/>
                  </a:lnTo>
                  <a:lnTo>
                    <a:pt x="0" y="3580"/>
                  </a:lnTo>
                  <a:lnTo>
                    <a:pt x="2" y="3605"/>
                  </a:lnTo>
                  <a:lnTo>
                    <a:pt x="5" y="3629"/>
                  </a:lnTo>
                  <a:lnTo>
                    <a:pt x="10" y="3654"/>
                  </a:lnTo>
                  <a:lnTo>
                    <a:pt x="18" y="3676"/>
                  </a:lnTo>
                  <a:lnTo>
                    <a:pt x="27" y="3699"/>
                  </a:lnTo>
                  <a:lnTo>
                    <a:pt x="39" y="3719"/>
                  </a:lnTo>
                  <a:lnTo>
                    <a:pt x="50" y="3740"/>
                  </a:lnTo>
                  <a:lnTo>
                    <a:pt x="66" y="3758"/>
                  </a:lnTo>
                  <a:lnTo>
                    <a:pt x="81" y="3777"/>
                  </a:lnTo>
                  <a:lnTo>
                    <a:pt x="99" y="3793"/>
                  </a:lnTo>
                  <a:lnTo>
                    <a:pt x="118" y="3807"/>
                  </a:lnTo>
                  <a:lnTo>
                    <a:pt x="136" y="3820"/>
                  </a:lnTo>
                  <a:lnTo>
                    <a:pt x="158" y="3832"/>
                  </a:lnTo>
                  <a:lnTo>
                    <a:pt x="180" y="3842"/>
                  </a:lnTo>
                  <a:lnTo>
                    <a:pt x="203" y="3849"/>
                  </a:lnTo>
                  <a:lnTo>
                    <a:pt x="227" y="3856"/>
                  </a:lnTo>
                  <a:lnTo>
                    <a:pt x="227" y="3856"/>
                  </a:lnTo>
                  <a:lnTo>
                    <a:pt x="205" y="3847"/>
                  </a:lnTo>
                  <a:lnTo>
                    <a:pt x="183" y="3836"/>
                  </a:lnTo>
                  <a:lnTo>
                    <a:pt x="163" y="3824"/>
                  </a:lnTo>
                  <a:lnTo>
                    <a:pt x="143" y="3810"/>
                  </a:lnTo>
                  <a:lnTo>
                    <a:pt x="126" y="3795"/>
                  </a:lnTo>
                  <a:lnTo>
                    <a:pt x="109" y="3778"/>
                  </a:lnTo>
                  <a:lnTo>
                    <a:pt x="92" y="3761"/>
                  </a:lnTo>
                  <a:lnTo>
                    <a:pt x="79" y="3743"/>
                  </a:lnTo>
                  <a:lnTo>
                    <a:pt x="66" y="3723"/>
                  </a:lnTo>
                  <a:lnTo>
                    <a:pt x="54" y="3703"/>
                  </a:lnTo>
                  <a:lnTo>
                    <a:pt x="44" y="3681"/>
                  </a:lnTo>
                  <a:lnTo>
                    <a:pt x="35" y="3657"/>
                  </a:lnTo>
                  <a:lnTo>
                    <a:pt x="29" y="3635"/>
                  </a:lnTo>
                  <a:lnTo>
                    <a:pt x="23" y="3610"/>
                  </a:lnTo>
                  <a:lnTo>
                    <a:pt x="22" y="3587"/>
                  </a:lnTo>
                  <a:lnTo>
                    <a:pt x="20" y="3561"/>
                  </a:lnTo>
                  <a:lnTo>
                    <a:pt x="20" y="3561"/>
                  </a:lnTo>
                  <a:close/>
                </a:path>
              </a:pathLst>
            </a:custGeom>
            <a:gradFill flip="none" rotWithShape="1">
              <a:gsLst>
                <a:gs pos="89000">
                  <a:schemeClr val="bg1">
                    <a:alpha val="43000"/>
                  </a:schemeClr>
                </a:gs>
                <a:gs pos="100000">
                  <a:schemeClr val="bg1">
                    <a:alpha val="0"/>
                  </a:schemeClr>
                </a:gs>
              </a:gsLst>
              <a:path path="circle">
                <a:fillToRect l="50000" t="50000" r="50000" b="50000"/>
              </a:path>
              <a:tileRect/>
            </a:gra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3" name="Freeform 6">
              <a:extLst>
                <a:ext uri="{FF2B5EF4-FFF2-40B4-BE49-F238E27FC236}">
                  <a16:creationId xmlns:a16="http://schemas.microsoft.com/office/drawing/2014/main" id="{2E8D0CF4-C9BE-453F-A64F-0468FD8E1776}"/>
                </a:ext>
              </a:extLst>
            </p:cNvPr>
            <p:cNvSpPr>
              <a:spLocks/>
            </p:cNvSpPr>
            <p:nvPr/>
          </p:nvSpPr>
          <p:spPr bwMode="auto">
            <a:xfrm>
              <a:off x="6900618" y="567458"/>
              <a:ext cx="2684596" cy="214708"/>
            </a:xfrm>
            <a:custGeom>
              <a:avLst/>
              <a:gdLst>
                <a:gd name="T0" fmla="*/ 1571 w 1813"/>
                <a:gd name="T1" fmla="*/ 22 h 145"/>
                <a:gd name="T2" fmla="*/ 1590 w 1813"/>
                <a:gd name="T3" fmla="*/ 22 h 145"/>
                <a:gd name="T4" fmla="*/ 1625 w 1813"/>
                <a:gd name="T5" fmla="*/ 27 h 145"/>
                <a:gd name="T6" fmla="*/ 1660 w 1813"/>
                <a:gd name="T7" fmla="*/ 35 h 145"/>
                <a:gd name="T8" fmla="*/ 1692 w 1813"/>
                <a:gd name="T9" fmla="*/ 47 h 145"/>
                <a:gd name="T10" fmla="*/ 1739 w 1813"/>
                <a:gd name="T11" fmla="*/ 72 h 145"/>
                <a:gd name="T12" fmla="*/ 1791 w 1813"/>
                <a:gd name="T13" fmla="*/ 118 h 145"/>
                <a:gd name="T14" fmla="*/ 1813 w 1813"/>
                <a:gd name="T15" fmla="*/ 145 h 145"/>
                <a:gd name="T16" fmla="*/ 1795 w 1813"/>
                <a:gd name="T17" fmla="*/ 113 h 145"/>
                <a:gd name="T18" fmla="*/ 1773 w 1813"/>
                <a:gd name="T19" fmla="*/ 86 h 145"/>
                <a:gd name="T20" fmla="*/ 1746 w 1813"/>
                <a:gd name="T21" fmla="*/ 61 h 145"/>
                <a:gd name="T22" fmla="*/ 1717 w 1813"/>
                <a:gd name="T23" fmla="*/ 39 h 145"/>
                <a:gd name="T24" fmla="*/ 1686 w 1813"/>
                <a:gd name="T25" fmla="*/ 22 h 145"/>
                <a:gd name="T26" fmla="*/ 1652 w 1813"/>
                <a:gd name="T27" fmla="*/ 10 h 145"/>
                <a:gd name="T28" fmla="*/ 1615 w 1813"/>
                <a:gd name="T29" fmla="*/ 2 h 145"/>
                <a:gd name="T30" fmla="*/ 1578 w 1813"/>
                <a:gd name="T31" fmla="*/ 0 h 145"/>
                <a:gd name="T32" fmla="*/ 237 w 1813"/>
                <a:gd name="T33" fmla="*/ 0 h 145"/>
                <a:gd name="T34" fmla="*/ 198 w 1813"/>
                <a:gd name="T35" fmla="*/ 2 h 145"/>
                <a:gd name="T36" fmla="*/ 163 w 1813"/>
                <a:gd name="T37" fmla="*/ 10 h 145"/>
                <a:gd name="T38" fmla="*/ 128 w 1813"/>
                <a:gd name="T39" fmla="*/ 22 h 145"/>
                <a:gd name="T40" fmla="*/ 96 w 1813"/>
                <a:gd name="T41" fmla="*/ 39 h 145"/>
                <a:gd name="T42" fmla="*/ 67 w 1813"/>
                <a:gd name="T43" fmla="*/ 61 h 145"/>
                <a:gd name="T44" fmla="*/ 42 w 1813"/>
                <a:gd name="T45" fmla="*/ 86 h 145"/>
                <a:gd name="T46" fmla="*/ 18 w 1813"/>
                <a:gd name="T47" fmla="*/ 113 h 145"/>
                <a:gd name="T48" fmla="*/ 0 w 1813"/>
                <a:gd name="T49" fmla="*/ 145 h 145"/>
                <a:gd name="T50" fmla="*/ 22 w 1813"/>
                <a:gd name="T51" fmla="*/ 118 h 145"/>
                <a:gd name="T52" fmla="*/ 76 w 1813"/>
                <a:gd name="T53" fmla="*/ 72 h 145"/>
                <a:gd name="T54" fmla="*/ 121 w 1813"/>
                <a:gd name="T55" fmla="*/ 47 h 145"/>
                <a:gd name="T56" fmla="*/ 153 w 1813"/>
                <a:gd name="T57" fmla="*/ 35 h 145"/>
                <a:gd name="T58" fmla="*/ 188 w 1813"/>
                <a:gd name="T59" fmla="*/ 27 h 145"/>
                <a:gd name="T60" fmla="*/ 224 w 1813"/>
                <a:gd name="T61" fmla="*/ 22 h 145"/>
                <a:gd name="T62" fmla="*/ 242 w 1813"/>
                <a:gd name="T63" fmla="*/ 22 h 1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1813" h="145">
                  <a:moveTo>
                    <a:pt x="242" y="22"/>
                  </a:moveTo>
                  <a:lnTo>
                    <a:pt x="1571" y="22"/>
                  </a:lnTo>
                  <a:lnTo>
                    <a:pt x="1571" y="22"/>
                  </a:lnTo>
                  <a:lnTo>
                    <a:pt x="1590" y="22"/>
                  </a:lnTo>
                  <a:lnTo>
                    <a:pt x="1608" y="23"/>
                  </a:lnTo>
                  <a:lnTo>
                    <a:pt x="1625" y="27"/>
                  </a:lnTo>
                  <a:lnTo>
                    <a:pt x="1643" y="30"/>
                  </a:lnTo>
                  <a:lnTo>
                    <a:pt x="1660" y="35"/>
                  </a:lnTo>
                  <a:lnTo>
                    <a:pt x="1677" y="40"/>
                  </a:lnTo>
                  <a:lnTo>
                    <a:pt x="1692" y="47"/>
                  </a:lnTo>
                  <a:lnTo>
                    <a:pt x="1709" y="55"/>
                  </a:lnTo>
                  <a:lnTo>
                    <a:pt x="1739" y="72"/>
                  </a:lnTo>
                  <a:lnTo>
                    <a:pt x="1766" y="94"/>
                  </a:lnTo>
                  <a:lnTo>
                    <a:pt x="1791" y="118"/>
                  </a:lnTo>
                  <a:lnTo>
                    <a:pt x="1813" y="145"/>
                  </a:lnTo>
                  <a:lnTo>
                    <a:pt x="1813" y="145"/>
                  </a:lnTo>
                  <a:lnTo>
                    <a:pt x="1805" y="128"/>
                  </a:lnTo>
                  <a:lnTo>
                    <a:pt x="1795" y="113"/>
                  </a:lnTo>
                  <a:lnTo>
                    <a:pt x="1785" y="99"/>
                  </a:lnTo>
                  <a:lnTo>
                    <a:pt x="1773" y="86"/>
                  </a:lnTo>
                  <a:lnTo>
                    <a:pt x="1760" y="72"/>
                  </a:lnTo>
                  <a:lnTo>
                    <a:pt x="1746" y="61"/>
                  </a:lnTo>
                  <a:lnTo>
                    <a:pt x="1733" y="49"/>
                  </a:lnTo>
                  <a:lnTo>
                    <a:pt x="1717" y="39"/>
                  </a:lnTo>
                  <a:lnTo>
                    <a:pt x="1702" y="30"/>
                  </a:lnTo>
                  <a:lnTo>
                    <a:pt x="1686" y="22"/>
                  </a:lnTo>
                  <a:lnTo>
                    <a:pt x="1669" y="15"/>
                  </a:lnTo>
                  <a:lnTo>
                    <a:pt x="1652" y="10"/>
                  </a:lnTo>
                  <a:lnTo>
                    <a:pt x="1633" y="5"/>
                  </a:lnTo>
                  <a:lnTo>
                    <a:pt x="1615" y="2"/>
                  </a:lnTo>
                  <a:lnTo>
                    <a:pt x="1596" y="0"/>
                  </a:lnTo>
                  <a:lnTo>
                    <a:pt x="1578" y="0"/>
                  </a:lnTo>
                  <a:lnTo>
                    <a:pt x="237" y="0"/>
                  </a:lnTo>
                  <a:lnTo>
                    <a:pt x="237" y="0"/>
                  </a:lnTo>
                  <a:lnTo>
                    <a:pt x="217" y="0"/>
                  </a:lnTo>
                  <a:lnTo>
                    <a:pt x="198" y="2"/>
                  </a:lnTo>
                  <a:lnTo>
                    <a:pt x="180" y="5"/>
                  </a:lnTo>
                  <a:lnTo>
                    <a:pt x="163" y="10"/>
                  </a:lnTo>
                  <a:lnTo>
                    <a:pt x="145" y="15"/>
                  </a:lnTo>
                  <a:lnTo>
                    <a:pt x="128" y="22"/>
                  </a:lnTo>
                  <a:lnTo>
                    <a:pt x="113" y="30"/>
                  </a:lnTo>
                  <a:lnTo>
                    <a:pt x="96" y="39"/>
                  </a:lnTo>
                  <a:lnTo>
                    <a:pt x="82" y="49"/>
                  </a:lnTo>
                  <a:lnTo>
                    <a:pt x="67" y="61"/>
                  </a:lnTo>
                  <a:lnTo>
                    <a:pt x="54" y="72"/>
                  </a:lnTo>
                  <a:lnTo>
                    <a:pt x="42" y="86"/>
                  </a:lnTo>
                  <a:lnTo>
                    <a:pt x="30" y="99"/>
                  </a:lnTo>
                  <a:lnTo>
                    <a:pt x="18" y="113"/>
                  </a:lnTo>
                  <a:lnTo>
                    <a:pt x="8" y="128"/>
                  </a:lnTo>
                  <a:lnTo>
                    <a:pt x="0" y="145"/>
                  </a:lnTo>
                  <a:lnTo>
                    <a:pt x="0" y="145"/>
                  </a:lnTo>
                  <a:lnTo>
                    <a:pt x="22" y="118"/>
                  </a:lnTo>
                  <a:lnTo>
                    <a:pt x="47" y="94"/>
                  </a:lnTo>
                  <a:lnTo>
                    <a:pt x="76" y="72"/>
                  </a:lnTo>
                  <a:lnTo>
                    <a:pt x="106" y="55"/>
                  </a:lnTo>
                  <a:lnTo>
                    <a:pt x="121" y="47"/>
                  </a:lnTo>
                  <a:lnTo>
                    <a:pt x="138" y="40"/>
                  </a:lnTo>
                  <a:lnTo>
                    <a:pt x="153" y="35"/>
                  </a:lnTo>
                  <a:lnTo>
                    <a:pt x="172" y="30"/>
                  </a:lnTo>
                  <a:lnTo>
                    <a:pt x="188" y="27"/>
                  </a:lnTo>
                  <a:lnTo>
                    <a:pt x="207" y="23"/>
                  </a:lnTo>
                  <a:lnTo>
                    <a:pt x="224" y="22"/>
                  </a:lnTo>
                  <a:lnTo>
                    <a:pt x="242" y="22"/>
                  </a:lnTo>
                  <a:lnTo>
                    <a:pt x="242" y="22"/>
                  </a:lnTo>
                  <a:close/>
                </a:path>
              </a:pathLst>
            </a:custGeom>
            <a:gradFill flip="none" rotWithShape="1">
              <a:gsLst>
                <a:gs pos="0">
                  <a:schemeClr val="bg1">
                    <a:alpha val="43000"/>
                  </a:schemeClr>
                </a:gs>
                <a:gs pos="37000">
                  <a:schemeClr val="bg1">
                    <a:alpha val="0"/>
                  </a:schemeClr>
                </a:gs>
              </a:gsLst>
              <a:lin ang="5400000" scaled="1"/>
              <a:tileRect/>
            </a:gra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4" name="Freeform 7">
              <a:extLst>
                <a:ext uri="{FF2B5EF4-FFF2-40B4-BE49-F238E27FC236}">
                  <a16:creationId xmlns:a16="http://schemas.microsoft.com/office/drawing/2014/main" id="{2C8986AA-1F52-4DA4-A208-A9DC82A769D0}"/>
                </a:ext>
              </a:extLst>
            </p:cNvPr>
            <p:cNvSpPr>
              <a:spLocks noChangeArrowheads="1"/>
            </p:cNvSpPr>
            <p:nvPr/>
          </p:nvSpPr>
          <p:spPr bwMode="auto">
            <a:xfrm>
              <a:off x="6817696" y="1112372"/>
              <a:ext cx="2850439" cy="42942"/>
            </a:xfrm>
            <a:custGeom>
              <a:avLst/>
              <a:gdLst>
                <a:gd name="connsiteX0" fmla="*/ 2683115 w 2850439"/>
                <a:gd name="connsiteY0" fmla="*/ 0 h 42942"/>
                <a:gd name="connsiteX1" fmla="*/ 2850439 w 2850439"/>
                <a:gd name="connsiteY1" fmla="*/ 0 h 42942"/>
                <a:gd name="connsiteX2" fmla="*/ 2850439 w 2850439"/>
                <a:gd name="connsiteY2" fmla="*/ 42942 h 42942"/>
                <a:gd name="connsiteX3" fmla="*/ 2683115 w 2850439"/>
                <a:gd name="connsiteY3" fmla="*/ 42942 h 42942"/>
                <a:gd name="connsiteX4" fmla="*/ 0 w 2850439"/>
                <a:gd name="connsiteY4" fmla="*/ 0 h 42942"/>
                <a:gd name="connsiteX5" fmla="*/ 167325 w 2850439"/>
                <a:gd name="connsiteY5" fmla="*/ 0 h 42942"/>
                <a:gd name="connsiteX6" fmla="*/ 167325 w 2850439"/>
                <a:gd name="connsiteY6" fmla="*/ 42942 h 42942"/>
                <a:gd name="connsiteX7" fmla="*/ 0 w 2850439"/>
                <a:gd name="connsiteY7" fmla="*/ 42942 h 42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850439" h="42942">
                  <a:moveTo>
                    <a:pt x="2683115" y="0"/>
                  </a:moveTo>
                  <a:lnTo>
                    <a:pt x="2850439" y="0"/>
                  </a:lnTo>
                  <a:lnTo>
                    <a:pt x="2850439" y="42942"/>
                  </a:lnTo>
                  <a:lnTo>
                    <a:pt x="2683115" y="42942"/>
                  </a:lnTo>
                  <a:close/>
                  <a:moveTo>
                    <a:pt x="0" y="0"/>
                  </a:moveTo>
                  <a:lnTo>
                    <a:pt x="167325" y="0"/>
                  </a:lnTo>
                  <a:lnTo>
                    <a:pt x="167325" y="42942"/>
                  </a:lnTo>
                  <a:lnTo>
                    <a:pt x="0" y="42942"/>
                  </a:lnTo>
                  <a:close/>
                </a:path>
              </a:pathLst>
            </a:custGeom>
            <a:solidFill>
              <a:srgbClr val="333333"/>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Autofit/>
            </a:bodyPr>
            <a:lstStyle/>
            <a:p>
              <a:endParaRPr lang="en-US"/>
            </a:p>
          </p:txBody>
        </p:sp>
        <p:sp>
          <p:nvSpPr>
            <p:cNvPr id="65" name="Freeform 8">
              <a:extLst>
                <a:ext uri="{FF2B5EF4-FFF2-40B4-BE49-F238E27FC236}">
                  <a16:creationId xmlns:a16="http://schemas.microsoft.com/office/drawing/2014/main" id="{49CBB203-2B02-43CE-9456-3C5DAF60CAA5}"/>
                </a:ext>
              </a:extLst>
            </p:cNvPr>
            <p:cNvSpPr>
              <a:spLocks noChangeArrowheads="1"/>
            </p:cNvSpPr>
            <p:nvPr/>
          </p:nvSpPr>
          <p:spPr bwMode="auto">
            <a:xfrm>
              <a:off x="6817696" y="5717493"/>
              <a:ext cx="2850439" cy="42942"/>
            </a:xfrm>
            <a:custGeom>
              <a:avLst/>
              <a:gdLst>
                <a:gd name="connsiteX0" fmla="*/ 2683115 w 2850439"/>
                <a:gd name="connsiteY0" fmla="*/ 0 h 42942"/>
                <a:gd name="connsiteX1" fmla="*/ 2850439 w 2850439"/>
                <a:gd name="connsiteY1" fmla="*/ 0 h 42942"/>
                <a:gd name="connsiteX2" fmla="*/ 2850439 w 2850439"/>
                <a:gd name="connsiteY2" fmla="*/ 42942 h 42942"/>
                <a:gd name="connsiteX3" fmla="*/ 2683115 w 2850439"/>
                <a:gd name="connsiteY3" fmla="*/ 42942 h 42942"/>
                <a:gd name="connsiteX4" fmla="*/ 0 w 2850439"/>
                <a:gd name="connsiteY4" fmla="*/ 0 h 42942"/>
                <a:gd name="connsiteX5" fmla="*/ 167325 w 2850439"/>
                <a:gd name="connsiteY5" fmla="*/ 0 h 42942"/>
                <a:gd name="connsiteX6" fmla="*/ 167325 w 2850439"/>
                <a:gd name="connsiteY6" fmla="*/ 42942 h 42942"/>
                <a:gd name="connsiteX7" fmla="*/ 0 w 2850439"/>
                <a:gd name="connsiteY7" fmla="*/ 42942 h 42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850439" h="42942">
                  <a:moveTo>
                    <a:pt x="2683115" y="0"/>
                  </a:moveTo>
                  <a:lnTo>
                    <a:pt x="2850439" y="0"/>
                  </a:lnTo>
                  <a:lnTo>
                    <a:pt x="2850439" y="42942"/>
                  </a:lnTo>
                  <a:lnTo>
                    <a:pt x="2683115" y="42942"/>
                  </a:lnTo>
                  <a:close/>
                  <a:moveTo>
                    <a:pt x="0" y="0"/>
                  </a:moveTo>
                  <a:lnTo>
                    <a:pt x="167325" y="0"/>
                  </a:lnTo>
                  <a:lnTo>
                    <a:pt x="167325" y="42942"/>
                  </a:lnTo>
                  <a:lnTo>
                    <a:pt x="0" y="42942"/>
                  </a:lnTo>
                  <a:close/>
                </a:path>
              </a:pathLst>
            </a:custGeom>
            <a:solidFill>
              <a:srgbClr val="333333"/>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Autofit/>
            </a:bodyPr>
            <a:lstStyle/>
            <a:p>
              <a:endParaRPr lang="en-US"/>
            </a:p>
          </p:txBody>
        </p:sp>
        <p:sp>
          <p:nvSpPr>
            <p:cNvPr id="66" name="Freeform 9">
              <a:extLst>
                <a:ext uri="{FF2B5EF4-FFF2-40B4-BE49-F238E27FC236}">
                  <a16:creationId xmlns:a16="http://schemas.microsoft.com/office/drawing/2014/main" id="{2356655E-89C3-4926-A932-078A87181253}"/>
                </a:ext>
              </a:extLst>
            </p:cNvPr>
            <p:cNvSpPr>
              <a:spLocks/>
            </p:cNvSpPr>
            <p:nvPr/>
          </p:nvSpPr>
          <p:spPr bwMode="auto">
            <a:xfrm>
              <a:off x="6868042" y="594111"/>
              <a:ext cx="2749748" cy="5668297"/>
            </a:xfrm>
            <a:custGeom>
              <a:avLst/>
              <a:gdLst>
                <a:gd name="connsiteX0" fmla="*/ 379072 w 2749748"/>
                <a:gd name="connsiteY0" fmla="*/ 119199 h 5668297"/>
                <a:gd name="connsiteX1" fmla="*/ 350937 w 2749748"/>
                <a:gd name="connsiteY1" fmla="*/ 125122 h 5668297"/>
                <a:gd name="connsiteX2" fmla="*/ 324284 w 2749748"/>
                <a:gd name="connsiteY2" fmla="*/ 132526 h 5668297"/>
                <a:gd name="connsiteX3" fmla="*/ 296150 w 2749748"/>
                <a:gd name="connsiteY3" fmla="*/ 141410 h 5668297"/>
                <a:gd name="connsiteX4" fmla="*/ 270977 w 2749748"/>
                <a:gd name="connsiteY4" fmla="*/ 154737 h 5668297"/>
                <a:gd name="connsiteX5" fmla="*/ 247285 w 2749748"/>
                <a:gd name="connsiteY5" fmla="*/ 169544 h 5668297"/>
                <a:gd name="connsiteX6" fmla="*/ 225074 w 2749748"/>
                <a:gd name="connsiteY6" fmla="*/ 184352 h 5668297"/>
                <a:gd name="connsiteX7" fmla="*/ 204343 w 2749748"/>
                <a:gd name="connsiteY7" fmla="*/ 203602 h 5668297"/>
                <a:gd name="connsiteX8" fmla="*/ 185094 w 2749748"/>
                <a:gd name="connsiteY8" fmla="*/ 224332 h 5668297"/>
                <a:gd name="connsiteX9" fmla="*/ 167325 w 2749748"/>
                <a:gd name="connsiteY9" fmla="*/ 246543 h 5668297"/>
                <a:gd name="connsiteX10" fmla="*/ 153998 w 2749748"/>
                <a:gd name="connsiteY10" fmla="*/ 271716 h 5668297"/>
                <a:gd name="connsiteX11" fmla="*/ 142152 w 2749748"/>
                <a:gd name="connsiteY11" fmla="*/ 296889 h 5668297"/>
                <a:gd name="connsiteX12" fmla="*/ 131787 w 2749748"/>
                <a:gd name="connsiteY12" fmla="*/ 323542 h 5668297"/>
                <a:gd name="connsiteX13" fmla="*/ 124383 w 2749748"/>
                <a:gd name="connsiteY13" fmla="*/ 351676 h 5668297"/>
                <a:gd name="connsiteX14" fmla="*/ 119941 w 2749748"/>
                <a:gd name="connsiteY14" fmla="*/ 381291 h 5668297"/>
                <a:gd name="connsiteX15" fmla="*/ 116979 w 2749748"/>
                <a:gd name="connsiteY15" fmla="*/ 410906 h 5668297"/>
                <a:gd name="connsiteX16" fmla="*/ 116979 w 2749748"/>
                <a:gd name="connsiteY16" fmla="*/ 5258871 h 5668297"/>
                <a:gd name="connsiteX17" fmla="*/ 119941 w 2749748"/>
                <a:gd name="connsiteY17" fmla="*/ 5288486 h 5668297"/>
                <a:gd name="connsiteX18" fmla="*/ 124383 w 2749748"/>
                <a:gd name="connsiteY18" fmla="*/ 5318101 h 5668297"/>
                <a:gd name="connsiteX19" fmla="*/ 131787 w 2749748"/>
                <a:gd name="connsiteY19" fmla="*/ 5346235 h 5668297"/>
                <a:gd name="connsiteX20" fmla="*/ 142152 w 2749748"/>
                <a:gd name="connsiteY20" fmla="*/ 5372888 h 5668297"/>
                <a:gd name="connsiteX21" fmla="*/ 153998 w 2749748"/>
                <a:gd name="connsiteY21" fmla="*/ 5398061 h 5668297"/>
                <a:gd name="connsiteX22" fmla="*/ 167325 w 2749748"/>
                <a:gd name="connsiteY22" fmla="*/ 5420272 h 5668297"/>
                <a:gd name="connsiteX23" fmla="*/ 185094 w 2749748"/>
                <a:gd name="connsiteY23" fmla="*/ 5442483 h 5668297"/>
                <a:gd name="connsiteX24" fmla="*/ 204343 w 2749748"/>
                <a:gd name="connsiteY24" fmla="*/ 5464695 h 5668297"/>
                <a:gd name="connsiteX25" fmla="*/ 225074 w 2749748"/>
                <a:gd name="connsiteY25" fmla="*/ 5482464 h 5668297"/>
                <a:gd name="connsiteX26" fmla="*/ 247285 w 2749748"/>
                <a:gd name="connsiteY26" fmla="*/ 5500233 h 5668297"/>
                <a:gd name="connsiteX27" fmla="*/ 270977 w 2749748"/>
                <a:gd name="connsiteY27" fmla="*/ 5515040 h 5668297"/>
                <a:gd name="connsiteX28" fmla="*/ 296150 w 2749748"/>
                <a:gd name="connsiteY28" fmla="*/ 5526886 h 5668297"/>
                <a:gd name="connsiteX29" fmla="*/ 324284 w 2749748"/>
                <a:gd name="connsiteY29" fmla="*/ 5537251 h 5668297"/>
                <a:gd name="connsiteX30" fmla="*/ 350937 w 2749748"/>
                <a:gd name="connsiteY30" fmla="*/ 5544655 h 5668297"/>
                <a:gd name="connsiteX31" fmla="*/ 379072 w 2749748"/>
                <a:gd name="connsiteY31" fmla="*/ 5547617 h 5668297"/>
                <a:gd name="connsiteX32" fmla="*/ 408686 w 2749748"/>
                <a:gd name="connsiteY32" fmla="*/ 5549097 h 5668297"/>
                <a:gd name="connsiteX33" fmla="*/ 2341062 w 2749748"/>
                <a:gd name="connsiteY33" fmla="*/ 5549097 h 5668297"/>
                <a:gd name="connsiteX34" fmla="*/ 2372158 w 2749748"/>
                <a:gd name="connsiteY34" fmla="*/ 5547617 h 5668297"/>
                <a:gd name="connsiteX35" fmla="*/ 2398811 w 2749748"/>
                <a:gd name="connsiteY35" fmla="*/ 5544655 h 5668297"/>
                <a:gd name="connsiteX36" fmla="*/ 2428426 w 2749748"/>
                <a:gd name="connsiteY36" fmla="*/ 5537251 h 5668297"/>
                <a:gd name="connsiteX37" fmla="*/ 2453598 w 2749748"/>
                <a:gd name="connsiteY37" fmla="*/ 5526886 h 5668297"/>
                <a:gd name="connsiteX38" fmla="*/ 2481733 w 2749748"/>
                <a:gd name="connsiteY38" fmla="*/ 5515040 h 5668297"/>
                <a:gd name="connsiteX39" fmla="*/ 2503944 w 2749748"/>
                <a:gd name="connsiteY39" fmla="*/ 5500233 h 5668297"/>
                <a:gd name="connsiteX40" fmla="*/ 2526155 w 2749748"/>
                <a:gd name="connsiteY40" fmla="*/ 5482464 h 5668297"/>
                <a:gd name="connsiteX41" fmla="*/ 2548366 w 2749748"/>
                <a:gd name="connsiteY41" fmla="*/ 5464695 h 5668297"/>
                <a:gd name="connsiteX42" fmla="*/ 2566135 w 2749748"/>
                <a:gd name="connsiteY42" fmla="*/ 5442483 h 5668297"/>
                <a:gd name="connsiteX43" fmla="*/ 2583904 w 2749748"/>
                <a:gd name="connsiteY43" fmla="*/ 5420272 h 5668297"/>
                <a:gd name="connsiteX44" fmla="*/ 2598712 w 2749748"/>
                <a:gd name="connsiteY44" fmla="*/ 5398061 h 5668297"/>
                <a:gd name="connsiteX45" fmla="*/ 2610558 w 2749748"/>
                <a:gd name="connsiteY45" fmla="*/ 5372888 h 5668297"/>
                <a:gd name="connsiteX46" fmla="*/ 2620923 w 2749748"/>
                <a:gd name="connsiteY46" fmla="*/ 5346235 h 5668297"/>
                <a:gd name="connsiteX47" fmla="*/ 2625365 w 2749748"/>
                <a:gd name="connsiteY47" fmla="*/ 5318101 h 5668297"/>
                <a:gd name="connsiteX48" fmla="*/ 2629808 w 2749748"/>
                <a:gd name="connsiteY48" fmla="*/ 5288486 h 5668297"/>
                <a:gd name="connsiteX49" fmla="*/ 2632769 w 2749748"/>
                <a:gd name="connsiteY49" fmla="*/ 5258871 h 5668297"/>
                <a:gd name="connsiteX50" fmla="*/ 2632769 w 2749748"/>
                <a:gd name="connsiteY50" fmla="*/ 410906 h 5668297"/>
                <a:gd name="connsiteX51" fmla="*/ 2629808 w 2749748"/>
                <a:gd name="connsiteY51" fmla="*/ 381291 h 5668297"/>
                <a:gd name="connsiteX52" fmla="*/ 2625365 w 2749748"/>
                <a:gd name="connsiteY52" fmla="*/ 351676 h 5668297"/>
                <a:gd name="connsiteX53" fmla="*/ 2620923 w 2749748"/>
                <a:gd name="connsiteY53" fmla="*/ 323542 h 5668297"/>
                <a:gd name="connsiteX54" fmla="*/ 2610558 w 2749748"/>
                <a:gd name="connsiteY54" fmla="*/ 296889 h 5668297"/>
                <a:gd name="connsiteX55" fmla="*/ 2598712 w 2749748"/>
                <a:gd name="connsiteY55" fmla="*/ 271716 h 5668297"/>
                <a:gd name="connsiteX56" fmla="*/ 2583904 w 2749748"/>
                <a:gd name="connsiteY56" fmla="*/ 246543 h 5668297"/>
                <a:gd name="connsiteX57" fmla="*/ 2566135 w 2749748"/>
                <a:gd name="connsiteY57" fmla="*/ 224332 h 5668297"/>
                <a:gd name="connsiteX58" fmla="*/ 2548366 w 2749748"/>
                <a:gd name="connsiteY58" fmla="*/ 203602 h 5668297"/>
                <a:gd name="connsiteX59" fmla="*/ 2526155 w 2749748"/>
                <a:gd name="connsiteY59" fmla="*/ 184352 h 5668297"/>
                <a:gd name="connsiteX60" fmla="*/ 2503944 w 2749748"/>
                <a:gd name="connsiteY60" fmla="*/ 169544 h 5668297"/>
                <a:gd name="connsiteX61" fmla="*/ 2481733 w 2749748"/>
                <a:gd name="connsiteY61" fmla="*/ 154737 h 5668297"/>
                <a:gd name="connsiteX62" fmla="*/ 2453598 w 2749748"/>
                <a:gd name="connsiteY62" fmla="*/ 141410 h 5668297"/>
                <a:gd name="connsiteX63" fmla="*/ 2428426 w 2749748"/>
                <a:gd name="connsiteY63" fmla="*/ 132526 h 5668297"/>
                <a:gd name="connsiteX64" fmla="*/ 2398811 w 2749748"/>
                <a:gd name="connsiteY64" fmla="*/ 125122 h 5668297"/>
                <a:gd name="connsiteX65" fmla="*/ 2372158 w 2749748"/>
                <a:gd name="connsiteY65" fmla="*/ 119199 h 5668297"/>
                <a:gd name="connsiteX66" fmla="*/ 2341062 w 2749748"/>
                <a:gd name="connsiteY66" fmla="*/ 119199 h 5668297"/>
                <a:gd name="connsiteX67" fmla="*/ 2129315 w 2749748"/>
                <a:gd name="connsiteY67" fmla="*/ 119199 h 5668297"/>
                <a:gd name="connsiteX68" fmla="*/ 2117469 w 2749748"/>
                <a:gd name="connsiteY68" fmla="*/ 119199 h 5668297"/>
                <a:gd name="connsiteX69" fmla="*/ 2107104 w 2749748"/>
                <a:gd name="connsiteY69" fmla="*/ 122161 h 5668297"/>
                <a:gd name="connsiteX70" fmla="*/ 2096738 w 2749748"/>
                <a:gd name="connsiteY70" fmla="*/ 126603 h 5668297"/>
                <a:gd name="connsiteX71" fmla="*/ 2089335 w 2749748"/>
                <a:gd name="connsiteY71" fmla="*/ 134007 h 5668297"/>
                <a:gd name="connsiteX72" fmla="*/ 2081931 w 2749748"/>
                <a:gd name="connsiteY72" fmla="*/ 141410 h 5668297"/>
                <a:gd name="connsiteX73" fmla="*/ 2077489 w 2749748"/>
                <a:gd name="connsiteY73" fmla="*/ 151776 h 5668297"/>
                <a:gd name="connsiteX74" fmla="*/ 2074527 w 2749748"/>
                <a:gd name="connsiteY74" fmla="*/ 162141 h 5668297"/>
                <a:gd name="connsiteX75" fmla="*/ 2074527 w 2749748"/>
                <a:gd name="connsiteY75" fmla="*/ 173987 h 5668297"/>
                <a:gd name="connsiteX76" fmla="*/ 2073046 w 2749748"/>
                <a:gd name="connsiteY76" fmla="*/ 188794 h 5668297"/>
                <a:gd name="connsiteX77" fmla="*/ 2073046 w 2749748"/>
                <a:gd name="connsiteY77" fmla="*/ 203602 h 5668297"/>
                <a:gd name="connsiteX78" fmla="*/ 2062681 w 2749748"/>
                <a:gd name="connsiteY78" fmla="*/ 231736 h 5668297"/>
                <a:gd name="connsiteX79" fmla="*/ 2050835 w 2749748"/>
                <a:gd name="connsiteY79" fmla="*/ 256909 h 5668297"/>
                <a:gd name="connsiteX80" fmla="*/ 2030105 w 2749748"/>
                <a:gd name="connsiteY80" fmla="*/ 279120 h 5668297"/>
                <a:gd name="connsiteX81" fmla="*/ 2007894 w 2749748"/>
                <a:gd name="connsiteY81" fmla="*/ 296889 h 5668297"/>
                <a:gd name="connsiteX82" fmla="*/ 1982721 w 2749748"/>
                <a:gd name="connsiteY82" fmla="*/ 311696 h 5668297"/>
                <a:gd name="connsiteX83" fmla="*/ 1956067 w 2749748"/>
                <a:gd name="connsiteY83" fmla="*/ 319100 h 5668297"/>
                <a:gd name="connsiteX84" fmla="*/ 1941260 w 2749748"/>
                <a:gd name="connsiteY84" fmla="*/ 320581 h 5668297"/>
                <a:gd name="connsiteX85" fmla="*/ 1924972 w 2749748"/>
                <a:gd name="connsiteY85" fmla="*/ 320581 h 5668297"/>
                <a:gd name="connsiteX86" fmla="*/ 824777 w 2749748"/>
                <a:gd name="connsiteY86" fmla="*/ 320581 h 5668297"/>
                <a:gd name="connsiteX87" fmla="*/ 809969 w 2749748"/>
                <a:gd name="connsiteY87" fmla="*/ 320581 h 5668297"/>
                <a:gd name="connsiteX88" fmla="*/ 795162 w 2749748"/>
                <a:gd name="connsiteY88" fmla="*/ 319100 h 5668297"/>
                <a:gd name="connsiteX89" fmla="*/ 767027 w 2749748"/>
                <a:gd name="connsiteY89" fmla="*/ 311696 h 5668297"/>
                <a:gd name="connsiteX90" fmla="*/ 741855 w 2749748"/>
                <a:gd name="connsiteY90" fmla="*/ 296889 h 5668297"/>
                <a:gd name="connsiteX91" fmla="*/ 719643 w 2749748"/>
                <a:gd name="connsiteY91" fmla="*/ 279120 h 5668297"/>
                <a:gd name="connsiteX92" fmla="*/ 701874 w 2749748"/>
                <a:gd name="connsiteY92" fmla="*/ 256909 h 5668297"/>
                <a:gd name="connsiteX93" fmla="*/ 687067 w 2749748"/>
                <a:gd name="connsiteY93" fmla="*/ 231736 h 5668297"/>
                <a:gd name="connsiteX94" fmla="*/ 679663 w 2749748"/>
                <a:gd name="connsiteY94" fmla="*/ 203602 h 5668297"/>
                <a:gd name="connsiteX95" fmla="*/ 678183 w 2749748"/>
                <a:gd name="connsiteY95" fmla="*/ 188794 h 5668297"/>
                <a:gd name="connsiteX96" fmla="*/ 678183 w 2749748"/>
                <a:gd name="connsiteY96" fmla="*/ 173987 h 5668297"/>
                <a:gd name="connsiteX97" fmla="*/ 675221 w 2749748"/>
                <a:gd name="connsiteY97" fmla="*/ 162141 h 5668297"/>
                <a:gd name="connsiteX98" fmla="*/ 672260 w 2749748"/>
                <a:gd name="connsiteY98" fmla="*/ 151776 h 5668297"/>
                <a:gd name="connsiteX99" fmla="*/ 667817 w 2749748"/>
                <a:gd name="connsiteY99" fmla="*/ 141410 h 5668297"/>
                <a:gd name="connsiteX100" fmla="*/ 660414 w 2749748"/>
                <a:gd name="connsiteY100" fmla="*/ 134007 h 5668297"/>
                <a:gd name="connsiteX101" fmla="*/ 653010 w 2749748"/>
                <a:gd name="connsiteY101" fmla="*/ 126603 h 5668297"/>
                <a:gd name="connsiteX102" fmla="*/ 642645 w 2749748"/>
                <a:gd name="connsiteY102" fmla="*/ 122161 h 5668297"/>
                <a:gd name="connsiteX103" fmla="*/ 632279 w 2749748"/>
                <a:gd name="connsiteY103" fmla="*/ 119199 h 5668297"/>
                <a:gd name="connsiteX104" fmla="*/ 623395 w 2749748"/>
                <a:gd name="connsiteY104" fmla="*/ 119199 h 5668297"/>
                <a:gd name="connsiteX105" fmla="*/ 408686 w 2749748"/>
                <a:gd name="connsiteY105" fmla="*/ 119199 h 5668297"/>
                <a:gd name="connsiteX106" fmla="*/ 389437 w 2749748"/>
                <a:gd name="connsiteY106" fmla="*/ 0 h 5668297"/>
                <a:gd name="connsiteX107" fmla="*/ 2361792 w 2749748"/>
                <a:gd name="connsiteY107" fmla="*/ 0 h 5668297"/>
                <a:gd name="connsiteX108" fmla="*/ 2401772 w 2749748"/>
                <a:gd name="connsiteY108" fmla="*/ 2962 h 5668297"/>
                <a:gd name="connsiteX109" fmla="*/ 2441752 w 2749748"/>
                <a:gd name="connsiteY109" fmla="*/ 10365 h 5668297"/>
                <a:gd name="connsiteX110" fmla="*/ 2478771 w 2749748"/>
                <a:gd name="connsiteY110" fmla="*/ 17769 h 5668297"/>
                <a:gd name="connsiteX111" fmla="*/ 2512828 w 2749748"/>
                <a:gd name="connsiteY111" fmla="*/ 32577 h 5668297"/>
                <a:gd name="connsiteX112" fmla="*/ 2548366 w 2749748"/>
                <a:gd name="connsiteY112" fmla="*/ 47384 h 5668297"/>
                <a:gd name="connsiteX113" fmla="*/ 2577981 w 2749748"/>
                <a:gd name="connsiteY113" fmla="*/ 68114 h 5668297"/>
                <a:gd name="connsiteX114" fmla="*/ 2607596 w 2749748"/>
                <a:gd name="connsiteY114" fmla="*/ 90326 h 5668297"/>
                <a:gd name="connsiteX115" fmla="*/ 2635730 w 2749748"/>
                <a:gd name="connsiteY115" fmla="*/ 115498 h 5668297"/>
                <a:gd name="connsiteX116" fmla="*/ 2660903 w 2749748"/>
                <a:gd name="connsiteY116" fmla="*/ 142152 h 5668297"/>
                <a:gd name="connsiteX117" fmla="*/ 2683114 w 2749748"/>
                <a:gd name="connsiteY117" fmla="*/ 173247 h 5668297"/>
                <a:gd name="connsiteX118" fmla="*/ 2702364 w 2749748"/>
                <a:gd name="connsiteY118" fmla="*/ 204343 h 5668297"/>
                <a:gd name="connsiteX119" fmla="*/ 2720133 w 2749748"/>
                <a:gd name="connsiteY119" fmla="*/ 239881 h 5668297"/>
                <a:gd name="connsiteX120" fmla="*/ 2731979 w 2749748"/>
                <a:gd name="connsiteY120" fmla="*/ 273938 h 5668297"/>
                <a:gd name="connsiteX121" fmla="*/ 2742344 w 2749748"/>
                <a:gd name="connsiteY121" fmla="*/ 312438 h 5668297"/>
                <a:gd name="connsiteX122" fmla="*/ 2748267 w 2749748"/>
                <a:gd name="connsiteY122" fmla="*/ 349456 h 5668297"/>
                <a:gd name="connsiteX123" fmla="*/ 2749748 w 2749748"/>
                <a:gd name="connsiteY123" fmla="*/ 389436 h 5668297"/>
                <a:gd name="connsiteX124" fmla="*/ 2749748 w 2749748"/>
                <a:gd name="connsiteY124" fmla="*/ 5281822 h 5668297"/>
                <a:gd name="connsiteX125" fmla="*/ 2748267 w 2749748"/>
                <a:gd name="connsiteY125" fmla="*/ 5321803 h 5668297"/>
                <a:gd name="connsiteX126" fmla="*/ 2742344 w 2749748"/>
                <a:gd name="connsiteY126" fmla="*/ 5358821 h 5668297"/>
                <a:gd name="connsiteX127" fmla="*/ 2731979 w 2749748"/>
                <a:gd name="connsiteY127" fmla="*/ 5395840 h 5668297"/>
                <a:gd name="connsiteX128" fmla="*/ 2720133 w 2749748"/>
                <a:gd name="connsiteY128" fmla="*/ 5431378 h 5668297"/>
                <a:gd name="connsiteX129" fmla="*/ 2702364 w 2749748"/>
                <a:gd name="connsiteY129" fmla="*/ 5465435 h 5668297"/>
                <a:gd name="connsiteX130" fmla="*/ 2683114 w 2749748"/>
                <a:gd name="connsiteY130" fmla="*/ 5498011 h 5668297"/>
                <a:gd name="connsiteX131" fmla="*/ 2660903 w 2749748"/>
                <a:gd name="connsiteY131" fmla="*/ 5527626 h 5668297"/>
                <a:gd name="connsiteX132" fmla="*/ 2635730 w 2749748"/>
                <a:gd name="connsiteY132" fmla="*/ 5555761 h 5668297"/>
                <a:gd name="connsiteX133" fmla="*/ 2607596 w 2749748"/>
                <a:gd name="connsiteY133" fmla="*/ 5580933 h 5668297"/>
                <a:gd name="connsiteX134" fmla="*/ 2577981 w 2749748"/>
                <a:gd name="connsiteY134" fmla="*/ 5603144 h 5668297"/>
                <a:gd name="connsiteX135" fmla="*/ 2548366 w 2749748"/>
                <a:gd name="connsiteY135" fmla="*/ 5622394 h 5668297"/>
                <a:gd name="connsiteX136" fmla="*/ 2512828 w 2749748"/>
                <a:gd name="connsiteY136" fmla="*/ 5637202 h 5668297"/>
                <a:gd name="connsiteX137" fmla="*/ 2478771 w 2749748"/>
                <a:gd name="connsiteY137" fmla="*/ 5650528 h 5668297"/>
                <a:gd name="connsiteX138" fmla="*/ 2441752 w 2749748"/>
                <a:gd name="connsiteY138" fmla="*/ 5660894 h 5668297"/>
                <a:gd name="connsiteX139" fmla="*/ 2401772 w 2749748"/>
                <a:gd name="connsiteY139" fmla="*/ 5668297 h 5668297"/>
                <a:gd name="connsiteX140" fmla="*/ 2361792 w 2749748"/>
                <a:gd name="connsiteY140" fmla="*/ 5668297 h 5668297"/>
                <a:gd name="connsiteX141" fmla="*/ 389437 w 2749748"/>
                <a:gd name="connsiteY141" fmla="*/ 5668297 h 5668297"/>
                <a:gd name="connsiteX142" fmla="*/ 349457 w 2749748"/>
                <a:gd name="connsiteY142" fmla="*/ 5668297 h 5668297"/>
                <a:gd name="connsiteX143" fmla="*/ 310957 w 2749748"/>
                <a:gd name="connsiteY143" fmla="*/ 5660894 h 5668297"/>
                <a:gd name="connsiteX144" fmla="*/ 273939 w 2749748"/>
                <a:gd name="connsiteY144" fmla="*/ 5650528 h 5668297"/>
                <a:gd name="connsiteX145" fmla="*/ 236920 w 2749748"/>
                <a:gd name="connsiteY145" fmla="*/ 5637202 h 5668297"/>
                <a:gd name="connsiteX146" fmla="*/ 204343 w 2749748"/>
                <a:gd name="connsiteY146" fmla="*/ 5622394 h 5668297"/>
                <a:gd name="connsiteX147" fmla="*/ 171767 w 2749748"/>
                <a:gd name="connsiteY147" fmla="*/ 5603144 h 5668297"/>
                <a:gd name="connsiteX148" fmla="*/ 142152 w 2749748"/>
                <a:gd name="connsiteY148" fmla="*/ 5580933 h 5668297"/>
                <a:gd name="connsiteX149" fmla="*/ 115499 w 2749748"/>
                <a:gd name="connsiteY149" fmla="*/ 5555761 h 5668297"/>
                <a:gd name="connsiteX150" fmla="*/ 90326 w 2749748"/>
                <a:gd name="connsiteY150" fmla="*/ 5527626 h 5668297"/>
                <a:gd name="connsiteX151" fmla="*/ 68115 w 2749748"/>
                <a:gd name="connsiteY151" fmla="*/ 5498011 h 5668297"/>
                <a:gd name="connsiteX152" fmla="*/ 47384 w 2749748"/>
                <a:gd name="connsiteY152" fmla="*/ 5465435 h 5668297"/>
                <a:gd name="connsiteX153" fmla="*/ 29615 w 2749748"/>
                <a:gd name="connsiteY153" fmla="*/ 5431378 h 5668297"/>
                <a:gd name="connsiteX154" fmla="*/ 17769 w 2749748"/>
                <a:gd name="connsiteY154" fmla="*/ 5395840 h 5668297"/>
                <a:gd name="connsiteX155" fmla="*/ 7404 w 2749748"/>
                <a:gd name="connsiteY155" fmla="*/ 5358821 h 5668297"/>
                <a:gd name="connsiteX156" fmla="*/ 2962 w 2749748"/>
                <a:gd name="connsiteY156" fmla="*/ 5321803 h 5668297"/>
                <a:gd name="connsiteX157" fmla="*/ 0 w 2749748"/>
                <a:gd name="connsiteY157" fmla="*/ 5281822 h 5668297"/>
                <a:gd name="connsiteX158" fmla="*/ 0 w 2749748"/>
                <a:gd name="connsiteY158" fmla="*/ 389436 h 5668297"/>
                <a:gd name="connsiteX159" fmla="*/ 2962 w 2749748"/>
                <a:gd name="connsiteY159" fmla="*/ 349456 h 5668297"/>
                <a:gd name="connsiteX160" fmla="*/ 7404 w 2749748"/>
                <a:gd name="connsiteY160" fmla="*/ 312438 h 5668297"/>
                <a:gd name="connsiteX161" fmla="*/ 17769 w 2749748"/>
                <a:gd name="connsiteY161" fmla="*/ 273938 h 5668297"/>
                <a:gd name="connsiteX162" fmla="*/ 29615 w 2749748"/>
                <a:gd name="connsiteY162" fmla="*/ 239881 h 5668297"/>
                <a:gd name="connsiteX163" fmla="*/ 47384 w 2749748"/>
                <a:gd name="connsiteY163" fmla="*/ 204343 h 5668297"/>
                <a:gd name="connsiteX164" fmla="*/ 68115 w 2749748"/>
                <a:gd name="connsiteY164" fmla="*/ 173247 h 5668297"/>
                <a:gd name="connsiteX165" fmla="*/ 90326 w 2749748"/>
                <a:gd name="connsiteY165" fmla="*/ 142152 h 5668297"/>
                <a:gd name="connsiteX166" fmla="*/ 115499 w 2749748"/>
                <a:gd name="connsiteY166" fmla="*/ 115498 h 5668297"/>
                <a:gd name="connsiteX167" fmla="*/ 142152 w 2749748"/>
                <a:gd name="connsiteY167" fmla="*/ 90326 h 5668297"/>
                <a:gd name="connsiteX168" fmla="*/ 171767 w 2749748"/>
                <a:gd name="connsiteY168" fmla="*/ 68114 h 5668297"/>
                <a:gd name="connsiteX169" fmla="*/ 204343 w 2749748"/>
                <a:gd name="connsiteY169" fmla="*/ 47384 h 5668297"/>
                <a:gd name="connsiteX170" fmla="*/ 236920 w 2749748"/>
                <a:gd name="connsiteY170" fmla="*/ 32577 h 5668297"/>
                <a:gd name="connsiteX171" fmla="*/ 273939 w 2749748"/>
                <a:gd name="connsiteY171" fmla="*/ 17769 h 5668297"/>
                <a:gd name="connsiteX172" fmla="*/ 310957 w 2749748"/>
                <a:gd name="connsiteY172" fmla="*/ 10365 h 5668297"/>
                <a:gd name="connsiteX173" fmla="*/ 349457 w 2749748"/>
                <a:gd name="connsiteY173" fmla="*/ 2962 h 56682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Lst>
              <a:rect l="l" t="t" r="r" b="b"/>
              <a:pathLst>
                <a:path w="2749748" h="5668297">
                  <a:moveTo>
                    <a:pt x="379072" y="119199"/>
                  </a:moveTo>
                  <a:lnTo>
                    <a:pt x="350937" y="125122"/>
                  </a:lnTo>
                  <a:lnTo>
                    <a:pt x="324284" y="132526"/>
                  </a:lnTo>
                  <a:lnTo>
                    <a:pt x="296150" y="141410"/>
                  </a:lnTo>
                  <a:lnTo>
                    <a:pt x="270977" y="154737"/>
                  </a:lnTo>
                  <a:lnTo>
                    <a:pt x="247285" y="169544"/>
                  </a:lnTo>
                  <a:lnTo>
                    <a:pt x="225074" y="184352"/>
                  </a:lnTo>
                  <a:lnTo>
                    <a:pt x="204343" y="203602"/>
                  </a:lnTo>
                  <a:lnTo>
                    <a:pt x="185094" y="224332"/>
                  </a:lnTo>
                  <a:lnTo>
                    <a:pt x="167325" y="246543"/>
                  </a:lnTo>
                  <a:lnTo>
                    <a:pt x="153998" y="271716"/>
                  </a:lnTo>
                  <a:lnTo>
                    <a:pt x="142152" y="296889"/>
                  </a:lnTo>
                  <a:lnTo>
                    <a:pt x="131787" y="323542"/>
                  </a:lnTo>
                  <a:lnTo>
                    <a:pt x="124383" y="351676"/>
                  </a:lnTo>
                  <a:lnTo>
                    <a:pt x="119941" y="381291"/>
                  </a:lnTo>
                  <a:lnTo>
                    <a:pt x="116979" y="410906"/>
                  </a:lnTo>
                  <a:lnTo>
                    <a:pt x="116979" y="5258871"/>
                  </a:lnTo>
                  <a:lnTo>
                    <a:pt x="119941" y="5288486"/>
                  </a:lnTo>
                  <a:lnTo>
                    <a:pt x="124383" y="5318101"/>
                  </a:lnTo>
                  <a:lnTo>
                    <a:pt x="131787" y="5346235"/>
                  </a:lnTo>
                  <a:lnTo>
                    <a:pt x="142152" y="5372888"/>
                  </a:lnTo>
                  <a:lnTo>
                    <a:pt x="153998" y="5398061"/>
                  </a:lnTo>
                  <a:lnTo>
                    <a:pt x="167325" y="5420272"/>
                  </a:lnTo>
                  <a:lnTo>
                    <a:pt x="185094" y="5442483"/>
                  </a:lnTo>
                  <a:lnTo>
                    <a:pt x="204343" y="5464695"/>
                  </a:lnTo>
                  <a:lnTo>
                    <a:pt x="225074" y="5482464"/>
                  </a:lnTo>
                  <a:lnTo>
                    <a:pt x="247285" y="5500233"/>
                  </a:lnTo>
                  <a:lnTo>
                    <a:pt x="270977" y="5515040"/>
                  </a:lnTo>
                  <a:lnTo>
                    <a:pt x="296150" y="5526886"/>
                  </a:lnTo>
                  <a:lnTo>
                    <a:pt x="324284" y="5537251"/>
                  </a:lnTo>
                  <a:lnTo>
                    <a:pt x="350937" y="5544655"/>
                  </a:lnTo>
                  <a:lnTo>
                    <a:pt x="379072" y="5547617"/>
                  </a:lnTo>
                  <a:lnTo>
                    <a:pt x="408686" y="5549097"/>
                  </a:lnTo>
                  <a:lnTo>
                    <a:pt x="2341062" y="5549097"/>
                  </a:lnTo>
                  <a:lnTo>
                    <a:pt x="2372158" y="5547617"/>
                  </a:lnTo>
                  <a:lnTo>
                    <a:pt x="2398811" y="5544655"/>
                  </a:lnTo>
                  <a:lnTo>
                    <a:pt x="2428426" y="5537251"/>
                  </a:lnTo>
                  <a:lnTo>
                    <a:pt x="2453598" y="5526886"/>
                  </a:lnTo>
                  <a:lnTo>
                    <a:pt x="2481733" y="5515040"/>
                  </a:lnTo>
                  <a:lnTo>
                    <a:pt x="2503944" y="5500233"/>
                  </a:lnTo>
                  <a:lnTo>
                    <a:pt x="2526155" y="5482464"/>
                  </a:lnTo>
                  <a:lnTo>
                    <a:pt x="2548366" y="5464695"/>
                  </a:lnTo>
                  <a:lnTo>
                    <a:pt x="2566135" y="5442483"/>
                  </a:lnTo>
                  <a:lnTo>
                    <a:pt x="2583904" y="5420272"/>
                  </a:lnTo>
                  <a:lnTo>
                    <a:pt x="2598712" y="5398061"/>
                  </a:lnTo>
                  <a:lnTo>
                    <a:pt x="2610558" y="5372888"/>
                  </a:lnTo>
                  <a:lnTo>
                    <a:pt x="2620923" y="5346235"/>
                  </a:lnTo>
                  <a:lnTo>
                    <a:pt x="2625365" y="5318101"/>
                  </a:lnTo>
                  <a:lnTo>
                    <a:pt x="2629808" y="5288486"/>
                  </a:lnTo>
                  <a:lnTo>
                    <a:pt x="2632769" y="5258871"/>
                  </a:lnTo>
                  <a:lnTo>
                    <a:pt x="2632769" y="410906"/>
                  </a:lnTo>
                  <a:lnTo>
                    <a:pt x="2629808" y="381291"/>
                  </a:lnTo>
                  <a:lnTo>
                    <a:pt x="2625365" y="351676"/>
                  </a:lnTo>
                  <a:lnTo>
                    <a:pt x="2620923" y="323542"/>
                  </a:lnTo>
                  <a:lnTo>
                    <a:pt x="2610558" y="296889"/>
                  </a:lnTo>
                  <a:lnTo>
                    <a:pt x="2598712" y="271716"/>
                  </a:lnTo>
                  <a:lnTo>
                    <a:pt x="2583904" y="246543"/>
                  </a:lnTo>
                  <a:lnTo>
                    <a:pt x="2566135" y="224332"/>
                  </a:lnTo>
                  <a:lnTo>
                    <a:pt x="2548366" y="203602"/>
                  </a:lnTo>
                  <a:lnTo>
                    <a:pt x="2526155" y="184352"/>
                  </a:lnTo>
                  <a:lnTo>
                    <a:pt x="2503944" y="169544"/>
                  </a:lnTo>
                  <a:lnTo>
                    <a:pt x="2481733" y="154737"/>
                  </a:lnTo>
                  <a:lnTo>
                    <a:pt x="2453598" y="141410"/>
                  </a:lnTo>
                  <a:lnTo>
                    <a:pt x="2428426" y="132526"/>
                  </a:lnTo>
                  <a:lnTo>
                    <a:pt x="2398811" y="125122"/>
                  </a:lnTo>
                  <a:lnTo>
                    <a:pt x="2372158" y="119199"/>
                  </a:lnTo>
                  <a:lnTo>
                    <a:pt x="2341062" y="119199"/>
                  </a:lnTo>
                  <a:lnTo>
                    <a:pt x="2129315" y="119199"/>
                  </a:lnTo>
                  <a:lnTo>
                    <a:pt x="2117469" y="119199"/>
                  </a:lnTo>
                  <a:lnTo>
                    <a:pt x="2107104" y="122161"/>
                  </a:lnTo>
                  <a:lnTo>
                    <a:pt x="2096738" y="126603"/>
                  </a:lnTo>
                  <a:lnTo>
                    <a:pt x="2089335" y="134007"/>
                  </a:lnTo>
                  <a:lnTo>
                    <a:pt x="2081931" y="141410"/>
                  </a:lnTo>
                  <a:lnTo>
                    <a:pt x="2077489" y="151776"/>
                  </a:lnTo>
                  <a:lnTo>
                    <a:pt x="2074527" y="162141"/>
                  </a:lnTo>
                  <a:lnTo>
                    <a:pt x="2074527" y="173987"/>
                  </a:lnTo>
                  <a:lnTo>
                    <a:pt x="2073046" y="188794"/>
                  </a:lnTo>
                  <a:lnTo>
                    <a:pt x="2073046" y="203602"/>
                  </a:lnTo>
                  <a:lnTo>
                    <a:pt x="2062681" y="231736"/>
                  </a:lnTo>
                  <a:lnTo>
                    <a:pt x="2050835" y="256909"/>
                  </a:lnTo>
                  <a:lnTo>
                    <a:pt x="2030105" y="279120"/>
                  </a:lnTo>
                  <a:lnTo>
                    <a:pt x="2007894" y="296889"/>
                  </a:lnTo>
                  <a:lnTo>
                    <a:pt x="1982721" y="311696"/>
                  </a:lnTo>
                  <a:lnTo>
                    <a:pt x="1956067" y="319100"/>
                  </a:lnTo>
                  <a:lnTo>
                    <a:pt x="1941260" y="320581"/>
                  </a:lnTo>
                  <a:lnTo>
                    <a:pt x="1924972" y="320581"/>
                  </a:lnTo>
                  <a:lnTo>
                    <a:pt x="824777" y="320581"/>
                  </a:lnTo>
                  <a:lnTo>
                    <a:pt x="809969" y="320581"/>
                  </a:lnTo>
                  <a:lnTo>
                    <a:pt x="795162" y="319100"/>
                  </a:lnTo>
                  <a:lnTo>
                    <a:pt x="767027" y="311696"/>
                  </a:lnTo>
                  <a:lnTo>
                    <a:pt x="741855" y="296889"/>
                  </a:lnTo>
                  <a:lnTo>
                    <a:pt x="719643" y="279120"/>
                  </a:lnTo>
                  <a:lnTo>
                    <a:pt x="701874" y="256909"/>
                  </a:lnTo>
                  <a:lnTo>
                    <a:pt x="687067" y="231736"/>
                  </a:lnTo>
                  <a:lnTo>
                    <a:pt x="679663" y="203602"/>
                  </a:lnTo>
                  <a:lnTo>
                    <a:pt x="678183" y="188794"/>
                  </a:lnTo>
                  <a:lnTo>
                    <a:pt x="678183" y="173987"/>
                  </a:lnTo>
                  <a:lnTo>
                    <a:pt x="675221" y="162141"/>
                  </a:lnTo>
                  <a:lnTo>
                    <a:pt x="672260" y="151776"/>
                  </a:lnTo>
                  <a:lnTo>
                    <a:pt x="667817" y="141410"/>
                  </a:lnTo>
                  <a:lnTo>
                    <a:pt x="660414" y="134007"/>
                  </a:lnTo>
                  <a:lnTo>
                    <a:pt x="653010" y="126603"/>
                  </a:lnTo>
                  <a:lnTo>
                    <a:pt x="642645" y="122161"/>
                  </a:lnTo>
                  <a:lnTo>
                    <a:pt x="632279" y="119199"/>
                  </a:lnTo>
                  <a:lnTo>
                    <a:pt x="623395" y="119199"/>
                  </a:lnTo>
                  <a:lnTo>
                    <a:pt x="408686" y="119199"/>
                  </a:lnTo>
                  <a:close/>
                  <a:moveTo>
                    <a:pt x="389437" y="0"/>
                  </a:moveTo>
                  <a:lnTo>
                    <a:pt x="2361792" y="0"/>
                  </a:lnTo>
                  <a:lnTo>
                    <a:pt x="2401772" y="2962"/>
                  </a:lnTo>
                  <a:lnTo>
                    <a:pt x="2441752" y="10365"/>
                  </a:lnTo>
                  <a:lnTo>
                    <a:pt x="2478771" y="17769"/>
                  </a:lnTo>
                  <a:lnTo>
                    <a:pt x="2512828" y="32577"/>
                  </a:lnTo>
                  <a:lnTo>
                    <a:pt x="2548366" y="47384"/>
                  </a:lnTo>
                  <a:lnTo>
                    <a:pt x="2577981" y="68114"/>
                  </a:lnTo>
                  <a:lnTo>
                    <a:pt x="2607596" y="90326"/>
                  </a:lnTo>
                  <a:lnTo>
                    <a:pt x="2635730" y="115498"/>
                  </a:lnTo>
                  <a:lnTo>
                    <a:pt x="2660903" y="142152"/>
                  </a:lnTo>
                  <a:lnTo>
                    <a:pt x="2683114" y="173247"/>
                  </a:lnTo>
                  <a:lnTo>
                    <a:pt x="2702364" y="204343"/>
                  </a:lnTo>
                  <a:lnTo>
                    <a:pt x="2720133" y="239881"/>
                  </a:lnTo>
                  <a:lnTo>
                    <a:pt x="2731979" y="273938"/>
                  </a:lnTo>
                  <a:lnTo>
                    <a:pt x="2742344" y="312438"/>
                  </a:lnTo>
                  <a:lnTo>
                    <a:pt x="2748267" y="349456"/>
                  </a:lnTo>
                  <a:lnTo>
                    <a:pt x="2749748" y="389436"/>
                  </a:lnTo>
                  <a:lnTo>
                    <a:pt x="2749748" y="5281822"/>
                  </a:lnTo>
                  <a:lnTo>
                    <a:pt x="2748267" y="5321803"/>
                  </a:lnTo>
                  <a:lnTo>
                    <a:pt x="2742344" y="5358821"/>
                  </a:lnTo>
                  <a:lnTo>
                    <a:pt x="2731979" y="5395840"/>
                  </a:lnTo>
                  <a:lnTo>
                    <a:pt x="2720133" y="5431378"/>
                  </a:lnTo>
                  <a:lnTo>
                    <a:pt x="2702364" y="5465435"/>
                  </a:lnTo>
                  <a:lnTo>
                    <a:pt x="2683114" y="5498011"/>
                  </a:lnTo>
                  <a:lnTo>
                    <a:pt x="2660903" y="5527626"/>
                  </a:lnTo>
                  <a:lnTo>
                    <a:pt x="2635730" y="5555761"/>
                  </a:lnTo>
                  <a:lnTo>
                    <a:pt x="2607596" y="5580933"/>
                  </a:lnTo>
                  <a:lnTo>
                    <a:pt x="2577981" y="5603144"/>
                  </a:lnTo>
                  <a:lnTo>
                    <a:pt x="2548366" y="5622394"/>
                  </a:lnTo>
                  <a:lnTo>
                    <a:pt x="2512828" y="5637202"/>
                  </a:lnTo>
                  <a:lnTo>
                    <a:pt x="2478771" y="5650528"/>
                  </a:lnTo>
                  <a:lnTo>
                    <a:pt x="2441752" y="5660894"/>
                  </a:lnTo>
                  <a:lnTo>
                    <a:pt x="2401772" y="5668297"/>
                  </a:lnTo>
                  <a:lnTo>
                    <a:pt x="2361792" y="5668297"/>
                  </a:lnTo>
                  <a:lnTo>
                    <a:pt x="389437" y="5668297"/>
                  </a:lnTo>
                  <a:lnTo>
                    <a:pt x="349457" y="5668297"/>
                  </a:lnTo>
                  <a:lnTo>
                    <a:pt x="310957" y="5660894"/>
                  </a:lnTo>
                  <a:lnTo>
                    <a:pt x="273939" y="5650528"/>
                  </a:lnTo>
                  <a:lnTo>
                    <a:pt x="236920" y="5637202"/>
                  </a:lnTo>
                  <a:lnTo>
                    <a:pt x="204343" y="5622394"/>
                  </a:lnTo>
                  <a:lnTo>
                    <a:pt x="171767" y="5603144"/>
                  </a:lnTo>
                  <a:lnTo>
                    <a:pt x="142152" y="5580933"/>
                  </a:lnTo>
                  <a:lnTo>
                    <a:pt x="115499" y="5555761"/>
                  </a:lnTo>
                  <a:lnTo>
                    <a:pt x="90326" y="5527626"/>
                  </a:lnTo>
                  <a:lnTo>
                    <a:pt x="68115" y="5498011"/>
                  </a:lnTo>
                  <a:lnTo>
                    <a:pt x="47384" y="5465435"/>
                  </a:lnTo>
                  <a:lnTo>
                    <a:pt x="29615" y="5431378"/>
                  </a:lnTo>
                  <a:lnTo>
                    <a:pt x="17769" y="5395840"/>
                  </a:lnTo>
                  <a:lnTo>
                    <a:pt x="7404" y="5358821"/>
                  </a:lnTo>
                  <a:lnTo>
                    <a:pt x="2962" y="5321803"/>
                  </a:lnTo>
                  <a:lnTo>
                    <a:pt x="0" y="5281822"/>
                  </a:lnTo>
                  <a:lnTo>
                    <a:pt x="0" y="389436"/>
                  </a:lnTo>
                  <a:lnTo>
                    <a:pt x="2962" y="349456"/>
                  </a:lnTo>
                  <a:lnTo>
                    <a:pt x="7404" y="312438"/>
                  </a:lnTo>
                  <a:lnTo>
                    <a:pt x="17769" y="273938"/>
                  </a:lnTo>
                  <a:lnTo>
                    <a:pt x="29615" y="239881"/>
                  </a:lnTo>
                  <a:lnTo>
                    <a:pt x="47384" y="204343"/>
                  </a:lnTo>
                  <a:lnTo>
                    <a:pt x="68115" y="173247"/>
                  </a:lnTo>
                  <a:lnTo>
                    <a:pt x="90326" y="142152"/>
                  </a:lnTo>
                  <a:lnTo>
                    <a:pt x="115499" y="115498"/>
                  </a:lnTo>
                  <a:lnTo>
                    <a:pt x="142152" y="90326"/>
                  </a:lnTo>
                  <a:lnTo>
                    <a:pt x="171767" y="68114"/>
                  </a:lnTo>
                  <a:lnTo>
                    <a:pt x="204343" y="47384"/>
                  </a:lnTo>
                  <a:lnTo>
                    <a:pt x="236920" y="32577"/>
                  </a:lnTo>
                  <a:lnTo>
                    <a:pt x="273939" y="17769"/>
                  </a:lnTo>
                  <a:lnTo>
                    <a:pt x="310957" y="10365"/>
                  </a:lnTo>
                  <a:lnTo>
                    <a:pt x="349457" y="2962"/>
                  </a:lnTo>
                  <a:close/>
                </a:path>
              </a:pathLst>
            </a:custGeom>
            <a:gradFill>
              <a:gsLst>
                <a:gs pos="0">
                  <a:srgbClr val="000000"/>
                </a:gs>
                <a:gs pos="100000">
                  <a:srgbClr val="000000"/>
                </a:gs>
                <a:gs pos="50000">
                  <a:srgbClr val="333333"/>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noAutofit/>
            </a:bodyPr>
            <a:lstStyle/>
            <a:p>
              <a:endParaRPr lang="en-US"/>
            </a:p>
          </p:txBody>
        </p:sp>
        <p:sp>
          <p:nvSpPr>
            <p:cNvPr id="67" name="Freeform 10">
              <a:extLst>
                <a:ext uri="{FF2B5EF4-FFF2-40B4-BE49-F238E27FC236}">
                  <a16:creationId xmlns:a16="http://schemas.microsoft.com/office/drawing/2014/main" id="{FA8CA531-42E0-4F49-BC71-2892AA9BD171}"/>
                </a:ext>
              </a:extLst>
            </p:cNvPr>
            <p:cNvSpPr>
              <a:spLocks/>
            </p:cNvSpPr>
            <p:nvPr/>
          </p:nvSpPr>
          <p:spPr bwMode="auto">
            <a:xfrm>
              <a:off x="9354216" y="647418"/>
              <a:ext cx="233958" cy="5564645"/>
            </a:xfrm>
            <a:custGeom>
              <a:avLst/>
              <a:gdLst>
                <a:gd name="T0" fmla="*/ 0 w 158"/>
                <a:gd name="T1" fmla="*/ 0 h 3758"/>
                <a:gd name="T2" fmla="*/ 29 w 158"/>
                <a:gd name="T3" fmla="*/ 25 h 3758"/>
                <a:gd name="T4" fmla="*/ 54 w 158"/>
                <a:gd name="T5" fmla="*/ 52 h 3758"/>
                <a:gd name="T6" fmla="*/ 77 w 158"/>
                <a:gd name="T7" fmla="*/ 82 h 3758"/>
                <a:gd name="T8" fmla="*/ 96 w 158"/>
                <a:gd name="T9" fmla="*/ 116 h 3758"/>
                <a:gd name="T10" fmla="*/ 111 w 158"/>
                <a:gd name="T11" fmla="*/ 151 h 3758"/>
                <a:gd name="T12" fmla="*/ 123 w 158"/>
                <a:gd name="T13" fmla="*/ 188 h 3758"/>
                <a:gd name="T14" fmla="*/ 129 w 158"/>
                <a:gd name="T15" fmla="*/ 227 h 3758"/>
                <a:gd name="T16" fmla="*/ 133 w 158"/>
                <a:gd name="T17" fmla="*/ 267 h 3758"/>
                <a:gd name="T18" fmla="*/ 133 w 158"/>
                <a:gd name="T19" fmla="*/ 3490 h 3758"/>
                <a:gd name="T20" fmla="*/ 129 w 158"/>
                <a:gd name="T21" fmla="*/ 3531 h 3758"/>
                <a:gd name="T22" fmla="*/ 123 w 158"/>
                <a:gd name="T23" fmla="*/ 3569 h 3758"/>
                <a:gd name="T24" fmla="*/ 111 w 158"/>
                <a:gd name="T25" fmla="*/ 3607 h 3758"/>
                <a:gd name="T26" fmla="*/ 96 w 158"/>
                <a:gd name="T27" fmla="*/ 3642 h 3758"/>
                <a:gd name="T28" fmla="*/ 77 w 158"/>
                <a:gd name="T29" fmla="*/ 3675 h 3758"/>
                <a:gd name="T30" fmla="*/ 54 w 158"/>
                <a:gd name="T31" fmla="*/ 3706 h 3758"/>
                <a:gd name="T32" fmla="*/ 29 w 158"/>
                <a:gd name="T33" fmla="*/ 3733 h 3758"/>
                <a:gd name="T34" fmla="*/ 0 w 158"/>
                <a:gd name="T35" fmla="*/ 3758 h 3758"/>
                <a:gd name="T36" fmla="*/ 17 w 158"/>
                <a:gd name="T37" fmla="*/ 3751 h 3758"/>
                <a:gd name="T38" fmla="*/ 49 w 158"/>
                <a:gd name="T39" fmla="*/ 3733 h 3758"/>
                <a:gd name="T40" fmla="*/ 77 w 158"/>
                <a:gd name="T41" fmla="*/ 3711 h 3758"/>
                <a:gd name="T42" fmla="*/ 103 w 158"/>
                <a:gd name="T43" fmla="*/ 3684 h 3758"/>
                <a:gd name="T44" fmla="*/ 124 w 158"/>
                <a:gd name="T45" fmla="*/ 3655 h 3758"/>
                <a:gd name="T46" fmla="*/ 140 w 158"/>
                <a:gd name="T47" fmla="*/ 3622 h 3758"/>
                <a:gd name="T48" fmla="*/ 151 w 158"/>
                <a:gd name="T49" fmla="*/ 3586 h 3758"/>
                <a:gd name="T50" fmla="*/ 158 w 158"/>
                <a:gd name="T51" fmla="*/ 3549 h 3758"/>
                <a:gd name="T52" fmla="*/ 158 w 158"/>
                <a:gd name="T53" fmla="*/ 227 h 3758"/>
                <a:gd name="T54" fmla="*/ 158 w 158"/>
                <a:gd name="T55" fmla="*/ 208 h 3758"/>
                <a:gd name="T56" fmla="*/ 151 w 158"/>
                <a:gd name="T57" fmla="*/ 170 h 3758"/>
                <a:gd name="T58" fmla="*/ 140 w 158"/>
                <a:gd name="T59" fmla="*/ 134 h 3758"/>
                <a:gd name="T60" fmla="*/ 124 w 158"/>
                <a:gd name="T61" fmla="*/ 102 h 3758"/>
                <a:gd name="T62" fmla="*/ 103 w 158"/>
                <a:gd name="T63" fmla="*/ 72 h 3758"/>
                <a:gd name="T64" fmla="*/ 77 w 158"/>
                <a:gd name="T65" fmla="*/ 47 h 3758"/>
                <a:gd name="T66" fmla="*/ 49 w 158"/>
                <a:gd name="T67" fmla="*/ 25 h 3758"/>
                <a:gd name="T68" fmla="*/ 17 w 158"/>
                <a:gd name="T69" fmla="*/ 7 h 3758"/>
                <a:gd name="T70" fmla="*/ 0 w 158"/>
                <a:gd name="T71" fmla="*/ 0 h 37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158" h="3758">
                  <a:moveTo>
                    <a:pt x="0" y="0"/>
                  </a:moveTo>
                  <a:lnTo>
                    <a:pt x="0" y="0"/>
                  </a:lnTo>
                  <a:lnTo>
                    <a:pt x="13" y="12"/>
                  </a:lnTo>
                  <a:lnTo>
                    <a:pt x="29" y="25"/>
                  </a:lnTo>
                  <a:lnTo>
                    <a:pt x="42" y="38"/>
                  </a:lnTo>
                  <a:lnTo>
                    <a:pt x="54" y="52"/>
                  </a:lnTo>
                  <a:lnTo>
                    <a:pt x="66" y="67"/>
                  </a:lnTo>
                  <a:lnTo>
                    <a:pt x="77" y="82"/>
                  </a:lnTo>
                  <a:lnTo>
                    <a:pt x="87" y="99"/>
                  </a:lnTo>
                  <a:lnTo>
                    <a:pt x="96" y="116"/>
                  </a:lnTo>
                  <a:lnTo>
                    <a:pt x="104" y="133"/>
                  </a:lnTo>
                  <a:lnTo>
                    <a:pt x="111" y="151"/>
                  </a:lnTo>
                  <a:lnTo>
                    <a:pt x="118" y="170"/>
                  </a:lnTo>
                  <a:lnTo>
                    <a:pt x="123" y="188"/>
                  </a:lnTo>
                  <a:lnTo>
                    <a:pt x="128" y="207"/>
                  </a:lnTo>
                  <a:lnTo>
                    <a:pt x="129" y="227"/>
                  </a:lnTo>
                  <a:lnTo>
                    <a:pt x="131" y="247"/>
                  </a:lnTo>
                  <a:lnTo>
                    <a:pt x="133" y="267"/>
                  </a:lnTo>
                  <a:lnTo>
                    <a:pt x="133" y="3490"/>
                  </a:lnTo>
                  <a:lnTo>
                    <a:pt x="133" y="3490"/>
                  </a:lnTo>
                  <a:lnTo>
                    <a:pt x="131" y="3511"/>
                  </a:lnTo>
                  <a:lnTo>
                    <a:pt x="129" y="3531"/>
                  </a:lnTo>
                  <a:lnTo>
                    <a:pt x="128" y="3549"/>
                  </a:lnTo>
                  <a:lnTo>
                    <a:pt x="123" y="3569"/>
                  </a:lnTo>
                  <a:lnTo>
                    <a:pt x="118" y="3588"/>
                  </a:lnTo>
                  <a:lnTo>
                    <a:pt x="111" y="3607"/>
                  </a:lnTo>
                  <a:lnTo>
                    <a:pt x="104" y="3625"/>
                  </a:lnTo>
                  <a:lnTo>
                    <a:pt x="96" y="3642"/>
                  </a:lnTo>
                  <a:lnTo>
                    <a:pt x="87" y="3659"/>
                  </a:lnTo>
                  <a:lnTo>
                    <a:pt x="77" y="3675"/>
                  </a:lnTo>
                  <a:lnTo>
                    <a:pt x="66" y="3691"/>
                  </a:lnTo>
                  <a:lnTo>
                    <a:pt x="54" y="3706"/>
                  </a:lnTo>
                  <a:lnTo>
                    <a:pt x="42" y="3719"/>
                  </a:lnTo>
                  <a:lnTo>
                    <a:pt x="29" y="3733"/>
                  </a:lnTo>
                  <a:lnTo>
                    <a:pt x="13" y="3746"/>
                  </a:lnTo>
                  <a:lnTo>
                    <a:pt x="0" y="3758"/>
                  </a:lnTo>
                  <a:lnTo>
                    <a:pt x="0" y="3758"/>
                  </a:lnTo>
                  <a:lnTo>
                    <a:pt x="17" y="3751"/>
                  </a:lnTo>
                  <a:lnTo>
                    <a:pt x="34" y="3743"/>
                  </a:lnTo>
                  <a:lnTo>
                    <a:pt x="49" y="3733"/>
                  </a:lnTo>
                  <a:lnTo>
                    <a:pt x="64" y="3723"/>
                  </a:lnTo>
                  <a:lnTo>
                    <a:pt x="77" y="3711"/>
                  </a:lnTo>
                  <a:lnTo>
                    <a:pt x="91" y="3699"/>
                  </a:lnTo>
                  <a:lnTo>
                    <a:pt x="103" y="3684"/>
                  </a:lnTo>
                  <a:lnTo>
                    <a:pt x="114" y="3670"/>
                  </a:lnTo>
                  <a:lnTo>
                    <a:pt x="124" y="3655"/>
                  </a:lnTo>
                  <a:lnTo>
                    <a:pt x="133" y="3638"/>
                  </a:lnTo>
                  <a:lnTo>
                    <a:pt x="140" y="3622"/>
                  </a:lnTo>
                  <a:lnTo>
                    <a:pt x="146" y="3605"/>
                  </a:lnTo>
                  <a:lnTo>
                    <a:pt x="151" y="3586"/>
                  </a:lnTo>
                  <a:lnTo>
                    <a:pt x="155" y="3568"/>
                  </a:lnTo>
                  <a:lnTo>
                    <a:pt x="158" y="3549"/>
                  </a:lnTo>
                  <a:lnTo>
                    <a:pt x="158" y="3531"/>
                  </a:lnTo>
                  <a:lnTo>
                    <a:pt x="158" y="227"/>
                  </a:lnTo>
                  <a:lnTo>
                    <a:pt x="158" y="227"/>
                  </a:lnTo>
                  <a:lnTo>
                    <a:pt x="158" y="208"/>
                  </a:lnTo>
                  <a:lnTo>
                    <a:pt x="155" y="188"/>
                  </a:lnTo>
                  <a:lnTo>
                    <a:pt x="151" y="170"/>
                  </a:lnTo>
                  <a:lnTo>
                    <a:pt x="146" y="153"/>
                  </a:lnTo>
                  <a:lnTo>
                    <a:pt x="140" y="134"/>
                  </a:lnTo>
                  <a:lnTo>
                    <a:pt x="133" y="118"/>
                  </a:lnTo>
                  <a:lnTo>
                    <a:pt x="124" y="102"/>
                  </a:lnTo>
                  <a:lnTo>
                    <a:pt x="114" y="87"/>
                  </a:lnTo>
                  <a:lnTo>
                    <a:pt x="103" y="72"/>
                  </a:lnTo>
                  <a:lnTo>
                    <a:pt x="91" y="59"/>
                  </a:lnTo>
                  <a:lnTo>
                    <a:pt x="77" y="47"/>
                  </a:lnTo>
                  <a:lnTo>
                    <a:pt x="64" y="35"/>
                  </a:lnTo>
                  <a:lnTo>
                    <a:pt x="49" y="25"/>
                  </a:lnTo>
                  <a:lnTo>
                    <a:pt x="34" y="15"/>
                  </a:lnTo>
                  <a:lnTo>
                    <a:pt x="17" y="7"/>
                  </a:lnTo>
                  <a:lnTo>
                    <a:pt x="0" y="0"/>
                  </a:lnTo>
                  <a:lnTo>
                    <a:pt x="0" y="0"/>
                  </a:lnTo>
                  <a:close/>
                </a:path>
              </a:pathLst>
            </a:custGeom>
            <a:gradFill flip="none" rotWithShape="1">
              <a:gsLst>
                <a:gs pos="89000">
                  <a:schemeClr val="bg1">
                    <a:alpha val="43000"/>
                  </a:schemeClr>
                </a:gs>
                <a:gs pos="100000">
                  <a:schemeClr val="bg1">
                    <a:alpha val="0"/>
                  </a:schemeClr>
                </a:gs>
              </a:gsLst>
              <a:path path="circle">
                <a:fillToRect l="50000" t="50000" r="50000" b="50000"/>
              </a:path>
              <a:tileRect/>
            </a:gra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8" name="Freeform 11">
              <a:extLst>
                <a:ext uri="{FF2B5EF4-FFF2-40B4-BE49-F238E27FC236}">
                  <a16:creationId xmlns:a16="http://schemas.microsoft.com/office/drawing/2014/main" id="{7DFD9DE4-8ACC-45E4-A717-0237FEF74605}"/>
                </a:ext>
              </a:extLst>
            </p:cNvPr>
            <p:cNvSpPr>
              <a:spLocks/>
            </p:cNvSpPr>
            <p:nvPr/>
          </p:nvSpPr>
          <p:spPr bwMode="auto">
            <a:xfrm>
              <a:off x="6897657" y="647418"/>
              <a:ext cx="236919" cy="5564645"/>
            </a:xfrm>
            <a:custGeom>
              <a:avLst/>
              <a:gdLst>
                <a:gd name="T0" fmla="*/ 160 w 160"/>
                <a:gd name="T1" fmla="*/ 3758 h 3758"/>
                <a:gd name="T2" fmla="*/ 130 w 160"/>
                <a:gd name="T3" fmla="*/ 3733 h 3758"/>
                <a:gd name="T4" fmla="*/ 105 w 160"/>
                <a:gd name="T5" fmla="*/ 3706 h 3758"/>
                <a:gd name="T6" fmla="*/ 81 w 160"/>
                <a:gd name="T7" fmla="*/ 3675 h 3758"/>
                <a:gd name="T8" fmla="*/ 63 w 160"/>
                <a:gd name="T9" fmla="*/ 3642 h 3758"/>
                <a:gd name="T10" fmla="*/ 47 w 160"/>
                <a:gd name="T11" fmla="*/ 3607 h 3758"/>
                <a:gd name="T12" fmla="*/ 36 w 160"/>
                <a:gd name="T13" fmla="*/ 3569 h 3758"/>
                <a:gd name="T14" fmla="*/ 29 w 160"/>
                <a:gd name="T15" fmla="*/ 3531 h 3758"/>
                <a:gd name="T16" fmla="*/ 26 w 160"/>
                <a:gd name="T17" fmla="*/ 3490 h 3758"/>
                <a:gd name="T18" fmla="*/ 26 w 160"/>
                <a:gd name="T19" fmla="*/ 267 h 3758"/>
                <a:gd name="T20" fmla="*/ 29 w 160"/>
                <a:gd name="T21" fmla="*/ 227 h 3758"/>
                <a:gd name="T22" fmla="*/ 36 w 160"/>
                <a:gd name="T23" fmla="*/ 188 h 3758"/>
                <a:gd name="T24" fmla="*/ 47 w 160"/>
                <a:gd name="T25" fmla="*/ 151 h 3758"/>
                <a:gd name="T26" fmla="*/ 63 w 160"/>
                <a:gd name="T27" fmla="*/ 116 h 3758"/>
                <a:gd name="T28" fmla="*/ 81 w 160"/>
                <a:gd name="T29" fmla="*/ 82 h 3758"/>
                <a:gd name="T30" fmla="*/ 105 w 160"/>
                <a:gd name="T31" fmla="*/ 52 h 3758"/>
                <a:gd name="T32" fmla="*/ 130 w 160"/>
                <a:gd name="T33" fmla="*/ 25 h 3758"/>
                <a:gd name="T34" fmla="*/ 160 w 160"/>
                <a:gd name="T35" fmla="*/ 0 h 3758"/>
                <a:gd name="T36" fmla="*/ 142 w 160"/>
                <a:gd name="T37" fmla="*/ 7 h 3758"/>
                <a:gd name="T38" fmla="*/ 110 w 160"/>
                <a:gd name="T39" fmla="*/ 25 h 3758"/>
                <a:gd name="T40" fmla="*/ 81 w 160"/>
                <a:gd name="T41" fmla="*/ 47 h 3758"/>
                <a:gd name="T42" fmla="*/ 56 w 160"/>
                <a:gd name="T43" fmla="*/ 72 h 3758"/>
                <a:gd name="T44" fmla="*/ 36 w 160"/>
                <a:gd name="T45" fmla="*/ 102 h 3758"/>
                <a:gd name="T46" fmla="*/ 19 w 160"/>
                <a:gd name="T47" fmla="*/ 134 h 3758"/>
                <a:gd name="T48" fmla="*/ 7 w 160"/>
                <a:gd name="T49" fmla="*/ 170 h 3758"/>
                <a:gd name="T50" fmla="*/ 0 w 160"/>
                <a:gd name="T51" fmla="*/ 208 h 3758"/>
                <a:gd name="T52" fmla="*/ 0 w 160"/>
                <a:gd name="T53" fmla="*/ 3531 h 3758"/>
                <a:gd name="T54" fmla="*/ 0 w 160"/>
                <a:gd name="T55" fmla="*/ 3549 h 3758"/>
                <a:gd name="T56" fmla="*/ 7 w 160"/>
                <a:gd name="T57" fmla="*/ 3586 h 3758"/>
                <a:gd name="T58" fmla="*/ 19 w 160"/>
                <a:gd name="T59" fmla="*/ 3622 h 3758"/>
                <a:gd name="T60" fmla="*/ 36 w 160"/>
                <a:gd name="T61" fmla="*/ 3655 h 3758"/>
                <a:gd name="T62" fmla="*/ 56 w 160"/>
                <a:gd name="T63" fmla="*/ 3684 h 3758"/>
                <a:gd name="T64" fmla="*/ 81 w 160"/>
                <a:gd name="T65" fmla="*/ 3711 h 3758"/>
                <a:gd name="T66" fmla="*/ 110 w 160"/>
                <a:gd name="T67" fmla="*/ 3733 h 3758"/>
                <a:gd name="T68" fmla="*/ 142 w 160"/>
                <a:gd name="T69" fmla="*/ 3751 h 3758"/>
                <a:gd name="T70" fmla="*/ 160 w 160"/>
                <a:gd name="T71" fmla="*/ 3758 h 37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160" h="3758">
                  <a:moveTo>
                    <a:pt x="160" y="3758"/>
                  </a:moveTo>
                  <a:lnTo>
                    <a:pt x="160" y="3758"/>
                  </a:lnTo>
                  <a:lnTo>
                    <a:pt x="145" y="3746"/>
                  </a:lnTo>
                  <a:lnTo>
                    <a:pt x="130" y="3733"/>
                  </a:lnTo>
                  <a:lnTo>
                    <a:pt x="116" y="3719"/>
                  </a:lnTo>
                  <a:lnTo>
                    <a:pt x="105" y="3706"/>
                  </a:lnTo>
                  <a:lnTo>
                    <a:pt x="93" y="3691"/>
                  </a:lnTo>
                  <a:lnTo>
                    <a:pt x="81" y="3675"/>
                  </a:lnTo>
                  <a:lnTo>
                    <a:pt x="71" y="3659"/>
                  </a:lnTo>
                  <a:lnTo>
                    <a:pt x="63" y="3642"/>
                  </a:lnTo>
                  <a:lnTo>
                    <a:pt x="54" y="3625"/>
                  </a:lnTo>
                  <a:lnTo>
                    <a:pt x="47" y="3607"/>
                  </a:lnTo>
                  <a:lnTo>
                    <a:pt x="41" y="3588"/>
                  </a:lnTo>
                  <a:lnTo>
                    <a:pt x="36" y="3569"/>
                  </a:lnTo>
                  <a:lnTo>
                    <a:pt x="32" y="3549"/>
                  </a:lnTo>
                  <a:lnTo>
                    <a:pt x="29" y="3531"/>
                  </a:lnTo>
                  <a:lnTo>
                    <a:pt x="27" y="3511"/>
                  </a:lnTo>
                  <a:lnTo>
                    <a:pt x="26" y="3490"/>
                  </a:lnTo>
                  <a:lnTo>
                    <a:pt x="26" y="267"/>
                  </a:lnTo>
                  <a:lnTo>
                    <a:pt x="26" y="267"/>
                  </a:lnTo>
                  <a:lnTo>
                    <a:pt x="27" y="247"/>
                  </a:lnTo>
                  <a:lnTo>
                    <a:pt x="29" y="227"/>
                  </a:lnTo>
                  <a:lnTo>
                    <a:pt x="32" y="207"/>
                  </a:lnTo>
                  <a:lnTo>
                    <a:pt x="36" y="188"/>
                  </a:lnTo>
                  <a:lnTo>
                    <a:pt x="41" y="170"/>
                  </a:lnTo>
                  <a:lnTo>
                    <a:pt x="47" y="151"/>
                  </a:lnTo>
                  <a:lnTo>
                    <a:pt x="54" y="133"/>
                  </a:lnTo>
                  <a:lnTo>
                    <a:pt x="63" y="116"/>
                  </a:lnTo>
                  <a:lnTo>
                    <a:pt x="71" y="99"/>
                  </a:lnTo>
                  <a:lnTo>
                    <a:pt x="81" y="82"/>
                  </a:lnTo>
                  <a:lnTo>
                    <a:pt x="93" y="67"/>
                  </a:lnTo>
                  <a:lnTo>
                    <a:pt x="105" y="52"/>
                  </a:lnTo>
                  <a:lnTo>
                    <a:pt x="116" y="38"/>
                  </a:lnTo>
                  <a:lnTo>
                    <a:pt x="130" y="25"/>
                  </a:lnTo>
                  <a:lnTo>
                    <a:pt x="145" y="12"/>
                  </a:lnTo>
                  <a:lnTo>
                    <a:pt x="160" y="0"/>
                  </a:lnTo>
                  <a:lnTo>
                    <a:pt x="160" y="0"/>
                  </a:lnTo>
                  <a:lnTo>
                    <a:pt x="142" y="7"/>
                  </a:lnTo>
                  <a:lnTo>
                    <a:pt x="126" y="15"/>
                  </a:lnTo>
                  <a:lnTo>
                    <a:pt x="110" y="25"/>
                  </a:lnTo>
                  <a:lnTo>
                    <a:pt x="96" y="35"/>
                  </a:lnTo>
                  <a:lnTo>
                    <a:pt x="81" y="47"/>
                  </a:lnTo>
                  <a:lnTo>
                    <a:pt x="68" y="59"/>
                  </a:lnTo>
                  <a:lnTo>
                    <a:pt x="56" y="72"/>
                  </a:lnTo>
                  <a:lnTo>
                    <a:pt x="46" y="87"/>
                  </a:lnTo>
                  <a:lnTo>
                    <a:pt x="36" y="102"/>
                  </a:lnTo>
                  <a:lnTo>
                    <a:pt x="26" y="118"/>
                  </a:lnTo>
                  <a:lnTo>
                    <a:pt x="19" y="134"/>
                  </a:lnTo>
                  <a:lnTo>
                    <a:pt x="12" y="153"/>
                  </a:lnTo>
                  <a:lnTo>
                    <a:pt x="7" y="170"/>
                  </a:lnTo>
                  <a:lnTo>
                    <a:pt x="4" y="188"/>
                  </a:lnTo>
                  <a:lnTo>
                    <a:pt x="0" y="208"/>
                  </a:lnTo>
                  <a:lnTo>
                    <a:pt x="0" y="227"/>
                  </a:lnTo>
                  <a:lnTo>
                    <a:pt x="0" y="3531"/>
                  </a:lnTo>
                  <a:lnTo>
                    <a:pt x="0" y="3531"/>
                  </a:lnTo>
                  <a:lnTo>
                    <a:pt x="0" y="3549"/>
                  </a:lnTo>
                  <a:lnTo>
                    <a:pt x="4" y="3568"/>
                  </a:lnTo>
                  <a:lnTo>
                    <a:pt x="7" y="3586"/>
                  </a:lnTo>
                  <a:lnTo>
                    <a:pt x="12" y="3605"/>
                  </a:lnTo>
                  <a:lnTo>
                    <a:pt x="19" y="3622"/>
                  </a:lnTo>
                  <a:lnTo>
                    <a:pt x="26" y="3638"/>
                  </a:lnTo>
                  <a:lnTo>
                    <a:pt x="36" y="3655"/>
                  </a:lnTo>
                  <a:lnTo>
                    <a:pt x="46" y="3670"/>
                  </a:lnTo>
                  <a:lnTo>
                    <a:pt x="56" y="3684"/>
                  </a:lnTo>
                  <a:lnTo>
                    <a:pt x="68" y="3699"/>
                  </a:lnTo>
                  <a:lnTo>
                    <a:pt x="81" y="3711"/>
                  </a:lnTo>
                  <a:lnTo>
                    <a:pt x="96" y="3723"/>
                  </a:lnTo>
                  <a:lnTo>
                    <a:pt x="110" y="3733"/>
                  </a:lnTo>
                  <a:lnTo>
                    <a:pt x="126" y="3743"/>
                  </a:lnTo>
                  <a:lnTo>
                    <a:pt x="142" y="3751"/>
                  </a:lnTo>
                  <a:lnTo>
                    <a:pt x="160" y="3758"/>
                  </a:lnTo>
                  <a:lnTo>
                    <a:pt x="160" y="3758"/>
                  </a:lnTo>
                  <a:close/>
                </a:path>
              </a:pathLst>
            </a:custGeom>
            <a:gradFill flip="none" rotWithShape="1">
              <a:gsLst>
                <a:gs pos="89000">
                  <a:schemeClr val="bg1">
                    <a:alpha val="43000"/>
                  </a:schemeClr>
                </a:gs>
                <a:gs pos="100000">
                  <a:schemeClr val="bg1">
                    <a:alpha val="0"/>
                  </a:schemeClr>
                </a:gs>
              </a:gsLst>
              <a:path path="circle">
                <a:fillToRect l="50000" t="50000" r="50000" b="50000"/>
              </a:path>
              <a:tileRect/>
            </a:gra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9" name="Freeform 12">
              <a:extLst>
                <a:ext uri="{FF2B5EF4-FFF2-40B4-BE49-F238E27FC236}">
                  <a16:creationId xmlns:a16="http://schemas.microsoft.com/office/drawing/2014/main" id="{68903854-D522-4988-AD18-03351D964154}"/>
                </a:ext>
              </a:extLst>
            </p:cNvPr>
            <p:cNvSpPr>
              <a:spLocks/>
            </p:cNvSpPr>
            <p:nvPr/>
          </p:nvSpPr>
          <p:spPr bwMode="auto">
            <a:xfrm>
              <a:off x="6912459" y="6077314"/>
              <a:ext cx="2690518" cy="214708"/>
            </a:xfrm>
            <a:custGeom>
              <a:avLst/>
              <a:gdLst>
                <a:gd name="T0" fmla="*/ 244 w 1817"/>
                <a:gd name="T1" fmla="*/ 123 h 145"/>
                <a:gd name="T2" fmla="*/ 226 w 1817"/>
                <a:gd name="T3" fmla="*/ 123 h 145"/>
                <a:gd name="T4" fmla="*/ 189 w 1817"/>
                <a:gd name="T5" fmla="*/ 118 h 145"/>
                <a:gd name="T6" fmla="*/ 155 w 1817"/>
                <a:gd name="T7" fmla="*/ 109 h 145"/>
                <a:gd name="T8" fmla="*/ 122 w 1817"/>
                <a:gd name="T9" fmla="*/ 98 h 145"/>
                <a:gd name="T10" fmla="*/ 76 w 1817"/>
                <a:gd name="T11" fmla="*/ 72 h 145"/>
                <a:gd name="T12" fmla="*/ 24 w 1817"/>
                <a:gd name="T13" fmla="*/ 27 h 145"/>
                <a:gd name="T14" fmla="*/ 0 w 1817"/>
                <a:gd name="T15" fmla="*/ 0 h 145"/>
                <a:gd name="T16" fmla="*/ 21 w 1817"/>
                <a:gd name="T17" fmla="*/ 30 h 145"/>
                <a:gd name="T18" fmla="*/ 42 w 1817"/>
                <a:gd name="T19" fmla="*/ 59 h 145"/>
                <a:gd name="T20" fmla="*/ 68 w 1817"/>
                <a:gd name="T21" fmla="*/ 84 h 145"/>
                <a:gd name="T22" fmla="*/ 98 w 1817"/>
                <a:gd name="T23" fmla="*/ 104 h 145"/>
                <a:gd name="T24" fmla="*/ 130 w 1817"/>
                <a:gd name="T25" fmla="*/ 121 h 145"/>
                <a:gd name="T26" fmla="*/ 164 w 1817"/>
                <a:gd name="T27" fmla="*/ 135 h 145"/>
                <a:gd name="T28" fmla="*/ 199 w 1817"/>
                <a:gd name="T29" fmla="*/ 143 h 145"/>
                <a:gd name="T30" fmla="*/ 238 w 1817"/>
                <a:gd name="T31" fmla="*/ 145 h 145"/>
                <a:gd name="T32" fmla="*/ 1580 w 1817"/>
                <a:gd name="T33" fmla="*/ 145 h 145"/>
                <a:gd name="T34" fmla="*/ 1619 w 1817"/>
                <a:gd name="T35" fmla="*/ 143 h 145"/>
                <a:gd name="T36" fmla="*/ 1654 w 1817"/>
                <a:gd name="T37" fmla="*/ 135 h 145"/>
                <a:gd name="T38" fmla="*/ 1688 w 1817"/>
                <a:gd name="T39" fmla="*/ 121 h 145"/>
                <a:gd name="T40" fmla="*/ 1720 w 1817"/>
                <a:gd name="T41" fmla="*/ 104 h 145"/>
                <a:gd name="T42" fmla="*/ 1750 w 1817"/>
                <a:gd name="T43" fmla="*/ 84 h 145"/>
                <a:gd name="T44" fmla="*/ 1775 w 1817"/>
                <a:gd name="T45" fmla="*/ 59 h 145"/>
                <a:gd name="T46" fmla="*/ 1799 w 1817"/>
                <a:gd name="T47" fmla="*/ 30 h 145"/>
                <a:gd name="T48" fmla="*/ 1817 w 1817"/>
                <a:gd name="T49" fmla="*/ 0 h 145"/>
                <a:gd name="T50" fmla="*/ 1794 w 1817"/>
                <a:gd name="T51" fmla="*/ 27 h 145"/>
                <a:gd name="T52" fmla="*/ 1741 w 1817"/>
                <a:gd name="T53" fmla="*/ 72 h 145"/>
                <a:gd name="T54" fmla="*/ 1696 w 1817"/>
                <a:gd name="T55" fmla="*/ 98 h 145"/>
                <a:gd name="T56" fmla="*/ 1662 w 1817"/>
                <a:gd name="T57" fmla="*/ 109 h 145"/>
                <a:gd name="T58" fmla="*/ 1629 w 1817"/>
                <a:gd name="T59" fmla="*/ 118 h 145"/>
                <a:gd name="T60" fmla="*/ 1592 w 1817"/>
                <a:gd name="T61" fmla="*/ 123 h 145"/>
                <a:gd name="T62" fmla="*/ 1573 w 1817"/>
                <a:gd name="T63" fmla="*/ 123 h 1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1817" h="145">
                  <a:moveTo>
                    <a:pt x="1573" y="123"/>
                  </a:moveTo>
                  <a:lnTo>
                    <a:pt x="244" y="123"/>
                  </a:lnTo>
                  <a:lnTo>
                    <a:pt x="244" y="123"/>
                  </a:lnTo>
                  <a:lnTo>
                    <a:pt x="226" y="123"/>
                  </a:lnTo>
                  <a:lnTo>
                    <a:pt x="207" y="121"/>
                  </a:lnTo>
                  <a:lnTo>
                    <a:pt x="189" y="118"/>
                  </a:lnTo>
                  <a:lnTo>
                    <a:pt x="172" y="114"/>
                  </a:lnTo>
                  <a:lnTo>
                    <a:pt x="155" y="109"/>
                  </a:lnTo>
                  <a:lnTo>
                    <a:pt x="138" y="104"/>
                  </a:lnTo>
                  <a:lnTo>
                    <a:pt x="122" y="98"/>
                  </a:lnTo>
                  <a:lnTo>
                    <a:pt x="106" y="89"/>
                  </a:lnTo>
                  <a:lnTo>
                    <a:pt x="76" y="72"/>
                  </a:lnTo>
                  <a:lnTo>
                    <a:pt x="49" y="51"/>
                  </a:lnTo>
                  <a:lnTo>
                    <a:pt x="24" y="27"/>
                  </a:lnTo>
                  <a:lnTo>
                    <a:pt x="0" y="0"/>
                  </a:lnTo>
                  <a:lnTo>
                    <a:pt x="0" y="0"/>
                  </a:lnTo>
                  <a:lnTo>
                    <a:pt x="10" y="15"/>
                  </a:lnTo>
                  <a:lnTo>
                    <a:pt x="21" y="30"/>
                  </a:lnTo>
                  <a:lnTo>
                    <a:pt x="31" y="45"/>
                  </a:lnTo>
                  <a:lnTo>
                    <a:pt x="42" y="59"/>
                  </a:lnTo>
                  <a:lnTo>
                    <a:pt x="54" y="72"/>
                  </a:lnTo>
                  <a:lnTo>
                    <a:pt x="68" y="84"/>
                  </a:lnTo>
                  <a:lnTo>
                    <a:pt x="83" y="94"/>
                  </a:lnTo>
                  <a:lnTo>
                    <a:pt x="98" y="104"/>
                  </a:lnTo>
                  <a:lnTo>
                    <a:pt x="113" y="114"/>
                  </a:lnTo>
                  <a:lnTo>
                    <a:pt x="130" y="121"/>
                  </a:lnTo>
                  <a:lnTo>
                    <a:pt x="147" y="130"/>
                  </a:lnTo>
                  <a:lnTo>
                    <a:pt x="164" y="135"/>
                  </a:lnTo>
                  <a:lnTo>
                    <a:pt x="182" y="140"/>
                  </a:lnTo>
                  <a:lnTo>
                    <a:pt x="199" y="143"/>
                  </a:lnTo>
                  <a:lnTo>
                    <a:pt x="219" y="145"/>
                  </a:lnTo>
                  <a:lnTo>
                    <a:pt x="238" y="145"/>
                  </a:lnTo>
                  <a:lnTo>
                    <a:pt x="1580" y="145"/>
                  </a:lnTo>
                  <a:lnTo>
                    <a:pt x="1580" y="145"/>
                  </a:lnTo>
                  <a:lnTo>
                    <a:pt x="1598" y="145"/>
                  </a:lnTo>
                  <a:lnTo>
                    <a:pt x="1619" y="143"/>
                  </a:lnTo>
                  <a:lnTo>
                    <a:pt x="1637" y="140"/>
                  </a:lnTo>
                  <a:lnTo>
                    <a:pt x="1654" y="135"/>
                  </a:lnTo>
                  <a:lnTo>
                    <a:pt x="1671" y="130"/>
                  </a:lnTo>
                  <a:lnTo>
                    <a:pt x="1688" y="121"/>
                  </a:lnTo>
                  <a:lnTo>
                    <a:pt x="1704" y="114"/>
                  </a:lnTo>
                  <a:lnTo>
                    <a:pt x="1720" y="104"/>
                  </a:lnTo>
                  <a:lnTo>
                    <a:pt x="1735" y="94"/>
                  </a:lnTo>
                  <a:lnTo>
                    <a:pt x="1750" y="84"/>
                  </a:lnTo>
                  <a:lnTo>
                    <a:pt x="1763" y="72"/>
                  </a:lnTo>
                  <a:lnTo>
                    <a:pt x="1775" y="59"/>
                  </a:lnTo>
                  <a:lnTo>
                    <a:pt x="1787" y="45"/>
                  </a:lnTo>
                  <a:lnTo>
                    <a:pt x="1799" y="30"/>
                  </a:lnTo>
                  <a:lnTo>
                    <a:pt x="1807" y="15"/>
                  </a:lnTo>
                  <a:lnTo>
                    <a:pt x="1817" y="0"/>
                  </a:lnTo>
                  <a:lnTo>
                    <a:pt x="1817" y="0"/>
                  </a:lnTo>
                  <a:lnTo>
                    <a:pt x="1794" y="27"/>
                  </a:lnTo>
                  <a:lnTo>
                    <a:pt x="1770" y="51"/>
                  </a:lnTo>
                  <a:lnTo>
                    <a:pt x="1741" y="72"/>
                  </a:lnTo>
                  <a:lnTo>
                    <a:pt x="1711" y="89"/>
                  </a:lnTo>
                  <a:lnTo>
                    <a:pt x="1696" y="98"/>
                  </a:lnTo>
                  <a:lnTo>
                    <a:pt x="1679" y="104"/>
                  </a:lnTo>
                  <a:lnTo>
                    <a:pt x="1662" y="109"/>
                  </a:lnTo>
                  <a:lnTo>
                    <a:pt x="1646" y="114"/>
                  </a:lnTo>
                  <a:lnTo>
                    <a:pt x="1629" y="118"/>
                  </a:lnTo>
                  <a:lnTo>
                    <a:pt x="1610" y="121"/>
                  </a:lnTo>
                  <a:lnTo>
                    <a:pt x="1592" y="123"/>
                  </a:lnTo>
                  <a:lnTo>
                    <a:pt x="1573" y="123"/>
                  </a:lnTo>
                  <a:lnTo>
                    <a:pt x="1573" y="123"/>
                  </a:lnTo>
                  <a:close/>
                </a:path>
              </a:pathLst>
            </a:custGeom>
            <a:gradFill flip="none" rotWithShape="1">
              <a:gsLst>
                <a:gs pos="0">
                  <a:schemeClr val="bg1">
                    <a:alpha val="43000"/>
                  </a:schemeClr>
                </a:gs>
                <a:gs pos="37000">
                  <a:schemeClr val="bg1">
                    <a:alpha val="0"/>
                  </a:schemeClr>
                </a:gs>
              </a:gsLst>
              <a:lin ang="16200000" scaled="1"/>
              <a:tileRect/>
            </a:gra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nvGrpSpPr>
            <p:cNvPr id="70" name="Group 69">
              <a:extLst>
                <a:ext uri="{FF2B5EF4-FFF2-40B4-BE49-F238E27FC236}">
                  <a16:creationId xmlns:a16="http://schemas.microsoft.com/office/drawing/2014/main" id="{0D3C36C7-D83B-4F81-B29F-39ECF6DFF4F2}"/>
                </a:ext>
              </a:extLst>
            </p:cNvPr>
            <p:cNvGrpSpPr/>
            <p:nvPr/>
          </p:nvGrpSpPr>
          <p:grpSpPr>
            <a:xfrm>
              <a:off x="6936156" y="674071"/>
              <a:ext cx="2615000" cy="5509858"/>
              <a:chOff x="6936156" y="674071"/>
              <a:chExt cx="2615000" cy="5509858"/>
            </a:xfrm>
          </p:grpSpPr>
          <p:sp>
            <p:nvSpPr>
              <p:cNvPr id="75" name="Freeform 18">
                <a:extLst>
                  <a:ext uri="{FF2B5EF4-FFF2-40B4-BE49-F238E27FC236}">
                    <a16:creationId xmlns:a16="http://schemas.microsoft.com/office/drawing/2014/main" id="{B7BFF159-F8BB-4C76-94A5-936C89268DBE}"/>
                  </a:ext>
                </a:extLst>
              </p:cNvPr>
              <p:cNvSpPr>
                <a:spLocks/>
              </p:cNvSpPr>
              <p:nvPr/>
            </p:nvSpPr>
            <p:spPr bwMode="auto">
              <a:xfrm>
                <a:off x="6936156" y="674071"/>
                <a:ext cx="2615000" cy="5509858"/>
              </a:xfrm>
              <a:custGeom>
                <a:avLst/>
                <a:gdLst>
                  <a:gd name="connsiteX0" fmla="*/ 310957 w 2615000"/>
                  <a:gd name="connsiteY0" fmla="*/ 39981 h 5509858"/>
                  <a:gd name="connsiteX1" fmla="*/ 282822 w 2615000"/>
                  <a:gd name="connsiteY1" fmla="*/ 45904 h 5509858"/>
                  <a:gd name="connsiteX2" fmla="*/ 256169 w 2615000"/>
                  <a:gd name="connsiteY2" fmla="*/ 53308 h 5509858"/>
                  <a:gd name="connsiteX3" fmla="*/ 228035 w 2615000"/>
                  <a:gd name="connsiteY3" fmla="*/ 62192 h 5509858"/>
                  <a:gd name="connsiteX4" fmla="*/ 202862 w 2615000"/>
                  <a:gd name="connsiteY4" fmla="*/ 75519 h 5509858"/>
                  <a:gd name="connsiteX5" fmla="*/ 179170 w 2615000"/>
                  <a:gd name="connsiteY5" fmla="*/ 90327 h 5509858"/>
                  <a:gd name="connsiteX6" fmla="*/ 156959 w 2615000"/>
                  <a:gd name="connsiteY6" fmla="*/ 105134 h 5509858"/>
                  <a:gd name="connsiteX7" fmla="*/ 136228 w 2615000"/>
                  <a:gd name="connsiteY7" fmla="*/ 124384 h 5509858"/>
                  <a:gd name="connsiteX8" fmla="*/ 116979 w 2615000"/>
                  <a:gd name="connsiteY8" fmla="*/ 145114 h 5509858"/>
                  <a:gd name="connsiteX9" fmla="*/ 99210 w 2615000"/>
                  <a:gd name="connsiteY9" fmla="*/ 167325 h 5509858"/>
                  <a:gd name="connsiteX10" fmla="*/ 85883 w 2615000"/>
                  <a:gd name="connsiteY10" fmla="*/ 192498 h 5509858"/>
                  <a:gd name="connsiteX11" fmla="*/ 74037 w 2615000"/>
                  <a:gd name="connsiteY11" fmla="*/ 217671 h 5509858"/>
                  <a:gd name="connsiteX12" fmla="*/ 63672 w 2615000"/>
                  <a:gd name="connsiteY12" fmla="*/ 244324 h 5509858"/>
                  <a:gd name="connsiteX13" fmla="*/ 56268 w 2615000"/>
                  <a:gd name="connsiteY13" fmla="*/ 272458 h 5509858"/>
                  <a:gd name="connsiteX14" fmla="*/ 51826 w 2615000"/>
                  <a:gd name="connsiteY14" fmla="*/ 302073 h 5509858"/>
                  <a:gd name="connsiteX15" fmla="*/ 48864 w 2615000"/>
                  <a:gd name="connsiteY15" fmla="*/ 331688 h 5509858"/>
                  <a:gd name="connsiteX16" fmla="*/ 48864 w 2615000"/>
                  <a:gd name="connsiteY16" fmla="*/ 5179653 h 5509858"/>
                  <a:gd name="connsiteX17" fmla="*/ 51826 w 2615000"/>
                  <a:gd name="connsiteY17" fmla="*/ 5209268 h 5509858"/>
                  <a:gd name="connsiteX18" fmla="*/ 56268 w 2615000"/>
                  <a:gd name="connsiteY18" fmla="*/ 5238883 h 5509858"/>
                  <a:gd name="connsiteX19" fmla="*/ 63672 w 2615000"/>
                  <a:gd name="connsiteY19" fmla="*/ 5267017 h 5509858"/>
                  <a:gd name="connsiteX20" fmla="*/ 74037 w 2615000"/>
                  <a:gd name="connsiteY20" fmla="*/ 5293670 h 5509858"/>
                  <a:gd name="connsiteX21" fmla="*/ 85883 w 2615000"/>
                  <a:gd name="connsiteY21" fmla="*/ 5318843 h 5509858"/>
                  <a:gd name="connsiteX22" fmla="*/ 99210 w 2615000"/>
                  <a:gd name="connsiteY22" fmla="*/ 5341054 h 5509858"/>
                  <a:gd name="connsiteX23" fmla="*/ 116979 w 2615000"/>
                  <a:gd name="connsiteY23" fmla="*/ 5363265 h 5509858"/>
                  <a:gd name="connsiteX24" fmla="*/ 136228 w 2615000"/>
                  <a:gd name="connsiteY24" fmla="*/ 5385477 h 5509858"/>
                  <a:gd name="connsiteX25" fmla="*/ 156959 w 2615000"/>
                  <a:gd name="connsiteY25" fmla="*/ 5403246 h 5509858"/>
                  <a:gd name="connsiteX26" fmla="*/ 179170 w 2615000"/>
                  <a:gd name="connsiteY26" fmla="*/ 5421015 h 5509858"/>
                  <a:gd name="connsiteX27" fmla="*/ 202862 w 2615000"/>
                  <a:gd name="connsiteY27" fmla="*/ 5435822 h 5509858"/>
                  <a:gd name="connsiteX28" fmla="*/ 228035 w 2615000"/>
                  <a:gd name="connsiteY28" fmla="*/ 5447668 h 5509858"/>
                  <a:gd name="connsiteX29" fmla="*/ 256169 w 2615000"/>
                  <a:gd name="connsiteY29" fmla="*/ 5458033 h 5509858"/>
                  <a:gd name="connsiteX30" fmla="*/ 282822 w 2615000"/>
                  <a:gd name="connsiteY30" fmla="*/ 5465437 h 5509858"/>
                  <a:gd name="connsiteX31" fmla="*/ 310957 w 2615000"/>
                  <a:gd name="connsiteY31" fmla="*/ 5468399 h 5509858"/>
                  <a:gd name="connsiteX32" fmla="*/ 340571 w 2615000"/>
                  <a:gd name="connsiteY32" fmla="*/ 5469879 h 5509858"/>
                  <a:gd name="connsiteX33" fmla="*/ 2272947 w 2615000"/>
                  <a:gd name="connsiteY33" fmla="*/ 5469879 h 5509858"/>
                  <a:gd name="connsiteX34" fmla="*/ 2304042 w 2615000"/>
                  <a:gd name="connsiteY34" fmla="*/ 5468399 h 5509858"/>
                  <a:gd name="connsiteX35" fmla="*/ 2330696 w 2615000"/>
                  <a:gd name="connsiteY35" fmla="*/ 5465437 h 5509858"/>
                  <a:gd name="connsiteX36" fmla="*/ 2360311 w 2615000"/>
                  <a:gd name="connsiteY36" fmla="*/ 5458033 h 5509858"/>
                  <a:gd name="connsiteX37" fmla="*/ 2385484 w 2615000"/>
                  <a:gd name="connsiteY37" fmla="*/ 5447668 h 5509858"/>
                  <a:gd name="connsiteX38" fmla="*/ 2413618 w 2615000"/>
                  <a:gd name="connsiteY38" fmla="*/ 5435822 h 5509858"/>
                  <a:gd name="connsiteX39" fmla="*/ 2435829 w 2615000"/>
                  <a:gd name="connsiteY39" fmla="*/ 5421015 h 5509858"/>
                  <a:gd name="connsiteX40" fmla="*/ 2458040 w 2615000"/>
                  <a:gd name="connsiteY40" fmla="*/ 5403246 h 5509858"/>
                  <a:gd name="connsiteX41" fmla="*/ 2480252 w 2615000"/>
                  <a:gd name="connsiteY41" fmla="*/ 5385477 h 5509858"/>
                  <a:gd name="connsiteX42" fmla="*/ 2498020 w 2615000"/>
                  <a:gd name="connsiteY42" fmla="*/ 5363265 h 5509858"/>
                  <a:gd name="connsiteX43" fmla="*/ 2515789 w 2615000"/>
                  <a:gd name="connsiteY43" fmla="*/ 5341054 h 5509858"/>
                  <a:gd name="connsiteX44" fmla="*/ 2530597 w 2615000"/>
                  <a:gd name="connsiteY44" fmla="*/ 5318843 h 5509858"/>
                  <a:gd name="connsiteX45" fmla="*/ 2542443 w 2615000"/>
                  <a:gd name="connsiteY45" fmla="*/ 5293670 h 5509858"/>
                  <a:gd name="connsiteX46" fmla="*/ 2552808 w 2615000"/>
                  <a:gd name="connsiteY46" fmla="*/ 5267017 h 5509858"/>
                  <a:gd name="connsiteX47" fmla="*/ 2557250 w 2615000"/>
                  <a:gd name="connsiteY47" fmla="*/ 5238883 h 5509858"/>
                  <a:gd name="connsiteX48" fmla="*/ 2561692 w 2615000"/>
                  <a:gd name="connsiteY48" fmla="*/ 5209268 h 5509858"/>
                  <a:gd name="connsiteX49" fmla="*/ 2564654 w 2615000"/>
                  <a:gd name="connsiteY49" fmla="*/ 5179653 h 5509858"/>
                  <a:gd name="connsiteX50" fmla="*/ 2564654 w 2615000"/>
                  <a:gd name="connsiteY50" fmla="*/ 331688 h 5509858"/>
                  <a:gd name="connsiteX51" fmla="*/ 2561692 w 2615000"/>
                  <a:gd name="connsiteY51" fmla="*/ 302073 h 5509858"/>
                  <a:gd name="connsiteX52" fmla="*/ 2557250 w 2615000"/>
                  <a:gd name="connsiteY52" fmla="*/ 272458 h 5509858"/>
                  <a:gd name="connsiteX53" fmla="*/ 2552808 w 2615000"/>
                  <a:gd name="connsiteY53" fmla="*/ 244324 h 5509858"/>
                  <a:gd name="connsiteX54" fmla="*/ 2542443 w 2615000"/>
                  <a:gd name="connsiteY54" fmla="*/ 217671 h 5509858"/>
                  <a:gd name="connsiteX55" fmla="*/ 2530597 w 2615000"/>
                  <a:gd name="connsiteY55" fmla="*/ 192498 h 5509858"/>
                  <a:gd name="connsiteX56" fmla="*/ 2515789 w 2615000"/>
                  <a:gd name="connsiteY56" fmla="*/ 167325 h 5509858"/>
                  <a:gd name="connsiteX57" fmla="*/ 2498020 w 2615000"/>
                  <a:gd name="connsiteY57" fmla="*/ 145114 h 5509858"/>
                  <a:gd name="connsiteX58" fmla="*/ 2480252 w 2615000"/>
                  <a:gd name="connsiteY58" fmla="*/ 124384 h 5509858"/>
                  <a:gd name="connsiteX59" fmla="*/ 2458040 w 2615000"/>
                  <a:gd name="connsiteY59" fmla="*/ 105134 h 5509858"/>
                  <a:gd name="connsiteX60" fmla="*/ 2435829 w 2615000"/>
                  <a:gd name="connsiteY60" fmla="*/ 90327 h 5509858"/>
                  <a:gd name="connsiteX61" fmla="*/ 2413618 w 2615000"/>
                  <a:gd name="connsiteY61" fmla="*/ 75519 h 5509858"/>
                  <a:gd name="connsiteX62" fmla="*/ 2385484 w 2615000"/>
                  <a:gd name="connsiteY62" fmla="*/ 62192 h 5509858"/>
                  <a:gd name="connsiteX63" fmla="*/ 2360311 w 2615000"/>
                  <a:gd name="connsiteY63" fmla="*/ 53308 h 5509858"/>
                  <a:gd name="connsiteX64" fmla="*/ 2330696 w 2615000"/>
                  <a:gd name="connsiteY64" fmla="*/ 45904 h 5509858"/>
                  <a:gd name="connsiteX65" fmla="*/ 2304042 w 2615000"/>
                  <a:gd name="connsiteY65" fmla="*/ 39981 h 5509858"/>
                  <a:gd name="connsiteX66" fmla="*/ 2272947 w 2615000"/>
                  <a:gd name="connsiteY66" fmla="*/ 39981 h 5509858"/>
                  <a:gd name="connsiteX67" fmla="*/ 2061200 w 2615000"/>
                  <a:gd name="connsiteY67" fmla="*/ 39981 h 5509858"/>
                  <a:gd name="connsiteX68" fmla="*/ 2049354 w 2615000"/>
                  <a:gd name="connsiteY68" fmla="*/ 39981 h 5509858"/>
                  <a:gd name="connsiteX69" fmla="*/ 2038989 w 2615000"/>
                  <a:gd name="connsiteY69" fmla="*/ 42943 h 5509858"/>
                  <a:gd name="connsiteX70" fmla="*/ 2028623 w 2615000"/>
                  <a:gd name="connsiteY70" fmla="*/ 47385 h 5509858"/>
                  <a:gd name="connsiteX71" fmla="*/ 2021220 w 2615000"/>
                  <a:gd name="connsiteY71" fmla="*/ 54789 h 5509858"/>
                  <a:gd name="connsiteX72" fmla="*/ 2013816 w 2615000"/>
                  <a:gd name="connsiteY72" fmla="*/ 62192 h 5509858"/>
                  <a:gd name="connsiteX73" fmla="*/ 2009374 w 2615000"/>
                  <a:gd name="connsiteY73" fmla="*/ 72558 h 5509858"/>
                  <a:gd name="connsiteX74" fmla="*/ 2006412 w 2615000"/>
                  <a:gd name="connsiteY74" fmla="*/ 82923 h 5509858"/>
                  <a:gd name="connsiteX75" fmla="*/ 2006412 w 2615000"/>
                  <a:gd name="connsiteY75" fmla="*/ 94769 h 5509858"/>
                  <a:gd name="connsiteX76" fmla="*/ 2004932 w 2615000"/>
                  <a:gd name="connsiteY76" fmla="*/ 109576 h 5509858"/>
                  <a:gd name="connsiteX77" fmla="*/ 2004932 w 2615000"/>
                  <a:gd name="connsiteY77" fmla="*/ 124384 h 5509858"/>
                  <a:gd name="connsiteX78" fmla="*/ 1994566 w 2615000"/>
                  <a:gd name="connsiteY78" fmla="*/ 152518 h 5509858"/>
                  <a:gd name="connsiteX79" fmla="*/ 1982720 w 2615000"/>
                  <a:gd name="connsiteY79" fmla="*/ 177691 h 5509858"/>
                  <a:gd name="connsiteX80" fmla="*/ 1961990 w 2615000"/>
                  <a:gd name="connsiteY80" fmla="*/ 199902 h 5509858"/>
                  <a:gd name="connsiteX81" fmla="*/ 1939778 w 2615000"/>
                  <a:gd name="connsiteY81" fmla="*/ 217671 h 5509858"/>
                  <a:gd name="connsiteX82" fmla="*/ 1914606 w 2615000"/>
                  <a:gd name="connsiteY82" fmla="*/ 232478 h 5509858"/>
                  <a:gd name="connsiteX83" fmla="*/ 1887952 w 2615000"/>
                  <a:gd name="connsiteY83" fmla="*/ 239882 h 5509858"/>
                  <a:gd name="connsiteX84" fmla="*/ 1873145 w 2615000"/>
                  <a:gd name="connsiteY84" fmla="*/ 241363 h 5509858"/>
                  <a:gd name="connsiteX85" fmla="*/ 1856857 w 2615000"/>
                  <a:gd name="connsiteY85" fmla="*/ 241363 h 5509858"/>
                  <a:gd name="connsiteX86" fmla="*/ 756662 w 2615000"/>
                  <a:gd name="connsiteY86" fmla="*/ 241363 h 5509858"/>
                  <a:gd name="connsiteX87" fmla="*/ 741854 w 2615000"/>
                  <a:gd name="connsiteY87" fmla="*/ 241363 h 5509858"/>
                  <a:gd name="connsiteX88" fmla="*/ 727047 w 2615000"/>
                  <a:gd name="connsiteY88" fmla="*/ 239882 h 5509858"/>
                  <a:gd name="connsiteX89" fmla="*/ 698912 w 2615000"/>
                  <a:gd name="connsiteY89" fmla="*/ 232478 h 5509858"/>
                  <a:gd name="connsiteX90" fmla="*/ 673740 w 2615000"/>
                  <a:gd name="connsiteY90" fmla="*/ 217671 h 5509858"/>
                  <a:gd name="connsiteX91" fmla="*/ 651528 w 2615000"/>
                  <a:gd name="connsiteY91" fmla="*/ 199902 h 5509858"/>
                  <a:gd name="connsiteX92" fmla="*/ 633759 w 2615000"/>
                  <a:gd name="connsiteY92" fmla="*/ 177691 h 5509858"/>
                  <a:gd name="connsiteX93" fmla="*/ 618952 w 2615000"/>
                  <a:gd name="connsiteY93" fmla="*/ 152518 h 5509858"/>
                  <a:gd name="connsiteX94" fmla="*/ 611548 w 2615000"/>
                  <a:gd name="connsiteY94" fmla="*/ 124384 h 5509858"/>
                  <a:gd name="connsiteX95" fmla="*/ 610068 w 2615000"/>
                  <a:gd name="connsiteY95" fmla="*/ 109576 h 5509858"/>
                  <a:gd name="connsiteX96" fmla="*/ 610068 w 2615000"/>
                  <a:gd name="connsiteY96" fmla="*/ 94769 h 5509858"/>
                  <a:gd name="connsiteX97" fmla="*/ 607106 w 2615000"/>
                  <a:gd name="connsiteY97" fmla="*/ 82923 h 5509858"/>
                  <a:gd name="connsiteX98" fmla="*/ 604145 w 2615000"/>
                  <a:gd name="connsiteY98" fmla="*/ 72558 h 5509858"/>
                  <a:gd name="connsiteX99" fmla="*/ 599702 w 2615000"/>
                  <a:gd name="connsiteY99" fmla="*/ 62192 h 5509858"/>
                  <a:gd name="connsiteX100" fmla="*/ 592299 w 2615000"/>
                  <a:gd name="connsiteY100" fmla="*/ 54789 h 5509858"/>
                  <a:gd name="connsiteX101" fmla="*/ 584895 w 2615000"/>
                  <a:gd name="connsiteY101" fmla="*/ 47385 h 5509858"/>
                  <a:gd name="connsiteX102" fmla="*/ 574530 w 2615000"/>
                  <a:gd name="connsiteY102" fmla="*/ 42943 h 5509858"/>
                  <a:gd name="connsiteX103" fmla="*/ 564164 w 2615000"/>
                  <a:gd name="connsiteY103" fmla="*/ 39981 h 5509858"/>
                  <a:gd name="connsiteX104" fmla="*/ 555280 w 2615000"/>
                  <a:gd name="connsiteY104" fmla="*/ 39981 h 5509858"/>
                  <a:gd name="connsiteX105" fmla="*/ 340571 w 2615000"/>
                  <a:gd name="connsiteY105" fmla="*/ 39981 h 5509858"/>
                  <a:gd name="connsiteX106" fmla="*/ 315399 w 2615000"/>
                  <a:gd name="connsiteY106" fmla="*/ 0 h 5509858"/>
                  <a:gd name="connsiteX107" fmla="*/ 350937 w 2615000"/>
                  <a:gd name="connsiteY107" fmla="*/ 0 h 5509858"/>
                  <a:gd name="connsiteX108" fmla="*/ 2264063 w 2615000"/>
                  <a:gd name="connsiteY108" fmla="*/ 0 h 5509858"/>
                  <a:gd name="connsiteX109" fmla="*/ 2301082 w 2615000"/>
                  <a:gd name="connsiteY109" fmla="*/ 0 h 5509858"/>
                  <a:gd name="connsiteX110" fmla="*/ 2335139 w 2615000"/>
                  <a:gd name="connsiteY110" fmla="*/ 5923 h 5509858"/>
                  <a:gd name="connsiteX111" fmla="*/ 2367715 w 2615000"/>
                  <a:gd name="connsiteY111" fmla="*/ 14808 h 5509858"/>
                  <a:gd name="connsiteX112" fmla="*/ 2400292 w 2615000"/>
                  <a:gd name="connsiteY112" fmla="*/ 28134 h 5509858"/>
                  <a:gd name="connsiteX113" fmla="*/ 2429906 w 2615000"/>
                  <a:gd name="connsiteY113" fmla="*/ 42942 h 5509858"/>
                  <a:gd name="connsiteX114" fmla="*/ 2461002 w 2615000"/>
                  <a:gd name="connsiteY114" fmla="*/ 60711 h 5509858"/>
                  <a:gd name="connsiteX115" fmla="*/ 2487656 w 2615000"/>
                  <a:gd name="connsiteY115" fmla="*/ 79960 h 5509858"/>
                  <a:gd name="connsiteX116" fmla="*/ 2512828 w 2615000"/>
                  <a:gd name="connsiteY116" fmla="*/ 102172 h 5509858"/>
                  <a:gd name="connsiteX117" fmla="*/ 2535040 w 2615000"/>
                  <a:gd name="connsiteY117" fmla="*/ 127344 h 5509858"/>
                  <a:gd name="connsiteX118" fmla="*/ 2554289 w 2615000"/>
                  <a:gd name="connsiteY118" fmla="*/ 155479 h 5509858"/>
                  <a:gd name="connsiteX119" fmla="*/ 2572058 w 2615000"/>
                  <a:gd name="connsiteY119" fmla="*/ 182132 h 5509858"/>
                  <a:gd name="connsiteX120" fmla="*/ 2586866 w 2615000"/>
                  <a:gd name="connsiteY120" fmla="*/ 214708 h 5509858"/>
                  <a:gd name="connsiteX121" fmla="*/ 2600192 w 2615000"/>
                  <a:gd name="connsiteY121" fmla="*/ 244323 h 5509858"/>
                  <a:gd name="connsiteX122" fmla="*/ 2607596 w 2615000"/>
                  <a:gd name="connsiteY122" fmla="*/ 279861 h 5509858"/>
                  <a:gd name="connsiteX123" fmla="*/ 2612038 w 2615000"/>
                  <a:gd name="connsiteY123" fmla="*/ 313918 h 5509858"/>
                  <a:gd name="connsiteX124" fmla="*/ 2615000 w 2615000"/>
                  <a:gd name="connsiteY124" fmla="*/ 349456 h 5509858"/>
                  <a:gd name="connsiteX125" fmla="*/ 2615000 w 2615000"/>
                  <a:gd name="connsiteY125" fmla="*/ 5161883 h 5509858"/>
                  <a:gd name="connsiteX126" fmla="*/ 2612038 w 2615000"/>
                  <a:gd name="connsiteY126" fmla="*/ 5195940 h 5509858"/>
                  <a:gd name="connsiteX127" fmla="*/ 2607596 w 2615000"/>
                  <a:gd name="connsiteY127" fmla="*/ 5231478 h 5509858"/>
                  <a:gd name="connsiteX128" fmla="*/ 2600192 w 2615000"/>
                  <a:gd name="connsiteY128" fmla="*/ 5264054 h 5509858"/>
                  <a:gd name="connsiteX129" fmla="*/ 2586866 w 2615000"/>
                  <a:gd name="connsiteY129" fmla="*/ 5296631 h 5509858"/>
                  <a:gd name="connsiteX130" fmla="*/ 2572058 w 2615000"/>
                  <a:gd name="connsiteY130" fmla="*/ 5329207 h 5509858"/>
                  <a:gd name="connsiteX131" fmla="*/ 2554289 w 2615000"/>
                  <a:gd name="connsiteY131" fmla="*/ 5355861 h 5509858"/>
                  <a:gd name="connsiteX132" fmla="*/ 2535040 w 2615000"/>
                  <a:gd name="connsiteY132" fmla="*/ 5383995 h 5509858"/>
                  <a:gd name="connsiteX133" fmla="*/ 2512828 w 2615000"/>
                  <a:gd name="connsiteY133" fmla="*/ 5407687 h 5509858"/>
                  <a:gd name="connsiteX134" fmla="*/ 2487656 w 2615000"/>
                  <a:gd name="connsiteY134" fmla="*/ 5431379 h 5509858"/>
                  <a:gd name="connsiteX135" fmla="*/ 2461002 w 2615000"/>
                  <a:gd name="connsiteY135" fmla="*/ 5450628 h 5509858"/>
                  <a:gd name="connsiteX136" fmla="*/ 2429906 w 2615000"/>
                  <a:gd name="connsiteY136" fmla="*/ 5468397 h 5509858"/>
                  <a:gd name="connsiteX137" fmla="*/ 2400292 w 2615000"/>
                  <a:gd name="connsiteY137" fmla="*/ 5483205 h 5509858"/>
                  <a:gd name="connsiteX138" fmla="*/ 2367715 w 2615000"/>
                  <a:gd name="connsiteY138" fmla="*/ 5495051 h 5509858"/>
                  <a:gd name="connsiteX139" fmla="*/ 2335139 w 2615000"/>
                  <a:gd name="connsiteY139" fmla="*/ 5502455 h 5509858"/>
                  <a:gd name="connsiteX140" fmla="*/ 2301082 w 2615000"/>
                  <a:gd name="connsiteY140" fmla="*/ 5508378 h 5509858"/>
                  <a:gd name="connsiteX141" fmla="*/ 2264063 w 2615000"/>
                  <a:gd name="connsiteY141" fmla="*/ 5509858 h 5509858"/>
                  <a:gd name="connsiteX142" fmla="*/ 350937 w 2615000"/>
                  <a:gd name="connsiteY142" fmla="*/ 5509858 h 5509858"/>
                  <a:gd name="connsiteX143" fmla="*/ 315399 w 2615000"/>
                  <a:gd name="connsiteY143" fmla="*/ 5508378 h 5509858"/>
                  <a:gd name="connsiteX144" fmla="*/ 281342 w 2615000"/>
                  <a:gd name="connsiteY144" fmla="*/ 5502455 h 5509858"/>
                  <a:gd name="connsiteX145" fmla="*/ 245804 w 2615000"/>
                  <a:gd name="connsiteY145" fmla="*/ 5495051 h 5509858"/>
                  <a:gd name="connsiteX146" fmla="*/ 213228 w 2615000"/>
                  <a:gd name="connsiteY146" fmla="*/ 5483205 h 5509858"/>
                  <a:gd name="connsiteX147" fmla="*/ 183613 w 2615000"/>
                  <a:gd name="connsiteY147" fmla="*/ 5468397 h 5509858"/>
                  <a:gd name="connsiteX148" fmla="*/ 153998 w 2615000"/>
                  <a:gd name="connsiteY148" fmla="*/ 5450628 h 5509858"/>
                  <a:gd name="connsiteX149" fmla="*/ 128825 w 2615000"/>
                  <a:gd name="connsiteY149" fmla="*/ 5431379 h 5509858"/>
                  <a:gd name="connsiteX150" fmla="*/ 103653 w 2615000"/>
                  <a:gd name="connsiteY150" fmla="*/ 5407687 h 5509858"/>
                  <a:gd name="connsiteX151" fmla="*/ 78480 w 2615000"/>
                  <a:gd name="connsiteY151" fmla="*/ 5383995 h 5509858"/>
                  <a:gd name="connsiteX152" fmla="*/ 59230 w 2615000"/>
                  <a:gd name="connsiteY152" fmla="*/ 5355861 h 5509858"/>
                  <a:gd name="connsiteX153" fmla="*/ 41461 w 2615000"/>
                  <a:gd name="connsiteY153" fmla="*/ 5329207 h 5509858"/>
                  <a:gd name="connsiteX154" fmla="*/ 26654 w 2615000"/>
                  <a:gd name="connsiteY154" fmla="*/ 5296631 h 5509858"/>
                  <a:gd name="connsiteX155" fmla="*/ 16288 w 2615000"/>
                  <a:gd name="connsiteY155" fmla="*/ 5264054 h 5509858"/>
                  <a:gd name="connsiteX156" fmla="*/ 7404 w 2615000"/>
                  <a:gd name="connsiteY156" fmla="*/ 5231478 h 5509858"/>
                  <a:gd name="connsiteX157" fmla="*/ 1481 w 2615000"/>
                  <a:gd name="connsiteY157" fmla="*/ 5195940 h 5509858"/>
                  <a:gd name="connsiteX158" fmla="*/ 0 w 2615000"/>
                  <a:gd name="connsiteY158" fmla="*/ 5161883 h 5509858"/>
                  <a:gd name="connsiteX159" fmla="*/ 0 w 2615000"/>
                  <a:gd name="connsiteY159" fmla="*/ 349456 h 5509858"/>
                  <a:gd name="connsiteX160" fmla="*/ 1481 w 2615000"/>
                  <a:gd name="connsiteY160" fmla="*/ 313918 h 5509858"/>
                  <a:gd name="connsiteX161" fmla="*/ 7404 w 2615000"/>
                  <a:gd name="connsiteY161" fmla="*/ 279861 h 5509858"/>
                  <a:gd name="connsiteX162" fmla="*/ 16288 w 2615000"/>
                  <a:gd name="connsiteY162" fmla="*/ 244323 h 5509858"/>
                  <a:gd name="connsiteX163" fmla="*/ 26654 w 2615000"/>
                  <a:gd name="connsiteY163" fmla="*/ 214708 h 5509858"/>
                  <a:gd name="connsiteX164" fmla="*/ 41461 w 2615000"/>
                  <a:gd name="connsiteY164" fmla="*/ 182132 h 5509858"/>
                  <a:gd name="connsiteX165" fmla="*/ 59230 w 2615000"/>
                  <a:gd name="connsiteY165" fmla="*/ 155479 h 5509858"/>
                  <a:gd name="connsiteX166" fmla="*/ 78480 w 2615000"/>
                  <a:gd name="connsiteY166" fmla="*/ 127344 h 5509858"/>
                  <a:gd name="connsiteX167" fmla="*/ 103653 w 2615000"/>
                  <a:gd name="connsiteY167" fmla="*/ 102172 h 5509858"/>
                  <a:gd name="connsiteX168" fmla="*/ 128825 w 2615000"/>
                  <a:gd name="connsiteY168" fmla="*/ 79960 h 5509858"/>
                  <a:gd name="connsiteX169" fmla="*/ 153998 w 2615000"/>
                  <a:gd name="connsiteY169" fmla="*/ 60711 h 5509858"/>
                  <a:gd name="connsiteX170" fmla="*/ 183613 w 2615000"/>
                  <a:gd name="connsiteY170" fmla="*/ 42942 h 5509858"/>
                  <a:gd name="connsiteX171" fmla="*/ 213228 w 2615000"/>
                  <a:gd name="connsiteY171" fmla="*/ 28134 h 5509858"/>
                  <a:gd name="connsiteX172" fmla="*/ 245804 w 2615000"/>
                  <a:gd name="connsiteY172" fmla="*/ 14808 h 5509858"/>
                  <a:gd name="connsiteX173" fmla="*/ 281342 w 2615000"/>
                  <a:gd name="connsiteY173" fmla="*/ 5923 h 55098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Lst>
                <a:rect l="l" t="t" r="r" b="b"/>
                <a:pathLst>
                  <a:path w="2615000" h="5509858">
                    <a:moveTo>
                      <a:pt x="310957" y="39981"/>
                    </a:moveTo>
                    <a:lnTo>
                      <a:pt x="282822" y="45904"/>
                    </a:lnTo>
                    <a:lnTo>
                      <a:pt x="256169" y="53308"/>
                    </a:lnTo>
                    <a:lnTo>
                      <a:pt x="228035" y="62192"/>
                    </a:lnTo>
                    <a:lnTo>
                      <a:pt x="202862" y="75519"/>
                    </a:lnTo>
                    <a:lnTo>
                      <a:pt x="179170" y="90327"/>
                    </a:lnTo>
                    <a:lnTo>
                      <a:pt x="156959" y="105134"/>
                    </a:lnTo>
                    <a:lnTo>
                      <a:pt x="136228" y="124384"/>
                    </a:lnTo>
                    <a:lnTo>
                      <a:pt x="116979" y="145114"/>
                    </a:lnTo>
                    <a:lnTo>
                      <a:pt x="99210" y="167325"/>
                    </a:lnTo>
                    <a:lnTo>
                      <a:pt x="85883" y="192498"/>
                    </a:lnTo>
                    <a:lnTo>
                      <a:pt x="74037" y="217671"/>
                    </a:lnTo>
                    <a:lnTo>
                      <a:pt x="63672" y="244324"/>
                    </a:lnTo>
                    <a:lnTo>
                      <a:pt x="56268" y="272458"/>
                    </a:lnTo>
                    <a:lnTo>
                      <a:pt x="51826" y="302073"/>
                    </a:lnTo>
                    <a:lnTo>
                      <a:pt x="48864" y="331688"/>
                    </a:lnTo>
                    <a:lnTo>
                      <a:pt x="48864" y="5179653"/>
                    </a:lnTo>
                    <a:lnTo>
                      <a:pt x="51826" y="5209268"/>
                    </a:lnTo>
                    <a:lnTo>
                      <a:pt x="56268" y="5238883"/>
                    </a:lnTo>
                    <a:lnTo>
                      <a:pt x="63672" y="5267017"/>
                    </a:lnTo>
                    <a:lnTo>
                      <a:pt x="74037" y="5293670"/>
                    </a:lnTo>
                    <a:lnTo>
                      <a:pt x="85883" y="5318843"/>
                    </a:lnTo>
                    <a:lnTo>
                      <a:pt x="99210" y="5341054"/>
                    </a:lnTo>
                    <a:lnTo>
                      <a:pt x="116979" y="5363265"/>
                    </a:lnTo>
                    <a:lnTo>
                      <a:pt x="136228" y="5385477"/>
                    </a:lnTo>
                    <a:lnTo>
                      <a:pt x="156959" y="5403246"/>
                    </a:lnTo>
                    <a:lnTo>
                      <a:pt x="179170" y="5421015"/>
                    </a:lnTo>
                    <a:lnTo>
                      <a:pt x="202862" y="5435822"/>
                    </a:lnTo>
                    <a:lnTo>
                      <a:pt x="228035" y="5447668"/>
                    </a:lnTo>
                    <a:lnTo>
                      <a:pt x="256169" y="5458033"/>
                    </a:lnTo>
                    <a:lnTo>
                      <a:pt x="282822" y="5465437"/>
                    </a:lnTo>
                    <a:lnTo>
                      <a:pt x="310957" y="5468399"/>
                    </a:lnTo>
                    <a:lnTo>
                      <a:pt x="340571" y="5469879"/>
                    </a:lnTo>
                    <a:lnTo>
                      <a:pt x="2272947" y="5469879"/>
                    </a:lnTo>
                    <a:lnTo>
                      <a:pt x="2304042" y="5468399"/>
                    </a:lnTo>
                    <a:lnTo>
                      <a:pt x="2330696" y="5465437"/>
                    </a:lnTo>
                    <a:lnTo>
                      <a:pt x="2360311" y="5458033"/>
                    </a:lnTo>
                    <a:lnTo>
                      <a:pt x="2385484" y="5447668"/>
                    </a:lnTo>
                    <a:lnTo>
                      <a:pt x="2413618" y="5435822"/>
                    </a:lnTo>
                    <a:lnTo>
                      <a:pt x="2435829" y="5421015"/>
                    </a:lnTo>
                    <a:lnTo>
                      <a:pt x="2458040" y="5403246"/>
                    </a:lnTo>
                    <a:lnTo>
                      <a:pt x="2480252" y="5385477"/>
                    </a:lnTo>
                    <a:lnTo>
                      <a:pt x="2498020" y="5363265"/>
                    </a:lnTo>
                    <a:lnTo>
                      <a:pt x="2515789" y="5341054"/>
                    </a:lnTo>
                    <a:lnTo>
                      <a:pt x="2530597" y="5318843"/>
                    </a:lnTo>
                    <a:lnTo>
                      <a:pt x="2542443" y="5293670"/>
                    </a:lnTo>
                    <a:lnTo>
                      <a:pt x="2552808" y="5267017"/>
                    </a:lnTo>
                    <a:lnTo>
                      <a:pt x="2557250" y="5238883"/>
                    </a:lnTo>
                    <a:lnTo>
                      <a:pt x="2561692" y="5209268"/>
                    </a:lnTo>
                    <a:lnTo>
                      <a:pt x="2564654" y="5179653"/>
                    </a:lnTo>
                    <a:lnTo>
                      <a:pt x="2564654" y="331688"/>
                    </a:lnTo>
                    <a:lnTo>
                      <a:pt x="2561692" y="302073"/>
                    </a:lnTo>
                    <a:lnTo>
                      <a:pt x="2557250" y="272458"/>
                    </a:lnTo>
                    <a:lnTo>
                      <a:pt x="2552808" y="244324"/>
                    </a:lnTo>
                    <a:lnTo>
                      <a:pt x="2542443" y="217671"/>
                    </a:lnTo>
                    <a:lnTo>
                      <a:pt x="2530597" y="192498"/>
                    </a:lnTo>
                    <a:lnTo>
                      <a:pt x="2515789" y="167325"/>
                    </a:lnTo>
                    <a:lnTo>
                      <a:pt x="2498020" y="145114"/>
                    </a:lnTo>
                    <a:lnTo>
                      <a:pt x="2480252" y="124384"/>
                    </a:lnTo>
                    <a:lnTo>
                      <a:pt x="2458040" y="105134"/>
                    </a:lnTo>
                    <a:lnTo>
                      <a:pt x="2435829" y="90327"/>
                    </a:lnTo>
                    <a:lnTo>
                      <a:pt x="2413618" y="75519"/>
                    </a:lnTo>
                    <a:lnTo>
                      <a:pt x="2385484" y="62192"/>
                    </a:lnTo>
                    <a:lnTo>
                      <a:pt x="2360311" y="53308"/>
                    </a:lnTo>
                    <a:lnTo>
                      <a:pt x="2330696" y="45904"/>
                    </a:lnTo>
                    <a:lnTo>
                      <a:pt x="2304042" y="39981"/>
                    </a:lnTo>
                    <a:lnTo>
                      <a:pt x="2272947" y="39981"/>
                    </a:lnTo>
                    <a:lnTo>
                      <a:pt x="2061200" y="39981"/>
                    </a:lnTo>
                    <a:lnTo>
                      <a:pt x="2049354" y="39981"/>
                    </a:lnTo>
                    <a:lnTo>
                      <a:pt x="2038989" y="42943"/>
                    </a:lnTo>
                    <a:lnTo>
                      <a:pt x="2028623" y="47385"/>
                    </a:lnTo>
                    <a:lnTo>
                      <a:pt x="2021220" y="54789"/>
                    </a:lnTo>
                    <a:lnTo>
                      <a:pt x="2013816" y="62192"/>
                    </a:lnTo>
                    <a:lnTo>
                      <a:pt x="2009374" y="72558"/>
                    </a:lnTo>
                    <a:lnTo>
                      <a:pt x="2006412" y="82923"/>
                    </a:lnTo>
                    <a:lnTo>
                      <a:pt x="2006412" y="94769"/>
                    </a:lnTo>
                    <a:lnTo>
                      <a:pt x="2004932" y="109576"/>
                    </a:lnTo>
                    <a:lnTo>
                      <a:pt x="2004932" y="124384"/>
                    </a:lnTo>
                    <a:lnTo>
                      <a:pt x="1994566" y="152518"/>
                    </a:lnTo>
                    <a:lnTo>
                      <a:pt x="1982720" y="177691"/>
                    </a:lnTo>
                    <a:lnTo>
                      <a:pt x="1961990" y="199902"/>
                    </a:lnTo>
                    <a:lnTo>
                      <a:pt x="1939778" y="217671"/>
                    </a:lnTo>
                    <a:lnTo>
                      <a:pt x="1914606" y="232478"/>
                    </a:lnTo>
                    <a:lnTo>
                      <a:pt x="1887952" y="239882"/>
                    </a:lnTo>
                    <a:lnTo>
                      <a:pt x="1873145" y="241363"/>
                    </a:lnTo>
                    <a:lnTo>
                      <a:pt x="1856857" y="241363"/>
                    </a:lnTo>
                    <a:lnTo>
                      <a:pt x="756662" y="241363"/>
                    </a:lnTo>
                    <a:lnTo>
                      <a:pt x="741854" y="241363"/>
                    </a:lnTo>
                    <a:lnTo>
                      <a:pt x="727047" y="239882"/>
                    </a:lnTo>
                    <a:lnTo>
                      <a:pt x="698912" y="232478"/>
                    </a:lnTo>
                    <a:lnTo>
                      <a:pt x="673740" y="217671"/>
                    </a:lnTo>
                    <a:lnTo>
                      <a:pt x="651528" y="199902"/>
                    </a:lnTo>
                    <a:lnTo>
                      <a:pt x="633759" y="177691"/>
                    </a:lnTo>
                    <a:lnTo>
                      <a:pt x="618952" y="152518"/>
                    </a:lnTo>
                    <a:lnTo>
                      <a:pt x="611548" y="124384"/>
                    </a:lnTo>
                    <a:lnTo>
                      <a:pt x="610068" y="109576"/>
                    </a:lnTo>
                    <a:lnTo>
                      <a:pt x="610068" y="94769"/>
                    </a:lnTo>
                    <a:lnTo>
                      <a:pt x="607106" y="82923"/>
                    </a:lnTo>
                    <a:lnTo>
                      <a:pt x="604145" y="72558"/>
                    </a:lnTo>
                    <a:lnTo>
                      <a:pt x="599702" y="62192"/>
                    </a:lnTo>
                    <a:lnTo>
                      <a:pt x="592299" y="54789"/>
                    </a:lnTo>
                    <a:lnTo>
                      <a:pt x="584895" y="47385"/>
                    </a:lnTo>
                    <a:lnTo>
                      <a:pt x="574530" y="42943"/>
                    </a:lnTo>
                    <a:lnTo>
                      <a:pt x="564164" y="39981"/>
                    </a:lnTo>
                    <a:lnTo>
                      <a:pt x="555280" y="39981"/>
                    </a:lnTo>
                    <a:lnTo>
                      <a:pt x="340571" y="39981"/>
                    </a:lnTo>
                    <a:close/>
                    <a:moveTo>
                      <a:pt x="315399" y="0"/>
                    </a:moveTo>
                    <a:lnTo>
                      <a:pt x="350937" y="0"/>
                    </a:lnTo>
                    <a:lnTo>
                      <a:pt x="2264063" y="0"/>
                    </a:lnTo>
                    <a:lnTo>
                      <a:pt x="2301082" y="0"/>
                    </a:lnTo>
                    <a:lnTo>
                      <a:pt x="2335139" y="5923"/>
                    </a:lnTo>
                    <a:lnTo>
                      <a:pt x="2367715" y="14808"/>
                    </a:lnTo>
                    <a:lnTo>
                      <a:pt x="2400292" y="28134"/>
                    </a:lnTo>
                    <a:lnTo>
                      <a:pt x="2429906" y="42942"/>
                    </a:lnTo>
                    <a:lnTo>
                      <a:pt x="2461002" y="60711"/>
                    </a:lnTo>
                    <a:lnTo>
                      <a:pt x="2487656" y="79960"/>
                    </a:lnTo>
                    <a:lnTo>
                      <a:pt x="2512828" y="102172"/>
                    </a:lnTo>
                    <a:lnTo>
                      <a:pt x="2535040" y="127344"/>
                    </a:lnTo>
                    <a:lnTo>
                      <a:pt x="2554289" y="155479"/>
                    </a:lnTo>
                    <a:lnTo>
                      <a:pt x="2572058" y="182132"/>
                    </a:lnTo>
                    <a:lnTo>
                      <a:pt x="2586866" y="214708"/>
                    </a:lnTo>
                    <a:lnTo>
                      <a:pt x="2600192" y="244323"/>
                    </a:lnTo>
                    <a:lnTo>
                      <a:pt x="2607596" y="279861"/>
                    </a:lnTo>
                    <a:lnTo>
                      <a:pt x="2612038" y="313918"/>
                    </a:lnTo>
                    <a:lnTo>
                      <a:pt x="2615000" y="349456"/>
                    </a:lnTo>
                    <a:lnTo>
                      <a:pt x="2615000" y="5161883"/>
                    </a:lnTo>
                    <a:lnTo>
                      <a:pt x="2612038" y="5195940"/>
                    </a:lnTo>
                    <a:lnTo>
                      <a:pt x="2607596" y="5231478"/>
                    </a:lnTo>
                    <a:lnTo>
                      <a:pt x="2600192" y="5264054"/>
                    </a:lnTo>
                    <a:lnTo>
                      <a:pt x="2586866" y="5296631"/>
                    </a:lnTo>
                    <a:lnTo>
                      <a:pt x="2572058" y="5329207"/>
                    </a:lnTo>
                    <a:lnTo>
                      <a:pt x="2554289" y="5355861"/>
                    </a:lnTo>
                    <a:lnTo>
                      <a:pt x="2535040" y="5383995"/>
                    </a:lnTo>
                    <a:lnTo>
                      <a:pt x="2512828" y="5407687"/>
                    </a:lnTo>
                    <a:lnTo>
                      <a:pt x="2487656" y="5431379"/>
                    </a:lnTo>
                    <a:lnTo>
                      <a:pt x="2461002" y="5450628"/>
                    </a:lnTo>
                    <a:lnTo>
                      <a:pt x="2429906" y="5468397"/>
                    </a:lnTo>
                    <a:lnTo>
                      <a:pt x="2400292" y="5483205"/>
                    </a:lnTo>
                    <a:lnTo>
                      <a:pt x="2367715" y="5495051"/>
                    </a:lnTo>
                    <a:lnTo>
                      <a:pt x="2335139" y="5502455"/>
                    </a:lnTo>
                    <a:lnTo>
                      <a:pt x="2301082" y="5508378"/>
                    </a:lnTo>
                    <a:lnTo>
                      <a:pt x="2264063" y="5509858"/>
                    </a:lnTo>
                    <a:lnTo>
                      <a:pt x="350937" y="5509858"/>
                    </a:lnTo>
                    <a:lnTo>
                      <a:pt x="315399" y="5508378"/>
                    </a:lnTo>
                    <a:lnTo>
                      <a:pt x="281342" y="5502455"/>
                    </a:lnTo>
                    <a:lnTo>
                      <a:pt x="245804" y="5495051"/>
                    </a:lnTo>
                    <a:lnTo>
                      <a:pt x="213228" y="5483205"/>
                    </a:lnTo>
                    <a:lnTo>
                      <a:pt x="183613" y="5468397"/>
                    </a:lnTo>
                    <a:lnTo>
                      <a:pt x="153998" y="5450628"/>
                    </a:lnTo>
                    <a:lnTo>
                      <a:pt x="128825" y="5431379"/>
                    </a:lnTo>
                    <a:lnTo>
                      <a:pt x="103653" y="5407687"/>
                    </a:lnTo>
                    <a:lnTo>
                      <a:pt x="78480" y="5383995"/>
                    </a:lnTo>
                    <a:lnTo>
                      <a:pt x="59230" y="5355861"/>
                    </a:lnTo>
                    <a:lnTo>
                      <a:pt x="41461" y="5329207"/>
                    </a:lnTo>
                    <a:lnTo>
                      <a:pt x="26654" y="5296631"/>
                    </a:lnTo>
                    <a:lnTo>
                      <a:pt x="16288" y="5264054"/>
                    </a:lnTo>
                    <a:lnTo>
                      <a:pt x="7404" y="5231478"/>
                    </a:lnTo>
                    <a:lnTo>
                      <a:pt x="1481" y="5195940"/>
                    </a:lnTo>
                    <a:lnTo>
                      <a:pt x="0" y="5161883"/>
                    </a:lnTo>
                    <a:lnTo>
                      <a:pt x="0" y="349456"/>
                    </a:lnTo>
                    <a:lnTo>
                      <a:pt x="1481" y="313918"/>
                    </a:lnTo>
                    <a:lnTo>
                      <a:pt x="7404" y="279861"/>
                    </a:lnTo>
                    <a:lnTo>
                      <a:pt x="16288" y="244323"/>
                    </a:lnTo>
                    <a:lnTo>
                      <a:pt x="26654" y="214708"/>
                    </a:lnTo>
                    <a:lnTo>
                      <a:pt x="41461" y="182132"/>
                    </a:lnTo>
                    <a:lnTo>
                      <a:pt x="59230" y="155479"/>
                    </a:lnTo>
                    <a:lnTo>
                      <a:pt x="78480" y="127344"/>
                    </a:lnTo>
                    <a:lnTo>
                      <a:pt x="103653" y="102172"/>
                    </a:lnTo>
                    <a:lnTo>
                      <a:pt x="128825" y="79960"/>
                    </a:lnTo>
                    <a:lnTo>
                      <a:pt x="153998" y="60711"/>
                    </a:lnTo>
                    <a:lnTo>
                      <a:pt x="183613" y="42942"/>
                    </a:lnTo>
                    <a:lnTo>
                      <a:pt x="213228" y="28134"/>
                    </a:lnTo>
                    <a:lnTo>
                      <a:pt x="245804" y="14808"/>
                    </a:lnTo>
                    <a:lnTo>
                      <a:pt x="281342" y="592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noAutofit/>
              </a:bodyPr>
              <a:lstStyle/>
              <a:p>
                <a:endParaRPr lang="en-US"/>
              </a:p>
            </p:txBody>
          </p:sp>
          <p:sp>
            <p:nvSpPr>
              <p:cNvPr id="76" name="Freeform 19">
                <a:extLst>
                  <a:ext uri="{FF2B5EF4-FFF2-40B4-BE49-F238E27FC236}">
                    <a16:creationId xmlns:a16="http://schemas.microsoft.com/office/drawing/2014/main" id="{F774A68E-1910-4A97-8E21-A80CFFA09444}"/>
                  </a:ext>
                </a:extLst>
              </p:cNvPr>
              <p:cNvSpPr>
                <a:spLocks/>
              </p:cNvSpPr>
              <p:nvPr/>
            </p:nvSpPr>
            <p:spPr bwMode="auto">
              <a:xfrm>
                <a:off x="8086696" y="764397"/>
                <a:ext cx="347976" cy="37019"/>
              </a:xfrm>
              <a:custGeom>
                <a:avLst/>
                <a:gdLst>
                  <a:gd name="T0" fmla="*/ 222 w 235"/>
                  <a:gd name="T1" fmla="*/ 25 h 25"/>
                  <a:gd name="T2" fmla="*/ 11 w 235"/>
                  <a:gd name="T3" fmla="*/ 25 h 25"/>
                  <a:gd name="T4" fmla="*/ 11 w 235"/>
                  <a:gd name="T5" fmla="*/ 25 h 25"/>
                  <a:gd name="T6" fmla="*/ 8 w 235"/>
                  <a:gd name="T7" fmla="*/ 23 h 25"/>
                  <a:gd name="T8" fmla="*/ 3 w 235"/>
                  <a:gd name="T9" fmla="*/ 22 h 25"/>
                  <a:gd name="T10" fmla="*/ 1 w 235"/>
                  <a:gd name="T11" fmla="*/ 17 h 25"/>
                  <a:gd name="T12" fmla="*/ 0 w 235"/>
                  <a:gd name="T13" fmla="*/ 12 h 25"/>
                  <a:gd name="T14" fmla="*/ 0 w 235"/>
                  <a:gd name="T15" fmla="*/ 12 h 25"/>
                  <a:gd name="T16" fmla="*/ 0 w 235"/>
                  <a:gd name="T17" fmla="*/ 12 h 25"/>
                  <a:gd name="T18" fmla="*/ 1 w 235"/>
                  <a:gd name="T19" fmla="*/ 8 h 25"/>
                  <a:gd name="T20" fmla="*/ 3 w 235"/>
                  <a:gd name="T21" fmla="*/ 3 h 25"/>
                  <a:gd name="T22" fmla="*/ 8 w 235"/>
                  <a:gd name="T23" fmla="*/ 2 h 25"/>
                  <a:gd name="T24" fmla="*/ 11 w 235"/>
                  <a:gd name="T25" fmla="*/ 0 h 25"/>
                  <a:gd name="T26" fmla="*/ 222 w 235"/>
                  <a:gd name="T27" fmla="*/ 0 h 25"/>
                  <a:gd name="T28" fmla="*/ 222 w 235"/>
                  <a:gd name="T29" fmla="*/ 0 h 25"/>
                  <a:gd name="T30" fmla="*/ 227 w 235"/>
                  <a:gd name="T31" fmla="*/ 2 h 25"/>
                  <a:gd name="T32" fmla="*/ 232 w 235"/>
                  <a:gd name="T33" fmla="*/ 3 h 25"/>
                  <a:gd name="T34" fmla="*/ 234 w 235"/>
                  <a:gd name="T35" fmla="*/ 8 h 25"/>
                  <a:gd name="T36" fmla="*/ 235 w 235"/>
                  <a:gd name="T37" fmla="*/ 12 h 25"/>
                  <a:gd name="T38" fmla="*/ 235 w 235"/>
                  <a:gd name="T39" fmla="*/ 12 h 25"/>
                  <a:gd name="T40" fmla="*/ 235 w 235"/>
                  <a:gd name="T41" fmla="*/ 12 h 25"/>
                  <a:gd name="T42" fmla="*/ 234 w 235"/>
                  <a:gd name="T43" fmla="*/ 17 h 25"/>
                  <a:gd name="T44" fmla="*/ 232 w 235"/>
                  <a:gd name="T45" fmla="*/ 22 h 25"/>
                  <a:gd name="T46" fmla="*/ 227 w 235"/>
                  <a:gd name="T47" fmla="*/ 23 h 25"/>
                  <a:gd name="T48" fmla="*/ 222 w 235"/>
                  <a:gd name="T49" fmla="*/ 25 h 25"/>
                  <a:gd name="T50" fmla="*/ 222 w 235"/>
                  <a:gd name="T51" fmla="*/ 25 h 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235" h="25">
                    <a:moveTo>
                      <a:pt x="222" y="25"/>
                    </a:moveTo>
                    <a:lnTo>
                      <a:pt x="11" y="25"/>
                    </a:lnTo>
                    <a:lnTo>
                      <a:pt x="11" y="25"/>
                    </a:lnTo>
                    <a:lnTo>
                      <a:pt x="8" y="23"/>
                    </a:lnTo>
                    <a:lnTo>
                      <a:pt x="3" y="22"/>
                    </a:lnTo>
                    <a:lnTo>
                      <a:pt x="1" y="17"/>
                    </a:lnTo>
                    <a:lnTo>
                      <a:pt x="0" y="12"/>
                    </a:lnTo>
                    <a:lnTo>
                      <a:pt x="0" y="12"/>
                    </a:lnTo>
                    <a:lnTo>
                      <a:pt x="0" y="12"/>
                    </a:lnTo>
                    <a:lnTo>
                      <a:pt x="1" y="8"/>
                    </a:lnTo>
                    <a:lnTo>
                      <a:pt x="3" y="3"/>
                    </a:lnTo>
                    <a:lnTo>
                      <a:pt x="8" y="2"/>
                    </a:lnTo>
                    <a:lnTo>
                      <a:pt x="11" y="0"/>
                    </a:lnTo>
                    <a:lnTo>
                      <a:pt x="222" y="0"/>
                    </a:lnTo>
                    <a:lnTo>
                      <a:pt x="222" y="0"/>
                    </a:lnTo>
                    <a:lnTo>
                      <a:pt x="227" y="2"/>
                    </a:lnTo>
                    <a:lnTo>
                      <a:pt x="232" y="3"/>
                    </a:lnTo>
                    <a:lnTo>
                      <a:pt x="234" y="8"/>
                    </a:lnTo>
                    <a:lnTo>
                      <a:pt x="235" y="12"/>
                    </a:lnTo>
                    <a:lnTo>
                      <a:pt x="235" y="12"/>
                    </a:lnTo>
                    <a:lnTo>
                      <a:pt x="235" y="12"/>
                    </a:lnTo>
                    <a:lnTo>
                      <a:pt x="234" y="17"/>
                    </a:lnTo>
                    <a:lnTo>
                      <a:pt x="232" y="22"/>
                    </a:lnTo>
                    <a:lnTo>
                      <a:pt x="227" y="23"/>
                    </a:lnTo>
                    <a:lnTo>
                      <a:pt x="222" y="25"/>
                    </a:lnTo>
                    <a:lnTo>
                      <a:pt x="222" y="25"/>
                    </a:lnTo>
                    <a:close/>
                  </a:path>
                </a:pathLst>
              </a:custGeom>
              <a:solidFill>
                <a:srgbClr val="17101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7" name="Freeform 20">
                <a:extLst>
                  <a:ext uri="{FF2B5EF4-FFF2-40B4-BE49-F238E27FC236}">
                    <a16:creationId xmlns:a16="http://schemas.microsoft.com/office/drawing/2014/main" id="{A8235972-750D-4C16-925F-738E44D66C1C}"/>
                  </a:ext>
                </a:extLst>
              </p:cNvPr>
              <p:cNvSpPr>
                <a:spLocks/>
              </p:cNvSpPr>
              <p:nvPr/>
            </p:nvSpPr>
            <p:spPr bwMode="auto">
              <a:xfrm>
                <a:off x="8517594" y="742185"/>
                <a:ext cx="81442" cy="81442"/>
              </a:xfrm>
              <a:custGeom>
                <a:avLst/>
                <a:gdLst>
                  <a:gd name="T0" fmla="*/ 55 w 55"/>
                  <a:gd name="T1" fmla="*/ 27 h 55"/>
                  <a:gd name="T2" fmla="*/ 55 w 55"/>
                  <a:gd name="T3" fmla="*/ 27 h 55"/>
                  <a:gd name="T4" fmla="*/ 54 w 55"/>
                  <a:gd name="T5" fmla="*/ 33 h 55"/>
                  <a:gd name="T6" fmla="*/ 52 w 55"/>
                  <a:gd name="T7" fmla="*/ 38 h 55"/>
                  <a:gd name="T8" fmla="*/ 50 w 55"/>
                  <a:gd name="T9" fmla="*/ 42 h 55"/>
                  <a:gd name="T10" fmla="*/ 47 w 55"/>
                  <a:gd name="T11" fmla="*/ 47 h 55"/>
                  <a:gd name="T12" fmla="*/ 42 w 55"/>
                  <a:gd name="T13" fmla="*/ 50 h 55"/>
                  <a:gd name="T14" fmla="*/ 38 w 55"/>
                  <a:gd name="T15" fmla="*/ 52 h 55"/>
                  <a:gd name="T16" fmla="*/ 33 w 55"/>
                  <a:gd name="T17" fmla="*/ 54 h 55"/>
                  <a:gd name="T18" fmla="*/ 27 w 55"/>
                  <a:gd name="T19" fmla="*/ 55 h 55"/>
                  <a:gd name="T20" fmla="*/ 27 w 55"/>
                  <a:gd name="T21" fmla="*/ 55 h 55"/>
                  <a:gd name="T22" fmla="*/ 22 w 55"/>
                  <a:gd name="T23" fmla="*/ 54 h 55"/>
                  <a:gd name="T24" fmla="*/ 17 w 55"/>
                  <a:gd name="T25" fmla="*/ 52 h 55"/>
                  <a:gd name="T26" fmla="*/ 11 w 55"/>
                  <a:gd name="T27" fmla="*/ 50 h 55"/>
                  <a:gd name="T28" fmla="*/ 8 w 55"/>
                  <a:gd name="T29" fmla="*/ 47 h 55"/>
                  <a:gd name="T30" fmla="*/ 5 w 55"/>
                  <a:gd name="T31" fmla="*/ 42 h 55"/>
                  <a:gd name="T32" fmla="*/ 3 w 55"/>
                  <a:gd name="T33" fmla="*/ 38 h 55"/>
                  <a:gd name="T34" fmla="*/ 1 w 55"/>
                  <a:gd name="T35" fmla="*/ 33 h 55"/>
                  <a:gd name="T36" fmla="*/ 0 w 55"/>
                  <a:gd name="T37" fmla="*/ 27 h 55"/>
                  <a:gd name="T38" fmla="*/ 0 w 55"/>
                  <a:gd name="T39" fmla="*/ 27 h 55"/>
                  <a:gd name="T40" fmla="*/ 1 w 55"/>
                  <a:gd name="T41" fmla="*/ 22 h 55"/>
                  <a:gd name="T42" fmla="*/ 3 w 55"/>
                  <a:gd name="T43" fmla="*/ 17 h 55"/>
                  <a:gd name="T44" fmla="*/ 5 w 55"/>
                  <a:gd name="T45" fmla="*/ 11 h 55"/>
                  <a:gd name="T46" fmla="*/ 8 w 55"/>
                  <a:gd name="T47" fmla="*/ 8 h 55"/>
                  <a:gd name="T48" fmla="*/ 11 w 55"/>
                  <a:gd name="T49" fmla="*/ 5 h 55"/>
                  <a:gd name="T50" fmla="*/ 17 w 55"/>
                  <a:gd name="T51" fmla="*/ 3 h 55"/>
                  <a:gd name="T52" fmla="*/ 22 w 55"/>
                  <a:gd name="T53" fmla="*/ 1 h 55"/>
                  <a:gd name="T54" fmla="*/ 27 w 55"/>
                  <a:gd name="T55" fmla="*/ 0 h 55"/>
                  <a:gd name="T56" fmla="*/ 27 w 55"/>
                  <a:gd name="T57" fmla="*/ 0 h 55"/>
                  <a:gd name="T58" fmla="*/ 33 w 55"/>
                  <a:gd name="T59" fmla="*/ 1 h 55"/>
                  <a:gd name="T60" fmla="*/ 38 w 55"/>
                  <a:gd name="T61" fmla="*/ 3 h 55"/>
                  <a:gd name="T62" fmla="*/ 42 w 55"/>
                  <a:gd name="T63" fmla="*/ 5 h 55"/>
                  <a:gd name="T64" fmla="*/ 47 w 55"/>
                  <a:gd name="T65" fmla="*/ 8 h 55"/>
                  <a:gd name="T66" fmla="*/ 50 w 55"/>
                  <a:gd name="T67" fmla="*/ 11 h 55"/>
                  <a:gd name="T68" fmla="*/ 52 w 55"/>
                  <a:gd name="T69" fmla="*/ 17 h 55"/>
                  <a:gd name="T70" fmla="*/ 54 w 55"/>
                  <a:gd name="T71" fmla="*/ 22 h 55"/>
                  <a:gd name="T72" fmla="*/ 55 w 55"/>
                  <a:gd name="T73" fmla="*/ 27 h 55"/>
                  <a:gd name="T74" fmla="*/ 55 w 55"/>
                  <a:gd name="T75" fmla="*/ 27 h 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55" h="55">
                    <a:moveTo>
                      <a:pt x="55" y="27"/>
                    </a:moveTo>
                    <a:lnTo>
                      <a:pt x="55" y="27"/>
                    </a:lnTo>
                    <a:lnTo>
                      <a:pt x="54" y="33"/>
                    </a:lnTo>
                    <a:lnTo>
                      <a:pt x="52" y="38"/>
                    </a:lnTo>
                    <a:lnTo>
                      <a:pt x="50" y="42"/>
                    </a:lnTo>
                    <a:lnTo>
                      <a:pt x="47" y="47"/>
                    </a:lnTo>
                    <a:lnTo>
                      <a:pt x="42" y="50"/>
                    </a:lnTo>
                    <a:lnTo>
                      <a:pt x="38" y="52"/>
                    </a:lnTo>
                    <a:lnTo>
                      <a:pt x="33" y="54"/>
                    </a:lnTo>
                    <a:lnTo>
                      <a:pt x="27" y="55"/>
                    </a:lnTo>
                    <a:lnTo>
                      <a:pt x="27" y="55"/>
                    </a:lnTo>
                    <a:lnTo>
                      <a:pt x="22" y="54"/>
                    </a:lnTo>
                    <a:lnTo>
                      <a:pt x="17" y="52"/>
                    </a:lnTo>
                    <a:lnTo>
                      <a:pt x="11" y="50"/>
                    </a:lnTo>
                    <a:lnTo>
                      <a:pt x="8" y="47"/>
                    </a:lnTo>
                    <a:lnTo>
                      <a:pt x="5" y="42"/>
                    </a:lnTo>
                    <a:lnTo>
                      <a:pt x="3" y="38"/>
                    </a:lnTo>
                    <a:lnTo>
                      <a:pt x="1" y="33"/>
                    </a:lnTo>
                    <a:lnTo>
                      <a:pt x="0" y="27"/>
                    </a:lnTo>
                    <a:lnTo>
                      <a:pt x="0" y="27"/>
                    </a:lnTo>
                    <a:lnTo>
                      <a:pt x="1" y="22"/>
                    </a:lnTo>
                    <a:lnTo>
                      <a:pt x="3" y="17"/>
                    </a:lnTo>
                    <a:lnTo>
                      <a:pt x="5" y="11"/>
                    </a:lnTo>
                    <a:lnTo>
                      <a:pt x="8" y="8"/>
                    </a:lnTo>
                    <a:lnTo>
                      <a:pt x="11" y="5"/>
                    </a:lnTo>
                    <a:lnTo>
                      <a:pt x="17" y="3"/>
                    </a:lnTo>
                    <a:lnTo>
                      <a:pt x="22" y="1"/>
                    </a:lnTo>
                    <a:lnTo>
                      <a:pt x="27" y="0"/>
                    </a:lnTo>
                    <a:lnTo>
                      <a:pt x="27" y="0"/>
                    </a:lnTo>
                    <a:lnTo>
                      <a:pt x="33" y="1"/>
                    </a:lnTo>
                    <a:lnTo>
                      <a:pt x="38" y="3"/>
                    </a:lnTo>
                    <a:lnTo>
                      <a:pt x="42" y="5"/>
                    </a:lnTo>
                    <a:lnTo>
                      <a:pt x="47" y="8"/>
                    </a:lnTo>
                    <a:lnTo>
                      <a:pt x="50" y="11"/>
                    </a:lnTo>
                    <a:lnTo>
                      <a:pt x="52" y="17"/>
                    </a:lnTo>
                    <a:lnTo>
                      <a:pt x="54" y="22"/>
                    </a:lnTo>
                    <a:lnTo>
                      <a:pt x="55" y="27"/>
                    </a:lnTo>
                    <a:lnTo>
                      <a:pt x="55" y="27"/>
                    </a:lnTo>
                    <a:close/>
                  </a:path>
                </a:pathLst>
              </a:custGeom>
              <a:solidFill>
                <a:srgbClr val="12141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8" name="Freeform 21">
                <a:extLst>
                  <a:ext uri="{FF2B5EF4-FFF2-40B4-BE49-F238E27FC236}">
                    <a16:creationId xmlns:a16="http://schemas.microsoft.com/office/drawing/2014/main" id="{FF611C36-43A6-4F31-8AB1-9FE39D303667}"/>
                  </a:ext>
                </a:extLst>
              </p:cNvPr>
              <p:cNvSpPr>
                <a:spLocks/>
              </p:cNvSpPr>
              <p:nvPr/>
            </p:nvSpPr>
            <p:spPr bwMode="auto">
              <a:xfrm>
                <a:off x="8564978" y="761435"/>
                <a:ext cx="26653" cy="29615"/>
              </a:xfrm>
              <a:custGeom>
                <a:avLst/>
                <a:gdLst>
                  <a:gd name="T0" fmla="*/ 18 w 18"/>
                  <a:gd name="T1" fmla="*/ 10 h 20"/>
                  <a:gd name="T2" fmla="*/ 18 w 18"/>
                  <a:gd name="T3" fmla="*/ 10 h 20"/>
                  <a:gd name="T4" fmla="*/ 18 w 18"/>
                  <a:gd name="T5" fmla="*/ 14 h 20"/>
                  <a:gd name="T6" fmla="*/ 16 w 18"/>
                  <a:gd name="T7" fmla="*/ 17 h 20"/>
                  <a:gd name="T8" fmla="*/ 13 w 18"/>
                  <a:gd name="T9" fmla="*/ 19 h 20"/>
                  <a:gd name="T10" fmla="*/ 10 w 18"/>
                  <a:gd name="T11" fmla="*/ 20 h 20"/>
                  <a:gd name="T12" fmla="*/ 10 w 18"/>
                  <a:gd name="T13" fmla="*/ 20 h 20"/>
                  <a:gd name="T14" fmla="*/ 5 w 18"/>
                  <a:gd name="T15" fmla="*/ 19 h 20"/>
                  <a:gd name="T16" fmla="*/ 3 w 18"/>
                  <a:gd name="T17" fmla="*/ 17 h 20"/>
                  <a:gd name="T18" fmla="*/ 0 w 18"/>
                  <a:gd name="T19" fmla="*/ 14 h 20"/>
                  <a:gd name="T20" fmla="*/ 0 w 18"/>
                  <a:gd name="T21" fmla="*/ 10 h 20"/>
                  <a:gd name="T22" fmla="*/ 0 w 18"/>
                  <a:gd name="T23" fmla="*/ 10 h 20"/>
                  <a:gd name="T24" fmla="*/ 0 w 18"/>
                  <a:gd name="T25" fmla="*/ 7 h 20"/>
                  <a:gd name="T26" fmla="*/ 3 w 18"/>
                  <a:gd name="T27" fmla="*/ 4 h 20"/>
                  <a:gd name="T28" fmla="*/ 5 w 18"/>
                  <a:gd name="T29" fmla="*/ 2 h 20"/>
                  <a:gd name="T30" fmla="*/ 10 w 18"/>
                  <a:gd name="T31" fmla="*/ 0 h 20"/>
                  <a:gd name="T32" fmla="*/ 10 w 18"/>
                  <a:gd name="T33" fmla="*/ 0 h 20"/>
                  <a:gd name="T34" fmla="*/ 13 w 18"/>
                  <a:gd name="T35" fmla="*/ 2 h 20"/>
                  <a:gd name="T36" fmla="*/ 16 w 18"/>
                  <a:gd name="T37" fmla="*/ 4 h 20"/>
                  <a:gd name="T38" fmla="*/ 18 w 18"/>
                  <a:gd name="T39" fmla="*/ 7 h 20"/>
                  <a:gd name="T40" fmla="*/ 18 w 18"/>
                  <a:gd name="T41" fmla="*/ 10 h 20"/>
                  <a:gd name="T42" fmla="*/ 18 w 18"/>
                  <a:gd name="T43" fmla="*/ 10 h 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18" h="20">
                    <a:moveTo>
                      <a:pt x="18" y="10"/>
                    </a:moveTo>
                    <a:lnTo>
                      <a:pt x="18" y="10"/>
                    </a:lnTo>
                    <a:lnTo>
                      <a:pt x="18" y="14"/>
                    </a:lnTo>
                    <a:lnTo>
                      <a:pt x="16" y="17"/>
                    </a:lnTo>
                    <a:lnTo>
                      <a:pt x="13" y="19"/>
                    </a:lnTo>
                    <a:lnTo>
                      <a:pt x="10" y="20"/>
                    </a:lnTo>
                    <a:lnTo>
                      <a:pt x="10" y="20"/>
                    </a:lnTo>
                    <a:lnTo>
                      <a:pt x="5" y="19"/>
                    </a:lnTo>
                    <a:lnTo>
                      <a:pt x="3" y="17"/>
                    </a:lnTo>
                    <a:lnTo>
                      <a:pt x="0" y="14"/>
                    </a:lnTo>
                    <a:lnTo>
                      <a:pt x="0" y="10"/>
                    </a:lnTo>
                    <a:lnTo>
                      <a:pt x="0" y="10"/>
                    </a:lnTo>
                    <a:lnTo>
                      <a:pt x="0" y="7"/>
                    </a:lnTo>
                    <a:lnTo>
                      <a:pt x="3" y="4"/>
                    </a:lnTo>
                    <a:lnTo>
                      <a:pt x="5" y="2"/>
                    </a:lnTo>
                    <a:lnTo>
                      <a:pt x="10" y="0"/>
                    </a:lnTo>
                    <a:lnTo>
                      <a:pt x="10" y="0"/>
                    </a:lnTo>
                    <a:lnTo>
                      <a:pt x="13" y="2"/>
                    </a:lnTo>
                    <a:lnTo>
                      <a:pt x="16" y="4"/>
                    </a:lnTo>
                    <a:lnTo>
                      <a:pt x="18" y="7"/>
                    </a:lnTo>
                    <a:lnTo>
                      <a:pt x="18" y="10"/>
                    </a:lnTo>
                    <a:lnTo>
                      <a:pt x="18" y="10"/>
                    </a:lnTo>
                    <a:close/>
                  </a:path>
                </a:pathLst>
              </a:custGeom>
              <a:solidFill>
                <a:srgbClr val="1E27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9" name="Freeform 22">
                <a:extLst>
                  <a:ext uri="{FF2B5EF4-FFF2-40B4-BE49-F238E27FC236}">
                    <a16:creationId xmlns:a16="http://schemas.microsoft.com/office/drawing/2014/main" id="{C014D557-C512-417F-9CC8-41F7869441D7}"/>
                  </a:ext>
                </a:extLst>
              </p:cNvPr>
              <p:cNvSpPr>
                <a:spLocks/>
              </p:cNvSpPr>
              <p:nvPr/>
            </p:nvSpPr>
            <p:spPr bwMode="auto">
              <a:xfrm>
                <a:off x="8562017" y="764397"/>
                <a:ext cx="25173" cy="22212"/>
              </a:xfrm>
              <a:custGeom>
                <a:avLst/>
                <a:gdLst>
                  <a:gd name="T0" fmla="*/ 17 w 17"/>
                  <a:gd name="T1" fmla="*/ 8 h 15"/>
                  <a:gd name="T2" fmla="*/ 17 w 17"/>
                  <a:gd name="T3" fmla="*/ 8 h 15"/>
                  <a:gd name="T4" fmla="*/ 17 w 17"/>
                  <a:gd name="T5" fmla="*/ 10 h 15"/>
                  <a:gd name="T6" fmla="*/ 15 w 17"/>
                  <a:gd name="T7" fmla="*/ 13 h 15"/>
                  <a:gd name="T8" fmla="*/ 12 w 17"/>
                  <a:gd name="T9" fmla="*/ 15 h 15"/>
                  <a:gd name="T10" fmla="*/ 8 w 17"/>
                  <a:gd name="T11" fmla="*/ 15 h 15"/>
                  <a:gd name="T12" fmla="*/ 8 w 17"/>
                  <a:gd name="T13" fmla="*/ 15 h 15"/>
                  <a:gd name="T14" fmla="*/ 5 w 17"/>
                  <a:gd name="T15" fmla="*/ 15 h 15"/>
                  <a:gd name="T16" fmla="*/ 3 w 17"/>
                  <a:gd name="T17" fmla="*/ 13 h 15"/>
                  <a:gd name="T18" fmla="*/ 2 w 17"/>
                  <a:gd name="T19" fmla="*/ 10 h 15"/>
                  <a:gd name="T20" fmla="*/ 0 w 17"/>
                  <a:gd name="T21" fmla="*/ 8 h 15"/>
                  <a:gd name="T22" fmla="*/ 0 w 17"/>
                  <a:gd name="T23" fmla="*/ 8 h 15"/>
                  <a:gd name="T24" fmla="*/ 2 w 17"/>
                  <a:gd name="T25" fmla="*/ 5 h 15"/>
                  <a:gd name="T26" fmla="*/ 3 w 17"/>
                  <a:gd name="T27" fmla="*/ 2 h 15"/>
                  <a:gd name="T28" fmla="*/ 5 w 17"/>
                  <a:gd name="T29" fmla="*/ 0 h 15"/>
                  <a:gd name="T30" fmla="*/ 8 w 17"/>
                  <a:gd name="T31" fmla="*/ 0 h 15"/>
                  <a:gd name="T32" fmla="*/ 8 w 17"/>
                  <a:gd name="T33" fmla="*/ 0 h 15"/>
                  <a:gd name="T34" fmla="*/ 12 w 17"/>
                  <a:gd name="T35" fmla="*/ 0 h 15"/>
                  <a:gd name="T36" fmla="*/ 15 w 17"/>
                  <a:gd name="T37" fmla="*/ 2 h 15"/>
                  <a:gd name="T38" fmla="*/ 17 w 17"/>
                  <a:gd name="T39" fmla="*/ 5 h 15"/>
                  <a:gd name="T40" fmla="*/ 17 w 17"/>
                  <a:gd name="T41" fmla="*/ 8 h 15"/>
                  <a:gd name="T42" fmla="*/ 17 w 17"/>
                  <a:gd name="T43" fmla="*/ 8 h 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17" h="15">
                    <a:moveTo>
                      <a:pt x="17" y="8"/>
                    </a:moveTo>
                    <a:lnTo>
                      <a:pt x="17" y="8"/>
                    </a:lnTo>
                    <a:lnTo>
                      <a:pt x="17" y="10"/>
                    </a:lnTo>
                    <a:lnTo>
                      <a:pt x="15" y="13"/>
                    </a:lnTo>
                    <a:lnTo>
                      <a:pt x="12" y="15"/>
                    </a:lnTo>
                    <a:lnTo>
                      <a:pt x="8" y="15"/>
                    </a:lnTo>
                    <a:lnTo>
                      <a:pt x="8" y="15"/>
                    </a:lnTo>
                    <a:lnTo>
                      <a:pt x="5" y="15"/>
                    </a:lnTo>
                    <a:lnTo>
                      <a:pt x="3" y="13"/>
                    </a:lnTo>
                    <a:lnTo>
                      <a:pt x="2" y="10"/>
                    </a:lnTo>
                    <a:lnTo>
                      <a:pt x="0" y="8"/>
                    </a:lnTo>
                    <a:lnTo>
                      <a:pt x="0" y="8"/>
                    </a:lnTo>
                    <a:lnTo>
                      <a:pt x="2" y="5"/>
                    </a:lnTo>
                    <a:lnTo>
                      <a:pt x="3" y="2"/>
                    </a:lnTo>
                    <a:lnTo>
                      <a:pt x="5" y="0"/>
                    </a:lnTo>
                    <a:lnTo>
                      <a:pt x="8" y="0"/>
                    </a:lnTo>
                    <a:lnTo>
                      <a:pt x="8" y="0"/>
                    </a:lnTo>
                    <a:lnTo>
                      <a:pt x="12" y="0"/>
                    </a:lnTo>
                    <a:lnTo>
                      <a:pt x="15" y="2"/>
                    </a:lnTo>
                    <a:lnTo>
                      <a:pt x="17" y="5"/>
                    </a:lnTo>
                    <a:lnTo>
                      <a:pt x="17" y="8"/>
                    </a:lnTo>
                    <a:lnTo>
                      <a:pt x="17" y="8"/>
                    </a:lnTo>
                    <a:close/>
                  </a:path>
                </a:pathLst>
              </a:custGeom>
              <a:solidFill>
                <a:srgbClr val="22334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80" name="Freeform 23">
                <a:extLst>
                  <a:ext uri="{FF2B5EF4-FFF2-40B4-BE49-F238E27FC236}">
                    <a16:creationId xmlns:a16="http://schemas.microsoft.com/office/drawing/2014/main" id="{F0664F03-92A1-45EE-99FC-62582E14F17D}"/>
                  </a:ext>
                </a:extLst>
              </p:cNvPr>
              <p:cNvSpPr>
                <a:spLocks/>
              </p:cNvSpPr>
              <p:nvPr/>
            </p:nvSpPr>
            <p:spPr bwMode="auto">
              <a:xfrm>
                <a:off x="8566458" y="768839"/>
                <a:ext cx="10366" cy="13327"/>
              </a:xfrm>
              <a:custGeom>
                <a:avLst/>
                <a:gdLst>
                  <a:gd name="T0" fmla="*/ 7 w 7"/>
                  <a:gd name="T1" fmla="*/ 5 h 9"/>
                  <a:gd name="T2" fmla="*/ 7 w 7"/>
                  <a:gd name="T3" fmla="*/ 5 h 9"/>
                  <a:gd name="T4" fmla="*/ 7 w 7"/>
                  <a:gd name="T5" fmla="*/ 7 h 9"/>
                  <a:gd name="T6" fmla="*/ 4 w 7"/>
                  <a:gd name="T7" fmla="*/ 9 h 9"/>
                  <a:gd name="T8" fmla="*/ 4 w 7"/>
                  <a:gd name="T9" fmla="*/ 9 h 9"/>
                  <a:gd name="T10" fmla="*/ 0 w 7"/>
                  <a:gd name="T11" fmla="*/ 7 h 9"/>
                  <a:gd name="T12" fmla="*/ 0 w 7"/>
                  <a:gd name="T13" fmla="*/ 5 h 9"/>
                  <a:gd name="T14" fmla="*/ 0 w 7"/>
                  <a:gd name="T15" fmla="*/ 5 h 9"/>
                  <a:gd name="T16" fmla="*/ 0 w 7"/>
                  <a:gd name="T17" fmla="*/ 2 h 9"/>
                  <a:gd name="T18" fmla="*/ 4 w 7"/>
                  <a:gd name="T19" fmla="*/ 0 h 9"/>
                  <a:gd name="T20" fmla="*/ 4 w 7"/>
                  <a:gd name="T21" fmla="*/ 0 h 9"/>
                  <a:gd name="T22" fmla="*/ 7 w 7"/>
                  <a:gd name="T23" fmla="*/ 2 h 9"/>
                  <a:gd name="T24" fmla="*/ 7 w 7"/>
                  <a:gd name="T25" fmla="*/ 5 h 9"/>
                  <a:gd name="T26" fmla="*/ 7 w 7"/>
                  <a:gd name="T27" fmla="*/ 5 h 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7" h="9">
                    <a:moveTo>
                      <a:pt x="7" y="5"/>
                    </a:moveTo>
                    <a:lnTo>
                      <a:pt x="7" y="5"/>
                    </a:lnTo>
                    <a:lnTo>
                      <a:pt x="7" y="7"/>
                    </a:lnTo>
                    <a:lnTo>
                      <a:pt x="4" y="9"/>
                    </a:lnTo>
                    <a:lnTo>
                      <a:pt x="4" y="9"/>
                    </a:lnTo>
                    <a:lnTo>
                      <a:pt x="0" y="7"/>
                    </a:lnTo>
                    <a:lnTo>
                      <a:pt x="0" y="5"/>
                    </a:lnTo>
                    <a:lnTo>
                      <a:pt x="0" y="5"/>
                    </a:lnTo>
                    <a:lnTo>
                      <a:pt x="0" y="2"/>
                    </a:lnTo>
                    <a:lnTo>
                      <a:pt x="4" y="0"/>
                    </a:lnTo>
                    <a:lnTo>
                      <a:pt x="4" y="0"/>
                    </a:lnTo>
                    <a:lnTo>
                      <a:pt x="7" y="2"/>
                    </a:lnTo>
                    <a:lnTo>
                      <a:pt x="7" y="5"/>
                    </a:lnTo>
                    <a:lnTo>
                      <a:pt x="7" y="5"/>
                    </a:lnTo>
                    <a:close/>
                  </a:path>
                </a:pathLst>
              </a:custGeom>
              <a:solidFill>
                <a:srgbClr val="2F4C6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81" name="Freeform 24">
                <a:extLst>
                  <a:ext uri="{FF2B5EF4-FFF2-40B4-BE49-F238E27FC236}">
                    <a16:creationId xmlns:a16="http://schemas.microsoft.com/office/drawing/2014/main" id="{63C704DB-5ED3-4374-951E-2AA831FB7D29}"/>
                  </a:ext>
                </a:extLst>
              </p:cNvPr>
              <p:cNvSpPr>
                <a:spLocks/>
              </p:cNvSpPr>
              <p:nvPr/>
            </p:nvSpPr>
            <p:spPr bwMode="auto">
              <a:xfrm>
                <a:off x="8529440" y="767359"/>
                <a:ext cx="22212" cy="29615"/>
              </a:xfrm>
              <a:custGeom>
                <a:avLst/>
                <a:gdLst>
                  <a:gd name="T0" fmla="*/ 15 w 15"/>
                  <a:gd name="T1" fmla="*/ 10 h 20"/>
                  <a:gd name="T2" fmla="*/ 15 w 15"/>
                  <a:gd name="T3" fmla="*/ 10 h 20"/>
                  <a:gd name="T4" fmla="*/ 14 w 15"/>
                  <a:gd name="T5" fmla="*/ 13 h 20"/>
                  <a:gd name="T6" fmla="*/ 12 w 15"/>
                  <a:gd name="T7" fmla="*/ 16 h 20"/>
                  <a:gd name="T8" fmla="*/ 10 w 15"/>
                  <a:gd name="T9" fmla="*/ 18 h 20"/>
                  <a:gd name="T10" fmla="*/ 9 w 15"/>
                  <a:gd name="T11" fmla="*/ 20 h 20"/>
                  <a:gd name="T12" fmla="*/ 9 w 15"/>
                  <a:gd name="T13" fmla="*/ 20 h 20"/>
                  <a:gd name="T14" fmla="*/ 5 w 15"/>
                  <a:gd name="T15" fmla="*/ 18 h 20"/>
                  <a:gd name="T16" fmla="*/ 3 w 15"/>
                  <a:gd name="T17" fmla="*/ 16 h 20"/>
                  <a:gd name="T18" fmla="*/ 2 w 15"/>
                  <a:gd name="T19" fmla="*/ 13 h 20"/>
                  <a:gd name="T20" fmla="*/ 0 w 15"/>
                  <a:gd name="T21" fmla="*/ 10 h 20"/>
                  <a:gd name="T22" fmla="*/ 0 w 15"/>
                  <a:gd name="T23" fmla="*/ 10 h 20"/>
                  <a:gd name="T24" fmla="*/ 2 w 15"/>
                  <a:gd name="T25" fmla="*/ 6 h 20"/>
                  <a:gd name="T26" fmla="*/ 3 w 15"/>
                  <a:gd name="T27" fmla="*/ 3 h 20"/>
                  <a:gd name="T28" fmla="*/ 5 w 15"/>
                  <a:gd name="T29" fmla="*/ 1 h 20"/>
                  <a:gd name="T30" fmla="*/ 9 w 15"/>
                  <a:gd name="T31" fmla="*/ 0 h 20"/>
                  <a:gd name="T32" fmla="*/ 9 w 15"/>
                  <a:gd name="T33" fmla="*/ 0 h 20"/>
                  <a:gd name="T34" fmla="*/ 10 w 15"/>
                  <a:gd name="T35" fmla="*/ 1 h 20"/>
                  <a:gd name="T36" fmla="*/ 12 w 15"/>
                  <a:gd name="T37" fmla="*/ 3 h 20"/>
                  <a:gd name="T38" fmla="*/ 14 w 15"/>
                  <a:gd name="T39" fmla="*/ 6 h 20"/>
                  <a:gd name="T40" fmla="*/ 15 w 15"/>
                  <a:gd name="T41" fmla="*/ 10 h 20"/>
                  <a:gd name="T42" fmla="*/ 15 w 15"/>
                  <a:gd name="T43" fmla="*/ 10 h 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15" h="20">
                    <a:moveTo>
                      <a:pt x="15" y="10"/>
                    </a:moveTo>
                    <a:lnTo>
                      <a:pt x="15" y="10"/>
                    </a:lnTo>
                    <a:lnTo>
                      <a:pt x="14" y="13"/>
                    </a:lnTo>
                    <a:lnTo>
                      <a:pt x="12" y="16"/>
                    </a:lnTo>
                    <a:lnTo>
                      <a:pt x="10" y="18"/>
                    </a:lnTo>
                    <a:lnTo>
                      <a:pt x="9" y="20"/>
                    </a:lnTo>
                    <a:lnTo>
                      <a:pt x="9" y="20"/>
                    </a:lnTo>
                    <a:lnTo>
                      <a:pt x="5" y="18"/>
                    </a:lnTo>
                    <a:lnTo>
                      <a:pt x="3" y="16"/>
                    </a:lnTo>
                    <a:lnTo>
                      <a:pt x="2" y="13"/>
                    </a:lnTo>
                    <a:lnTo>
                      <a:pt x="0" y="10"/>
                    </a:lnTo>
                    <a:lnTo>
                      <a:pt x="0" y="10"/>
                    </a:lnTo>
                    <a:lnTo>
                      <a:pt x="2" y="6"/>
                    </a:lnTo>
                    <a:lnTo>
                      <a:pt x="3" y="3"/>
                    </a:lnTo>
                    <a:lnTo>
                      <a:pt x="5" y="1"/>
                    </a:lnTo>
                    <a:lnTo>
                      <a:pt x="9" y="0"/>
                    </a:lnTo>
                    <a:lnTo>
                      <a:pt x="9" y="0"/>
                    </a:lnTo>
                    <a:lnTo>
                      <a:pt x="10" y="1"/>
                    </a:lnTo>
                    <a:lnTo>
                      <a:pt x="12" y="3"/>
                    </a:lnTo>
                    <a:lnTo>
                      <a:pt x="14" y="6"/>
                    </a:lnTo>
                    <a:lnTo>
                      <a:pt x="15" y="10"/>
                    </a:lnTo>
                    <a:lnTo>
                      <a:pt x="15" y="10"/>
                    </a:lnTo>
                    <a:close/>
                  </a:path>
                </a:pathLst>
              </a:custGeom>
              <a:solidFill>
                <a:srgbClr val="1E27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82" name="Freeform 25">
                <a:extLst>
                  <a:ext uri="{FF2B5EF4-FFF2-40B4-BE49-F238E27FC236}">
                    <a16:creationId xmlns:a16="http://schemas.microsoft.com/office/drawing/2014/main" id="{5EEAA80F-70BD-4C21-B224-35059D322350}"/>
                  </a:ext>
                </a:extLst>
              </p:cNvPr>
              <p:cNvSpPr>
                <a:spLocks/>
              </p:cNvSpPr>
              <p:nvPr/>
            </p:nvSpPr>
            <p:spPr bwMode="auto">
              <a:xfrm>
                <a:off x="8533882" y="771800"/>
                <a:ext cx="16288" cy="19250"/>
              </a:xfrm>
              <a:custGeom>
                <a:avLst/>
                <a:gdLst>
                  <a:gd name="T0" fmla="*/ 11 w 11"/>
                  <a:gd name="T1" fmla="*/ 7 h 13"/>
                  <a:gd name="T2" fmla="*/ 11 w 11"/>
                  <a:gd name="T3" fmla="*/ 7 h 13"/>
                  <a:gd name="T4" fmla="*/ 9 w 11"/>
                  <a:gd name="T5" fmla="*/ 12 h 13"/>
                  <a:gd name="T6" fmla="*/ 6 w 11"/>
                  <a:gd name="T7" fmla="*/ 13 h 13"/>
                  <a:gd name="T8" fmla="*/ 6 w 11"/>
                  <a:gd name="T9" fmla="*/ 13 h 13"/>
                  <a:gd name="T10" fmla="*/ 2 w 11"/>
                  <a:gd name="T11" fmla="*/ 12 h 13"/>
                  <a:gd name="T12" fmla="*/ 0 w 11"/>
                  <a:gd name="T13" fmla="*/ 7 h 13"/>
                  <a:gd name="T14" fmla="*/ 0 w 11"/>
                  <a:gd name="T15" fmla="*/ 7 h 13"/>
                  <a:gd name="T16" fmla="*/ 2 w 11"/>
                  <a:gd name="T17" fmla="*/ 2 h 13"/>
                  <a:gd name="T18" fmla="*/ 6 w 11"/>
                  <a:gd name="T19" fmla="*/ 0 h 13"/>
                  <a:gd name="T20" fmla="*/ 6 w 11"/>
                  <a:gd name="T21" fmla="*/ 0 h 13"/>
                  <a:gd name="T22" fmla="*/ 9 w 11"/>
                  <a:gd name="T23" fmla="*/ 2 h 13"/>
                  <a:gd name="T24" fmla="*/ 11 w 11"/>
                  <a:gd name="T25" fmla="*/ 7 h 13"/>
                  <a:gd name="T26" fmla="*/ 11 w 11"/>
                  <a:gd name="T27" fmla="*/ 7 h 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1" h="13">
                    <a:moveTo>
                      <a:pt x="11" y="7"/>
                    </a:moveTo>
                    <a:lnTo>
                      <a:pt x="11" y="7"/>
                    </a:lnTo>
                    <a:lnTo>
                      <a:pt x="9" y="12"/>
                    </a:lnTo>
                    <a:lnTo>
                      <a:pt x="6" y="13"/>
                    </a:lnTo>
                    <a:lnTo>
                      <a:pt x="6" y="13"/>
                    </a:lnTo>
                    <a:lnTo>
                      <a:pt x="2" y="12"/>
                    </a:lnTo>
                    <a:lnTo>
                      <a:pt x="0" y="7"/>
                    </a:lnTo>
                    <a:lnTo>
                      <a:pt x="0" y="7"/>
                    </a:lnTo>
                    <a:lnTo>
                      <a:pt x="2" y="2"/>
                    </a:lnTo>
                    <a:lnTo>
                      <a:pt x="6" y="0"/>
                    </a:lnTo>
                    <a:lnTo>
                      <a:pt x="6" y="0"/>
                    </a:lnTo>
                    <a:lnTo>
                      <a:pt x="9" y="2"/>
                    </a:lnTo>
                    <a:lnTo>
                      <a:pt x="11" y="7"/>
                    </a:lnTo>
                    <a:lnTo>
                      <a:pt x="11" y="7"/>
                    </a:lnTo>
                    <a:close/>
                  </a:path>
                </a:pathLst>
              </a:custGeom>
              <a:solidFill>
                <a:srgbClr val="22334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83" name="Freeform 26">
                <a:extLst>
                  <a:ext uri="{FF2B5EF4-FFF2-40B4-BE49-F238E27FC236}">
                    <a16:creationId xmlns:a16="http://schemas.microsoft.com/office/drawing/2014/main" id="{728D4E9C-56CD-4C74-AB8F-79293CA51FF3}"/>
                  </a:ext>
                </a:extLst>
              </p:cNvPr>
              <p:cNvSpPr>
                <a:spLocks/>
              </p:cNvSpPr>
              <p:nvPr/>
            </p:nvSpPr>
            <p:spPr bwMode="auto">
              <a:xfrm>
                <a:off x="8539805" y="774762"/>
                <a:ext cx="7404" cy="11846"/>
              </a:xfrm>
              <a:custGeom>
                <a:avLst/>
                <a:gdLst>
                  <a:gd name="T0" fmla="*/ 5 w 5"/>
                  <a:gd name="T1" fmla="*/ 5 h 8"/>
                  <a:gd name="T2" fmla="*/ 5 w 5"/>
                  <a:gd name="T3" fmla="*/ 5 h 8"/>
                  <a:gd name="T4" fmla="*/ 5 w 5"/>
                  <a:gd name="T5" fmla="*/ 8 h 8"/>
                  <a:gd name="T6" fmla="*/ 2 w 5"/>
                  <a:gd name="T7" fmla="*/ 8 h 8"/>
                  <a:gd name="T8" fmla="*/ 2 w 5"/>
                  <a:gd name="T9" fmla="*/ 8 h 8"/>
                  <a:gd name="T10" fmla="*/ 0 w 5"/>
                  <a:gd name="T11" fmla="*/ 8 h 8"/>
                  <a:gd name="T12" fmla="*/ 0 w 5"/>
                  <a:gd name="T13" fmla="*/ 5 h 8"/>
                  <a:gd name="T14" fmla="*/ 0 w 5"/>
                  <a:gd name="T15" fmla="*/ 5 h 8"/>
                  <a:gd name="T16" fmla="*/ 0 w 5"/>
                  <a:gd name="T17" fmla="*/ 1 h 8"/>
                  <a:gd name="T18" fmla="*/ 2 w 5"/>
                  <a:gd name="T19" fmla="*/ 0 h 8"/>
                  <a:gd name="T20" fmla="*/ 2 w 5"/>
                  <a:gd name="T21" fmla="*/ 0 h 8"/>
                  <a:gd name="T22" fmla="*/ 5 w 5"/>
                  <a:gd name="T23" fmla="*/ 1 h 8"/>
                  <a:gd name="T24" fmla="*/ 5 w 5"/>
                  <a:gd name="T25" fmla="*/ 5 h 8"/>
                  <a:gd name="T26" fmla="*/ 5 w 5"/>
                  <a:gd name="T27" fmla="*/ 5 h 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5" h="8">
                    <a:moveTo>
                      <a:pt x="5" y="5"/>
                    </a:moveTo>
                    <a:lnTo>
                      <a:pt x="5" y="5"/>
                    </a:lnTo>
                    <a:lnTo>
                      <a:pt x="5" y="8"/>
                    </a:lnTo>
                    <a:lnTo>
                      <a:pt x="2" y="8"/>
                    </a:lnTo>
                    <a:lnTo>
                      <a:pt x="2" y="8"/>
                    </a:lnTo>
                    <a:lnTo>
                      <a:pt x="0" y="8"/>
                    </a:lnTo>
                    <a:lnTo>
                      <a:pt x="0" y="5"/>
                    </a:lnTo>
                    <a:lnTo>
                      <a:pt x="0" y="5"/>
                    </a:lnTo>
                    <a:lnTo>
                      <a:pt x="0" y="1"/>
                    </a:lnTo>
                    <a:lnTo>
                      <a:pt x="2" y="0"/>
                    </a:lnTo>
                    <a:lnTo>
                      <a:pt x="2" y="0"/>
                    </a:lnTo>
                    <a:lnTo>
                      <a:pt x="5" y="1"/>
                    </a:lnTo>
                    <a:lnTo>
                      <a:pt x="5" y="5"/>
                    </a:lnTo>
                    <a:lnTo>
                      <a:pt x="5" y="5"/>
                    </a:lnTo>
                    <a:close/>
                  </a:path>
                </a:pathLst>
              </a:custGeom>
              <a:solidFill>
                <a:srgbClr val="243C5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sp>
          <p:nvSpPr>
            <p:cNvPr id="71" name="Freeform 14">
              <a:extLst>
                <a:ext uri="{FF2B5EF4-FFF2-40B4-BE49-F238E27FC236}">
                  <a16:creationId xmlns:a16="http://schemas.microsoft.com/office/drawing/2014/main" id="{96A77EA3-E5D7-437B-9FD9-009EFFD0F684}"/>
                </a:ext>
              </a:extLst>
            </p:cNvPr>
            <p:cNvSpPr>
              <a:spLocks/>
            </p:cNvSpPr>
            <p:nvPr/>
          </p:nvSpPr>
          <p:spPr bwMode="auto">
            <a:xfrm>
              <a:off x="6798446" y="1324120"/>
              <a:ext cx="28135" cy="217670"/>
            </a:xfrm>
            <a:custGeom>
              <a:avLst/>
              <a:gdLst>
                <a:gd name="T0" fmla="*/ 8 w 19"/>
                <a:gd name="T1" fmla="*/ 147 h 147"/>
                <a:gd name="T2" fmla="*/ 12 w 19"/>
                <a:gd name="T3" fmla="*/ 147 h 147"/>
                <a:gd name="T4" fmla="*/ 12 w 19"/>
                <a:gd name="T5" fmla="*/ 147 h 147"/>
                <a:gd name="T6" fmla="*/ 13 w 19"/>
                <a:gd name="T7" fmla="*/ 147 h 147"/>
                <a:gd name="T8" fmla="*/ 15 w 19"/>
                <a:gd name="T9" fmla="*/ 145 h 147"/>
                <a:gd name="T10" fmla="*/ 17 w 19"/>
                <a:gd name="T11" fmla="*/ 143 h 147"/>
                <a:gd name="T12" fmla="*/ 19 w 19"/>
                <a:gd name="T13" fmla="*/ 140 h 147"/>
                <a:gd name="T14" fmla="*/ 19 w 19"/>
                <a:gd name="T15" fmla="*/ 7 h 147"/>
                <a:gd name="T16" fmla="*/ 19 w 19"/>
                <a:gd name="T17" fmla="*/ 7 h 147"/>
                <a:gd name="T18" fmla="*/ 17 w 19"/>
                <a:gd name="T19" fmla="*/ 5 h 147"/>
                <a:gd name="T20" fmla="*/ 15 w 19"/>
                <a:gd name="T21" fmla="*/ 4 h 147"/>
                <a:gd name="T22" fmla="*/ 13 w 19"/>
                <a:gd name="T23" fmla="*/ 2 h 147"/>
                <a:gd name="T24" fmla="*/ 12 w 19"/>
                <a:gd name="T25" fmla="*/ 0 h 147"/>
                <a:gd name="T26" fmla="*/ 8 w 19"/>
                <a:gd name="T27" fmla="*/ 0 h 147"/>
                <a:gd name="T28" fmla="*/ 8 w 19"/>
                <a:gd name="T29" fmla="*/ 0 h 147"/>
                <a:gd name="T30" fmla="*/ 5 w 19"/>
                <a:gd name="T31" fmla="*/ 2 h 147"/>
                <a:gd name="T32" fmla="*/ 2 w 19"/>
                <a:gd name="T33" fmla="*/ 4 h 147"/>
                <a:gd name="T34" fmla="*/ 0 w 19"/>
                <a:gd name="T35" fmla="*/ 7 h 147"/>
                <a:gd name="T36" fmla="*/ 0 w 19"/>
                <a:gd name="T37" fmla="*/ 10 h 147"/>
                <a:gd name="T38" fmla="*/ 0 w 19"/>
                <a:gd name="T39" fmla="*/ 138 h 147"/>
                <a:gd name="T40" fmla="*/ 0 w 19"/>
                <a:gd name="T41" fmla="*/ 138 h 147"/>
                <a:gd name="T42" fmla="*/ 0 w 19"/>
                <a:gd name="T43" fmla="*/ 142 h 147"/>
                <a:gd name="T44" fmla="*/ 2 w 19"/>
                <a:gd name="T45" fmla="*/ 145 h 147"/>
                <a:gd name="T46" fmla="*/ 5 w 19"/>
                <a:gd name="T47" fmla="*/ 147 h 147"/>
                <a:gd name="T48" fmla="*/ 8 w 19"/>
                <a:gd name="T49" fmla="*/ 147 h 147"/>
                <a:gd name="T50" fmla="*/ 8 w 19"/>
                <a:gd name="T51" fmla="*/ 147 h 1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9" h="147">
                  <a:moveTo>
                    <a:pt x="8" y="147"/>
                  </a:moveTo>
                  <a:lnTo>
                    <a:pt x="12" y="147"/>
                  </a:lnTo>
                  <a:lnTo>
                    <a:pt x="12" y="147"/>
                  </a:lnTo>
                  <a:lnTo>
                    <a:pt x="13" y="147"/>
                  </a:lnTo>
                  <a:lnTo>
                    <a:pt x="15" y="145"/>
                  </a:lnTo>
                  <a:lnTo>
                    <a:pt x="17" y="143"/>
                  </a:lnTo>
                  <a:lnTo>
                    <a:pt x="19" y="140"/>
                  </a:lnTo>
                  <a:lnTo>
                    <a:pt x="19" y="7"/>
                  </a:lnTo>
                  <a:lnTo>
                    <a:pt x="19" y="7"/>
                  </a:lnTo>
                  <a:lnTo>
                    <a:pt x="17" y="5"/>
                  </a:lnTo>
                  <a:lnTo>
                    <a:pt x="15" y="4"/>
                  </a:lnTo>
                  <a:lnTo>
                    <a:pt x="13" y="2"/>
                  </a:lnTo>
                  <a:lnTo>
                    <a:pt x="12" y="0"/>
                  </a:lnTo>
                  <a:lnTo>
                    <a:pt x="8" y="0"/>
                  </a:lnTo>
                  <a:lnTo>
                    <a:pt x="8" y="0"/>
                  </a:lnTo>
                  <a:lnTo>
                    <a:pt x="5" y="2"/>
                  </a:lnTo>
                  <a:lnTo>
                    <a:pt x="2" y="4"/>
                  </a:lnTo>
                  <a:lnTo>
                    <a:pt x="0" y="7"/>
                  </a:lnTo>
                  <a:lnTo>
                    <a:pt x="0" y="10"/>
                  </a:lnTo>
                  <a:lnTo>
                    <a:pt x="0" y="138"/>
                  </a:lnTo>
                  <a:lnTo>
                    <a:pt x="0" y="138"/>
                  </a:lnTo>
                  <a:lnTo>
                    <a:pt x="0" y="142"/>
                  </a:lnTo>
                  <a:lnTo>
                    <a:pt x="2" y="145"/>
                  </a:lnTo>
                  <a:lnTo>
                    <a:pt x="5" y="147"/>
                  </a:lnTo>
                  <a:lnTo>
                    <a:pt x="8" y="147"/>
                  </a:lnTo>
                  <a:lnTo>
                    <a:pt x="8" y="147"/>
                  </a:lnTo>
                  <a:close/>
                </a:path>
              </a:pathLst>
            </a:custGeom>
            <a:gradFill>
              <a:gsLst>
                <a:gs pos="49510">
                  <a:srgbClr val="AEAFB1"/>
                </a:gs>
                <a:gs pos="0">
                  <a:srgbClr val="000000">
                    <a:lumMod val="80000"/>
                    <a:lumOff val="20000"/>
                  </a:srgbClr>
                </a:gs>
                <a:gs pos="100000">
                  <a:srgbClr val="000000">
                    <a:lumMod val="80000"/>
                    <a:lumOff val="20000"/>
                  </a:srgbClr>
                </a:gs>
                <a:gs pos="80000">
                  <a:srgbClr val="868686"/>
                </a:gs>
                <a:gs pos="20000">
                  <a:srgbClr val="333333">
                    <a:lumMod val="50000"/>
                    <a:lumOff val="50000"/>
                  </a:srgb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2" name="Freeform 15">
              <a:extLst>
                <a:ext uri="{FF2B5EF4-FFF2-40B4-BE49-F238E27FC236}">
                  <a16:creationId xmlns:a16="http://schemas.microsoft.com/office/drawing/2014/main" id="{442F1143-9A1A-4EFB-A391-C45EE6F5B724}"/>
                </a:ext>
              </a:extLst>
            </p:cNvPr>
            <p:cNvSpPr>
              <a:spLocks/>
            </p:cNvSpPr>
            <p:nvPr/>
          </p:nvSpPr>
          <p:spPr bwMode="auto">
            <a:xfrm>
              <a:off x="6798446" y="1746132"/>
              <a:ext cx="28135" cy="402763"/>
            </a:xfrm>
            <a:custGeom>
              <a:avLst/>
              <a:gdLst>
                <a:gd name="T0" fmla="*/ 8 w 19"/>
                <a:gd name="T1" fmla="*/ 272 h 272"/>
                <a:gd name="T2" fmla="*/ 12 w 19"/>
                <a:gd name="T3" fmla="*/ 272 h 272"/>
                <a:gd name="T4" fmla="*/ 12 w 19"/>
                <a:gd name="T5" fmla="*/ 272 h 272"/>
                <a:gd name="T6" fmla="*/ 13 w 19"/>
                <a:gd name="T7" fmla="*/ 270 h 272"/>
                <a:gd name="T8" fmla="*/ 15 w 19"/>
                <a:gd name="T9" fmla="*/ 270 h 272"/>
                <a:gd name="T10" fmla="*/ 17 w 19"/>
                <a:gd name="T11" fmla="*/ 267 h 272"/>
                <a:gd name="T12" fmla="*/ 19 w 19"/>
                <a:gd name="T13" fmla="*/ 265 h 272"/>
                <a:gd name="T14" fmla="*/ 19 w 19"/>
                <a:gd name="T15" fmla="*/ 6 h 272"/>
                <a:gd name="T16" fmla="*/ 19 w 19"/>
                <a:gd name="T17" fmla="*/ 6 h 272"/>
                <a:gd name="T18" fmla="*/ 17 w 19"/>
                <a:gd name="T19" fmla="*/ 3 h 272"/>
                <a:gd name="T20" fmla="*/ 15 w 19"/>
                <a:gd name="T21" fmla="*/ 1 h 272"/>
                <a:gd name="T22" fmla="*/ 13 w 19"/>
                <a:gd name="T23" fmla="*/ 0 h 272"/>
                <a:gd name="T24" fmla="*/ 12 w 19"/>
                <a:gd name="T25" fmla="*/ 0 h 272"/>
                <a:gd name="T26" fmla="*/ 8 w 19"/>
                <a:gd name="T27" fmla="*/ 0 h 272"/>
                <a:gd name="T28" fmla="*/ 8 w 19"/>
                <a:gd name="T29" fmla="*/ 0 h 272"/>
                <a:gd name="T30" fmla="*/ 5 w 19"/>
                <a:gd name="T31" fmla="*/ 0 h 272"/>
                <a:gd name="T32" fmla="*/ 2 w 19"/>
                <a:gd name="T33" fmla="*/ 1 h 272"/>
                <a:gd name="T34" fmla="*/ 0 w 19"/>
                <a:gd name="T35" fmla="*/ 5 h 272"/>
                <a:gd name="T36" fmla="*/ 0 w 19"/>
                <a:gd name="T37" fmla="*/ 8 h 272"/>
                <a:gd name="T38" fmla="*/ 0 w 19"/>
                <a:gd name="T39" fmla="*/ 262 h 272"/>
                <a:gd name="T40" fmla="*/ 0 w 19"/>
                <a:gd name="T41" fmla="*/ 262 h 272"/>
                <a:gd name="T42" fmla="*/ 0 w 19"/>
                <a:gd name="T43" fmla="*/ 265 h 272"/>
                <a:gd name="T44" fmla="*/ 2 w 19"/>
                <a:gd name="T45" fmla="*/ 269 h 272"/>
                <a:gd name="T46" fmla="*/ 5 w 19"/>
                <a:gd name="T47" fmla="*/ 270 h 272"/>
                <a:gd name="T48" fmla="*/ 8 w 19"/>
                <a:gd name="T49" fmla="*/ 272 h 272"/>
                <a:gd name="T50" fmla="*/ 8 w 19"/>
                <a:gd name="T51" fmla="*/ 272 h 2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9" h="272">
                  <a:moveTo>
                    <a:pt x="8" y="272"/>
                  </a:moveTo>
                  <a:lnTo>
                    <a:pt x="12" y="272"/>
                  </a:lnTo>
                  <a:lnTo>
                    <a:pt x="12" y="272"/>
                  </a:lnTo>
                  <a:lnTo>
                    <a:pt x="13" y="270"/>
                  </a:lnTo>
                  <a:lnTo>
                    <a:pt x="15" y="270"/>
                  </a:lnTo>
                  <a:lnTo>
                    <a:pt x="17" y="267"/>
                  </a:lnTo>
                  <a:lnTo>
                    <a:pt x="19" y="265"/>
                  </a:lnTo>
                  <a:lnTo>
                    <a:pt x="19" y="6"/>
                  </a:lnTo>
                  <a:lnTo>
                    <a:pt x="19" y="6"/>
                  </a:lnTo>
                  <a:lnTo>
                    <a:pt x="17" y="3"/>
                  </a:lnTo>
                  <a:lnTo>
                    <a:pt x="15" y="1"/>
                  </a:lnTo>
                  <a:lnTo>
                    <a:pt x="13" y="0"/>
                  </a:lnTo>
                  <a:lnTo>
                    <a:pt x="12" y="0"/>
                  </a:lnTo>
                  <a:lnTo>
                    <a:pt x="8" y="0"/>
                  </a:lnTo>
                  <a:lnTo>
                    <a:pt x="8" y="0"/>
                  </a:lnTo>
                  <a:lnTo>
                    <a:pt x="5" y="0"/>
                  </a:lnTo>
                  <a:lnTo>
                    <a:pt x="2" y="1"/>
                  </a:lnTo>
                  <a:lnTo>
                    <a:pt x="0" y="5"/>
                  </a:lnTo>
                  <a:lnTo>
                    <a:pt x="0" y="8"/>
                  </a:lnTo>
                  <a:lnTo>
                    <a:pt x="0" y="262"/>
                  </a:lnTo>
                  <a:lnTo>
                    <a:pt x="0" y="262"/>
                  </a:lnTo>
                  <a:lnTo>
                    <a:pt x="0" y="265"/>
                  </a:lnTo>
                  <a:lnTo>
                    <a:pt x="2" y="269"/>
                  </a:lnTo>
                  <a:lnTo>
                    <a:pt x="5" y="270"/>
                  </a:lnTo>
                  <a:lnTo>
                    <a:pt x="8" y="272"/>
                  </a:lnTo>
                  <a:lnTo>
                    <a:pt x="8" y="272"/>
                  </a:lnTo>
                  <a:close/>
                </a:path>
              </a:pathLst>
            </a:custGeom>
            <a:gradFill>
              <a:gsLst>
                <a:gs pos="49510">
                  <a:srgbClr val="AEAFB1"/>
                </a:gs>
                <a:gs pos="0">
                  <a:srgbClr val="000000">
                    <a:lumMod val="80000"/>
                    <a:lumOff val="20000"/>
                  </a:srgbClr>
                </a:gs>
                <a:gs pos="100000">
                  <a:srgbClr val="000000">
                    <a:lumMod val="80000"/>
                    <a:lumOff val="20000"/>
                  </a:srgbClr>
                </a:gs>
                <a:gs pos="80000">
                  <a:srgbClr val="868686"/>
                </a:gs>
                <a:gs pos="20000">
                  <a:srgbClr val="333333">
                    <a:lumMod val="50000"/>
                    <a:lumOff val="50000"/>
                  </a:srgb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3" name="Freeform 16">
              <a:extLst>
                <a:ext uri="{FF2B5EF4-FFF2-40B4-BE49-F238E27FC236}">
                  <a16:creationId xmlns:a16="http://schemas.microsoft.com/office/drawing/2014/main" id="{B8FE0516-F349-49AD-A09B-7CE5D05EA4DB}"/>
                </a:ext>
              </a:extLst>
            </p:cNvPr>
            <p:cNvSpPr>
              <a:spLocks/>
            </p:cNvSpPr>
            <p:nvPr/>
          </p:nvSpPr>
          <p:spPr bwMode="auto">
            <a:xfrm>
              <a:off x="9668134" y="1877918"/>
              <a:ext cx="22212" cy="667817"/>
            </a:xfrm>
            <a:custGeom>
              <a:avLst/>
              <a:gdLst>
                <a:gd name="T0" fmla="*/ 7 w 15"/>
                <a:gd name="T1" fmla="*/ 0 h 451"/>
                <a:gd name="T2" fmla="*/ 7 w 15"/>
                <a:gd name="T3" fmla="*/ 0 h 451"/>
                <a:gd name="T4" fmla="*/ 7 w 15"/>
                <a:gd name="T5" fmla="*/ 0 h 451"/>
                <a:gd name="T6" fmla="*/ 3 w 15"/>
                <a:gd name="T7" fmla="*/ 1 h 451"/>
                <a:gd name="T8" fmla="*/ 2 w 15"/>
                <a:gd name="T9" fmla="*/ 1 h 451"/>
                <a:gd name="T10" fmla="*/ 0 w 15"/>
                <a:gd name="T11" fmla="*/ 5 h 451"/>
                <a:gd name="T12" fmla="*/ 0 w 15"/>
                <a:gd name="T13" fmla="*/ 7 h 451"/>
                <a:gd name="T14" fmla="*/ 0 w 15"/>
                <a:gd name="T15" fmla="*/ 444 h 451"/>
                <a:gd name="T16" fmla="*/ 0 w 15"/>
                <a:gd name="T17" fmla="*/ 444 h 451"/>
                <a:gd name="T18" fmla="*/ 0 w 15"/>
                <a:gd name="T19" fmla="*/ 446 h 451"/>
                <a:gd name="T20" fmla="*/ 2 w 15"/>
                <a:gd name="T21" fmla="*/ 449 h 451"/>
                <a:gd name="T22" fmla="*/ 3 w 15"/>
                <a:gd name="T23" fmla="*/ 449 h 451"/>
                <a:gd name="T24" fmla="*/ 7 w 15"/>
                <a:gd name="T25" fmla="*/ 451 h 451"/>
                <a:gd name="T26" fmla="*/ 7 w 15"/>
                <a:gd name="T27" fmla="*/ 451 h 451"/>
                <a:gd name="T28" fmla="*/ 7 w 15"/>
                <a:gd name="T29" fmla="*/ 451 h 451"/>
                <a:gd name="T30" fmla="*/ 10 w 15"/>
                <a:gd name="T31" fmla="*/ 449 h 451"/>
                <a:gd name="T32" fmla="*/ 13 w 15"/>
                <a:gd name="T33" fmla="*/ 447 h 451"/>
                <a:gd name="T34" fmla="*/ 15 w 15"/>
                <a:gd name="T35" fmla="*/ 444 h 451"/>
                <a:gd name="T36" fmla="*/ 15 w 15"/>
                <a:gd name="T37" fmla="*/ 441 h 451"/>
                <a:gd name="T38" fmla="*/ 15 w 15"/>
                <a:gd name="T39" fmla="*/ 10 h 451"/>
                <a:gd name="T40" fmla="*/ 15 w 15"/>
                <a:gd name="T41" fmla="*/ 10 h 451"/>
                <a:gd name="T42" fmla="*/ 15 w 15"/>
                <a:gd name="T43" fmla="*/ 7 h 451"/>
                <a:gd name="T44" fmla="*/ 13 w 15"/>
                <a:gd name="T45" fmla="*/ 3 h 451"/>
                <a:gd name="T46" fmla="*/ 10 w 15"/>
                <a:gd name="T47" fmla="*/ 1 h 451"/>
                <a:gd name="T48" fmla="*/ 7 w 15"/>
                <a:gd name="T49" fmla="*/ 0 h 451"/>
                <a:gd name="T50" fmla="*/ 7 w 15"/>
                <a:gd name="T51" fmla="*/ 0 h 4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5" h="451">
                  <a:moveTo>
                    <a:pt x="7" y="0"/>
                  </a:moveTo>
                  <a:lnTo>
                    <a:pt x="7" y="0"/>
                  </a:lnTo>
                  <a:lnTo>
                    <a:pt x="7" y="0"/>
                  </a:lnTo>
                  <a:lnTo>
                    <a:pt x="3" y="1"/>
                  </a:lnTo>
                  <a:lnTo>
                    <a:pt x="2" y="1"/>
                  </a:lnTo>
                  <a:lnTo>
                    <a:pt x="0" y="5"/>
                  </a:lnTo>
                  <a:lnTo>
                    <a:pt x="0" y="7"/>
                  </a:lnTo>
                  <a:lnTo>
                    <a:pt x="0" y="444"/>
                  </a:lnTo>
                  <a:lnTo>
                    <a:pt x="0" y="444"/>
                  </a:lnTo>
                  <a:lnTo>
                    <a:pt x="0" y="446"/>
                  </a:lnTo>
                  <a:lnTo>
                    <a:pt x="2" y="449"/>
                  </a:lnTo>
                  <a:lnTo>
                    <a:pt x="3" y="449"/>
                  </a:lnTo>
                  <a:lnTo>
                    <a:pt x="7" y="451"/>
                  </a:lnTo>
                  <a:lnTo>
                    <a:pt x="7" y="451"/>
                  </a:lnTo>
                  <a:lnTo>
                    <a:pt x="7" y="451"/>
                  </a:lnTo>
                  <a:lnTo>
                    <a:pt x="10" y="449"/>
                  </a:lnTo>
                  <a:lnTo>
                    <a:pt x="13" y="447"/>
                  </a:lnTo>
                  <a:lnTo>
                    <a:pt x="15" y="444"/>
                  </a:lnTo>
                  <a:lnTo>
                    <a:pt x="15" y="441"/>
                  </a:lnTo>
                  <a:lnTo>
                    <a:pt x="15" y="10"/>
                  </a:lnTo>
                  <a:lnTo>
                    <a:pt x="15" y="10"/>
                  </a:lnTo>
                  <a:lnTo>
                    <a:pt x="15" y="7"/>
                  </a:lnTo>
                  <a:lnTo>
                    <a:pt x="13" y="3"/>
                  </a:lnTo>
                  <a:lnTo>
                    <a:pt x="10" y="1"/>
                  </a:lnTo>
                  <a:lnTo>
                    <a:pt x="7" y="0"/>
                  </a:lnTo>
                  <a:lnTo>
                    <a:pt x="7" y="0"/>
                  </a:lnTo>
                  <a:close/>
                </a:path>
              </a:pathLst>
            </a:custGeom>
            <a:gradFill>
              <a:gsLst>
                <a:gs pos="49510">
                  <a:srgbClr val="AEAFB1"/>
                </a:gs>
                <a:gs pos="0">
                  <a:srgbClr val="000000">
                    <a:lumMod val="80000"/>
                    <a:lumOff val="20000"/>
                  </a:srgbClr>
                </a:gs>
                <a:gs pos="100000">
                  <a:srgbClr val="000000">
                    <a:lumMod val="80000"/>
                    <a:lumOff val="20000"/>
                  </a:srgbClr>
                </a:gs>
                <a:gs pos="80000">
                  <a:srgbClr val="868686"/>
                </a:gs>
                <a:gs pos="20000">
                  <a:srgbClr val="333333">
                    <a:lumMod val="50000"/>
                    <a:lumOff val="50000"/>
                  </a:srgb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4" name="Freeform 17">
              <a:extLst>
                <a:ext uri="{FF2B5EF4-FFF2-40B4-BE49-F238E27FC236}">
                  <a16:creationId xmlns:a16="http://schemas.microsoft.com/office/drawing/2014/main" id="{B14949F3-712D-44E4-BA73-EEE29EA03051}"/>
                </a:ext>
              </a:extLst>
            </p:cNvPr>
            <p:cNvSpPr>
              <a:spLocks/>
            </p:cNvSpPr>
            <p:nvPr/>
          </p:nvSpPr>
          <p:spPr bwMode="auto">
            <a:xfrm>
              <a:off x="6798446" y="2265874"/>
              <a:ext cx="28135" cy="413128"/>
            </a:xfrm>
            <a:custGeom>
              <a:avLst/>
              <a:gdLst>
                <a:gd name="T0" fmla="*/ 8 w 19"/>
                <a:gd name="T1" fmla="*/ 279 h 279"/>
                <a:gd name="T2" fmla="*/ 12 w 19"/>
                <a:gd name="T3" fmla="*/ 279 h 279"/>
                <a:gd name="T4" fmla="*/ 12 w 19"/>
                <a:gd name="T5" fmla="*/ 279 h 279"/>
                <a:gd name="T6" fmla="*/ 13 w 19"/>
                <a:gd name="T7" fmla="*/ 279 h 279"/>
                <a:gd name="T8" fmla="*/ 15 w 19"/>
                <a:gd name="T9" fmla="*/ 278 h 279"/>
                <a:gd name="T10" fmla="*/ 17 w 19"/>
                <a:gd name="T11" fmla="*/ 276 h 279"/>
                <a:gd name="T12" fmla="*/ 19 w 19"/>
                <a:gd name="T13" fmla="*/ 273 h 279"/>
                <a:gd name="T14" fmla="*/ 19 w 19"/>
                <a:gd name="T15" fmla="*/ 7 h 279"/>
                <a:gd name="T16" fmla="*/ 19 w 19"/>
                <a:gd name="T17" fmla="*/ 7 h 279"/>
                <a:gd name="T18" fmla="*/ 17 w 19"/>
                <a:gd name="T19" fmla="*/ 4 h 279"/>
                <a:gd name="T20" fmla="*/ 15 w 19"/>
                <a:gd name="T21" fmla="*/ 2 h 279"/>
                <a:gd name="T22" fmla="*/ 13 w 19"/>
                <a:gd name="T23" fmla="*/ 0 h 279"/>
                <a:gd name="T24" fmla="*/ 12 w 19"/>
                <a:gd name="T25" fmla="*/ 0 h 279"/>
                <a:gd name="T26" fmla="*/ 8 w 19"/>
                <a:gd name="T27" fmla="*/ 0 h 279"/>
                <a:gd name="T28" fmla="*/ 8 w 19"/>
                <a:gd name="T29" fmla="*/ 0 h 279"/>
                <a:gd name="T30" fmla="*/ 5 w 19"/>
                <a:gd name="T31" fmla="*/ 0 h 279"/>
                <a:gd name="T32" fmla="*/ 2 w 19"/>
                <a:gd name="T33" fmla="*/ 2 h 279"/>
                <a:gd name="T34" fmla="*/ 0 w 19"/>
                <a:gd name="T35" fmla="*/ 5 h 279"/>
                <a:gd name="T36" fmla="*/ 0 w 19"/>
                <a:gd name="T37" fmla="*/ 9 h 279"/>
                <a:gd name="T38" fmla="*/ 0 w 19"/>
                <a:gd name="T39" fmla="*/ 271 h 279"/>
                <a:gd name="T40" fmla="*/ 0 w 19"/>
                <a:gd name="T41" fmla="*/ 271 h 279"/>
                <a:gd name="T42" fmla="*/ 0 w 19"/>
                <a:gd name="T43" fmla="*/ 274 h 279"/>
                <a:gd name="T44" fmla="*/ 2 w 19"/>
                <a:gd name="T45" fmla="*/ 278 h 279"/>
                <a:gd name="T46" fmla="*/ 5 w 19"/>
                <a:gd name="T47" fmla="*/ 279 h 279"/>
                <a:gd name="T48" fmla="*/ 8 w 19"/>
                <a:gd name="T49" fmla="*/ 279 h 279"/>
                <a:gd name="T50" fmla="*/ 8 w 19"/>
                <a:gd name="T51" fmla="*/ 279 h 2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9" h="279">
                  <a:moveTo>
                    <a:pt x="8" y="279"/>
                  </a:moveTo>
                  <a:lnTo>
                    <a:pt x="12" y="279"/>
                  </a:lnTo>
                  <a:lnTo>
                    <a:pt x="12" y="279"/>
                  </a:lnTo>
                  <a:lnTo>
                    <a:pt x="13" y="279"/>
                  </a:lnTo>
                  <a:lnTo>
                    <a:pt x="15" y="278"/>
                  </a:lnTo>
                  <a:lnTo>
                    <a:pt x="17" y="276"/>
                  </a:lnTo>
                  <a:lnTo>
                    <a:pt x="19" y="273"/>
                  </a:lnTo>
                  <a:lnTo>
                    <a:pt x="19" y="7"/>
                  </a:lnTo>
                  <a:lnTo>
                    <a:pt x="19" y="7"/>
                  </a:lnTo>
                  <a:lnTo>
                    <a:pt x="17" y="4"/>
                  </a:lnTo>
                  <a:lnTo>
                    <a:pt x="15" y="2"/>
                  </a:lnTo>
                  <a:lnTo>
                    <a:pt x="13" y="0"/>
                  </a:lnTo>
                  <a:lnTo>
                    <a:pt x="12" y="0"/>
                  </a:lnTo>
                  <a:lnTo>
                    <a:pt x="8" y="0"/>
                  </a:lnTo>
                  <a:lnTo>
                    <a:pt x="8" y="0"/>
                  </a:lnTo>
                  <a:lnTo>
                    <a:pt x="5" y="0"/>
                  </a:lnTo>
                  <a:lnTo>
                    <a:pt x="2" y="2"/>
                  </a:lnTo>
                  <a:lnTo>
                    <a:pt x="0" y="5"/>
                  </a:lnTo>
                  <a:lnTo>
                    <a:pt x="0" y="9"/>
                  </a:lnTo>
                  <a:lnTo>
                    <a:pt x="0" y="271"/>
                  </a:lnTo>
                  <a:lnTo>
                    <a:pt x="0" y="271"/>
                  </a:lnTo>
                  <a:lnTo>
                    <a:pt x="0" y="274"/>
                  </a:lnTo>
                  <a:lnTo>
                    <a:pt x="2" y="278"/>
                  </a:lnTo>
                  <a:lnTo>
                    <a:pt x="5" y="279"/>
                  </a:lnTo>
                  <a:lnTo>
                    <a:pt x="8" y="279"/>
                  </a:lnTo>
                  <a:lnTo>
                    <a:pt x="8" y="279"/>
                  </a:lnTo>
                  <a:close/>
                </a:path>
              </a:pathLst>
            </a:custGeom>
            <a:gradFill>
              <a:gsLst>
                <a:gs pos="49510">
                  <a:srgbClr val="AEAFB1"/>
                </a:gs>
                <a:gs pos="0">
                  <a:srgbClr val="000000">
                    <a:lumMod val="80000"/>
                    <a:lumOff val="20000"/>
                  </a:srgbClr>
                </a:gs>
                <a:gs pos="100000">
                  <a:srgbClr val="000000">
                    <a:lumMod val="80000"/>
                    <a:lumOff val="20000"/>
                  </a:srgbClr>
                </a:gs>
                <a:gs pos="80000">
                  <a:srgbClr val="868686"/>
                </a:gs>
                <a:gs pos="20000">
                  <a:srgbClr val="333333">
                    <a:lumMod val="50000"/>
                    <a:lumOff val="50000"/>
                  </a:srgb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spTree>
    <p:extLst>
      <p:ext uri="{BB962C8B-B14F-4D97-AF65-F5344CB8AC3E}">
        <p14:creationId xmlns:p14="http://schemas.microsoft.com/office/powerpoint/2010/main" val="246612868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2" name="Freeform: Shape 21">
            <a:extLst>
              <a:ext uri="{FF2B5EF4-FFF2-40B4-BE49-F238E27FC236}">
                <a16:creationId xmlns:a16="http://schemas.microsoft.com/office/drawing/2014/main" id="{6EEB274E-B1DE-402F-A511-F481AD8E75E8}"/>
              </a:ext>
            </a:extLst>
          </p:cNvPr>
          <p:cNvSpPr/>
          <p:nvPr/>
        </p:nvSpPr>
        <p:spPr>
          <a:xfrm>
            <a:off x="1019175" y="-2248820"/>
            <a:ext cx="3187390" cy="3187390"/>
          </a:xfrm>
          <a:custGeom>
            <a:avLst/>
            <a:gdLst>
              <a:gd name="connsiteX0" fmla="*/ 816368 w 1632736"/>
              <a:gd name="connsiteY0" fmla="*/ 199331 h 1632736"/>
              <a:gd name="connsiteX1" fmla="*/ 199331 w 1632736"/>
              <a:gd name="connsiteY1" fmla="*/ 816368 h 1632736"/>
              <a:gd name="connsiteX2" fmla="*/ 816368 w 1632736"/>
              <a:gd name="connsiteY2" fmla="*/ 1433405 h 1632736"/>
              <a:gd name="connsiteX3" fmla="*/ 1433405 w 1632736"/>
              <a:gd name="connsiteY3" fmla="*/ 816368 h 1632736"/>
              <a:gd name="connsiteX4" fmla="*/ 816368 w 1632736"/>
              <a:gd name="connsiteY4" fmla="*/ 199331 h 1632736"/>
              <a:gd name="connsiteX5" fmla="*/ 816368 w 1632736"/>
              <a:gd name="connsiteY5" fmla="*/ 0 h 1632736"/>
              <a:gd name="connsiteX6" fmla="*/ 1632736 w 1632736"/>
              <a:gd name="connsiteY6" fmla="*/ 816368 h 1632736"/>
              <a:gd name="connsiteX7" fmla="*/ 816368 w 1632736"/>
              <a:gd name="connsiteY7" fmla="*/ 1632736 h 1632736"/>
              <a:gd name="connsiteX8" fmla="*/ 0 w 1632736"/>
              <a:gd name="connsiteY8" fmla="*/ 816368 h 1632736"/>
              <a:gd name="connsiteX9" fmla="*/ 816368 w 1632736"/>
              <a:gd name="connsiteY9" fmla="*/ 0 h 16327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632736" h="1632736">
                <a:moveTo>
                  <a:pt x="816368" y="199331"/>
                </a:moveTo>
                <a:cubicBezTo>
                  <a:pt x="475588" y="199331"/>
                  <a:pt x="199331" y="475588"/>
                  <a:pt x="199331" y="816368"/>
                </a:cubicBezTo>
                <a:cubicBezTo>
                  <a:pt x="199331" y="1157148"/>
                  <a:pt x="475588" y="1433405"/>
                  <a:pt x="816368" y="1433405"/>
                </a:cubicBezTo>
                <a:cubicBezTo>
                  <a:pt x="1157148" y="1433405"/>
                  <a:pt x="1433405" y="1157148"/>
                  <a:pt x="1433405" y="816368"/>
                </a:cubicBezTo>
                <a:cubicBezTo>
                  <a:pt x="1433405" y="475588"/>
                  <a:pt x="1157148" y="199331"/>
                  <a:pt x="816368" y="199331"/>
                </a:cubicBezTo>
                <a:close/>
                <a:moveTo>
                  <a:pt x="816368" y="0"/>
                </a:moveTo>
                <a:cubicBezTo>
                  <a:pt x="1267236" y="0"/>
                  <a:pt x="1632736" y="365500"/>
                  <a:pt x="1632736" y="816368"/>
                </a:cubicBezTo>
                <a:cubicBezTo>
                  <a:pt x="1632736" y="1267236"/>
                  <a:pt x="1267236" y="1632736"/>
                  <a:pt x="816368" y="1632736"/>
                </a:cubicBezTo>
                <a:cubicBezTo>
                  <a:pt x="365500" y="1632736"/>
                  <a:pt x="0" y="1267236"/>
                  <a:pt x="0" y="816368"/>
                </a:cubicBezTo>
                <a:cubicBezTo>
                  <a:pt x="0" y="365500"/>
                  <a:pt x="365500" y="0"/>
                  <a:pt x="816368" y="0"/>
                </a:cubicBez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3" name="Freeform: Shape 22">
            <a:extLst>
              <a:ext uri="{FF2B5EF4-FFF2-40B4-BE49-F238E27FC236}">
                <a16:creationId xmlns:a16="http://schemas.microsoft.com/office/drawing/2014/main" id="{CC767424-57C8-469B-B982-B5BE9B1D1535}"/>
              </a:ext>
            </a:extLst>
          </p:cNvPr>
          <p:cNvSpPr/>
          <p:nvPr/>
        </p:nvSpPr>
        <p:spPr>
          <a:xfrm rot="20700000">
            <a:off x="6950510" y="5833815"/>
            <a:ext cx="2514153" cy="2514153"/>
          </a:xfrm>
          <a:custGeom>
            <a:avLst/>
            <a:gdLst>
              <a:gd name="connsiteX0" fmla="*/ 58194 w 405041"/>
              <a:gd name="connsiteY0" fmla="*/ 58194 h 405041"/>
              <a:gd name="connsiteX1" fmla="*/ 58194 w 405041"/>
              <a:gd name="connsiteY1" fmla="*/ 346848 h 405041"/>
              <a:gd name="connsiteX2" fmla="*/ 346848 w 405041"/>
              <a:gd name="connsiteY2" fmla="*/ 346848 h 405041"/>
              <a:gd name="connsiteX3" fmla="*/ 346848 w 405041"/>
              <a:gd name="connsiteY3" fmla="*/ 58194 h 405041"/>
              <a:gd name="connsiteX4" fmla="*/ 0 w 405041"/>
              <a:gd name="connsiteY4" fmla="*/ 0 h 405041"/>
              <a:gd name="connsiteX5" fmla="*/ 405041 w 405041"/>
              <a:gd name="connsiteY5" fmla="*/ 0 h 405041"/>
              <a:gd name="connsiteX6" fmla="*/ 405041 w 405041"/>
              <a:gd name="connsiteY6" fmla="*/ 405041 h 405041"/>
              <a:gd name="connsiteX7" fmla="*/ 0 w 405041"/>
              <a:gd name="connsiteY7" fmla="*/ 405041 h 4050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05041" h="405041">
                <a:moveTo>
                  <a:pt x="58194" y="58194"/>
                </a:moveTo>
                <a:lnTo>
                  <a:pt x="58194" y="346848"/>
                </a:lnTo>
                <a:lnTo>
                  <a:pt x="346848" y="346848"/>
                </a:lnTo>
                <a:lnTo>
                  <a:pt x="346848" y="58194"/>
                </a:lnTo>
                <a:close/>
                <a:moveTo>
                  <a:pt x="0" y="0"/>
                </a:moveTo>
                <a:lnTo>
                  <a:pt x="405041" y="0"/>
                </a:lnTo>
                <a:lnTo>
                  <a:pt x="405041" y="405041"/>
                </a:lnTo>
                <a:lnTo>
                  <a:pt x="0" y="405041"/>
                </a:ln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Rectangle: Rounded Corners 2">
            <a:extLst>
              <a:ext uri="{FF2B5EF4-FFF2-40B4-BE49-F238E27FC236}">
                <a16:creationId xmlns:a16="http://schemas.microsoft.com/office/drawing/2014/main" id="{13894AFF-8F92-4311-9517-D3C2F73F27B9}"/>
              </a:ext>
            </a:extLst>
          </p:cNvPr>
          <p:cNvSpPr/>
          <p:nvPr/>
        </p:nvSpPr>
        <p:spPr>
          <a:xfrm>
            <a:off x="1019176" y="1991860"/>
            <a:ext cx="3043238" cy="4424815"/>
          </a:xfrm>
          <a:prstGeom prst="roundRect">
            <a:avLst>
              <a:gd name="adj" fmla="val 10193"/>
            </a:avLst>
          </a:prstGeom>
          <a:solidFill>
            <a:schemeClr val="bg1"/>
          </a:solidFill>
          <a:ln>
            <a:noFill/>
          </a:ln>
          <a:effectLst>
            <a:outerShdw blurRad="393700" dist="38100" dir="8100000" sx="104000" sy="104000" algn="tr" rotWithShape="0">
              <a:schemeClr val="tx1">
                <a:alpha val="6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Rectangle: Rounded Corners 5">
            <a:extLst>
              <a:ext uri="{FF2B5EF4-FFF2-40B4-BE49-F238E27FC236}">
                <a16:creationId xmlns:a16="http://schemas.microsoft.com/office/drawing/2014/main" id="{5CD0053C-D2DC-4344-86B0-9503C40CED5D}"/>
              </a:ext>
            </a:extLst>
          </p:cNvPr>
          <p:cNvSpPr/>
          <p:nvPr/>
        </p:nvSpPr>
        <p:spPr>
          <a:xfrm>
            <a:off x="4574381" y="1991860"/>
            <a:ext cx="3043238" cy="4424815"/>
          </a:xfrm>
          <a:prstGeom prst="roundRect">
            <a:avLst>
              <a:gd name="adj" fmla="val 10193"/>
            </a:avLst>
          </a:prstGeom>
          <a:solidFill>
            <a:schemeClr val="bg1"/>
          </a:solidFill>
          <a:ln>
            <a:noFill/>
          </a:ln>
          <a:effectLst>
            <a:outerShdw blurRad="393700" dist="38100" dir="8100000" sx="104000" sy="104000" algn="tr" rotWithShape="0">
              <a:schemeClr val="tx1">
                <a:alpha val="6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Rounded Corners 6">
            <a:extLst>
              <a:ext uri="{FF2B5EF4-FFF2-40B4-BE49-F238E27FC236}">
                <a16:creationId xmlns:a16="http://schemas.microsoft.com/office/drawing/2014/main" id="{1A71097F-EBB9-4BD0-A84F-A8C949C720EE}"/>
              </a:ext>
            </a:extLst>
          </p:cNvPr>
          <p:cNvSpPr/>
          <p:nvPr/>
        </p:nvSpPr>
        <p:spPr>
          <a:xfrm>
            <a:off x="8129586" y="1991860"/>
            <a:ext cx="3043238" cy="4424815"/>
          </a:xfrm>
          <a:prstGeom prst="roundRect">
            <a:avLst>
              <a:gd name="adj" fmla="val 10193"/>
            </a:avLst>
          </a:prstGeom>
          <a:solidFill>
            <a:schemeClr val="bg1"/>
          </a:solidFill>
          <a:ln>
            <a:noFill/>
          </a:ln>
          <a:effectLst>
            <a:outerShdw blurRad="393700" dist="38100" dir="8100000" sx="104000" sy="104000" algn="tr" rotWithShape="0">
              <a:schemeClr val="tx1">
                <a:alpha val="6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Freeform 484">
            <a:extLst>
              <a:ext uri="{FF2B5EF4-FFF2-40B4-BE49-F238E27FC236}">
                <a16:creationId xmlns:a16="http://schemas.microsoft.com/office/drawing/2014/main" id="{A2836159-9371-4E24-9C2F-D6410064DBA4}"/>
              </a:ext>
            </a:extLst>
          </p:cNvPr>
          <p:cNvSpPr>
            <a:spLocks/>
          </p:cNvSpPr>
          <p:nvPr/>
        </p:nvSpPr>
        <p:spPr bwMode="auto">
          <a:xfrm>
            <a:off x="8504944" y="1238387"/>
            <a:ext cx="174528" cy="174528"/>
          </a:xfrm>
          <a:custGeom>
            <a:avLst/>
            <a:gdLst>
              <a:gd name="T0" fmla="*/ 60 w 72"/>
              <a:gd name="T1" fmla="*/ 62 h 71"/>
              <a:gd name="T2" fmla="*/ 60 w 72"/>
              <a:gd name="T3" fmla="*/ 62 h 71"/>
              <a:gd name="T4" fmla="*/ 60 w 72"/>
              <a:gd name="T5" fmla="*/ 62 h 71"/>
              <a:gd name="T6" fmla="*/ 53 w 72"/>
              <a:gd name="T7" fmla="*/ 66 h 71"/>
              <a:gd name="T8" fmla="*/ 48 w 72"/>
              <a:gd name="T9" fmla="*/ 69 h 71"/>
              <a:gd name="T10" fmla="*/ 41 w 72"/>
              <a:gd name="T11" fmla="*/ 70 h 71"/>
              <a:gd name="T12" fmla="*/ 33 w 72"/>
              <a:gd name="T13" fmla="*/ 71 h 71"/>
              <a:gd name="T14" fmla="*/ 27 w 72"/>
              <a:gd name="T15" fmla="*/ 70 h 71"/>
              <a:gd name="T16" fmla="*/ 20 w 72"/>
              <a:gd name="T17" fmla="*/ 67 h 71"/>
              <a:gd name="T18" fmla="*/ 15 w 72"/>
              <a:gd name="T19" fmla="*/ 63 h 71"/>
              <a:gd name="T20" fmla="*/ 10 w 72"/>
              <a:gd name="T21" fmla="*/ 58 h 71"/>
              <a:gd name="T22" fmla="*/ 10 w 72"/>
              <a:gd name="T23" fmla="*/ 58 h 71"/>
              <a:gd name="T24" fmla="*/ 10 w 72"/>
              <a:gd name="T25" fmla="*/ 58 h 71"/>
              <a:gd name="T26" fmla="*/ 6 w 72"/>
              <a:gd name="T27" fmla="*/ 53 h 71"/>
              <a:gd name="T28" fmla="*/ 3 w 72"/>
              <a:gd name="T29" fmla="*/ 46 h 71"/>
              <a:gd name="T30" fmla="*/ 2 w 72"/>
              <a:gd name="T31" fmla="*/ 39 h 71"/>
              <a:gd name="T32" fmla="*/ 0 w 72"/>
              <a:gd name="T33" fmla="*/ 33 h 71"/>
              <a:gd name="T34" fmla="*/ 2 w 72"/>
              <a:gd name="T35" fmla="*/ 26 h 71"/>
              <a:gd name="T36" fmla="*/ 4 w 72"/>
              <a:gd name="T37" fmla="*/ 19 h 71"/>
              <a:gd name="T38" fmla="*/ 8 w 72"/>
              <a:gd name="T39" fmla="*/ 14 h 71"/>
              <a:gd name="T40" fmla="*/ 14 w 72"/>
              <a:gd name="T41" fmla="*/ 9 h 71"/>
              <a:gd name="T42" fmla="*/ 14 w 72"/>
              <a:gd name="T43" fmla="*/ 9 h 71"/>
              <a:gd name="T44" fmla="*/ 14 w 72"/>
              <a:gd name="T45" fmla="*/ 9 h 71"/>
              <a:gd name="T46" fmla="*/ 19 w 72"/>
              <a:gd name="T47" fmla="*/ 4 h 71"/>
              <a:gd name="T48" fmla="*/ 26 w 72"/>
              <a:gd name="T49" fmla="*/ 1 h 71"/>
              <a:gd name="T50" fmla="*/ 32 w 72"/>
              <a:gd name="T51" fmla="*/ 0 h 71"/>
              <a:gd name="T52" fmla="*/ 39 w 72"/>
              <a:gd name="T53" fmla="*/ 0 h 71"/>
              <a:gd name="T54" fmla="*/ 45 w 72"/>
              <a:gd name="T55" fmla="*/ 1 h 71"/>
              <a:gd name="T56" fmla="*/ 52 w 72"/>
              <a:gd name="T57" fmla="*/ 4 h 71"/>
              <a:gd name="T58" fmla="*/ 57 w 72"/>
              <a:gd name="T59" fmla="*/ 6 h 71"/>
              <a:gd name="T60" fmla="*/ 63 w 72"/>
              <a:gd name="T61" fmla="*/ 11 h 71"/>
              <a:gd name="T62" fmla="*/ 63 w 72"/>
              <a:gd name="T63" fmla="*/ 11 h 71"/>
              <a:gd name="T64" fmla="*/ 63 w 72"/>
              <a:gd name="T65" fmla="*/ 11 h 71"/>
              <a:gd name="T66" fmla="*/ 68 w 72"/>
              <a:gd name="T67" fmla="*/ 18 h 71"/>
              <a:gd name="T68" fmla="*/ 71 w 72"/>
              <a:gd name="T69" fmla="*/ 23 h 71"/>
              <a:gd name="T70" fmla="*/ 72 w 72"/>
              <a:gd name="T71" fmla="*/ 30 h 71"/>
              <a:gd name="T72" fmla="*/ 72 w 72"/>
              <a:gd name="T73" fmla="*/ 38 h 71"/>
              <a:gd name="T74" fmla="*/ 71 w 72"/>
              <a:gd name="T75" fmla="*/ 45 h 71"/>
              <a:gd name="T76" fmla="*/ 68 w 72"/>
              <a:gd name="T77" fmla="*/ 51 h 71"/>
              <a:gd name="T78" fmla="*/ 65 w 72"/>
              <a:gd name="T79" fmla="*/ 57 h 71"/>
              <a:gd name="T80" fmla="*/ 60 w 72"/>
              <a:gd name="T81" fmla="*/ 62 h 71"/>
              <a:gd name="T82" fmla="*/ 60 w 72"/>
              <a:gd name="T83" fmla="*/ 62 h 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72" h="71">
                <a:moveTo>
                  <a:pt x="60" y="62"/>
                </a:moveTo>
                <a:lnTo>
                  <a:pt x="60" y="62"/>
                </a:lnTo>
                <a:lnTo>
                  <a:pt x="60" y="62"/>
                </a:lnTo>
                <a:lnTo>
                  <a:pt x="53" y="66"/>
                </a:lnTo>
                <a:lnTo>
                  <a:pt x="48" y="69"/>
                </a:lnTo>
                <a:lnTo>
                  <a:pt x="41" y="70"/>
                </a:lnTo>
                <a:lnTo>
                  <a:pt x="33" y="71"/>
                </a:lnTo>
                <a:lnTo>
                  <a:pt x="27" y="70"/>
                </a:lnTo>
                <a:lnTo>
                  <a:pt x="20" y="67"/>
                </a:lnTo>
                <a:lnTo>
                  <a:pt x="15" y="63"/>
                </a:lnTo>
                <a:lnTo>
                  <a:pt x="10" y="58"/>
                </a:lnTo>
                <a:lnTo>
                  <a:pt x="10" y="58"/>
                </a:lnTo>
                <a:lnTo>
                  <a:pt x="10" y="58"/>
                </a:lnTo>
                <a:lnTo>
                  <a:pt x="6" y="53"/>
                </a:lnTo>
                <a:lnTo>
                  <a:pt x="3" y="46"/>
                </a:lnTo>
                <a:lnTo>
                  <a:pt x="2" y="39"/>
                </a:lnTo>
                <a:lnTo>
                  <a:pt x="0" y="33"/>
                </a:lnTo>
                <a:lnTo>
                  <a:pt x="2" y="26"/>
                </a:lnTo>
                <a:lnTo>
                  <a:pt x="4" y="19"/>
                </a:lnTo>
                <a:lnTo>
                  <a:pt x="8" y="14"/>
                </a:lnTo>
                <a:lnTo>
                  <a:pt x="14" y="9"/>
                </a:lnTo>
                <a:lnTo>
                  <a:pt x="14" y="9"/>
                </a:lnTo>
                <a:lnTo>
                  <a:pt x="14" y="9"/>
                </a:lnTo>
                <a:lnTo>
                  <a:pt x="19" y="4"/>
                </a:lnTo>
                <a:lnTo>
                  <a:pt x="26" y="1"/>
                </a:lnTo>
                <a:lnTo>
                  <a:pt x="32" y="0"/>
                </a:lnTo>
                <a:lnTo>
                  <a:pt x="39" y="0"/>
                </a:lnTo>
                <a:lnTo>
                  <a:pt x="45" y="1"/>
                </a:lnTo>
                <a:lnTo>
                  <a:pt x="52" y="4"/>
                </a:lnTo>
                <a:lnTo>
                  <a:pt x="57" y="6"/>
                </a:lnTo>
                <a:lnTo>
                  <a:pt x="63" y="11"/>
                </a:lnTo>
                <a:lnTo>
                  <a:pt x="63" y="11"/>
                </a:lnTo>
                <a:lnTo>
                  <a:pt x="63" y="11"/>
                </a:lnTo>
                <a:lnTo>
                  <a:pt x="68" y="18"/>
                </a:lnTo>
                <a:lnTo>
                  <a:pt x="71" y="23"/>
                </a:lnTo>
                <a:lnTo>
                  <a:pt x="72" y="30"/>
                </a:lnTo>
                <a:lnTo>
                  <a:pt x="72" y="38"/>
                </a:lnTo>
                <a:lnTo>
                  <a:pt x="71" y="45"/>
                </a:lnTo>
                <a:lnTo>
                  <a:pt x="68" y="51"/>
                </a:lnTo>
                <a:lnTo>
                  <a:pt x="65" y="57"/>
                </a:lnTo>
                <a:lnTo>
                  <a:pt x="60" y="62"/>
                </a:lnTo>
                <a:lnTo>
                  <a:pt x="60" y="62"/>
                </a:lnTo>
                <a:close/>
              </a:path>
            </a:pathLst>
          </a:custGeom>
          <a:solidFill>
            <a:schemeClr val="accent5"/>
          </a:solidFill>
          <a:ln>
            <a:noFill/>
          </a:ln>
        </p:spPr>
        <p:txBody>
          <a:bodyPr vert="horz" wrap="square" lIns="91440" tIns="45720" rIns="91440" bIns="45720" numCol="1" anchor="t" anchorCtr="0" compatLnSpc="1">
            <a:prstTxWarp prst="textNoShape">
              <a:avLst/>
            </a:prstTxWarp>
          </a:bodyPr>
          <a:lstStyle/>
          <a:p>
            <a:endParaRPr lang="en-US"/>
          </a:p>
        </p:txBody>
      </p:sp>
      <p:sp>
        <p:nvSpPr>
          <p:cNvPr id="25" name="Freeform: Shape 24">
            <a:extLst>
              <a:ext uri="{FF2B5EF4-FFF2-40B4-BE49-F238E27FC236}">
                <a16:creationId xmlns:a16="http://schemas.microsoft.com/office/drawing/2014/main" id="{B04E9AC2-4380-4B04-A073-C54FE7EF2393}"/>
              </a:ext>
            </a:extLst>
          </p:cNvPr>
          <p:cNvSpPr/>
          <p:nvPr/>
        </p:nvSpPr>
        <p:spPr>
          <a:xfrm rot="20700000">
            <a:off x="6877678" y="830957"/>
            <a:ext cx="190363" cy="190363"/>
          </a:xfrm>
          <a:custGeom>
            <a:avLst/>
            <a:gdLst>
              <a:gd name="connsiteX0" fmla="*/ 58194 w 405041"/>
              <a:gd name="connsiteY0" fmla="*/ 58194 h 405041"/>
              <a:gd name="connsiteX1" fmla="*/ 58194 w 405041"/>
              <a:gd name="connsiteY1" fmla="*/ 346848 h 405041"/>
              <a:gd name="connsiteX2" fmla="*/ 346848 w 405041"/>
              <a:gd name="connsiteY2" fmla="*/ 346848 h 405041"/>
              <a:gd name="connsiteX3" fmla="*/ 346848 w 405041"/>
              <a:gd name="connsiteY3" fmla="*/ 58194 h 405041"/>
              <a:gd name="connsiteX4" fmla="*/ 0 w 405041"/>
              <a:gd name="connsiteY4" fmla="*/ 0 h 405041"/>
              <a:gd name="connsiteX5" fmla="*/ 405041 w 405041"/>
              <a:gd name="connsiteY5" fmla="*/ 0 h 405041"/>
              <a:gd name="connsiteX6" fmla="*/ 405041 w 405041"/>
              <a:gd name="connsiteY6" fmla="*/ 405041 h 405041"/>
              <a:gd name="connsiteX7" fmla="*/ 0 w 405041"/>
              <a:gd name="connsiteY7" fmla="*/ 405041 h 4050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05041" h="405041">
                <a:moveTo>
                  <a:pt x="58194" y="58194"/>
                </a:moveTo>
                <a:lnTo>
                  <a:pt x="58194" y="346848"/>
                </a:lnTo>
                <a:lnTo>
                  <a:pt x="346848" y="346848"/>
                </a:lnTo>
                <a:lnTo>
                  <a:pt x="346848" y="58194"/>
                </a:lnTo>
                <a:close/>
                <a:moveTo>
                  <a:pt x="0" y="0"/>
                </a:moveTo>
                <a:lnTo>
                  <a:pt x="405041" y="0"/>
                </a:lnTo>
                <a:lnTo>
                  <a:pt x="405041" y="405041"/>
                </a:lnTo>
                <a:lnTo>
                  <a:pt x="0" y="405041"/>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Freeform: Shape 25">
            <a:extLst>
              <a:ext uri="{FF2B5EF4-FFF2-40B4-BE49-F238E27FC236}">
                <a16:creationId xmlns:a16="http://schemas.microsoft.com/office/drawing/2014/main" id="{72E345E6-EF8A-457F-8455-ACC69AD17415}"/>
              </a:ext>
            </a:extLst>
          </p:cNvPr>
          <p:cNvSpPr/>
          <p:nvPr/>
        </p:nvSpPr>
        <p:spPr>
          <a:xfrm flipV="1">
            <a:off x="11543579" y="4204267"/>
            <a:ext cx="240434" cy="240434"/>
          </a:xfrm>
          <a:custGeom>
            <a:avLst/>
            <a:gdLst>
              <a:gd name="connsiteX0" fmla="*/ 816368 w 1632736"/>
              <a:gd name="connsiteY0" fmla="*/ 199331 h 1632736"/>
              <a:gd name="connsiteX1" fmla="*/ 199331 w 1632736"/>
              <a:gd name="connsiteY1" fmla="*/ 816368 h 1632736"/>
              <a:gd name="connsiteX2" fmla="*/ 816368 w 1632736"/>
              <a:gd name="connsiteY2" fmla="*/ 1433405 h 1632736"/>
              <a:gd name="connsiteX3" fmla="*/ 1433405 w 1632736"/>
              <a:gd name="connsiteY3" fmla="*/ 816368 h 1632736"/>
              <a:gd name="connsiteX4" fmla="*/ 816368 w 1632736"/>
              <a:gd name="connsiteY4" fmla="*/ 199331 h 1632736"/>
              <a:gd name="connsiteX5" fmla="*/ 816368 w 1632736"/>
              <a:gd name="connsiteY5" fmla="*/ 0 h 1632736"/>
              <a:gd name="connsiteX6" fmla="*/ 1632736 w 1632736"/>
              <a:gd name="connsiteY6" fmla="*/ 816368 h 1632736"/>
              <a:gd name="connsiteX7" fmla="*/ 816368 w 1632736"/>
              <a:gd name="connsiteY7" fmla="*/ 1632736 h 1632736"/>
              <a:gd name="connsiteX8" fmla="*/ 0 w 1632736"/>
              <a:gd name="connsiteY8" fmla="*/ 816368 h 1632736"/>
              <a:gd name="connsiteX9" fmla="*/ 816368 w 1632736"/>
              <a:gd name="connsiteY9" fmla="*/ 0 h 16327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632736" h="1632736">
                <a:moveTo>
                  <a:pt x="816368" y="199331"/>
                </a:moveTo>
                <a:cubicBezTo>
                  <a:pt x="475588" y="199331"/>
                  <a:pt x="199331" y="475588"/>
                  <a:pt x="199331" y="816368"/>
                </a:cubicBezTo>
                <a:cubicBezTo>
                  <a:pt x="199331" y="1157148"/>
                  <a:pt x="475588" y="1433405"/>
                  <a:pt x="816368" y="1433405"/>
                </a:cubicBezTo>
                <a:cubicBezTo>
                  <a:pt x="1157148" y="1433405"/>
                  <a:pt x="1433405" y="1157148"/>
                  <a:pt x="1433405" y="816368"/>
                </a:cubicBezTo>
                <a:cubicBezTo>
                  <a:pt x="1433405" y="475588"/>
                  <a:pt x="1157148" y="199331"/>
                  <a:pt x="816368" y="199331"/>
                </a:cubicBezTo>
                <a:close/>
                <a:moveTo>
                  <a:pt x="816368" y="0"/>
                </a:moveTo>
                <a:cubicBezTo>
                  <a:pt x="1267236" y="0"/>
                  <a:pt x="1632736" y="365500"/>
                  <a:pt x="1632736" y="816368"/>
                </a:cubicBezTo>
                <a:cubicBezTo>
                  <a:pt x="1632736" y="1267236"/>
                  <a:pt x="1267236" y="1632736"/>
                  <a:pt x="816368" y="1632736"/>
                </a:cubicBezTo>
                <a:cubicBezTo>
                  <a:pt x="365500" y="1632736"/>
                  <a:pt x="0" y="1267236"/>
                  <a:pt x="0" y="816368"/>
                </a:cubicBezTo>
                <a:cubicBezTo>
                  <a:pt x="0" y="365500"/>
                  <a:pt x="365500" y="0"/>
                  <a:pt x="816368" y="0"/>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7" name="Freeform: Shape 26">
            <a:extLst>
              <a:ext uri="{FF2B5EF4-FFF2-40B4-BE49-F238E27FC236}">
                <a16:creationId xmlns:a16="http://schemas.microsoft.com/office/drawing/2014/main" id="{09EE572D-A97C-473A-B1A9-ABA942625273}"/>
              </a:ext>
            </a:extLst>
          </p:cNvPr>
          <p:cNvSpPr/>
          <p:nvPr/>
        </p:nvSpPr>
        <p:spPr>
          <a:xfrm rot="800427">
            <a:off x="9936639" y="1222144"/>
            <a:ext cx="320040" cy="275896"/>
          </a:xfrm>
          <a:custGeom>
            <a:avLst/>
            <a:gdLst>
              <a:gd name="connsiteX0" fmla="*/ 289836 w 579673"/>
              <a:gd name="connsiteY0" fmla="*/ 118723 h 499718"/>
              <a:gd name="connsiteX1" fmla="*/ 101812 w 579673"/>
              <a:gd name="connsiteY1" fmla="*/ 442901 h 499718"/>
              <a:gd name="connsiteX2" fmla="*/ 477860 w 579673"/>
              <a:gd name="connsiteY2" fmla="*/ 442901 h 499718"/>
              <a:gd name="connsiteX3" fmla="*/ 289837 w 579673"/>
              <a:gd name="connsiteY3" fmla="*/ 0 h 499718"/>
              <a:gd name="connsiteX4" fmla="*/ 579673 w 579673"/>
              <a:gd name="connsiteY4" fmla="*/ 499718 h 499718"/>
              <a:gd name="connsiteX5" fmla="*/ 0 w 579673"/>
              <a:gd name="connsiteY5" fmla="*/ 499718 h 4997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79673" h="499718">
                <a:moveTo>
                  <a:pt x="289836" y="118723"/>
                </a:moveTo>
                <a:lnTo>
                  <a:pt x="101812" y="442901"/>
                </a:lnTo>
                <a:lnTo>
                  <a:pt x="477860" y="442901"/>
                </a:lnTo>
                <a:close/>
                <a:moveTo>
                  <a:pt x="289837" y="0"/>
                </a:moveTo>
                <a:lnTo>
                  <a:pt x="579673" y="499718"/>
                </a:lnTo>
                <a:lnTo>
                  <a:pt x="0" y="499718"/>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8" name="Rectangle 27">
            <a:extLst>
              <a:ext uri="{FF2B5EF4-FFF2-40B4-BE49-F238E27FC236}">
                <a16:creationId xmlns:a16="http://schemas.microsoft.com/office/drawing/2014/main" id="{25F316D8-D1B0-4587-97A2-A800E4A918A4}"/>
              </a:ext>
            </a:extLst>
          </p:cNvPr>
          <p:cNvSpPr/>
          <p:nvPr/>
        </p:nvSpPr>
        <p:spPr>
          <a:xfrm rot="20700000">
            <a:off x="592076" y="5247530"/>
            <a:ext cx="191642" cy="19164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Picture Placeholder 3">
            <a:extLst>
              <a:ext uri="{FF2B5EF4-FFF2-40B4-BE49-F238E27FC236}">
                <a16:creationId xmlns:a16="http://schemas.microsoft.com/office/drawing/2014/main" id="{79CF848F-1851-4FCC-87EA-DA2EAE76D27C}"/>
              </a:ext>
            </a:extLst>
          </p:cNvPr>
          <p:cNvSpPr>
            <a:spLocks noGrp="1"/>
          </p:cNvSpPr>
          <p:nvPr>
            <p:ph type="pic" sz="quarter" idx="10"/>
          </p:nvPr>
        </p:nvSpPr>
        <p:spPr/>
      </p:sp>
      <p:sp>
        <p:nvSpPr>
          <p:cNvPr id="5" name="Picture Placeholder 4">
            <a:extLst>
              <a:ext uri="{FF2B5EF4-FFF2-40B4-BE49-F238E27FC236}">
                <a16:creationId xmlns:a16="http://schemas.microsoft.com/office/drawing/2014/main" id="{06637DF1-F884-4F58-9F54-E6244EAD5E2D}"/>
              </a:ext>
            </a:extLst>
          </p:cNvPr>
          <p:cNvSpPr>
            <a:spLocks noGrp="1"/>
          </p:cNvSpPr>
          <p:nvPr>
            <p:ph type="pic" sz="quarter" idx="11"/>
          </p:nvPr>
        </p:nvSpPr>
        <p:spPr/>
      </p:sp>
      <p:sp>
        <p:nvSpPr>
          <p:cNvPr id="8" name="Picture Placeholder 7">
            <a:extLst>
              <a:ext uri="{FF2B5EF4-FFF2-40B4-BE49-F238E27FC236}">
                <a16:creationId xmlns:a16="http://schemas.microsoft.com/office/drawing/2014/main" id="{3A578772-1008-4393-B261-F1B30B44A01C}"/>
              </a:ext>
            </a:extLst>
          </p:cNvPr>
          <p:cNvSpPr>
            <a:spLocks noGrp="1"/>
          </p:cNvSpPr>
          <p:nvPr>
            <p:ph type="pic" sz="quarter" idx="12"/>
          </p:nvPr>
        </p:nvSpPr>
        <p:spPr/>
      </p:sp>
      <p:sp>
        <p:nvSpPr>
          <p:cNvPr id="2" name="Title 1">
            <a:extLst>
              <a:ext uri="{FF2B5EF4-FFF2-40B4-BE49-F238E27FC236}">
                <a16:creationId xmlns:a16="http://schemas.microsoft.com/office/drawing/2014/main" id="{51835C4E-42C8-45A0-9E60-9D2CF9654475}"/>
              </a:ext>
            </a:extLst>
          </p:cNvPr>
          <p:cNvSpPr>
            <a:spLocks noGrp="1"/>
          </p:cNvSpPr>
          <p:nvPr>
            <p:ph type="title"/>
          </p:nvPr>
        </p:nvSpPr>
        <p:spPr/>
        <p:txBody>
          <a:bodyPr/>
          <a:lstStyle/>
          <a:p>
            <a:r>
              <a:rPr lang="en-US" sz="4400">
                <a:latin typeface="+mj-lt"/>
              </a:rPr>
              <a:t>The </a:t>
            </a:r>
            <a:r>
              <a:rPr lang="en-US" sz="4400">
                <a:solidFill>
                  <a:schemeClr val="accent5"/>
                </a:solidFill>
                <a:latin typeface="+mj-lt"/>
              </a:rPr>
              <a:t>Best</a:t>
            </a:r>
            <a:r>
              <a:rPr lang="en-US" sz="4400">
                <a:latin typeface="+mj-lt"/>
              </a:rPr>
              <a:t> </a:t>
            </a:r>
            <a:r>
              <a:rPr lang="en-US" sz="4400">
                <a:solidFill>
                  <a:schemeClr val="accent3"/>
                </a:solidFill>
                <a:latin typeface="+mj-lt"/>
              </a:rPr>
              <a:t>Student</a:t>
            </a:r>
            <a:endParaRPr lang="en-US" sz="4400" dirty="0">
              <a:solidFill>
                <a:schemeClr val="accent3"/>
              </a:solidFill>
              <a:latin typeface="+mj-lt"/>
            </a:endParaRPr>
          </a:p>
        </p:txBody>
      </p:sp>
      <p:sp>
        <p:nvSpPr>
          <p:cNvPr id="9" name="Text Placeholder 8">
            <a:extLst>
              <a:ext uri="{FF2B5EF4-FFF2-40B4-BE49-F238E27FC236}">
                <a16:creationId xmlns:a16="http://schemas.microsoft.com/office/drawing/2014/main" id="{7634B861-2D67-4AA2-9BAE-963DC2E35027}"/>
              </a:ext>
            </a:extLst>
          </p:cNvPr>
          <p:cNvSpPr>
            <a:spLocks noGrp="1"/>
          </p:cNvSpPr>
          <p:nvPr>
            <p:ph type="body" sz="quarter" idx="14"/>
          </p:nvPr>
        </p:nvSpPr>
        <p:spPr/>
        <p:txBody>
          <a:bodyPr/>
          <a:lstStyle/>
          <a:p>
            <a:pPr algn="ctr"/>
            <a:r>
              <a:rPr lang="en-US" sz="1200" b="1"/>
              <a:t>4 Years old</a:t>
            </a:r>
            <a:endParaRPr lang="en-US" sz="1200" b="1" dirty="0"/>
          </a:p>
        </p:txBody>
      </p:sp>
      <p:sp>
        <p:nvSpPr>
          <p:cNvPr id="10" name="Text Placeholder 9">
            <a:extLst>
              <a:ext uri="{FF2B5EF4-FFF2-40B4-BE49-F238E27FC236}">
                <a16:creationId xmlns:a16="http://schemas.microsoft.com/office/drawing/2014/main" id="{7CCBCA3C-7500-4D33-B545-D54390163DC2}"/>
              </a:ext>
            </a:extLst>
          </p:cNvPr>
          <p:cNvSpPr>
            <a:spLocks noGrp="1"/>
          </p:cNvSpPr>
          <p:nvPr>
            <p:ph type="body" sz="quarter" idx="15"/>
          </p:nvPr>
        </p:nvSpPr>
        <p:spPr/>
        <p:txBody>
          <a:bodyPr/>
          <a:lstStyle/>
          <a:p>
            <a:pPr algn="ctr"/>
            <a:r>
              <a:rPr lang="en-US" sz="2000">
                <a:solidFill>
                  <a:schemeClr val="accent5"/>
                </a:solidFill>
                <a:latin typeface="+mj-lt"/>
              </a:rPr>
              <a:t>Jessica</a:t>
            </a:r>
            <a:endParaRPr lang="en-US" sz="2000" dirty="0">
              <a:solidFill>
                <a:schemeClr val="accent5"/>
              </a:solidFill>
              <a:latin typeface="+mj-lt"/>
            </a:endParaRPr>
          </a:p>
        </p:txBody>
      </p:sp>
      <p:sp>
        <p:nvSpPr>
          <p:cNvPr id="11" name="Text Placeholder 10">
            <a:extLst>
              <a:ext uri="{FF2B5EF4-FFF2-40B4-BE49-F238E27FC236}">
                <a16:creationId xmlns:a16="http://schemas.microsoft.com/office/drawing/2014/main" id="{3B688BA8-BB76-42D0-8995-6F9A32525F02}"/>
              </a:ext>
            </a:extLst>
          </p:cNvPr>
          <p:cNvSpPr>
            <a:spLocks noGrp="1"/>
          </p:cNvSpPr>
          <p:nvPr>
            <p:ph type="body" sz="quarter" idx="16"/>
          </p:nvPr>
        </p:nvSpPr>
        <p:spPr/>
        <p:txBody>
          <a:bodyPr/>
          <a:lstStyle/>
          <a:p>
            <a:pPr algn="ctr"/>
            <a:r>
              <a:rPr lang="en-US" sz="1200" b="1"/>
              <a:t>4 Years old</a:t>
            </a:r>
            <a:endParaRPr lang="en-US" sz="1200" b="1" dirty="0"/>
          </a:p>
        </p:txBody>
      </p:sp>
      <p:sp>
        <p:nvSpPr>
          <p:cNvPr id="16" name="Text Placeholder 15">
            <a:extLst>
              <a:ext uri="{FF2B5EF4-FFF2-40B4-BE49-F238E27FC236}">
                <a16:creationId xmlns:a16="http://schemas.microsoft.com/office/drawing/2014/main" id="{D876CCA6-0FAE-42AC-8700-96887B105F92}"/>
              </a:ext>
            </a:extLst>
          </p:cNvPr>
          <p:cNvSpPr>
            <a:spLocks noGrp="1"/>
          </p:cNvSpPr>
          <p:nvPr>
            <p:ph type="body" sz="quarter" idx="17"/>
          </p:nvPr>
        </p:nvSpPr>
        <p:spPr/>
        <p:txBody>
          <a:bodyPr/>
          <a:lstStyle/>
          <a:p>
            <a:pPr algn="ctr"/>
            <a:r>
              <a:rPr lang="en-US" sz="2000">
                <a:solidFill>
                  <a:schemeClr val="accent5"/>
                </a:solidFill>
                <a:latin typeface="+mj-lt"/>
              </a:rPr>
              <a:t>Gabriele</a:t>
            </a:r>
            <a:endParaRPr lang="en-US" sz="2000" dirty="0">
              <a:solidFill>
                <a:schemeClr val="accent5"/>
              </a:solidFill>
              <a:latin typeface="+mj-lt"/>
            </a:endParaRPr>
          </a:p>
        </p:txBody>
      </p:sp>
      <p:sp>
        <p:nvSpPr>
          <p:cNvPr id="17" name="Text Placeholder 16">
            <a:extLst>
              <a:ext uri="{FF2B5EF4-FFF2-40B4-BE49-F238E27FC236}">
                <a16:creationId xmlns:a16="http://schemas.microsoft.com/office/drawing/2014/main" id="{97FF838E-FDD5-46F1-AEC4-AEC711299143}"/>
              </a:ext>
            </a:extLst>
          </p:cNvPr>
          <p:cNvSpPr>
            <a:spLocks noGrp="1"/>
          </p:cNvSpPr>
          <p:nvPr>
            <p:ph type="body" sz="quarter" idx="18"/>
          </p:nvPr>
        </p:nvSpPr>
        <p:spPr/>
        <p:txBody>
          <a:bodyPr/>
          <a:lstStyle/>
          <a:p>
            <a:pPr algn="ctr"/>
            <a:r>
              <a:rPr lang="en-US" sz="1200" b="1"/>
              <a:t>4 Years old</a:t>
            </a:r>
            <a:endParaRPr lang="en-US" sz="1200" b="1" dirty="0"/>
          </a:p>
        </p:txBody>
      </p:sp>
      <p:sp>
        <p:nvSpPr>
          <p:cNvPr id="18" name="Text Placeholder 17">
            <a:extLst>
              <a:ext uri="{FF2B5EF4-FFF2-40B4-BE49-F238E27FC236}">
                <a16:creationId xmlns:a16="http://schemas.microsoft.com/office/drawing/2014/main" id="{C51BC614-BA15-4189-B8EC-1D69CBF16953}"/>
              </a:ext>
            </a:extLst>
          </p:cNvPr>
          <p:cNvSpPr>
            <a:spLocks noGrp="1"/>
          </p:cNvSpPr>
          <p:nvPr>
            <p:ph type="body" sz="quarter" idx="19"/>
          </p:nvPr>
        </p:nvSpPr>
        <p:spPr/>
        <p:txBody>
          <a:bodyPr/>
          <a:lstStyle/>
          <a:p>
            <a:pPr algn="ctr"/>
            <a:r>
              <a:rPr lang="en-US" sz="2000">
                <a:solidFill>
                  <a:schemeClr val="accent5"/>
                </a:solidFill>
                <a:latin typeface="+mj-lt"/>
              </a:rPr>
              <a:t>Lily</a:t>
            </a:r>
            <a:endParaRPr lang="en-US" sz="2000" dirty="0">
              <a:solidFill>
                <a:schemeClr val="accent5"/>
              </a:solidFill>
              <a:latin typeface="+mj-lt"/>
            </a:endParaRPr>
          </a:p>
        </p:txBody>
      </p:sp>
    </p:spTree>
    <p:extLst>
      <p:ext uri="{BB962C8B-B14F-4D97-AF65-F5344CB8AC3E}">
        <p14:creationId xmlns:p14="http://schemas.microsoft.com/office/powerpoint/2010/main" val="2787509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Freeform: Shape 13">
            <a:extLst>
              <a:ext uri="{FF2B5EF4-FFF2-40B4-BE49-F238E27FC236}">
                <a16:creationId xmlns:a16="http://schemas.microsoft.com/office/drawing/2014/main" id="{09D13922-214F-49E7-86C9-A79E3297210E}"/>
              </a:ext>
            </a:extLst>
          </p:cNvPr>
          <p:cNvSpPr/>
          <p:nvPr/>
        </p:nvSpPr>
        <p:spPr>
          <a:xfrm>
            <a:off x="2908610" y="-2073287"/>
            <a:ext cx="3187390" cy="3187390"/>
          </a:xfrm>
          <a:custGeom>
            <a:avLst/>
            <a:gdLst>
              <a:gd name="connsiteX0" fmla="*/ 816368 w 1632736"/>
              <a:gd name="connsiteY0" fmla="*/ 199331 h 1632736"/>
              <a:gd name="connsiteX1" fmla="*/ 199331 w 1632736"/>
              <a:gd name="connsiteY1" fmla="*/ 816368 h 1632736"/>
              <a:gd name="connsiteX2" fmla="*/ 816368 w 1632736"/>
              <a:gd name="connsiteY2" fmla="*/ 1433405 h 1632736"/>
              <a:gd name="connsiteX3" fmla="*/ 1433405 w 1632736"/>
              <a:gd name="connsiteY3" fmla="*/ 816368 h 1632736"/>
              <a:gd name="connsiteX4" fmla="*/ 816368 w 1632736"/>
              <a:gd name="connsiteY4" fmla="*/ 199331 h 1632736"/>
              <a:gd name="connsiteX5" fmla="*/ 816368 w 1632736"/>
              <a:gd name="connsiteY5" fmla="*/ 0 h 1632736"/>
              <a:gd name="connsiteX6" fmla="*/ 1632736 w 1632736"/>
              <a:gd name="connsiteY6" fmla="*/ 816368 h 1632736"/>
              <a:gd name="connsiteX7" fmla="*/ 816368 w 1632736"/>
              <a:gd name="connsiteY7" fmla="*/ 1632736 h 1632736"/>
              <a:gd name="connsiteX8" fmla="*/ 0 w 1632736"/>
              <a:gd name="connsiteY8" fmla="*/ 816368 h 1632736"/>
              <a:gd name="connsiteX9" fmla="*/ 816368 w 1632736"/>
              <a:gd name="connsiteY9" fmla="*/ 0 h 16327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632736" h="1632736">
                <a:moveTo>
                  <a:pt x="816368" y="199331"/>
                </a:moveTo>
                <a:cubicBezTo>
                  <a:pt x="475588" y="199331"/>
                  <a:pt x="199331" y="475588"/>
                  <a:pt x="199331" y="816368"/>
                </a:cubicBezTo>
                <a:cubicBezTo>
                  <a:pt x="199331" y="1157148"/>
                  <a:pt x="475588" y="1433405"/>
                  <a:pt x="816368" y="1433405"/>
                </a:cubicBezTo>
                <a:cubicBezTo>
                  <a:pt x="1157148" y="1433405"/>
                  <a:pt x="1433405" y="1157148"/>
                  <a:pt x="1433405" y="816368"/>
                </a:cubicBezTo>
                <a:cubicBezTo>
                  <a:pt x="1433405" y="475588"/>
                  <a:pt x="1157148" y="199331"/>
                  <a:pt x="816368" y="199331"/>
                </a:cubicBezTo>
                <a:close/>
                <a:moveTo>
                  <a:pt x="816368" y="0"/>
                </a:moveTo>
                <a:cubicBezTo>
                  <a:pt x="1267236" y="0"/>
                  <a:pt x="1632736" y="365500"/>
                  <a:pt x="1632736" y="816368"/>
                </a:cubicBezTo>
                <a:cubicBezTo>
                  <a:pt x="1632736" y="1267236"/>
                  <a:pt x="1267236" y="1632736"/>
                  <a:pt x="816368" y="1632736"/>
                </a:cubicBezTo>
                <a:cubicBezTo>
                  <a:pt x="365500" y="1632736"/>
                  <a:pt x="0" y="1267236"/>
                  <a:pt x="0" y="816368"/>
                </a:cubicBezTo>
                <a:cubicBezTo>
                  <a:pt x="0" y="365500"/>
                  <a:pt x="365500" y="0"/>
                  <a:pt x="816368" y="0"/>
                </a:cubicBez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6" name="Freeform: Shape 15">
            <a:extLst>
              <a:ext uri="{FF2B5EF4-FFF2-40B4-BE49-F238E27FC236}">
                <a16:creationId xmlns:a16="http://schemas.microsoft.com/office/drawing/2014/main" id="{1445EDE8-49F2-40A4-90FA-B954CC522A12}"/>
              </a:ext>
            </a:extLst>
          </p:cNvPr>
          <p:cNvSpPr/>
          <p:nvPr/>
        </p:nvSpPr>
        <p:spPr>
          <a:xfrm rot="20700000">
            <a:off x="845831" y="5835703"/>
            <a:ext cx="2514153" cy="2514153"/>
          </a:xfrm>
          <a:custGeom>
            <a:avLst/>
            <a:gdLst>
              <a:gd name="connsiteX0" fmla="*/ 58194 w 405041"/>
              <a:gd name="connsiteY0" fmla="*/ 58194 h 405041"/>
              <a:gd name="connsiteX1" fmla="*/ 58194 w 405041"/>
              <a:gd name="connsiteY1" fmla="*/ 346848 h 405041"/>
              <a:gd name="connsiteX2" fmla="*/ 346848 w 405041"/>
              <a:gd name="connsiteY2" fmla="*/ 346848 h 405041"/>
              <a:gd name="connsiteX3" fmla="*/ 346848 w 405041"/>
              <a:gd name="connsiteY3" fmla="*/ 58194 h 405041"/>
              <a:gd name="connsiteX4" fmla="*/ 0 w 405041"/>
              <a:gd name="connsiteY4" fmla="*/ 0 h 405041"/>
              <a:gd name="connsiteX5" fmla="*/ 405041 w 405041"/>
              <a:gd name="connsiteY5" fmla="*/ 0 h 405041"/>
              <a:gd name="connsiteX6" fmla="*/ 405041 w 405041"/>
              <a:gd name="connsiteY6" fmla="*/ 405041 h 405041"/>
              <a:gd name="connsiteX7" fmla="*/ 0 w 405041"/>
              <a:gd name="connsiteY7" fmla="*/ 405041 h 4050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05041" h="405041">
                <a:moveTo>
                  <a:pt x="58194" y="58194"/>
                </a:moveTo>
                <a:lnTo>
                  <a:pt x="58194" y="346848"/>
                </a:lnTo>
                <a:lnTo>
                  <a:pt x="346848" y="346848"/>
                </a:lnTo>
                <a:lnTo>
                  <a:pt x="346848" y="58194"/>
                </a:lnTo>
                <a:close/>
                <a:moveTo>
                  <a:pt x="0" y="0"/>
                </a:moveTo>
                <a:lnTo>
                  <a:pt x="405041" y="0"/>
                </a:lnTo>
                <a:lnTo>
                  <a:pt x="405041" y="405041"/>
                </a:lnTo>
                <a:lnTo>
                  <a:pt x="0" y="405041"/>
                </a:ln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reeform 484">
            <a:extLst>
              <a:ext uri="{FF2B5EF4-FFF2-40B4-BE49-F238E27FC236}">
                <a16:creationId xmlns:a16="http://schemas.microsoft.com/office/drawing/2014/main" id="{E3EBB889-2DEF-40D6-BDCB-B27BF73EC4A7}"/>
              </a:ext>
            </a:extLst>
          </p:cNvPr>
          <p:cNvSpPr>
            <a:spLocks/>
          </p:cNvSpPr>
          <p:nvPr/>
        </p:nvSpPr>
        <p:spPr bwMode="auto">
          <a:xfrm>
            <a:off x="5423385" y="1538205"/>
            <a:ext cx="174528" cy="174528"/>
          </a:xfrm>
          <a:custGeom>
            <a:avLst/>
            <a:gdLst>
              <a:gd name="T0" fmla="*/ 60 w 72"/>
              <a:gd name="T1" fmla="*/ 62 h 71"/>
              <a:gd name="T2" fmla="*/ 60 w 72"/>
              <a:gd name="T3" fmla="*/ 62 h 71"/>
              <a:gd name="T4" fmla="*/ 60 w 72"/>
              <a:gd name="T5" fmla="*/ 62 h 71"/>
              <a:gd name="T6" fmla="*/ 53 w 72"/>
              <a:gd name="T7" fmla="*/ 66 h 71"/>
              <a:gd name="T8" fmla="*/ 48 w 72"/>
              <a:gd name="T9" fmla="*/ 69 h 71"/>
              <a:gd name="T10" fmla="*/ 41 w 72"/>
              <a:gd name="T11" fmla="*/ 70 h 71"/>
              <a:gd name="T12" fmla="*/ 33 w 72"/>
              <a:gd name="T13" fmla="*/ 71 h 71"/>
              <a:gd name="T14" fmla="*/ 27 w 72"/>
              <a:gd name="T15" fmla="*/ 70 h 71"/>
              <a:gd name="T16" fmla="*/ 20 w 72"/>
              <a:gd name="T17" fmla="*/ 67 h 71"/>
              <a:gd name="T18" fmla="*/ 15 w 72"/>
              <a:gd name="T19" fmla="*/ 63 h 71"/>
              <a:gd name="T20" fmla="*/ 10 w 72"/>
              <a:gd name="T21" fmla="*/ 58 h 71"/>
              <a:gd name="T22" fmla="*/ 10 w 72"/>
              <a:gd name="T23" fmla="*/ 58 h 71"/>
              <a:gd name="T24" fmla="*/ 10 w 72"/>
              <a:gd name="T25" fmla="*/ 58 h 71"/>
              <a:gd name="T26" fmla="*/ 6 w 72"/>
              <a:gd name="T27" fmla="*/ 53 h 71"/>
              <a:gd name="T28" fmla="*/ 3 w 72"/>
              <a:gd name="T29" fmla="*/ 46 h 71"/>
              <a:gd name="T30" fmla="*/ 2 w 72"/>
              <a:gd name="T31" fmla="*/ 39 h 71"/>
              <a:gd name="T32" fmla="*/ 0 w 72"/>
              <a:gd name="T33" fmla="*/ 33 h 71"/>
              <a:gd name="T34" fmla="*/ 2 w 72"/>
              <a:gd name="T35" fmla="*/ 26 h 71"/>
              <a:gd name="T36" fmla="*/ 4 w 72"/>
              <a:gd name="T37" fmla="*/ 19 h 71"/>
              <a:gd name="T38" fmla="*/ 8 w 72"/>
              <a:gd name="T39" fmla="*/ 14 h 71"/>
              <a:gd name="T40" fmla="*/ 14 w 72"/>
              <a:gd name="T41" fmla="*/ 9 h 71"/>
              <a:gd name="T42" fmla="*/ 14 w 72"/>
              <a:gd name="T43" fmla="*/ 9 h 71"/>
              <a:gd name="T44" fmla="*/ 14 w 72"/>
              <a:gd name="T45" fmla="*/ 9 h 71"/>
              <a:gd name="T46" fmla="*/ 19 w 72"/>
              <a:gd name="T47" fmla="*/ 4 h 71"/>
              <a:gd name="T48" fmla="*/ 26 w 72"/>
              <a:gd name="T49" fmla="*/ 1 h 71"/>
              <a:gd name="T50" fmla="*/ 32 w 72"/>
              <a:gd name="T51" fmla="*/ 0 h 71"/>
              <a:gd name="T52" fmla="*/ 39 w 72"/>
              <a:gd name="T53" fmla="*/ 0 h 71"/>
              <a:gd name="T54" fmla="*/ 45 w 72"/>
              <a:gd name="T55" fmla="*/ 1 h 71"/>
              <a:gd name="T56" fmla="*/ 52 w 72"/>
              <a:gd name="T57" fmla="*/ 4 h 71"/>
              <a:gd name="T58" fmla="*/ 57 w 72"/>
              <a:gd name="T59" fmla="*/ 6 h 71"/>
              <a:gd name="T60" fmla="*/ 63 w 72"/>
              <a:gd name="T61" fmla="*/ 11 h 71"/>
              <a:gd name="T62" fmla="*/ 63 w 72"/>
              <a:gd name="T63" fmla="*/ 11 h 71"/>
              <a:gd name="T64" fmla="*/ 63 w 72"/>
              <a:gd name="T65" fmla="*/ 11 h 71"/>
              <a:gd name="T66" fmla="*/ 68 w 72"/>
              <a:gd name="T67" fmla="*/ 18 h 71"/>
              <a:gd name="T68" fmla="*/ 71 w 72"/>
              <a:gd name="T69" fmla="*/ 23 h 71"/>
              <a:gd name="T70" fmla="*/ 72 w 72"/>
              <a:gd name="T71" fmla="*/ 30 h 71"/>
              <a:gd name="T72" fmla="*/ 72 w 72"/>
              <a:gd name="T73" fmla="*/ 38 h 71"/>
              <a:gd name="T74" fmla="*/ 71 w 72"/>
              <a:gd name="T75" fmla="*/ 45 h 71"/>
              <a:gd name="T76" fmla="*/ 68 w 72"/>
              <a:gd name="T77" fmla="*/ 51 h 71"/>
              <a:gd name="T78" fmla="*/ 65 w 72"/>
              <a:gd name="T79" fmla="*/ 57 h 71"/>
              <a:gd name="T80" fmla="*/ 60 w 72"/>
              <a:gd name="T81" fmla="*/ 62 h 71"/>
              <a:gd name="T82" fmla="*/ 60 w 72"/>
              <a:gd name="T83" fmla="*/ 62 h 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72" h="71">
                <a:moveTo>
                  <a:pt x="60" y="62"/>
                </a:moveTo>
                <a:lnTo>
                  <a:pt x="60" y="62"/>
                </a:lnTo>
                <a:lnTo>
                  <a:pt x="60" y="62"/>
                </a:lnTo>
                <a:lnTo>
                  <a:pt x="53" y="66"/>
                </a:lnTo>
                <a:lnTo>
                  <a:pt x="48" y="69"/>
                </a:lnTo>
                <a:lnTo>
                  <a:pt x="41" y="70"/>
                </a:lnTo>
                <a:lnTo>
                  <a:pt x="33" y="71"/>
                </a:lnTo>
                <a:lnTo>
                  <a:pt x="27" y="70"/>
                </a:lnTo>
                <a:lnTo>
                  <a:pt x="20" y="67"/>
                </a:lnTo>
                <a:lnTo>
                  <a:pt x="15" y="63"/>
                </a:lnTo>
                <a:lnTo>
                  <a:pt x="10" y="58"/>
                </a:lnTo>
                <a:lnTo>
                  <a:pt x="10" y="58"/>
                </a:lnTo>
                <a:lnTo>
                  <a:pt x="10" y="58"/>
                </a:lnTo>
                <a:lnTo>
                  <a:pt x="6" y="53"/>
                </a:lnTo>
                <a:lnTo>
                  <a:pt x="3" y="46"/>
                </a:lnTo>
                <a:lnTo>
                  <a:pt x="2" y="39"/>
                </a:lnTo>
                <a:lnTo>
                  <a:pt x="0" y="33"/>
                </a:lnTo>
                <a:lnTo>
                  <a:pt x="2" y="26"/>
                </a:lnTo>
                <a:lnTo>
                  <a:pt x="4" y="19"/>
                </a:lnTo>
                <a:lnTo>
                  <a:pt x="8" y="14"/>
                </a:lnTo>
                <a:lnTo>
                  <a:pt x="14" y="9"/>
                </a:lnTo>
                <a:lnTo>
                  <a:pt x="14" y="9"/>
                </a:lnTo>
                <a:lnTo>
                  <a:pt x="14" y="9"/>
                </a:lnTo>
                <a:lnTo>
                  <a:pt x="19" y="4"/>
                </a:lnTo>
                <a:lnTo>
                  <a:pt x="26" y="1"/>
                </a:lnTo>
                <a:lnTo>
                  <a:pt x="32" y="0"/>
                </a:lnTo>
                <a:lnTo>
                  <a:pt x="39" y="0"/>
                </a:lnTo>
                <a:lnTo>
                  <a:pt x="45" y="1"/>
                </a:lnTo>
                <a:lnTo>
                  <a:pt x="52" y="4"/>
                </a:lnTo>
                <a:lnTo>
                  <a:pt x="57" y="6"/>
                </a:lnTo>
                <a:lnTo>
                  <a:pt x="63" y="11"/>
                </a:lnTo>
                <a:lnTo>
                  <a:pt x="63" y="11"/>
                </a:lnTo>
                <a:lnTo>
                  <a:pt x="63" y="11"/>
                </a:lnTo>
                <a:lnTo>
                  <a:pt x="68" y="18"/>
                </a:lnTo>
                <a:lnTo>
                  <a:pt x="71" y="23"/>
                </a:lnTo>
                <a:lnTo>
                  <a:pt x="72" y="30"/>
                </a:lnTo>
                <a:lnTo>
                  <a:pt x="72" y="38"/>
                </a:lnTo>
                <a:lnTo>
                  <a:pt x="71" y="45"/>
                </a:lnTo>
                <a:lnTo>
                  <a:pt x="68" y="51"/>
                </a:lnTo>
                <a:lnTo>
                  <a:pt x="65" y="57"/>
                </a:lnTo>
                <a:lnTo>
                  <a:pt x="60" y="62"/>
                </a:lnTo>
                <a:lnTo>
                  <a:pt x="60" y="62"/>
                </a:lnTo>
                <a:close/>
              </a:path>
            </a:pathLst>
          </a:custGeom>
          <a:solidFill>
            <a:schemeClr val="accent5"/>
          </a:solidFill>
          <a:ln>
            <a:noFill/>
          </a:ln>
        </p:spPr>
        <p:txBody>
          <a:bodyPr vert="horz" wrap="square" lIns="91440" tIns="45720" rIns="91440" bIns="45720" numCol="1" anchor="t" anchorCtr="0" compatLnSpc="1">
            <a:prstTxWarp prst="textNoShape">
              <a:avLst/>
            </a:prstTxWarp>
          </a:bodyPr>
          <a:lstStyle/>
          <a:p>
            <a:endParaRPr lang="en-US"/>
          </a:p>
        </p:txBody>
      </p:sp>
      <p:sp>
        <p:nvSpPr>
          <p:cNvPr id="7" name="Freeform: Shape 6">
            <a:extLst>
              <a:ext uri="{FF2B5EF4-FFF2-40B4-BE49-F238E27FC236}">
                <a16:creationId xmlns:a16="http://schemas.microsoft.com/office/drawing/2014/main" id="{E2CC3F10-A4C9-40E2-B14F-6E3258C303BB}"/>
              </a:ext>
            </a:extLst>
          </p:cNvPr>
          <p:cNvSpPr/>
          <p:nvPr/>
        </p:nvSpPr>
        <p:spPr>
          <a:xfrm rot="20700000">
            <a:off x="868686" y="1734124"/>
            <a:ext cx="190363" cy="190363"/>
          </a:xfrm>
          <a:custGeom>
            <a:avLst/>
            <a:gdLst>
              <a:gd name="connsiteX0" fmla="*/ 58194 w 405041"/>
              <a:gd name="connsiteY0" fmla="*/ 58194 h 405041"/>
              <a:gd name="connsiteX1" fmla="*/ 58194 w 405041"/>
              <a:gd name="connsiteY1" fmla="*/ 346848 h 405041"/>
              <a:gd name="connsiteX2" fmla="*/ 346848 w 405041"/>
              <a:gd name="connsiteY2" fmla="*/ 346848 h 405041"/>
              <a:gd name="connsiteX3" fmla="*/ 346848 w 405041"/>
              <a:gd name="connsiteY3" fmla="*/ 58194 h 405041"/>
              <a:gd name="connsiteX4" fmla="*/ 0 w 405041"/>
              <a:gd name="connsiteY4" fmla="*/ 0 h 405041"/>
              <a:gd name="connsiteX5" fmla="*/ 405041 w 405041"/>
              <a:gd name="connsiteY5" fmla="*/ 0 h 405041"/>
              <a:gd name="connsiteX6" fmla="*/ 405041 w 405041"/>
              <a:gd name="connsiteY6" fmla="*/ 405041 h 405041"/>
              <a:gd name="connsiteX7" fmla="*/ 0 w 405041"/>
              <a:gd name="connsiteY7" fmla="*/ 405041 h 4050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05041" h="405041">
                <a:moveTo>
                  <a:pt x="58194" y="58194"/>
                </a:moveTo>
                <a:lnTo>
                  <a:pt x="58194" y="346848"/>
                </a:lnTo>
                <a:lnTo>
                  <a:pt x="346848" y="346848"/>
                </a:lnTo>
                <a:lnTo>
                  <a:pt x="346848" y="58194"/>
                </a:lnTo>
                <a:close/>
                <a:moveTo>
                  <a:pt x="0" y="0"/>
                </a:moveTo>
                <a:lnTo>
                  <a:pt x="405041" y="0"/>
                </a:lnTo>
                <a:lnTo>
                  <a:pt x="405041" y="405041"/>
                </a:lnTo>
                <a:lnTo>
                  <a:pt x="0" y="405041"/>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Freeform: Shape 12">
            <a:extLst>
              <a:ext uri="{FF2B5EF4-FFF2-40B4-BE49-F238E27FC236}">
                <a16:creationId xmlns:a16="http://schemas.microsoft.com/office/drawing/2014/main" id="{8A43A29E-8145-443F-BD70-D39D4D6BD121}"/>
              </a:ext>
            </a:extLst>
          </p:cNvPr>
          <p:cNvSpPr/>
          <p:nvPr/>
        </p:nvSpPr>
        <p:spPr>
          <a:xfrm flipV="1">
            <a:off x="1441366" y="5486459"/>
            <a:ext cx="240434" cy="240434"/>
          </a:xfrm>
          <a:custGeom>
            <a:avLst/>
            <a:gdLst>
              <a:gd name="connsiteX0" fmla="*/ 816368 w 1632736"/>
              <a:gd name="connsiteY0" fmla="*/ 199331 h 1632736"/>
              <a:gd name="connsiteX1" fmla="*/ 199331 w 1632736"/>
              <a:gd name="connsiteY1" fmla="*/ 816368 h 1632736"/>
              <a:gd name="connsiteX2" fmla="*/ 816368 w 1632736"/>
              <a:gd name="connsiteY2" fmla="*/ 1433405 h 1632736"/>
              <a:gd name="connsiteX3" fmla="*/ 1433405 w 1632736"/>
              <a:gd name="connsiteY3" fmla="*/ 816368 h 1632736"/>
              <a:gd name="connsiteX4" fmla="*/ 816368 w 1632736"/>
              <a:gd name="connsiteY4" fmla="*/ 199331 h 1632736"/>
              <a:gd name="connsiteX5" fmla="*/ 816368 w 1632736"/>
              <a:gd name="connsiteY5" fmla="*/ 0 h 1632736"/>
              <a:gd name="connsiteX6" fmla="*/ 1632736 w 1632736"/>
              <a:gd name="connsiteY6" fmla="*/ 816368 h 1632736"/>
              <a:gd name="connsiteX7" fmla="*/ 816368 w 1632736"/>
              <a:gd name="connsiteY7" fmla="*/ 1632736 h 1632736"/>
              <a:gd name="connsiteX8" fmla="*/ 0 w 1632736"/>
              <a:gd name="connsiteY8" fmla="*/ 816368 h 1632736"/>
              <a:gd name="connsiteX9" fmla="*/ 816368 w 1632736"/>
              <a:gd name="connsiteY9" fmla="*/ 0 h 16327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632736" h="1632736">
                <a:moveTo>
                  <a:pt x="816368" y="199331"/>
                </a:moveTo>
                <a:cubicBezTo>
                  <a:pt x="475588" y="199331"/>
                  <a:pt x="199331" y="475588"/>
                  <a:pt x="199331" y="816368"/>
                </a:cubicBezTo>
                <a:cubicBezTo>
                  <a:pt x="199331" y="1157148"/>
                  <a:pt x="475588" y="1433405"/>
                  <a:pt x="816368" y="1433405"/>
                </a:cubicBezTo>
                <a:cubicBezTo>
                  <a:pt x="1157148" y="1433405"/>
                  <a:pt x="1433405" y="1157148"/>
                  <a:pt x="1433405" y="816368"/>
                </a:cubicBezTo>
                <a:cubicBezTo>
                  <a:pt x="1433405" y="475588"/>
                  <a:pt x="1157148" y="199331"/>
                  <a:pt x="816368" y="199331"/>
                </a:cubicBezTo>
                <a:close/>
                <a:moveTo>
                  <a:pt x="816368" y="0"/>
                </a:moveTo>
                <a:cubicBezTo>
                  <a:pt x="1267236" y="0"/>
                  <a:pt x="1632736" y="365500"/>
                  <a:pt x="1632736" y="816368"/>
                </a:cubicBezTo>
                <a:cubicBezTo>
                  <a:pt x="1632736" y="1267236"/>
                  <a:pt x="1267236" y="1632736"/>
                  <a:pt x="816368" y="1632736"/>
                </a:cubicBezTo>
                <a:cubicBezTo>
                  <a:pt x="365500" y="1632736"/>
                  <a:pt x="0" y="1267236"/>
                  <a:pt x="0" y="816368"/>
                </a:cubicBezTo>
                <a:cubicBezTo>
                  <a:pt x="0" y="365500"/>
                  <a:pt x="365500" y="0"/>
                  <a:pt x="816368" y="0"/>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5" name="Freeform: Shape 14">
            <a:extLst>
              <a:ext uri="{FF2B5EF4-FFF2-40B4-BE49-F238E27FC236}">
                <a16:creationId xmlns:a16="http://schemas.microsoft.com/office/drawing/2014/main" id="{EB98E785-FBA7-4F84-8BC6-54FAE36F87DF}"/>
              </a:ext>
            </a:extLst>
          </p:cNvPr>
          <p:cNvSpPr/>
          <p:nvPr/>
        </p:nvSpPr>
        <p:spPr>
          <a:xfrm rot="800427">
            <a:off x="2746061" y="1093557"/>
            <a:ext cx="320040" cy="275896"/>
          </a:xfrm>
          <a:custGeom>
            <a:avLst/>
            <a:gdLst>
              <a:gd name="connsiteX0" fmla="*/ 289836 w 579673"/>
              <a:gd name="connsiteY0" fmla="*/ 118723 h 499718"/>
              <a:gd name="connsiteX1" fmla="*/ 101812 w 579673"/>
              <a:gd name="connsiteY1" fmla="*/ 442901 h 499718"/>
              <a:gd name="connsiteX2" fmla="*/ 477860 w 579673"/>
              <a:gd name="connsiteY2" fmla="*/ 442901 h 499718"/>
              <a:gd name="connsiteX3" fmla="*/ 289837 w 579673"/>
              <a:gd name="connsiteY3" fmla="*/ 0 h 499718"/>
              <a:gd name="connsiteX4" fmla="*/ 579673 w 579673"/>
              <a:gd name="connsiteY4" fmla="*/ 499718 h 499718"/>
              <a:gd name="connsiteX5" fmla="*/ 0 w 579673"/>
              <a:gd name="connsiteY5" fmla="*/ 499718 h 4997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79673" h="499718">
                <a:moveTo>
                  <a:pt x="289836" y="118723"/>
                </a:moveTo>
                <a:lnTo>
                  <a:pt x="101812" y="442901"/>
                </a:lnTo>
                <a:lnTo>
                  <a:pt x="477860" y="442901"/>
                </a:lnTo>
                <a:close/>
                <a:moveTo>
                  <a:pt x="289837" y="0"/>
                </a:moveTo>
                <a:lnTo>
                  <a:pt x="579673" y="499718"/>
                </a:lnTo>
                <a:lnTo>
                  <a:pt x="0" y="499718"/>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7" name="Rectangle 16">
            <a:extLst>
              <a:ext uri="{FF2B5EF4-FFF2-40B4-BE49-F238E27FC236}">
                <a16:creationId xmlns:a16="http://schemas.microsoft.com/office/drawing/2014/main" id="{52A2FFEB-082C-4677-81A5-0C24EB6487CA}"/>
              </a:ext>
            </a:extLst>
          </p:cNvPr>
          <p:cNvSpPr/>
          <p:nvPr/>
        </p:nvSpPr>
        <p:spPr>
          <a:xfrm rot="20700000">
            <a:off x="4182546" y="5402540"/>
            <a:ext cx="191642" cy="19164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Oval 19">
            <a:extLst>
              <a:ext uri="{FF2B5EF4-FFF2-40B4-BE49-F238E27FC236}">
                <a16:creationId xmlns:a16="http://schemas.microsoft.com/office/drawing/2014/main" id="{6D3D7117-7103-4EBB-86DA-6D8FED8D7C7D}"/>
              </a:ext>
            </a:extLst>
          </p:cNvPr>
          <p:cNvSpPr/>
          <p:nvPr/>
        </p:nvSpPr>
        <p:spPr>
          <a:xfrm>
            <a:off x="1127636" y="2364980"/>
            <a:ext cx="971844" cy="971846"/>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endParaRPr lang="en-US" sz="3600" b="1" dirty="0">
              <a:solidFill>
                <a:schemeClr val="accent3"/>
              </a:solidFill>
              <a:latin typeface="+mj-lt"/>
            </a:endParaRPr>
          </a:p>
        </p:txBody>
      </p:sp>
      <p:sp>
        <p:nvSpPr>
          <p:cNvPr id="26" name="Oval 25">
            <a:extLst>
              <a:ext uri="{FF2B5EF4-FFF2-40B4-BE49-F238E27FC236}">
                <a16:creationId xmlns:a16="http://schemas.microsoft.com/office/drawing/2014/main" id="{69B23AA0-92D6-46EC-B537-9E5B7F380F31}"/>
              </a:ext>
            </a:extLst>
          </p:cNvPr>
          <p:cNvSpPr/>
          <p:nvPr/>
        </p:nvSpPr>
        <p:spPr>
          <a:xfrm>
            <a:off x="1127636" y="3749342"/>
            <a:ext cx="971844" cy="971846"/>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endParaRPr lang="en-US" sz="3600" b="1" dirty="0">
              <a:latin typeface="+mj-lt"/>
            </a:endParaRPr>
          </a:p>
        </p:txBody>
      </p:sp>
      <p:sp>
        <p:nvSpPr>
          <p:cNvPr id="2" name="Picture Placeholder 1">
            <a:extLst>
              <a:ext uri="{FF2B5EF4-FFF2-40B4-BE49-F238E27FC236}">
                <a16:creationId xmlns:a16="http://schemas.microsoft.com/office/drawing/2014/main" id="{1C2018CE-DC77-4807-A6FC-B0A339B67E51}"/>
              </a:ext>
            </a:extLst>
          </p:cNvPr>
          <p:cNvSpPr>
            <a:spLocks noGrp="1"/>
          </p:cNvSpPr>
          <p:nvPr>
            <p:ph type="pic" sz="quarter" idx="10"/>
          </p:nvPr>
        </p:nvSpPr>
        <p:spPr/>
      </p:sp>
      <p:sp>
        <p:nvSpPr>
          <p:cNvPr id="3" name="Text Placeholder 2">
            <a:extLst>
              <a:ext uri="{FF2B5EF4-FFF2-40B4-BE49-F238E27FC236}">
                <a16:creationId xmlns:a16="http://schemas.microsoft.com/office/drawing/2014/main" id="{87ED7EFA-F835-41C9-B851-6246E64C9639}"/>
              </a:ext>
            </a:extLst>
          </p:cNvPr>
          <p:cNvSpPr>
            <a:spLocks noGrp="1"/>
          </p:cNvSpPr>
          <p:nvPr>
            <p:ph type="body" sz="quarter" idx="13"/>
          </p:nvPr>
        </p:nvSpPr>
        <p:spPr/>
        <p:txBody>
          <a:bodyPr/>
          <a:lstStyle/>
          <a:p>
            <a:pPr algn="ctr"/>
            <a:r>
              <a:rPr kumimoji="0" lang="en-US" sz="3600" b="1" i="0" u="none" strike="noStrike" kern="1200" cap="none" spc="0" normalizeH="0" baseline="0" noProof="0">
                <a:ln>
                  <a:noFill/>
                </a:ln>
                <a:solidFill>
                  <a:prstClr val="white"/>
                </a:solidFill>
                <a:effectLst/>
                <a:uLnTx/>
                <a:uFillTx/>
                <a:latin typeface="+mj-lt"/>
                <a:ea typeface="+mn-ea"/>
                <a:cs typeface="+mn-cs"/>
              </a:rPr>
              <a:t>01</a:t>
            </a:r>
            <a:endParaRPr lang="en-ID" dirty="0">
              <a:latin typeface="+mj-lt"/>
            </a:endParaRPr>
          </a:p>
        </p:txBody>
      </p:sp>
      <p:sp>
        <p:nvSpPr>
          <p:cNvPr id="4" name="Text Placeholder 3">
            <a:extLst>
              <a:ext uri="{FF2B5EF4-FFF2-40B4-BE49-F238E27FC236}">
                <a16:creationId xmlns:a16="http://schemas.microsoft.com/office/drawing/2014/main" id="{594EDC53-64C5-438B-A370-C6DB49D2F749}"/>
              </a:ext>
            </a:extLst>
          </p:cNvPr>
          <p:cNvSpPr>
            <a:spLocks noGrp="1"/>
          </p:cNvSpPr>
          <p:nvPr>
            <p:ph type="body" sz="quarter" idx="14"/>
          </p:nvPr>
        </p:nvSpPr>
        <p:spPr/>
        <p:txBody>
          <a:bodyPr/>
          <a:lstStyle/>
          <a:p>
            <a:pPr algn="ctr"/>
            <a:r>
              <a:rPr kumimoji="0" lang="en-US" sz="3600" b="1" i="0" u="none" strike="noStrike" kern="1200" cap="none" spc="0" normalizeH="0" baseline="0" noProof="0">
                <a:ln>
                  <a:noFill/>
                </a:ln>
                <a:solidFill>
                  <a:prstClr val="white"/>
                </a:solidFill>
                <a:effectLst/>
                <a:uLnTx/>
                <a:uFillTx/>
                <a:latin typeface="+mj-lt"/>
                <a:ea typeface="+mn-ea"/>
                <a:cs typeface="+mn-cs"/>
              </a:rPr>
              <a:t>02</a:t>
            </a:r>
            <a:endParaRPr lang="en-ID" dirty="0">
              <a:latin typeface="+mj-lt"/>
            </a:endParaRPr>
          </a:p>
        </p:txBody>
      </p:sp>
      <p:sp>
        <p:nvSpPr>
          <p:cNvPr id="6" name="Text Placeholder 5">
            <a:extLst>
              <a:ext uri="{FF2B5EF4-FFF2-40B4-BE49-F238E27FC236}">
                <a16:creationId xmlns:a16="http://schemas.microsoft.com/office/drawing/2014/main" id="{6F92649A-FAF8-44FE-863E-30DABF2BDD2A}"/>
              </a:ext>
            </a:extLst>
          </p:cNvPr>
          <p:cNvSpPr>
            <a:spLocks noGrp="1"/>
          </p:cNvSpPr>
          <p:nvPr>
            <p:ph type="body" sz="quarter" idx="15"/>
          </p:nvPr>
        </p:nvSpPr>
        <p:spPr/>
        <p:txBody>
          <a:bodyPr/>
          <a:lstStyle/>
          <a:p>
            <a:pPr>
              <a:lnSpc>
                <a:spcPct val="120000"/>
              </a:lnSpc>
            </a:pPr>
            <a:r>
              <a:rPr lang="en-US" sz="1200"/>
              <a:t>Fusce condimentum urna ligula, in viverra neque eleifend vitae. Donec sed elit quis felis.</a:t>
            </a:r>
            <a:endParaRPr lang="en-US" sz="1200" dirty="0"/>
          </a:p>
        </p:txBody>
      </p:sp>
      <p:sp>
        <p:nvSpPr>
          <p:cNvPr id="8" name="Text Placeholder 7">
            <a:extLst>
              <a:ext uri="{FF2B5EF4-FFF2-40B4-BE49-F238E27FC236}">
                <a16:creationId xmlns:a16="http://schemas.microsoft.com/office/drawing/2014/main" id="{1258419A-1CA9-4FE8-AB40-A07772233DBB}"/>
              </a:ext>
            </a:extLst>
          </p:cNvPr>
          <p:cNvSpPr>
            <a:spLocks noGrp="1"/>
          </p:cNvSpPr>
          <p:nvPr>
            <p:ph type="body" sz="quarter" idx="16"/>
          </p:nvPr>
        </p:nvSpPr>
        <p:spPr/>
        <p:txBody>
          <a:bodyPr/>
          <a:lstStyle/>
          <a:p>
            <a:r>
              <a:rPr lang="en-US" sz="1400">
                <a:solidFill>
                  <a:schemeClr val="accent3"/>
                </a:solidFill>
                <a:latin typeface="+mj-lt"/>
              </a:rPr>
              <a:t>We’re on a journey together</a:t>
            </a:r>
            <a:endParaRPr lang="en-US" sz="1400" dirty="0">
              <a:solidFill>
                <a:schemeClr val="accent3"/>
              </a:solidFill>
              <a:latin typeface="+mj-lt"/>
            </a:endParaRPr>
          </a:p>
        </p:txBody>
      </p:sp>
      <p:sp>
        <p:nvSpPr>
          <p:cNvPr id="9" name="Text Placeholder 8">
            <a:extLst>
              <a:ext uri="{FF2B5EF4-FFF2-40B4-BE49-F238E27FC236}">
                <a16:creationId xmlns:a16="http://schemas.microsoft.com/office/drawing/2014/main" id="{2060E162-2104-4448-917B-D3271733D586}"/>
              </a:ext>
            </a:extLst>
          </p:cNvPr>
          <p:cNvSpPr>
            <a:spLocks noGrp="1"/>
          </p:cNvSpPr>
          <p:nvPr>
            <p:ph type="body" sz="quarter" idx="17"/>
          </p:nvPr>
        </p:nvSpPr>
        <p:spPr/>
        <p:txBody>
          <a:bodyPr/>
          <a:lstStyle/>
          <a:p>
            <a:pPr>
              <a:lnSpc>
                <a:spcPct val="120000"/>
              </a:lnSpc>
            </a:pPr>
            <a:r>
              <a:rPr lang="en-US" sz="1200"/>
              <a:t>Fusce condimentum urna ligula, in viverra neque eleifend vitae. Donec sed elit quis felis.</a:t>
            </a:r>
            <a:endParaRPr lang="en-US" sz="1200" dirty="0"/>
          </a:p>
        </p:txBody>
      </p:sp>
      <p:sp>
        <p:nvSpPr>
          <p:cNvPr id="10" name="Text Placeholder 9">
            <a:extLst>
              <a:ext uri="{FF2B5EF4-FFF2-40B4-BE49-F238E27FC236}">
                <a16:creationId xmlns:a16="http://schemas.microsoft.com/office/drawing/2014/main" id="{5F49D0B8-2117-4AE1-97F2-BF180AB8EB7F}"/>
              </a:ext>
            </a:extLst>
          </p:cNvPr>
          <p:cNvSpPr>
            <a:spLocks noGrp="1"/>
          </p:cNvSpPr>
          <p:nvPr>
            <p:ph type="body" sz="quarter" idx="18"/>
          </p:nvPr>
        </p:nvSpPr>
        <p:spPr/>
        <p:txBody>
          <a:bodyPr/>
          <a:lstStyle/>
          <a:p>
            <a:r>
              <a:rPr lang="en-US" sz="1400">
                <a:solidFill>
                  <a:schemeClr val="accent5"/>
                </a:solidFill>
                <a:latin typeface="+mj-lt"/>
              </a:rPr>
              <a:t>Education for better life</a:t>
            </a:r>
            <a:endParaRPr lang="en-US" sz="1400" dirty="0">
              <a:solidFill>
                <a:schemeClr val="accent5"/>
              </a:solidFill>
              <a:latin typeface="+mj-lt"/>
            </a:endParaRPr>
          </a:p>
        </p:txBody>
      </p:sp>
    </p:spTree>
    <p:extLst>
      <p:ext uri="{BB962C8B-B14F-4D97-AF65-F5344CB8AC3E}">
        <p14:creationId xmlns:p14="http://schemas.microsoft.com/office/powerpoint/2010/main" val="197234508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Freeform: Shape 10">
            <a:extLst>
              <a:ext uri="{FF2B5EF4-FFF2-40B4-BE49-F238E27FC236}">
                <a16:creationId xmlns:a16="http://schemas.microsoft.com/office/drawing/2014/main" id="{30D24BBE-ADD6-4A3B-A2A5-B8320992023A}"/>
              </a:ext>
            </a:extLst>
          </p:cNvPr>
          <p:cNvSpPr/>
          <p:nvPr/>
        </p:nvSpPr>
        <p:spPr>
          <a:xfrm>
            <a:off x="7666794" y="-2242535"/>
            <a:ext cx="3187390" cy="3187390"/>
          </a:xfrm>
          <a:custGeom>
            <a:avLst/>
            <a:gdLst>
              <a:gd name="connsiteX0" fmla="*/ 816368 w 1632736"/>
              <a:gd name="connsiteY0" fmla="*/ 199331 h 1632736"/>
              <a:gd name="connsiteX1" fmla="*/ 199331 w 1632736"/>
              <a:gd name="connsiteY1" fmla="*/ 816368 h 1632736"/>
              <a:gd name="connsiteX2" fmla="*/ 816368 w 1632736"/>
              <a:gd name="connsiteY2" fmla="*/ 1433405 h 1632736"/>
              <a:gd name="connsiteX3" fmla="*/ 1433405 w 1632736"/>
              <a:gd name="connsiteY3" fmla="*/ 816368 h 1632736"/>
              <a:gd name="connsiteX4" fmla="*/ 816368 w 1632736"/>
              <a:gd name="connsiteY4" fmla="*/ 199331 h 1632736"/>
              <a:gd name="connsiteX5" fmla="*/ 816368 w 1632736"/>
              <a:gd name="connsiteY5" fmla="*/ 0 h 1632736"/>
              <a:gd name="connsiteX6" fmla="*/ 1632736 w 1632736"/>
              <a:gd name="connsiteY6" fmla="*/ 816368 h 1632736"/>
              <a:gd name="connsiteX7" fmla="*/ 816368 w 1632736"/>
              <a:gd name="connsiteY7" fmla="*/ 1632736 h 1632736"/>
              <a:gd name="connsiteX8" fmla="*/ 0 w 1632736"/>
              <a:gd name="connsiteY8" fmla="*/ 816368 h 1632736"/>
              <a:gd name="connsiteX9" fmla="*/ 816368 w 1632736"/>
              <a:gd name="connsiteY9" fmla="*/ 0 h 16327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632736" h="1632736">
                <a:moveTo>
                  <a:pt x="816368" y="199331"/>
                </a:moveTo>
                <a:cubicBezTo>
                  <a:pt x="475588" y="199331"/>
                  <a:pt x="199331" y="475588"/>
                  <a:pt x="199331" y="816368"/>
                </a:cubicBezTo>
                <a:cubicBezTo>
                  <a:pt x="199331" y="1157148"/>
                  <a:pt x="475588" y="1433405"/>
                  <a:pt x="816368" y="1433405"/>
                </a:cubicBezTo>
                <a:cubicBezTo>
                  <a:pt x="1157148" y="1433405"/>
                  <a:pt x="1433405" y="1157148"/>
                  <a:pt x="1433405" y="816368"/>
                </a:cubicBezTo>
                <a:cubicBezTo>
                  <a:pt x="1433405" y="475588"/>
                  <a:pt x="1157148" y="199331"/>
                  <a:pt x="816368" y="199331"/>
                </a:cubicBezTo>
                <a:close/>
                <a:moveTo>
                  <a:pt x="816368" y="0"/>
                </a:moveTo>
                <a:cubicBezTo>
                  <a:pt x="1267236" y="0"/>
                  <a:pt x="1632736" y="365500"/>
                  <a:pt x="1632736" y="816368"/>
                </a:cubicBezTo>
                <a:cubicBezTo>
                  <a:pt x="1632736" y="1267236"/>
                  <a:pt x="1267236" y="1632736"/>
                  <a:pt x="816368" y="1632736"/>
                </a:cubicBezTo>
                <a:cubicBezTo>
                  <a:pt x="365500" y="1632736"/>
                  <a:pt x="0" y="1267236"/>
                  <a:pt x="0" y="816368"/>
                </a:cubicBezTo>
                <a:cubicBezTo>
                  <a:pt x="0" y="365500"/>
                  <a:pt x="365500" y="0"/>
                  <a:pt x="816368" y="0"/>
                </a:cubicBez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2" name="Freeform: Shape 11">
            <a:extLst>
              <a:ext uri="{FF2B5EF4-FFF2-40B4-BE49-F238E27FC236}">
                <a16:creationId xmlns:a16="http://schemas.microsoft.com/office/drawing/2014/main" id="{C868C419-44FC-4BEA-92CA-11228729F7BC}"/>
              </a:ext>
            </a:extLst>
          </p:cNvPr>
          <p:cNvSpPr/>
          <p:nvPr/>
        </p:nvSpPr>
        <p:spPr>
          <a:xfrm rot="783057">
            <a:off x="515510" y="6359528"/>
            <a:ext cx="1704702" cy="1704702"/>
          </a:xfrm>
          <a:custGeom>
            <a:avLst/>
            <a:gdLst>
              <a:gd name="connsiteX0" fmla="*/ 58194 w 405041"/>
              <a:gd name="connsiteY0" fmla="*/ 58194 h 405041"/>
              <a:gd name="connsiteX1" fmla="*/ 58194 w 405041"/>
              <a:gd name="connsiteY1" fmla="*/ 346848 h 405041"/>
              <a:gd name="connsiteX2" fmla="*/ 346848 w 405041"/>
              <a:gd name="connsiteY2" fmla="*/ 346848 h 405041"/>
              <a:gd name="connsiteX3" fmla="*/ 346848 w 405041"/>
              <a:gd name="connsiteY3" fmla="*/ 58194 h 405041"/>
              <a:gd name="connsiteX4" fmla="*/ 0 w 405041"/>
              <a:gd name="connsiteY4" fmla="*/ 0 h 405041"/>
              <a:gd name="connsiteX5" fmla="*/ 405041 w 405041"/>
              <a:gd name="connsiteY5" fmla="*/ 0 h 405041"/>
              <a:gd name="connsiteX6" fmla="*/ 405041 w 405041"/>
              <a:gd name="connsiteY6" fmla="*/ 405041 h 405041"/>
              <a:gd name="connsiteX7" fmla="*/ 0 w 405041"/>
              <a:gd name="connsiteY7" fmla="*/ 405041 h 4050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05041" h="405041">
                <a:moveTo>
                  <a:pt x="58194" y="58194"/>
                </a:moveTo>
                <a:lnTo>
                  <a:pt x="58194" y="346848"/>
                </a:lnTo>
                <a:lnTo>
                  <a:pt x="346848" y="346848"/>
                </a:lnTo>
                <a:lnTo>
                  <a:pt x="346848" y="58194"/>
                </a:lnTo>
                <a:close/>
                <a:moveTo>
                  <a:pt x="0" y="0"/>
                </a:moveTo>
                <a:lnTo>
                  <a:pt x="405041" y="0"/>
                </a:lnTo>
                <a:lnTo>
                  <a:pt x="405041" y="405041"/>
                </a:lnTo>
                <a:lnTo>
                  <a:pt x="0" y="405041"/>
                </a:ln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Freeform 484">
            <a:extLst>
              <a:ext uri="{FF2B5EF4-FFF2-40B4-BE49-F238E27FC236}">
                <a16:creationId xmlns:a16="http://schemas.microsoft.com/office/drawing/2014/main" id="{6F62A5D3-A620-463B-B133-A5107A0AA8F4}"/>
              </a:ext>
            </a:extLst>
          </p:cNvPr>
          <p:cNvSpPr>
            <a:spLocks/>
          </p:cNvSpPr>
          <p:nvPr/>
        </p:nvSpPr>
        <p:spPr bwMode="auto">
          <a:xfrm rot="5567506">
            <a:off x="11290605" y="5032118"/>
            <a:ext cx="174528" cy="174528"/>
          </a:xfrm>
          <a:custGeom>
            <a:avLst/>
            <a:gdLst>
              <a:gd name="T0" fmla="*/ 60 w 72"/>
              <a:gd name="T1" fmla="*/ 62 h 71"/>
              <a:gd name="T2" fmla="*/ 60 w 72"/>
              <a:gd name="T3" fmla="*/ 62 h 71"/>
              <a:gd name="T4" fmla="*/ 60 w 72"/>
              <a:gd name="T5" fmla="*/ 62 h 71"/>
              <a:gd name="T6" fmla="*/ 53 w 72"/>
              <a:gd name="T7" fmla="*/ 66 h 71"/>
              <a:gd name="T8" fmla="*/ 48 w 72"/>
              <a:gd name="T9" fmla="*/ 69 h 71"/>
              <a:gd name="T10" fmla="*/ 41 w 72"/>
              <a:gd name="T11" fmla="*/ 70 h 71"/>
              <a:gd name="T12" fmla="*/ 33 w 72"/>
              <a:gd name="T13" fmla="*/ 71 h 71"/>
              <a:gd name="T14" fmla="*/ 27 w 72"/>
              <a:gd name="T15" fmla="*/ 70 h 71"/>
              <a:gd name="T16" fmla="*/ 20 w 72"/>
              <a:gd name="T17" fmla="*/ 67 h 71"/>
              <a:gd name="T18" fmla="*/ 15 w 72"/>
              <a:gd name="T19" fmla="*/ 63 h 71"/>
              <a:gd name="T20" fmla="*/ 10 w 72"/>
              <a:gd name="T21" fmla="*/ 58 h 71"/>
              <a:gd name="T22" fmla="*/ 10 w 72"/>
              <a:gd name="T23" fmla="*/ 58 h 71"/>
              <a:gd name="T24" fmla="*/ 10 w 72"/>
              <a:gd name="T25" fmla="*/ 58 h 71"/>
              <a:gd name="T26" fmla="*/ 6 w 72"/>
              <a:gd name="T27" fmla="*/ 53 h 71"/>
              <a:gd name="T28" fmla="*/ 3 w 72"/>
              <a:gd name="T29" fmla="*/ 46 h 71"/>
              <a:gd name="T30" fmla="*/ 2 w 72"/>
              <a:gd name="T31" fmla="*/ 39 h 71"/>
              <a:gd name="T32" fmla="*/ 0 w 72"/>
              <a:gd name="T33" fmla="*/ 33 h 71"/>
              <a:gd name="T34" fmla="*/ 2 w 72"/>
              <a:gd name="T35" fmla="*/ 26 h 71"/>
              <a:gd name="T36" fmla="*/ 4 w 72"/>
              <a:gd name="T37" fmla="*/ 19 h 71"/>
              <a:gd name="T38" fmla="*/ 8 w 72"/>
              <a:gd name="T39" fmla="*/ 14 h 71"/>
              <a:gd name="T40" fmla="*/ 14 w 72"/>
              <a:gd name="T41" fmla="*/ 9 h 71"/>
              <a:gd name="T42" fmla="*/ 14 w 72"/>
              <a:gd name="T43" fmla="*/ 9 h 71"/>
              <a:gd name="T44" fmla="*/ 14 w 72"/>
              <a:gd name="T45" fmla="*/ 9 h 71"/>
              <a:gd name="T46" fmla="*/ 19 w 72"/>
              <a:gd name="T47" fmla="*/ 4 h 71"/>
              <a:gd name="T48" fmla="*/ 26 w 72"/>
              <a:gd name="T49" fmla="*/ 1 h 71"/>
              <a:gd name="T50" fmla="*/ 32 w 72"/>
              <a:gd name="T51" fmla="*/ 0 h 71"/>
              <a:gd name="T52" fmla="*/ 39 w 72"/>
              <a:gd name="T53" fmla="*/ 0 h 71"/>
              <a:gd name="T54" fmla="*/ 45 w 72"/>
              <a:gd name="T55" fmla="*/ 1 h 71"/>
              <a:gd name="T56" fmla="*/ 52 w 72"/>
              <a:gd name="T57" fmla="*/ 4 h 71"/>
              <a:gd name="T58" fmla="*/ 57 w 72"/>
              <a:gd name="T59" fmla="*/ 6 h 71"/>
              <a:gd name="T60" fmla="*/ 63 w 72"/>
              <a:gd name="T61" fmla="*/ 11 h 71"/>
              <a:gd name="T62" fmla="*/ 63 w 72"/>
              <a:gd name="T63" fmla="*/ 11 h 71"/>
              <a:gd name="T64" fmla="*/ 63 w 72"/>
              <a:gd name="T65" fmla="*/ 11 h 71"/>
              <a:gd name="T66" fmla="*/ 68 w 72"/>
              <a:gd name="T67" fmla="*/ 18 h 71"/>
              <a:gd name="T68" fmla="*/ 71 w 72"/>
              <a:gd name="T69" fmla="*/ 23 h 71"/>
              <a:gd name="T70" fmla="*/ 72 w 72"/>
              <a:gd name="T71" fmla="*/ 30 h 71"/>
              <a:gd name="T72" fmla="*/ 72 w 72"/>
              <a:gd name="T73" fmla="*/ 38 h 71"/>
              <a:gd name="T74" fmla="*/ 71 w 72"/>
              <a:gd name="T75" fmla="*/ 45 h 71"/>
              <a:gd name="T76" fmla="*/ 68 w 72"/>
              <a:gd name="T77" fmla="*/ 51 h 71"/>
              <a:gd name="T78" fmla="*/ 65 w 72"/>
              <a:gd name="T79" fmla="*/ 57 h 71"/>
              <a:gd name="T80" fmla="*/ 60 w 72"/>
              <a:gd name="T81" fmla="*/ 62 h 71"/>
              <a:gd name="T82" fmla="*/ 60 w 72"/>
              <a:gd name="T83" fmla="*/ 62 h 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72" h="71">
                <a:moveTo>
                  <a:pt x="60" y="62"/>
                </a:moveTo>
                <a:lnTo>
                  <a:pt x="60" y="62"/>
                </a:lnTo>
                <a:lnTo>
                  <a:pt x="60" y="62"/>
                </a:lnTo>
                <a:lnTo>
                  <a:pt x="53" y="66"/>
                </a:lnTo>
                <a:lnTo>
                  <a:pt x="48" y="69"/>
                </a:lnTo>
                <a:lnTo>
                  <a:pt x="41" y="70"/>
                </a:lnTo>
                <a:lnTo>
                  <a:pt x="33" y="71"/>
                </a:lnTo>
                <a:lnTo>
                  <a:pt x="27" y="70"/>
                </a:lnTo>
                <a:lnTo>
                  <a:pt x="20" y="67"/>
                </a:lnTo>
                <a:lnTo>
                  <a:pt x="15" y="63"/>
                </a:lnTo>
                <a:lnTo>
                  <a:pt x="10" y="58"/>
                </a:lnTo>
                <a:lnTo>
                  <a:pt x="10" y="58"/>
                </a:lnTo>
                <a:lnTo>
                  <a:pt x="10" y="58"/>
                </a:lnTo>
                <a:lnTo>
                  <a:pt x="6" y="53"/>
                </a:lnTo>
                <a:lnTo>
                  <a:pt x="3" y="46"/>
                </a:lnTo>
                <a:lnTo>
                  <a:pt x="2" y="39"/>
                </a:lnTo>
                <a:lnTo>
                  <a:pt x="0" y="33"/>
                </a:lnTo>
                <a:lnTo>
                  <a:pt x="2" y="26"/>
                </a:lnTo>
                <a:lnTo>
                  <a:pt x="4" y="19"/>
                </a:lnTo>
                <a:lnTo>
                  <a:pt x="8" y="14"/>
                </a:lnTo>
                <a:lnTo>
                  <a:pt x="14" y="9"/>
                </a:lnTo>
                <a:lnTo>
                  <a:pt x="14" y="9"/>
                </a:lnTo>
                <a:lnTo>
                  <a:pt x="14" y="9"/>
                </a:lnTo>
                <a:lnTo>
                  <a:pt x="19" y="4"/>
                </a:lnTo>
                <a:lnTo>
                  <a:pt x="26" y="1"/>
                </a:lnTo>
                <a:lnTo>
                  <a:pt x="32" y="0"/>
                </a:lnTo>
                <a:lnTo>
                  <a:pt x="39" y="0"/>
                </a:lnTo>
                <a:lnTo>
                  <a:pt x="45" y="1"/>
                </a:lnTo>
                <a:lnTo>
                  <a:pt x="52" y="4"/>
                </a:lnTo>
                <a:lnTo>
                  <a:pt x="57" y="6"/>
                </a:lnTo>
                <a:lnTo>
                  <a:pt x="63" y="11"/>
                </a:lnTo>
                <a:lnTo>
                  <a:pt x="63" y="11"/>
                </a:lnTo>
                <a:lnTo>
                  <a:pt x="63" y="11"/>
                </a:lnTo>
                <a:lnTo>
                  <a:pt x="68" y="18"/>
                </a:lnTo>
                <a:lnTo>
                  <a:pt x="71" y="23"/>
                </a:lnTo>
                <a:lnTo>
                  <a:pt x="72" y="30"/>
                </a:lnTo>
                <a:lnTo>
                  <a:pt x="72" y="38"/>
                </a:lnTo>
                <a:lnTo>
                  <a:pt x="71" y="45"/>
                </a:lnTo>
                <a:lnTo>
                  <a:pt x="68" y="51"/>
                </a:lnTo>
                <a:lnTo>
                  <a:pt x="65" y="57"/>
                </a:lnTo>
                <a:lnTo>
                  <a:pt x="60" y="62"/>
                </a:lnTo>
                <a:lnTo>
                  <a:pt x="60" y="62"/>
                </a:lnTo>
                <a:close/>
              </a:path>
            </a:pathLst>
          </a:custGeom>
          <a:solidFill>
            <a:schemeClr val="accent5"/>
          </a:solidFill>
          <a:ln>
            <a:noFill/>
          </a:ln>
        </p:spPr>
        <p:txBody>
          <a:bodyPr vert="horz" wrap="square" lIns="91440" tIns="45720" rIns="91440" bIns="45720" numCol="1" anchor="t" anchorCtr="0" compatLnSpc="1">
            <a:prstTxWarp prst="textNoShape">
              <a:avLst/>
            </a:prstTxWarp>
          </a:bodyPr>
          <a:lstStyle/>
          <a:p>
            <a:endParaRPr lang="en-US"/>
          </a:p>
        </p:txBody>
      </p:sp>
      <p:sp>
        <p:nvSpPr>
          <p:cNvPr id="8" name="Freeform: Shape 7">
            <a:extLst>
              <a:ext uri="{FF2B5EF4-FFF2-40B4-BE49-F238E27FC236}">
                <a16:creationId xmlns:a16="http://schemas.microsoft.com/office/drawing/2014/main" id="{BFB13C2C-B126-45C1-9D07-008333413D5C}"/>
              </a:ext>
            </a:extLst>
          </p:cNvPr>
          <p:cNvSpPr/>
          <p:nvPr/>
        </p:nvSpPr>
        <p:spPr>
          <a:xfrm rot="4667506">
            <a:off x="10645845" y="917800"/>
            <a:ext cx="190363" cy="190363"/>
          </a:xfrm>
          <a:custGeom>
            <a:avLst/>
            <a:gdLst>
              <a:gd name="connsiteX0" fmla="*/ 58194 w 405041"/>
              <a:gd name="connsiteY0" fmla="*/ 58194 h 405041"/>
              <a:gd name="connsiteX1" fmla="*/ 58194 w 405041"/>
              <a:gd name="connsiteY1" fmla="*/ 346848 h 405041"/>
              <a:gd name="connsiteX2" fmla="*/ 346848 w 405041"/>
              <a:gd name="connsiteY2" fmla="*/ 346848 h 405041"/>
              <a:gd name="connsiteX3" fmla="*/ 346848 w 405041"/>
              <a:gd name="connsiteY3" fmla="*/ 58194 h 405041"/>
              <a:gd name="connsiteX4" fmla="*/ 0 w 405041"/>
              <a:gd name="connsiteY4" fmla="*/ 0 h 405041"/>
              <a:gd name="connsiteX5" fmla="*/ 405041 w 405041"/>
              <a:gd name="connsiteY5" fmla="*/ 0 h 405041"/>
              <a:gd name="connsiteX6" fmla="*/ 405041 w 405041"/>
              <a:gd name="connsiteY6" fmla="*/ 405041 h 405041"/>
              <a:gd name="connsiteX7" fmla="*/ 0 w 405041"/>
              <a:gd name="connsiteY7" fmla="*/ 405041 h 4050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05041" h="405041">
                <a:moveTo>
                  <a:pt x="58194" y="58194"/>
                </a:moveTo>
                <a:lnTo>
                  <a:pt x="58194" y="346848"/>
                </a:lnTo>
                <a:lnTo>
                  <a:pt x="346848" y="346848"/>
                </a:lnTo>
                <a:lnTo>
                  <a:pt x="346848" y="58194"/>
                </a:lnTo>
                <a:close/>
                <a:moveTo>
                  <a:pt x="0" y="0"/>
                </a:moveTo>
                <a:lnTo>
                  <a:pt x="405041" y="0"/>
                </a:lnTo>
                <a:lnTo>
                  <a:pt x="405041" y="405041"/>
                </a:lnTo>
                <a:lnTo>
                  <a:pt x="0" y="405041"/>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Shape 8">
            <a:extLst>
              <a:ext uri="{FF2B5EF4-FFF2-40B4-BE49-F238E27FC236}">
                <a16:creationId xmlns:a16="http://schemas.microsoft.com/office/drawing/2014/main" id="{34965414-7088-4876-AE66-30669E5D3E11}"/>
              </a:ext>
            </a:extLst>
          </p:cNvPr>
          <p:cNvSpPr/>
          <p:nvPr/>
        </p:nvSpPr>
        <p:spPr>
          <a:xfrm rot="6367933">
            <a:off x="11467725" y="2444866"/>
            <a:ext cx="320040" cy="275896"/>
          </a:xfrm>
          <a:custGeom>
            <a:avLst/>
            <a:gdLst>
              <a:gd name="connsiteX0" fmla="*/ 289836 w 579673"/>
              <a:gd name="connsiteY0" fmla="*/ 118723 h 499718"/>
              <a:gd name="connsiteX1" fmla="*/ 101812 w 579673"/>
              <a:gd name="connsiteY1" fmla="*/ 442901 h 499718"/>
              <a:gd name="connsiteX2" fmla="*/ 477860 w 579673"/>
              <a:gd name="connsiteY2" fmla="*/ 442901 h 499718"/>
              <a:gd name="connsiteX3" fmla="*/ 289837 w 579673"/>
              <a:gd name="connsiteY3" fmla="*/ 0 h 499718"/>
              <a:gd name="connsiteX4" fmla="*/ 579673 w 579673"/>
              <a:gd name="connsiteY4" fmla="*/ 499718 h 499718"/>
              <a:gd name="connsiteX5" fmla="*/ 0 w 579673"/>
              <a:gd name="connsiteY5" fmla="*/ 499718 h 4997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79673" h="499718">
                <a:moveTo>
                  <a:pt x="289836" y="118723"/>
                </a:moveTo>
                <a:lnTo>
                  <a:pt x="101812" y="442901"/>
                </a:lnTo>
                <a:lnTo>
                  <a:pt x="477860" y="442901"/>
                </a:lnTo>
                <a:close/>
                <a:moveTo>
                  <a:pt x="289837" y="0"/>
                </a:moveTo>
                <a:lnTo>
                  <a:pt x="579673" y="499718"/>
                </a:lnTo>
                <a:lnTo>
                  <a:pt x="0" y="499718"/>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Picture Placeholder 2">
            <a:extLst>
              <a:ext uri="{FF2B5EF4-FFF2-40B4-BE49-F238E27FC236}">
                <a16:creationId xmlns:a16="http://schemas.microsoft.com/office/drawing/2014/main" id="{70CFAE3D-B06F-45FA-8A70-690D8B803256}"/>
              </a:ext>
            </a:extLst>
          </p:cNvPr>
          <p:cNvSpPr>
            <a:spLocks noGrp="1"/>
          </p:cNvSpPr>
          <p:nvPr>
            <p:ph type="pic" sz="quarter" idx="10"/>
          </p:nvPr>
        </p:nvSpPr>
        <p:spPr/>
      </p:sp>
      <p:sp>
        <p:nvSpPr>
          <p:cNvPr id="4" name="Text Placeholder 3">
            <a:extLst>
              <a:ext uri="{FF2B5EF4-FFF2-40B4-BE49-F238E27FC236}">
                <a16:creationId xmlns:a16="http://schemas.microsoft.com/office/drawing/2014/main" id="{5A2034B2-7E7F-42A5-9BEE-3D6B3BCC7880}"/>
              </a:ext>
            </a:extLst>
          </p:cNvPr>
          <p:cNvSpPr>
            <a:spLocks noGrp="1"/>
          </p:cNvSpPr>
          <p:nvPr>
            <p:ph type="body" sz="quarter" idx="12"/>
          </p:nvPr>
        </p:nvSpPr>
        <p:spPr/>
        <p:txBody>
          <a:bodyPr/>
          <a:lstStyle/>
          <a:p>
            <a:pPr algn="ctr"/>
            <a:r>
              <a:rPr lang="en-US" sz="1200"/>
              <a:t>Fusce condimentum urna ligula, in viverra neque eleifend vitae. Donec sed elit quis felis aliquam de bibendum ac ut neque. Nunc vitae lobortis enim. Mauris laoreet lobortis auctor. Pellentesque quis quam ut mauris volutpat tincidunt id ut purus. In quis nulla nisl. Integer vitae suscipit libero, ut bibendum justo.</a:t>
            </a:r>
            <a:endParaRPr lang="en-US" sz="1200" dirty="0"/>
          </a:p>
        </p:txBody>
      </p:sp>
      <p:sp>
        <p:nvSpPr>
          <p:cNvPr id="2" name="Title 1">
            <a:extLst>
              <a:ext uri="{FF2B5EF4-FFF2-40B4-BE49-F238E27FC236}">
                <a16:creationId xmlns:a16="http://schemas.microsoft.com/office/drawing/2014/main" id="{26CA2566-FB99-49A8-B239-B4C2A0F7C58D}"/>
              </a:ext>
            </a:extLst>
          </p:cNvPr>
          <p:cNvSpPr>
            <a:spLocks noGrp="1"/>
          </p:cNvSpPr>
          <p:nvPr>
            <p:ph type="title"/>
          </p:nvPr>
        </p:nvSpPr>
        <p:spPr/>
        <p:txBody>
          <a:bodyPr/>
          <a:lstStyle/>
          <a:p>
            <a:r>
              <a:rPr lang="en-US" sz="4000">
                <a:latin typeface="+mj-lt"/>
              </a:rPr>
              <a:t>The </a:t>
            </a:r>
            <a:r>
              <a:rPr lang="en-US" sz="4000">
                <a:solidFill>
                  <a:schemeClr val="accent5"/>
                </a:solidFill>
                <a:latin typeface="+mj-lt"/>
              </a:rPr>
              <a:t>Perfect</a:t>
            </a:r>
            <a:r>
              <a:rPr lang="en-US" sz="4000">
                <a:latin typeface="+mj-lt"/>
              </a:rPr>
              <a:t> </a:t>
            </a:r>
            <a:r>
              <a:rPr lang="en-US" sz="4000">
                <a:solidFill>
                  <a:schemeClr val="accent3"/>
                </a:solidFill>
                <a:latin typeface="+mj-lt"/>
              </a:rPr>
              <a:t>Place</a:t>
            </a:r>
            <a:endParaRPr lang="en-US" sz="4000" dirty="0">
              <a:solidFill>
                <a:schemeClr val="accent3"/>
              </a:solidFill>
              <a:latin typeface="+mj-lt"/>
            </a:endParaRPr>
          </a:p>
        </p:txBody>
      </p:sp>
    </p:spTree>
    <p:extLst>
      <p:ext uri="{BB962C8B-B14F-4D97-AF65-F5344CB8AC3E}">
        <p14:creationId xmlns:p14="http://schemas.microsoft.com/office/powerpoint/2010/main" val="286421320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icture Placeholder 2">
            <a:extLst>
              <a:ext uri="{FF2B5EF4-FFF2-40B4-BE49-F238E27FC236}">
                <a16:creationId xmlns:a16="http://schemas.microsoft.com/office/drawing/2014/main" id="{7D18C5B1-07CF-46D1-B662-56E39167A6AC}"/>
              </a:ext>
            </a:extLst>
          </p:cNvPr>
          <p:cNvSpPr>
            <a:spLocks noGrp="1"/>
          </p:cNvSpPr>
          <p:nvPr>
            <p:ph type="pic" sz="quarter" idx="10"/>
          </p:nvPr>
        </p:nvSpPr>
        <p:spPr/>
      </p:sp>
      <p:sp>
        <p:nvSpPr>
          <p:cNvPr id="4" name="Rectangle: Rounded Corners 3">
            <a:extLst>
              <a:ext uri="{FF2B5EF4-FFF2-40B4-BE49-F238E27FC236}">
                <a16:creationId xmlns:a16="http://schemas.microsoft.com/office/drawing/2014/main" id="{1E9CE6E5-D8B4-42EC-8942-41E396D94336}"/>
              </a:ext>
            </a:extLst>
          </p:cNvPr>
          <p:cNvSpPr/>
          <p:nvPr/>
        </p:nvSpPr>
        <p:spPr>
          <a:xfrm rot="579330">
            <a:off x="6907512" y="-683091"/>
            <a:ext cx="6606951" cy="6806631"/>
          </a:xfrm>
          <a:prstGeom prst="roundRect">
            <a:avLst>
              <a:gd name="adj" fmla="val 20224"/>
            </a:avLst>
          </a:prstGeom>
          <a:solidFill>
            <a:schemeClr val="bg1"/>
          </a:solidFill>
          <a:ln>
            <a:noFill/>
          </a:ln>
          <a:effectLst>
            <a:outerShdw blurRad="393700" dist="38100" dir="8100000" sx="104000" sy="104000" algn="tr" rotWithShape="0">
              <a:schemeClr val="tx1">
                <a:alpha val="6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Freeform: Shape 4">
            <a:extLst>
              <a:ext uri="{FF2B5EF4-FFF2-40B4-BE49-F238E27FC236}">
                <a16:creationId xmlns:a16="http://schemas.microsoft.com/office/drawing/2014/main" id="{BC5855CD-9CF8-4F2E-A241-A6268F9635A8}"/>
              </a:ext>
            </a:extLst>
          </p:cNvPr>
          <p:cNvSpPr/>
          <p:nvPr/>
        </p:nvSpPr>
        <p:spPr>
          <a:xfrm>
            <a:off x="422711" y="-1113204"/>
            <a:ext cx="2529602" cy="2529602"/>
          </a:xfrm>
          <a:custGeom>
            <a:avLst/>
            <a:gdLst>
              <a:gd name="connsiteX0" fmla="*/ 816368 w 1632736"/>
              <a:gd name="connsiteY0" fmla="*/ 199331 h 1632736"/>
              <a:gd name="connsiteX1" fmla="*/ 199331 w 1632736"/>
              <a:gd name="connsiteY1" fmla="*/ 816368 h 1632736"/>
              <a:gd name="connsiteX2" fmla="*/ 816368 w 1632736"/>
              <a:gd name="connsiteY2" fmla="*/ 1433405 h 1632736"/>
              <a:gd name="connsiteX3" fmla="*/ 1433405 w 1632736"/>
              <a:gd name="connsiteY3" fmla="*/ 816368 h 1632736"/>
              <a:gd name="connsiteX4" fmla="*/ 816368 w 1632736"/>
              <a:gd name="connsiteY4" fmla="*/ 199331 h 1632736"/>
              <a:gd name="connsiteX5" fmla="*/ 816368 w 1632736"/>
              <a:gd name="connsiteY5" fmla="*/ 0 h 1632736"/>
              <a:gd name="connsiteX6" fmla="*/ 1632736 w 1632736"/>
              <a:gd name="connsiteY6" fmla="*/ 816368 h 1632736"/>
              <a:gd name="connsiteX7" fmla="*/ 816368 w 1632736"/>
              <a:gd name="connsiteY7" fmla="*/ 1632736 h 1632736"/>
              <a:gd name="connsiteX8" fmla="*/ 0 w 1632736"/>
              <a:gd name="connsiteY8" fmla="*/ 816368 h 1632736"/>
              <a:gd name="connsiteX9" fmla="*/ 816368 w 1632736"/>
              <a:gd name="connsiteY9" fmla="*/ 0 h 16327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632736" h="1632736">
                <a:moveTo>
                  <a:pt x="816368" y="199331"/>
                </a:moveTo>
                <a:cubicBezTo>
                  <a:pt x="475588" y="199331"/>
                  <a:pt x="199331" y="475588"/>
                  <a:pt x="199331" y="816368"/>
                </a:cubicBezTo>
                <a:cubicBezTo>
                  <a:pt x="199331" y="1157148"/>
                  <a:pt x="475588" y="1433405"/>
                  <a:pt x="816368" y="1433405"/>
                </a:cubicBezTo>
                <a:cubicBezTo>
                  <a:pt x="1157148" y="1433405"/>
                  <a:pt x="1433405" y="1157148"/>
                  <a:pt x="1433405" y="816368"/>
                </a:cubicBezTo>
                <a:cubicBezTo>
                  <a:pt x="1433405" y="475588"/>
                  <a:pt x="1157148" y="199331"/>
                  <a:pt x="816368" y="199331"/>
                </a:cubicBezTo>
                <a:close/>
                <a:moveTo>
                  <a:pt x="816368" y="0"/>
                </a:moveTo>
                <a:cubicBezTo>
                  <a:pt x="1267236" y="0"/>
                  <a:pt x="1632736" y="365500"/>
                  <a:pt x="1632736" y="816368"/>
                </a:cubicBezTo>
                <a:cubicBezTo>
                  <a:pt x="1632736" y="1267236"/>
                  <a:pt x="1267236" y="1632736"/>
                  <a:pt x="816368" y="1632736"/>
                </a:cubicBezTo>
                <a:cubicBezTo>
                  <a:pt x="365500" y="1632736"/>
                  <a:pt x="0" y="1267236"/>
                  <a:pt x="0" y="816368"/>
                </a:cubicBezTo>
                <a:cubicBezTo>
                  <a:pt x="0" y="365500"/>
                  <a:pt x="365500" y="0"/>
                  <a:pt x="816368" y="0"/>
                </a:cubicBez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6" name="Freeform: Shape 5">
            <a:extLst>
              <a:ext uri="{FF2B5EF4-FFF2-40B4-BE49-F238E27FC236}">
                <a16:creationId xmlns:a16="http://schemas.microsoft.com/office/drawing/2014/main" id="{19328E26-5739-46B5-A7A2-317ADAEFF6E4}"/>
              </a:ext>
            </a:extLst>
          </p:cNvPr>
          <p:cNvSpPr/>
          <p:nvPr/>
        </p:nvSpPr>
        <p:spPr>
          <a:xfrm rot="20700000">
            <a:off x="5987738" y="1020952"/>
            <a:ext cx="216523" cy="216523"/>
          </a:xfrm>
          <a:custGeom>
            <a:avLst/>
            <a:gdLst>
              <a:gd name="connsiteX0" fmla="*/ 58194 w 405041"/>
              <a:gd name="connsiteY0" fmla="*/ 58194 h 405041"/>
              <a:gd name="connsiteX1" fmla="*/ 58194 w 405041"/>
              <a:gd name="connsiteY1" fmla="*/ 346848 h 405041"/>
              <a:gd name="connsiteX2" fmla="*/ 346848 w 405041"/>
              <a:gd name="connsiteY2" fmla="*/ 346848 h 405041"/>
              <a:gd name="connsiteX3" fmla="*/ 346848 w 405041"/>
              <a:gd name="connsiteY3" fmla="*/ 58194 h 405041"/>
              <a:gd name="connsiteX4" fmla="*/ 0 w 405041"/>
              <a:gd name="connsiteY4" fmla="*/ 0 h 405041"/>
              <a:gd name="connsiteX5" fmla="*/ 405041 w 405041"/>
              <a:gd name="connsiteY5" fmla="*/ 0 h 405041"/>
              <a:gd name="connsiteX6" fmla="*/ 405041 w 405041"/>
              <a:gd name="connsiteY6" fmla="*/ 405041 h 405041"/>
              <a:gd name="connsiteX7" fmla="*/ 0 w 405041"/>
              <a:gd name="connsiteY7" fmla="*/ 405041 h 4050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05041" h="405041">
                <a:moveTo>
                  <a:pt x="58194" y="58194"/>
                </a:moveTo>
                <a:lnTo>
                  <a:pt x="58194" y="346848"/>
                </a:lnTo>
                <a:lnTo>
                  <a:pt x="346848" y="346848"/>
                </a:lnTo>
                <a:lnTo>
                  <a:pt x="346848" y="58194"/>
                </a:lnTo>
                <a:close/>
                <a:moveTo>
                  <a:pt x="0" y="0"/>
                </a:moveTo>
                <a:lnTo>
                  <a:pt x="405041" y="0"/>
                </a:lnTo>
                <a:lnTo>
                  <a:pt x="405041" y="405041"/>
                </a:lnTo>
                <a:lnTo>
                  <a:pt x="0" y="405041"/>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Freeform: Shape 6">
            <a:extLst>
              <a:ext uri="{FF2B5EF4-FFF2-40B4-BE49-F238E27FC236}">
                <a16:creationId xmlns:a16="http://schemas.microsoft.com/office/drawing/2014/main" id="{9195D2BD-3F0E-46F0-B633-6E0E7BDB4BAE}"/>
              </a:ext>
            </a:extLst>
          </p:cNvPr>
          <p:cNvSpPr/>
          <p:nvPr/>
        </p:nvSpPr>
        <p:spPr>
          <a:xfrm flipV="1">
            <a:off x="979143" y="5518888"/>
            <a:ext cx="329791" cy="329791"/>
          </a:xfrm>
          <a:custGeom>
            <a:avLst/>
            <a:gdLst>
              <a:gd name="connsiteX0" fmla="*/ 816368 w 1632736"/>
              <a:gd name="connsiteY0" fmla="*/ 199331 h 1632736"/>
              <a:gd name="connsiteX1" fmla="*/ 199331 w 1632736"/>
              <a:gd name="connsiteY1" fmla="*/ 816368 h 1632736"/>
              <a:gd name="connsiteX2" fmla="*/ 816368 w 1632736"/>
              <a:gd name="connsiteY2" fmla="*/ 1433405 h 1632736"/>
              <a:gd name="connsiteX3" fmla="*/ 1433405 w 1632736"/>
              <a:gd name="connsiteY3" fmla="*/ 816368 h 1632736"/>
              <a:gd name="connsiteX4" fmla="*/ 816368 w 1632736"/>
              <a:gd name="connsiteY4" fmla="*/ 199331 h 1632736"/>
              <a:gd name="connsiteX5" fmla="*/ 816368 w 1632736"/>
              <a:gd name="connsiteY5" fmla="*/ 0 h 1632736"/>
              <a:gd name="connsiteX6" fmla="*/ 1632736 w 1632736"/>
              <a:gd name="connsiteY6" fmla="*/ 816368 h 1632736"/>
              <a:gd name="connsiteX7" fmla="*/ 816368 w 1632736"/>
              <a:gd name="connsiteY7" fmla="*/ 1632736 h 1632736"/>
              <a:gd name="connsiteX8" fmla="*/ 0 w 1632736"/>
              <a:gd name="connsiteY8" fmla="*/ 816368 h 1632736"/>
              <a:gd name="connsiteX9" fmla="*/ 816368 w 1632736"/>
              <a:gd name="connsiteY9" fmla="*/ 0 h 16327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632736" h="1632736">
                <a:moveTo>
                  <a:pt x="816368" y="199331"/>
                </a:moveTo>
                <a:cubicBezTo>
                  <a:pt x="475588" y="199331"/>
                  <a:pt x="199331" y="475588"/>
                  <a:pt x="199331" y="816368"/>
                </a:cubicBezTo>
                <a:cubicBezTo>
                  <a:pt x="199331" y="1157148"/>
                  <a:pt x="475588" y="1433405"/>
                  <a:pt x="816368" y="1433405"/>
                </a:cubicBezTo>
                <a:cubicBezTo>
                  <a:pt x="1157148" y="1433405"/>
                  <a:pt x="1433405" y="1157148"/>
                  <a:pt x="1433405" y="816368"/>
                </a:cubicBezTo>
                <a:cubicBezTo>
                  <a:pt x="1433405" y="475588"/>
                  <a:pt x="1157148" y="199331"/>
                  <a:pt x="816368" y="199331"/>
                </a:cubicBezTo>
                <a:close/>
                <a:moveTo>
                  <a:pt x="816368" y="0"/>
                </a:moveTo>
                <a:cubicBezTo>
                  <a:pt x="1267236" y="0"/>
                  <a:pt x="1632736" y="365500"/>
                  <a:pt x="1632736" y="816368"/>
                </a:cubicBezTo>
                <a:cubicBezTo>
                  <a:pt x="1632736" y="1267236"/>
                  <a:pt x="1267236" y="1632736"/>
                  <a:pt x="816368" y="1632736"/>
                </a:cubicBezTo>
                <a:cubicBezTo>
                  <a:pt x="365500" y="1632736"/>
                  <a:pt x="0" y="1267236"/>
                  <a:pt x="0" y="816368"/>
                </a:cubicBezTo>
                <a:cubicBezTo>
                  <a:pt x="0" y="365500"/>
                  <a:pt x="365500" y="0"/>
                  <a:pt x="816368" y="0"/>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8" name="Freeform: Shape 7">
            <a:extLst>
              <a:ext uri="{FF2B5EF4-FFF2-40B4-BE49-F238E27FC236}">
                <a16:creationId xmlns:a16="http://schemas.microsoft.com/office/drawing/2014/main" id="{BD97EAC3-663F-4D03-A0B4-F5D1B796DBF2}"/>
              </a:ext>
            </a:extLst>
          </p:cNvPr>
          <p:cNvSpPr/>
          <p:nvPr/>
        </p:nvSpPr>
        <p:spPr>
          <a:xfrm rot="800427">
            <a:off x="3412776" y="720220"/>
            <a:ext cx="286186" cy="246712"/>
          </a:xfrm>
          <a:custGeom>
            <a:avLst/>
            <a:gdLst>
              <a:gd name="connsiteX0" fmla="*/ 289836 w 579673"/>
              <a:gd name="connsiteY0" fmla="*/ 118723 h 499718"/>
              <a:gd name="connsiteX1" fmla="*/ 101812 w 579673"/>
              <a:gd name="connsiteY1" fmla="*/ 442901 h 499718"/>
              <a:gd name="connsiteX2" fmla="*/ 477860 w 579673"/>
              <a:gd name="connsiteY2" fmla="*/ 442901 h 499718"/>
              <a:gd name="connsiteX3" fmla="*/ 289837 w 579673"/>
              <a:gd name="connsiteY3" fmla="*/ 0 h 499718"/>
              <a:gd name="connsiteX4" fmla="*/ 579673 w 579673"/>
              <a:gd name="connsiteY4" fmla="*/ 499718 h 499718"/>
              <a:gd name="connsiteX5" fmla="*/ 0 w 579673"/>
              <a:gd name="connsiteY5" fmla="*/ 499718 h 4997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79673" h="499718">
                <a:moveTo>
                  <a:pt x="289836" y="118723"/>
                </a:moveTo>
                <a:lnTo>
                  <a:pt x="101812" y="442901"/>
                </a:lnTo>
                <a:lnTo>
                  <a:pt x="477860" y="442901"/>
                </a:lnTo>
                <a:close/>
                <a:moveTo>
                  <a:pt x="289837" y="0"/>
                </a:moveTo>
                <a:lnTo>
                  <a:pt x="579673" y="499718"/>
                </a:lnTo>
                <a:lnTo>
                  <a:pt x="0" y="499718"/>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9" name="Oval 8">
            <a:extLst>
              <a:ext uri="{FF2B5EF4-FFF2-40B4-BE49-F238E27FC236}">
                <a16:creationId xmlns:a16="http://schemas.microsoft.com/office/drawing/2014/main" id="{3FE0B3B5-9C78-460E-89C3-30C18DE4756C}"/>
              </a:ext>
            </a:extLst>
          </p:cNvPr>
          <p:cNvSpPr/>
          <p:nvPr/>
        </p:nvSpPr>
        <p:spPr>
          <a:xfrm>
            <a:off x="3298066" y="6254316"/>
            <a:ext cx="162359" cy="162359"/>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738D2ABF-DA09-4D6F-8722-FAE6C0DC5107}"/>
              </a:ext>
            </a:extLst>
          </p:cNvPr>
          <p:cNvSpPr/>
          <p:nvPr/>
        </p:nvSpPr>
        <p:spPr>
          <a:xfrm rot="845491">
            <a:off x="707024" y="2217335"/>
            <a:ext cx="454098" cy="454098"/>
          </a:xfrm>
          <a:custGeom>
            <a:avLst/>
            <a:gdLst>
              <a:gd name="connsiteX0" fmla="*/ 58194 w 405041"/>
              <a:gd name="connsiteY0" fmla="*/ 58194 h 405041"/>
              <a:gd name="connsiteX1" fmla="*/ 58194 w 405041"/>
              <a:gd name="connsiteY1" fmla="*/ 346848 h 405041"/>
              <a:gd name="connsiteX2" fmla="*/ 346848 w 405041"/>
              <a:gd name="connsiteY2" fmla="*/ 346848 h 405041"/>
              <a:gd name="connsiteX3" fmla="*/ 346848 w 405041"/>
              <a:gd name="connsiteY3" fmla="*/ 58194 h 405041"/>
              <a:gd name="connsiteX4" fmla="*/ 0 w 405041"/>
              <a:gd name="connsiteY4" fmla="*/ 0 h 405041"/>
              <a:gd name="connsiteX5" fmla="*/ 405041 w 405041"/>
              <a:gd name="connsiteY5" fmla="*/ 0 h 405041"/>
              <a:gd name="connsiteX6" fmla="*/ 405041 w 405041"/>
              <a:gd name="connsiteY6" fmla="*/ 405041 h 405041"/>
              <a:gd name="connsiteX7" fmla="*/ 0 w 405041"/>
              <a:gd name="connsiteY7" fmla="*/ 405041 h 4050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05041" h="405041">
                <a:moveTo>
                  <a:pt x="58194" y="58194"/>
                </a:moveTo>
                <a:lnTo>
                  <a:pt x="58194" y="346848"/>
                </a:lnTo>
                <a:lnTo>
                  <a:pt x="346848" y="346848"/>
                </a:lnTo>
                <a:lnTo>
                  <a:pt x="346848" y="58194"/>
                </a:lnTo>
                <a:close/>
                <a:moveTo>
                  <a:pt x="0" y="0"/>
                </a:moveTo>
                <a:lnTo>
                  <a:pt x="405041" y="0"/>
                </a:lnTo>
                <a:lnTo>
                  <a:pt x="405041" y="405041"/>
                </a:lnTo>
                <a:lnTo>
                  <a:pt x="0" y="405041"/>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reeform: Shape 10">
            <a:extLst>
              <a:ext uri="{FF2B5EF4-FFF2-40B4-BE49-F238E27FC236}">
                <a16:creationId xmlns:a16="http://schemas.microsoft.com/office/drawing/2014/main" id="{D1C9562D-9DDD-48EC-B401-E9A360B0822C}"/>
              </a:ext>
            </a:extLst>
          </p:cNvPr>
          <p:cNvSpPr/>
          <p:nvPr/>
        </p:nvSpPr>
        <p:spPr>
          <a:xfrm rot="20635835">
            <a:off x="6129084" y="5903365"/>
            <a:ext cx="449859" cy="387809"/>
          </a:xfrm>
          <a:custGeom>
            <a:avLst/>
            <a:gdLst>
              <a:gd name="connsiteX0" fmla="*/ 289836 w 579673"/>
              <a:gd name="connsiteY0" fmla="*/ 118723 h 499718"/>
              <a:gd name="connsiteX1" fmla="*/ 101812 w 579673"/>
              <a:gd name="connsiteY1" fmla="*/ 442901 h 499718"/>
              <a:gd name="connsiteX2" fmla="*/ 477860 w 579673"/>
              <a:gd name="connsiteY2" fmla="*/ 442901 h 499718"/>
              <a:gd name="connsiteX3" fmla="*/ 289837 w 579673"/>
              <a:gd name="connsiteY3" fmla="*/ 0 h 499718"/>
              <a:gd name="connsiteX4" fmla="*/ 579673 w 579673"/>
              <a:gd name="connsiteY4" fmla="*/ 499718 h 499718"/>
              <a:gd name="connsiteX5" fmla="*/ 0 w 579673"/>
              <a:gd name="connsiteY5" fmla="*/ 499718 h 4997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79673" h="499718">
                <a:moveTo>
                  <a:pt x="289836" y="118723"/>
                </a:moveTo>
                <a:lnTo>
                  <a:pt x="101812" y="442901"/>
                </a:lnTo>
                <a:lnTo>
                  <a:pt x="477860" y="442901"/>
                </a:lnTo>
                <a:close/>
                <a:moveTo>
                  <a:pt x="289837" y="0"/>
                </a:moveTo>
                <a:lnTo>
                  <a:pt x="579673" y="499718"/>
                </a:lnTo>
                <a:lnTo>
                  <a:pt x="0" y="499718"/>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CB7E635C-D44E-4A67-A81B-19B5F3FB9421}"/>
              </a:ext>
            </a:extLst>
          </p:cNvPr>
          <p:cNvSpPr>
            <a:spLocks noGrp="1"/>
          </p:cNvSpPr>
          <p:nvPr>
            <p:ph type="title"/>
          </p:nvPr>
        </p:nvSpPr>
        <p:spPr/>
        <p:txBody>
          <a:bodyPr/>
          <a:lstStyle/>
          <a:p>
            <a:r>
              <a:rPr lang="en-US" sz="3200">
                <a:latin typeface="+mj-lt"/>
              </a:rPr>
              <a:t>Education For </a:t>
            </a:r>
            <a:br>
              <a:rPr lang="en-US" sz="3200">
                <a:latin typeface="+mj-lt"/>
              </a:rPr>
            </a:br>
            <a:r>
              <a:rPr lang="en-US" sz="3200">
                <a:solidFill>
                  <a:schemeClr val="accent5"/>
                </a:solidFill>
                <a:latin typeface="+mj-lt"/>
              </a:rPr>
              <a:t>Your</a:t>
            </a:r>
            <a:r>
              <a:rPr lang="en-US" sz="3200">
                <a:latin typeface="+mj-lt"/>
              </a:rPr>
              <a:t> </a:t>
            </a:r>
            <a:r>
              <a:rPr lang="en-US" sz="3200">
                <a:solidFill>
                  <a:schemeClr val="accent3"/>
                </a:solidFill>
                <a:latin typeface="+mj-lt"/>
              </a:rPr>
              <a:t>Children</a:t>
            </a:r>
            <a:endParaRPr lang="en-US" sz="3200" dirty="0">
              <a:solidFill>
                <a:schemeClr val="accent3"/>
              </a:solidFill>
              <a:latin typeface="+mj-lt"/>
            </a:endParaRPr>
          </a:p>
        </p:txBody>
      </p:sp>
      <p:sp>
        <p:nvSpPr>
          <p:cNvPr id="12" name="Text Placeholder 11">
            <a:extLst>
              <a:ext uri="{FF2B5EF4-FFF2-40B4-BE49-F238E27FC236}">
                <a16:creationId xmlns:a16="http://schemas.microsoft.com/office/drawing/2014/main" id="{A515F4D4-8303-4032-8390-217082DABD59}"/>
              </a:ext>
            </a:extLst>
          </p:cNvPr>
          <p:cNvSpPr>
            <a:spLocks noGrp="1"/>
          </p:cNvSpPr>
          <p:nvPr>
            <p:ph type="body" sz="quarter" idx="12"/>
          </p:nvPr>
        </p:nvSpPr>
        <p:spPr/>
        <p:txBody>
          <a:bodyPr/>
          <a:lstStyle/>
          <a:p>
            <a:r>
              <a:rPr lang="en-US" sz="1200"/>
              <a:t>Fusce condimentum urna ligula, in viverra neque eleifend vitae. Donec sed elit quis felis aliquam de bibendum ac ut neque. Nunc vitae lobortis enim. Mauris laoreet lobortis auctor. Pellentesque quis quam ut mauris.</a:t>
            </a:r>
            <a:endParaRPr lang="en-US" sz="1200" dirty="0" err="1"/>
          </a:p>
        </p:txBody>
      </p:sp>
      <p:sp>
        <p:nvSpPr>
          <p:cNvPr id="13" name="Text Placeholder 12">
            <a:extLst>
              <a:ext uri="{FF2B5EF4-FFF2-40B4-BE49-F238E27FC236}">
                <a16:creationId xmlns:a16="http://schemas.microsoft.com/office/drawing/2014/main" id="{023B8DC8-5263-4B7F-8621-A2DF534AC4BF}"/>
              </a:ext>
            </a:extLst>
          </p:cNvPr>
          <p:cNvSpPr>
            <a:spLocks noGrp="1"/>
          </p:cNvSpPr>
          <p:nvPr>
            <p:ph type="body" sz="quarter" idx="13"/>
          </p:nvPr>
        </p:nvSpPr>
        <p:spPr/>
        <p:txBody>
          <a:bodyPr/>
          <a:lstStyle/>
          <a:p>
            <a:r>
              <a:rPr lang="en-US" sz="1400" b="1">
                <a:latin typeface="+mj-lt"/>
              </a:rPr>
              <a:t>Subtitle Goes Here</a:t>
            </a:r>
            <a:endParaRPr lang="en-US" sz="1400" b="1" dirty="0">
              <a:latin typeface="+mj-lt"/>
            </a:endParaRPr>
          </a:p>
        </p:txBody>
      </p:sp>
    </p:spTree>
    <p:extLst>
      <p:ext uri="{BB962C8B-B14F-4D97-AF65-F5344CB8AC3E}">
        <p14:creationId xmlns:p14="http://schemas.microsoft.com/office/powerpoint/2010/main" val="14819356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6" name="Freeform: Shape 45">
            <a:extLst>
              <a:ext uri="{FF2B5EF4-FFF2-40B4-BE49-F238E27FC236}">
                <a16:creationId xmlns:a16="http://schemas.microsoft.com/office/drawing/2014/main" id="{98510A16-611C-4E15-9FCB-8485897A81AD}"/>
              </a:ext>
            </a:extLst>
          </p:cNvPr>
          <p:cNvSpPr/>
          <p:nvPr/>
        </p:nvSpPr>
        <p:spPr>
          <a:xfrm rot="20700000">
            <a:off x="1195732" y="1429584"/>
            <a:ext cx="190363" cy="190363"/>
          </a:xfrm>
          <a:custGeom>
            <a:avLst/>
            <a:gdLst>
              <a:gd name="connsiteX0" fmla="*/ 58194 w 405041"/>
              <a:gd name="connsiteY0" fmla="*/ 58194 h 405041"/>
              <a:gd name="connsiteX1" fmla="*/ 58194 w 405041"/>
              <a:gd name="connsiteY1" fmla="*/ 346848 h 405041"/>
              <a:gd name="connsiteX2" fmla="*/ 346848 w 405041"/>
              <a:gd name="connsiteY2" fmla="*/ 346848 h 405041"/>
              <a:gd name="connsiteX3" fmla="*/ 346848 w 405041"/>
              <a:gd name="connsiteY3" fmla="*/ 58194 h 405041"/>
              <a:gd name="connsiteX4" fmla="*/ 0 w 405041"/>
              <a:gd name="connsiteY4" fmla="*/ 0 h 405041"/>
              <a:gd name="connsiteX5" fmla="*/ 405041 w 405041"/>
              <a:gd name="connsiteY5" fmla="*/ 0 h 405041"/>
              <a:gd name="connsiteX6" fmla="*/ 405041 w 405041"/>
              <a:gd name="connsiteY6" fmla="*/ 405041 h 405041"/>
              <a:gd name="connsiteX7" fmla="*/ 0 w 405041"/>
              <a:gd name="connsiteY7" fmla="*/ 405041 h 4050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05041" h="405041">
                <a:moveTo>
                  <a:pt x="58194" y="58194"/>
                </a:moveTo>
                <a:lnTo>
                  <a:pt x="58194" y="346848"/>
                </a:lnTo>
                <a:lnTo>
                  <a:pt x="346848" y="346848"/>
                </a:lnTo>
                <a:lnTo>
                  <a:pt x="346848" y="58194"/>
                </a:lnTo>
                <a:close/>
                <a:moveTo>
                  <a:pt x="0" y="0"/>
                </a:moveTo>
                <a:lnTo>
                  <a:pt x="405041" y="0"/>
                </a:lnTo>
                <a:lnTo>
                  <a:pt x="405041" y="405041"/>
                </a:lnTo>
                <a:lnTo>
                  <a:pt x="0" y="405041"/>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Freeform: Shape 46">
            <a:extLst>
              <a:ext uri="{FF2B5EF4-FFF2-40B4-BE49-F238E27FC236}">
                <a16:creationId xmlns:a16="http://schemas.microsoft.com/office/drawing/2014/main" id="{6F434F25-4EF9-4DCB-8E8A-EFC11774194B}"/>
              </a:ext>
            </a:extLst>
          </p:cNvPr>
          <p:cNvSpPr/>
          <p:nvPr/>
        </p:nvSpPr>
        <p:spPr>
          <a:xfrm flipV="1">
            <a:off x="2676036" y="5423922"/>
            <a:ext cx="240434" cy="240434"/>
          </a:xfrm>
          <a:custGeom>
            <a:avLst/>
            <a:gdLst>
              <a:gd name="connsiteX0" fmla="*/ 816368 w 1632736"/>
              <a:gd name="connsiteY0" fmla="*/ 199331 h 1632736"/>
              <a:gd name="connsiteX1" fmla="*/ 199331 w 1632736"/>
              <a:gd name="connsiteY1" fmla="*/ 816368 h 1632736"/>
              <a:gd name="connsiteX2" fmla="*/ 816368 w 1632736"/>
              <a:gd name="connsiteY2" fmla="*/ 1433405 h 1632736"/>
              <a:gd name="connsiteX3" fmla="*/ 1433405 w 1632736"/>
              <a:gd name="connsiteY3" fmla="*/ 816368 h 1632736"/>
              <a:gd name="connsiteX4" fmla="*/ 816368 w 1632736"/>
              <a:gd name="connsiteY4" fmla="*/ 199331 h 1632736"/>
              <a:gd name="connsiteX5" fmla="*/ 816368 w 1632736"/>
              <a:gd name="connsiteY5" fmla="*/ 0 h 1632736"/>
              <a:gd name="connsiteX6" fmla="*/ 1632736 w 1632736"/>
              <a:gd name="connsiteY6" fmla="*/ 816368 h 1632736"/>
              <a:gd name="connsiteX7" fmla="*/ 816368 w 1632736"/>
              <a:gd name="connsiteY7" fmla="*/ 1632736 h 1632736"/>
              <a:gd name="connsiteX8" fmla="*/ 0 w 1632736"/>
              <a:gd name="connsiteY8" fmla="*/ 816368 h 1632736"/>
              <a:gd name="connsiteX9" fmla="*/ 816368 w 1632736"/>
              <a:gd name="connsiteY9" fmla="*/ 0 h 16327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632736" h="1632736">
                <a:moveTo>
                  <a:pt x="816368" y="199331"/>
                </a:moveTo>
                <a:cubicBezTo>
                  <a:pt x="475588" y="199331"/>
                  <a:pt x="199331" y="475588"/>
                  <a:pt x="199331" y="816368"/>
                </a:cubicBezTo>
                <a:cubicBezTo>
                  <a:pt x="199331" y="1157148"/>
                  <a:pt x="475588" y="1433405"/>
                  <a:pt x="816368" y="1433405"/>
                </a:cubicBezTo>
                <a:cubicBezTo>
                  <a:pt x="1157148" y="1433405"/>
                  <a:pt x="1433405" y="1157148"/>
                  <a:pt x="1433405" y="816368"/>
                </a:cubicBezTo>
                <a:cubicBezTo>
                  <a:pt x="1433405" y="475588"/>
                  <a:pt x="1157148" y="199331"/>
                  <a:pt x="816368" y="199331"/>
                </a:cubicBezTo>
                <a:close/>
                <a:moveTo>
                  <a:pt x="816368" y="0"/>
                </a:moveTo>
                <a:cubicBezTo>
                  <a:pt x="1267236" y="0"/>
                  <a:pt x="1632736" y="365500"/>
                  <a:pt x="1632736" y="816368"/>
                </a:cubicBezTo>
                <a:cubicBezTo>
                  <a:pt x="1632736" y="1267236"/>
                  <a:pt x="1267236" y="1632736"/>
                  <a:pt x="816368" y="1632736"/>
                </a:cubicBezTo>
                <a:cubicBezTo>
                  <a:pt x="365500" y="1632736"/>
                  <a:pt x="0" y="1267236"/>
                  <a:pt x="0" y="816368"/>
                </a:cubicBezTo>
                <a:cubicBezTo>
                  <a:pt x="0" y="365500"/>
                  <a:pt x="365500" y="0"/>
                  <a:pt x="816368"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48" name="Freeform: Shape 47">
            <a:extLst>
              <a:ext uri="{FF2B5EF4-FFF2-40B4-BE49-F238E27FC236}">
                <a16:creationId xmlns:a16="http://schemas.microsoft.com/office/drawing/2014/main" id="{F22F9EEE-A296-4147-A33E-86A3F760E1C3}"/>
              </a:ext>
            </a:extLst>
          </p:cNvPr>
          <p:cNvSpPr/>
          <p:nvPr/>
        </p:nvSpPr>
        <p:spPr>
          <a:xfrm rot="800427">
            <a:off x="3848651" y="2036276"/>
            <a:ext cx="320040" cy="275896"/>
          </a:xfrm>
          <a:custGeom>
            <a:avLst/>
            <a:gdLst>
              <a:gd name="connsiteX0" fmla="*/ 289836 w 579673"/>
              <a:gd name="connsiteY0" fmla="*/ 118723 h 499718"/>
              <a:gd name="connsiteX1" fmla="*/ 101812 w 579673"/>
              <a:gd name="connsiteY1" fmla="*/ 442901 h 499718"/>
              <a:gd name="connsiteX2" fmla="*/ 477860 w 579673"/>
              <a:gd name="connsiteY2" fmla="*/ 442901 h 499718"/>
              <a:gd name="connsiteX3" fmla="*/ 289837 w 579673"/>
              <a:gd name="connsiteY3" fmla="*/ 0 h 499718"/>
              <a:gd name="connsiteX4" fmla="*/ 579673 w 579673"/>
              <a:gd name="connsiteY4" fmla="*/ 499718 h 499718"/>
              <a:gd name="connsiteX5" fmla="*/ 0 w 579673"/>
              <a:gd name="connsiteY5" fmla="*/ 499718 h 4997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79673" h="499718">
                <a:moveTo>
                  <a:pt x="289836" y="118723"/>
                </a:moveTo>
                <a:lnTo>
                  <a:pt x="101812" y="442901"/>
                </a:lnTo>
                <a:lnTo>
                  <a:pt x="477860" y="442901"/>
                </a:lnTo>
                <a:close/>
                <a:moveTo>
                  <a:pt x="289837" y="0"/>
                </a:moveTo>
                <a:lnTo>
                  <a:pt x="579673" y="499718"/>
                </a:lnTo>
                <a:lnTo>
                  <a:pt x="0" y="499718"/>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49" name="Freeform: Shape 48">
            <a:extLst>
              <a:ext uri="{FF2B5EF4-FFF2-40B4-BE49-F238E27FC236}">
                <a16:creationId xmlns:a16="http://schemas.microsoft.com/office/drawing/2014/main" id="{1DD1506C-3B59-4C16-AE66-E895D1BB4C76}"/>
              </a:ext>
            </a:extLst>
          </p:cNvPr>
          <p:cNvSpPr/>
          <p:nvPr/>
        </p:nvSpPr>
        <p:spPr>
          <a:xfrm>
            <a:off x="596660" y="-1562250"/>
            <a:ext cx="2529602" cy="2529602"/>
          </a:xfrm>
          <a:custGeom>
            <a:avLst/>
            <a:gdLst>
              <a:gd name="connsiteX0" fmla="*/ 816368 w 1632736"/>
              <a:gd name="connsiteY0" fmla="*/ 199331 h 1632736"/>
              <a:gd name="connsiteX1" fmla="*/ 199331 w 1632736"/>
              <a:gd name="connsiteY1" fmla="*/ 816368 h 1632736"/>
              <a:gd name="connsiteX2" fmla="*/ 816368 w 1632736"/>
              <a:gd name="connsiteY2" fmla="*/ 1433405 h 1632736"/>
              <a:gd name="connsiteX3" fmla="*/ 1433405 w 1632736"/>
              <a:gd name="connsiteY3" fmla="*/ 816368 h 1632736"/>
              <a:gd name="connsiteX4" fmla="*/ 816368 w 1632736"/>
              <a:gd name="connsiteY4" fmla="*/ 199331 h 1632736"/>
              <a:gd name="connsiteX5" fmla="*/ 816368 w 1632736"/>
              <a:gd name="connsiteY5" fmla="*/ 0 h 1632736"/>
              <a:gd name="connsiteX6" fmla="*/ 1632736 w 1632736"/>
              <a:gd name="connsiteY6" fmla="*/ 816368 h 1632736"/>
              <a:gd name="connsiteX7" fmla="*/ 816368 w 1632736"/>
              <a:gd name="connsiteY7" fmla="*/ 1632736 h 1632736"/>
              <a:gd name="connsiteX8" fmla="*/ 0 w 1632736"/>
              <a:gd name="connsiteY8" fmla="*/ 816368 h 1632736"/>
              <a:gd name="connsiteX9" fmla="*/ 816368 w 1632736"/>
              <a:gd name="connsiteY9" fmla="*/ 0 h 16327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632736" h="1632736">
                <a:moveTo>
                  <a:pt x="816368" y="199331"/>
                </a:moveTo>
                <a:cubicBezTo>
                  <a:pt x="475588" y="199331"/>
                  <a:pt x="199331" y="475588"/>
                  <a:pt x="199331" y="816368"/>
                </a:cubicBezTo>
                <a:cubicBezTo>
                  <a:pt x="199331" y="1157148"/>
                  <a:pt x="475588" y="1433405"/>
                  <a:pt x="816368" y="1433405"/>
                </a:cubicBezTo>
                <a:cubicBezTo>
                  <a:pt x="1157148" y="1433405"/>
                  <a:pt x="1433405" y="1157148"/>
                  <a:pt x="1433405" y="816368"/>
                </a:cubicBezTo>
                <a:cubicBezTo>
                  <a:pt x="1433405" y="475588"/>
                  <a:pt x="1157148" y="199331"/>
                  <a:pt x="816368" y="199331"/>
                </a:cubicBezTo>
                <a:close/>
                <a:moveTo>
                  <a:pt x="816368" y="0"/>
                </a:moveTo>
                <a:cubicBezTo>
                  <a:pt x="1267236" y="0"/>
                  <a:pt x="1632736" y="365500"/>
                  <a:pt x="1632736" y="816368"/>
                </a:cubicBezTo>
                <a:cubicBezTo>
                  <a:pt x="1632736" y="1267236"/>
                  <a:pt x="1267236" y="1632736"/>
                  <a:pt x="816368" y="1632736"/>
                </a:cubicBezTo>
                <a:cubicBezTo>
                  <a:pt x="365500" y="1632736"/>
                  <a:pt x="0" y="1267236"/>
                  <a:pt x="0" y="816368"/>
                </a:cubicBezTo>
                <a:cubicBezTo>
                  <a:pt x="0" y="365500"/>
                  <a:pt x="365500" y="0"/>
                  <a:pt x="816368" y="0"/>
                </a:cubicBez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50" name="Freeform: Shape 49">
            <a:extLst>
              <a:ext uri="{FF2B5EF4-FFF2-40B4-BE49-F238E27FC236}">
                <a16:creationId xmlns:a16="http://schemas.microsoft.com/office/drawing/2014/main" id="{839B3BF7-3CF0-474C-889F-37B4DF6A61EB}"/>
              </a:ext>
            </a:extLst>
          </p:cNvPr>
          <p:cNvSpPr/>
          <p:nvPr/>
        </p:nvSpPr>
        <p:spPr>
          <a:xfrm rot="20700000">
            <a:off x="3049525" y="5999877"/>
            <a:ext cx="2514153" cy="2514153"/>
          </a:xfrm>
          <a:custGeom>
            <a:avLst/>
            <a:gdLst>
              <a:gd name="connsiteX0" fmla="*/ 58194 w 405041"/>
              <a:gd name="connsiteY0" fmla="*/ 58194 h 405041"/>
              <a:gd name="connsiteX1" fmla="*/ 58194 w 405041"/>
              <a:gd name="connsiteY1" fmla="*/ 346848 h 405041"/>
              <a:gd name="connsiteX2" fmla="*/ 346848 w 405041"/>
              <a:gd name="connsiteY2" fmla="*/ 346848 h 405041"/>
              <a:gd name="connsiteX3" fmla="*/ 346848 w 405041"/>
              <a:gd name="connsiteY3" fmla="*/ 58194 h 405041"/>
              <a:gd name="connsiteX4" fmla="*/ 0 w 405041"/>
              <a:gd name="connsiteY4" fmla="*/ 0 h 405041"/>
              <a:gd name="connsiteX5" fmla="*/ 405041 w 405041"/>
              <a:gd name="connsiteY5" fmla="*/ 0 h 405041"/>
              <a:gd name="connsiteX6" fmla="*/ 405041 w 405041"/>
              <a:gd name="connsiteY6" fmla="*/ 405041 h 405041"/>
              <a:gd name="connsiteX7" fmla="*/ 0 w 405041"/>
              <a:gd name="connsiteY7" fmla="*/ 405041 h 4050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05041" h="405041">
                <a:moveTo>
                  <a:pt x="58194" y="58194"/>
                </a:moveTo>
                <a:lnTo>
                  <a:pt x="58194" y="346848"/>
                </a:lnTo>
                <a:lnTo>
                  <a:pt x="346848" y="346848"/>
                </a:lnTo>
                <a:lnTo>
                  <a:pt x="346848" y="58194"/>
                </a:lnTo>
                <a:close/>
                <a:moveTo>
                  <a:pt x="0" y="0"/>
                </a:moveTo>
                <a:lnTo>
                  <a:pt x="405041" y="0"/>
                </a:lnTo>
                <a:lnTo>
                  <a:pt x="405041" y="405041"/>
                </a:lnTo>
                <a:lnTo>
                  <a:pt x="0" y="405041"/>
                </a:ln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484">
            <a:extLst>
              <a:ext uri="{FF2B5EF4-FFF2-40B4-BE49-F238E27FC236}">
                <a16:creationId xmlns:a16="http://schemas.microsoft.com/office/drawing/2014/main" id="{A3FD6814-0FF3-4331-9C91-D2B52FC75DD9}"/>
              </a:ext>
            </a:extLst>
          </p:cNvPr>
          <p:cNvSpPr>
            <a:spLocks/>
          </p:cNvSpPr>
          <p:nvPr/>
        </p:nvSpPr>
        <p:spPr bwMode="auto">
          <a:xfrm>
            <a:off x="743047" y="4489670"/>
            <a:ext cx="174528" cy="174528"/>
          </a:xfrm>
          <a:custGeom>
            <a:avLst/>
            <a:gdLst>
              <a:gd name="T0" fmla="*/ 60 w 72"/>
              <a:gd name="T1" fmla="*/ 62 h 71"/>
              <a:gd name="T2" fmla="*/ 60 w 72"/>
              <a:gd name="T3" fmla="*/ 62 h 71"/>
              <a:gd name="T4" fmla="*/ 60 w 72"/>
              <a:gd name="T5" fmla="*/ 62 h 71"/>
              <a:gd name="T6" fmla="*/ 53 w 72"/>
              <a:gd name="T7" fmla="*/ 66 h 71"/>
              <a:gd name="T8" fmla="*/ 48 w 72"/>
              <a:gd name="T9" fmla="*/ 69 h 71"/>
              <a:gd name="T10" fmla="*/ 41 w 72"/>
              <a:gd name="T11" fmla="*/ 70 h 71"/>
              <a:gd name="T12" fmla="*/ 33 w 72"/>
              <a:gd name="T13" fmla="*/ 71 h 71"/>
              <a:gd name="T14" fmla="*/ 27 w 72"/>
              <a:gd name="T15" fmla="*/ 70 h 71"/>
              <a:gd name="T16" fmla="*/ 20 w 72"/>
              <a:gd name="T17" fmla="*/ 67 h 71"/>
              <a:gd name="T18" fmla="*/ 15 w 72"/>
              <a:gd name="T19" fmla="*/ 63 h 71"/>
              <a:gd name="T20" fmla="*/ 10 w 72"/>
              <a:gd name="T21" fmla="*/ 58 h 71"/>
              <a:gd name="T22" fmla="*/ 10 w 72"/>
              <a:gd name="T23" fmla="*/ 58 h 71"/>
              <a:gd name="T24" fmla="*/ 10 w 72"/>
              <a:gd name="T25" fmla="*/ 58 h 71"/>
              <a:gd name="T26" fmla="*/ 6 w 72"/>
              <a:gd name="T27" fmla="*/ 53 h 71"/>
              <a:gd name="T28" fmla="*/ 3 w 72"/>
              <a:gd name="T29" fmla="*/ 46 h 71"/>
              <a:gd name="T30" fmla="*/ 2 w 72"/>
              <a:gd name="T31" fmla="*/ 39 h 71"/>
              <a:gd name="T32" fmla="*/ 0 w 72"/>
              <a:gd name="T33" fmla="*/ 33 h 71"/>
              <a:gd name="T34" fmla="*/ 2 w 72"/>
              <a:gd name="T35" fmla="*/ 26 h 71"/>
              <a:gd name="T36" fmla="*/ 4 w 72"/>
              <a:gd name="T37" fmla="*/ 19 h 71"/>
              <a:gd name="T38" fmla="*/ 8 w 72"/>
              <a:gd name="T39" fmla="*/ 14 h 71"/>
              <a:gd name="T40" fmla="*/ 14 w 72"/>
              <a:gd name="T41" fmla="*/ 9 h 71"/>
              <a:gd name="T42" fmla="*/ 14 w 72"/>
              <a:gd name="T43" fmla="*/ 9 h 71"/>
              <a:gd name="T44" fmla="*/ 14 w 72"/>
              <a:gd name="T45" fmla="*/ 9 h 71"/>
              <a:gd name="T46" fmla="*/ 19 w 72"/>
              <a:gd name="T47" fmla="*/ 4 h 71"/>
              <a:gd name="T48" fmla="*/ 26 w 72"/>
              <a:gd name="T49" fmla="*/ 1 h 71"/>
              <a:gd name="T50" fmla="*/ 32 w 72"/>
              <a:gd name="T51" fmla="*/ 0 h 71"/>
              <a:gd name="T52" fmla="*/ 39 w 72"/>
              <a:gd name="T53" fmla="*/ 0 h 71"/>
              <a:gd name="T54" fmla="*/ 45 w 72"/>
              <a:gd name="T55" fmla="*/ 1 h 71"/>
              <a:gd name="T56" fmla="*/ 52 w 72"/>
              <a:gd name="T57" fmla="*/ 4 h 71"/>
              <a:gd name="T58" fmla="*/ 57 w 72"/>
              <a:gd name="T59" fmla="*/ 6 h 71"/>
              <a:gd name="T60" fmla="*/ 63 w 72"/>
              <a:gd name="T61" fmla="*/ 11 h 71"/>
              <a:gd name="T62" fmla="*/ 63 w 72"/>
              <a:gd name="T63" fmla="*/ 11 h 71"/>
              <a:gd name="T64" fmla="*/ 63 w 72"/>
              <a:gd name="T65" fmla="*/ 11 h 71"/>
              <a:gd name="T66" fmla="*/ 68 w 72"/>
              <a:gd name="T67" fmla="*/ 18 h 71"/>
              <a:gd name="T68" fmla="*/ 71 w 72"/>
              <a:gd name="T69" fmla="*/ 23 h 71"/>
              <a:gd name="T70" fmla="*/ 72 w 72"/>
              <a:gd name="T71" fmla="*/ 30 h 71"/>
              <a:gd name="T72" fmla="*/ 72 w 72"/>
              <a:gd name="T73" fmla="*/ 38 h 71"/>
              <a:gd name="T74" fmla="*/ 71 w 72"/>
              <a:gd name="T75" fmla="*/ 45 h 71"/>
              <a:gd name="T76" fmla="*/ 68 w 72"/>
              <a:gd name="T77" fmla="*/ 51 h 71"/>
              <a:gd name="T78" fmla="*/ 65 w 72"/>
              <a:gd name="T79" fmla="*/ 57 h 71"/>
              <a:gd name="T80" fmla="*/ 60 w 72"/>
              <a:gd name="T81" fmla="*/ 62 h 71"/>
              <a:gd name="T82" fmla="*/ 60 w 72"/>
              <a:gd name="T83" fmla="*/ 62 h 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72" h="71">
                <a:moveTo>
                  <a:pt x="60" y="62"/>
                </a:moveTo>
                <a:lnTo>
                  <a:pt x="60" y="62"/>
                </a:lnTo>
                <a:lnTo>
                  <a:pt x="60" y="62"/>
                </a:lnTo>
                <a:lnTo>
                  <a:pt x="53" y="66"/>
                </a:lnTo>
                <a:lnTo>
                  <a:pt x="48" y="69"/>
                </a:lnTo>
                <a:lnTo>
                  <a:pt x="41" y="70"/>
                </a:lnTo>
                <a:lnTo>
                  <a:pt x="33" y="71"/>
                </a:lnTo>
                <a:lnTo>
                  <a:pt x="27" y="70"/>
                </a:lnTo>
                <a:lnTo>
                  <a:pt x="20" y="67"/>
                </a:lnTo>
                <a:lnTo>
                  <a:pt x="15" y="63"/>
                </a:lnTo>
                <a:lnTo>
                  <a:pt x="10" y="58"/>
                </a:lnTo>
                <a:lnTo>
                  <a:pt x="10" y="58"/>
                </a:lnTo>
                <a:lnTo>
                  <a:pt x="10" y="58"/>
                </a:lnTo>
                <a:lnTo>
                  <a:pt x="6" y="53"/>
                </a:lnTo>
                <a:lnTo>
                  <a:pt x="3" y="46"/>
                </a:lnTo>
                <a:lnTo>
                  <a:pt x="2" y="39"/>
                </a:lnTo>
                <a:lnTo>
                  <a:pt x="0" y="33"/>
                </a:lnTo>
                <a:lnTo>
                  <a:pt x="2" y="26"/>
                </a:lnTo>
                <a:lnTo>
                  <a:pt x="4" y="19"/>
                </a:lnTo>
                <a:lnTo>
                  <a:pt x="8" y="14"/>
                </a:lnTo>
                <a:lnTo>
                  <a:pt x="14" y="9"/>
                </a:lnTo>
                <a:lnTo>
                  <a:pt x="14" y="9"/>
                </a:lnTo>
                <a:lnTo>
                  <a:pt x="14" y="9"/>
                </a:lnTo>
                <a:lnTo>
                  <a:pt x="19" y="4"/>
                </a:lnTo>
                <a:lnTo>
                  <a:pt x="26" y="1"/>
                </a:lnTo>
                <a:lnTo>
                  <a:pt x="32" y="0"/>
                </a:lnTo>
                <a:lnTo>
                  <a:pt x="39" y="0"/>
                </a:lnTo>
                <a:lnTo>
                  <a:pt x="45" y="1"/>
                </a:lnTo>
                <a:lnTo>
                  <a:pt x="52" y="4"/>
                </a:lnTo>
                <a:lnTo>
                  <a:pt x="57" y="6"/>
                </a:lnTo>
                <a:lnTo>
                  <a:pt x="63" y="11"/>
                </a:lnTo>
                <a:lnTo>
                  <a:pt x="63" y="11"/>
                </a:lnTo>
                <a:lnTo>
                  <a:pt x="63" y="11"/>
                </a:lnTo>
                <a:lnTo>
                  <a:pt x="68" y="18"/>
                </a:lnTo>
                <a:lnTo>
                  <a:pt x="71" y="23"/>
                </a:lnTo>
                <a:lnTo>
                  <a:pt x="72" y="30"/>
                </a:lnTo>
                <a:lnTo>
                  <a:pt x="72" y="38"/>
                </a:lnTo>
                <a:lnTo>
                  <a:pt x="71" y="45"/>
                </a:lnTo>
                <a:lnTo>
                  <a:pt x="68" y="51"/>
                </a:lnTo>
                <a:lnTo>
                  <a:pt x="65" y="57"/>
                </a:lnTo>
                <a:lnTo>
                  <a:pt x="60" y="62"/>
                </a:lnTo>
                <a:lnTo>
                  <a:pt x="60" y="62"/>
                </a:lnTo>
                <a:close/>
              </a:path>
            </a:pathLst>
          </a:custGeom>
          <a:solidFill>
            <a:schemeClr val="accent5"/>
          </a:solidFill>
          <a:ln>
            <a:noFill/>
          </a:ln>
        </p:spPr>
        <p:txBody>
          <a:bodyPr vert="horz" wrap="square" lIns="91440" tIns="45720" rIns="91440" bIns="45720" numCol="1" anchor="t" anchorCtr="0" compatLnSpc="1">
            <a:prstTxWarp prst="textNoShape">
              <a:avLst/>
            </a:prstTxWarp>
          </a:bodyPr>
          <a:lstStyle/>
          <a:p>
            <a:endParaRPr lang="en-US"/>
          </a:p>
        </p:txBody>
      </p:sp>
      <p:sp>
        <p:nvSpPr>
          <p:cNvPr id="3" name="Picture Placeholder 2">
            <a:extLst>
              <a:ext uri="{FF2B5EF4-FFF2-40B4-BE49-F238E27FC236}">
                <a16:creationId xmlns:a16="http://schemas.microsoft.com/office/drawing/2014/main" id="{0CA67570-8688-4450-BF46-C023A05FACE8}"/>
              </a:ext>
            </a:extLst>
          </p:cNvPr>
          <p:cNvSpPr>
            <a:spLocks noGrp="1"/>
          </p:cNvSpPr>
          <p:nvPr>
            <p:ph type="pic" sz="quarter" idx="11"/>
          </p:nvPr>
        </p:nvSpPr>
        <p:spPr/>
      </p:sp>
      <p:sp>
        <p:nvSpPr>
          <p:cNvPr id="2" name="Title 1">
            <a:extLst>
              <a:ext uri="{FF2B5EF4-FFF2-40B4-BE49-F238E27FC236}">
                <a16:creationId xmlns:a16="http://schemas.microsoft.com/office/drawing/2014/main" id="{F4784B34-164F-404A-BB46-788DD64BE557}"/>
              </a:ext>
            </a:extLst>
          </p:cNvPr>
          <p:cNvSpPr>
            <a:spLocks noGrp="1"/>
          </p:cNvSpPr>
          <p:nvPr>
            <p:ph type="title"/>
          </p:nvPr>
        </p:nvSpPr>
        <p:spPr/>
        <p:txBody>
          <a:bodyPr/>
          <a:lstStyle/>
          <a:p>
            <a:r>
              <a:rPr lang="en-US" sz="3200">
                <a:latin typeface="+mj-lt"/>
              </a:rPr>
              <a:t>Welcome To </a:t>
            </a:r>
            <a:r>
              <a:rPr lang="en-US" sz="3200">
                <a:solidFill>
                  <a:schemeClr val="accent5"/>
                </a:solidFill>
                <a:latin typeface="+mj-lt"/>
              </a:rPr>
              <a:t>Our</a:t>
            </a:r>
            <a:r>
              <a:rPr lang="en-US" sz="3200">
                <a:latin typeface="+mj-lt"/>
              </a:rPr>
              <a:t> </a:t>
            </a:r>
            <a:r>
              <a:rPr lang="en-US" sz="3200">
                <a:solidFill>
                  <a:schemeClr val="accent3"/>
                </a:solidFill>
                <a:latin typeface="+mj-lt"/>
              </a:rPr>
              <a:t>School</a:t>
            </a:r>
            <a:endParaRPr lang="en-US" sz="3200" dirty="0">
              <a:solidFill>
                <a:schemeClr val="accent3"/>
              </a:solidFill>
              <a:latin typeface="+mj-lt"/>
            </a:endParaRPr>
          </a:p>
        </p:txBody>
      </p:sp>
      <p:sp>
        <p:nvSpPr>
          <p:cNvPr id="4" name="Text Placeholder 3">
            <a:extLst>
              <a:ext uri="{FF2B5EF4-FFF2-40B4-BE49-F238E27FC236}">
                <a16:creationId xmlns:a16="http://schemas.microsoft.com/office/drawing/2014/main" id="{9AE3023F-AEEC-40DB-9931-8066239DE81C}"/>
              </a:ext>
            </a:extLst>
          </p:cNvPr>
          <p:cNvSpPr>
            <a:spLocks noGrp="1"/>
          </p:cNvSpPr>
          <p:nvPr>
            <p:ph type="body" sz="quarter" idx="12"/>
          </p:nvPr>
        </p:nvSpPr>
        <p:spPr/>
        <p:txBody>
          <a:bodyPr/>
          <a:lstStyle/>
          <a:p>
            <a:r>
              <a:rPr lang="en-US" sz="1200"/>
              <a:t>Fusce condimentum urna ligula, in viverra neque eleifend vitae. Donec sed elit quis felis aliquam bibendum ac ut neque. </a:t>
            </a:r>
            <a:endParaRPr lang="en-US" sz="1200" dirty="0"/>
          </a:p>
        </p:txBody>
      </p:sp>
    </p:spTree>
    <p:extLst>
      <p:ext uri="{BB962C8B-B14F-4D97-AF65-F5344CB8AC3E}">
        <p14:creationId xmlns:p14="http://schemas.microsoft.com/office/powerpoint/2010/main" val="308954295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reeform: Shape 1">
            <a:extLst>
              <a:ext uri="{FF2B5EF4-FFF2-40B4-BE49-F238E27FC236}">
                <a16:creationId xmlns:a16="http://schemas.microsoft.com/office/drawing/2014/main" id="{F3A9E609-F075-4C2C-99D2-E691C000E366}"/>
              </a:ext>
            </a:extLst>
          </p:cNvPr>
          <p:cNvSpPr/>
          <p:nvPr/>
        </p:nvSpPr>
        <p:spPr>
          <a:xfrm>
            <a:off x="0" y="0"/>
            <a:ext cx="7857785" cy="6858000"/>
          </a:xfrm>
          <a:custGeom>
            <a:avLst/>
            <a:gdLst>
              <a:gd name="connsiteX0" fmla="*/ 0 w 7857785"/>
              <a:gd name="connsiteY0" fmla="*/ 0 h 6858000"/>
              <a:gd name="connsiteX1" fmla="*/ 252299 w 7857785"/>
              <a:gd name="connsiteY1" fmla="*/ 0 h 6858000"/>
              <a:gd name="connsiteX2" fmla="*/ 2019300 w 7857785"/>
              <a:gd name="connsiteY2" fmla="*/ 0 h 6858000"/>
              <a:gd name="connsiteX3" fmla="*/ 6284718 w 7857785"/>
              <a:gd name="connsiteY3" fmla="*/ 0 h 6858000"/>
              <a:gd name="connsiteX4" fmla="*/ 6446842 w 7857785"/>
              <a:gd name="connsiteY4" fmla="*/ 154571 h 6858000"/>
              <a:gd name="connsiteX5" fmla="*/ 7857785 w 7857785"/>
              <a:gd name="connsiteY5" fmla="*/ 3560889 h 6858000"/>
              <a:gd name="connsiteX6" fmla="*/ 6606348 w 7857785"/>
              <a:gd name="connsiteY6" fmla="*/ 6799907 h 6858000"/>
              <a:gd name="connsiteX7" fmla="*/ 6550962 w 7857785"/>
              <a:gd name="connsiteY7" fmla="*/ 6858000 h 6858000"/>
              <a:gd name="connsiteX8" fmla="*/ 2019300 w 7857785"/>
              <a:gd name="connsiteY8" fmla="*/ 6858000 h 6858000"/>
              <a:gd name="connsiteX9" fmla="*/ 252299 w 7857785"/>
              <a:gd name="connsiteY9" fmla="*/ 6858000 h 6858000"/>
              <a:gd name="connsiteX10" fmla="*/ 0 w 7857785"/>
              <a:gd name="connsiteY10"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7857785" h="6858000">
                <a:moveTo>
                  <a:pt x="0" y="0"/>
                </a:moveTo>
                <a:lnTo>
                  <a:pt x="252299" y="0"/>
                </a:lnTo>
                <a:lnTo>
                  <a:pt x="2019300" y="0"/>
                </a:lnTo>
                <a:lnTo>
                  <a:pt x="6284718" y="0"/>
                </a:lnTo>
                <a:lnTo>
                  <a:pt x="6446842" y="154571"/>
                </a:lnTo>
                <a:cubicBezTo>
                  <a:pt x="7318595" y="1026324"/>
                  <a:pt x="7857785" y="2230639"/>
                  <a:pt x="7857785" y="3560889"/>
                </a:cubicBezTo>
                <a:cubicBezTo>
                  <a:pt x="7857785" y="4807999"/>
                  <a:pt x="7383888" y="5944423"/>
                  <a:pt x="6606348" y="6799907"/>
                </a:cubicBezTo>
                <a:lnTo>
                  <a:pt x="6550962" y="6858000"/>
                </a:lnTo>
                <a:lnTo>
                  <a:pt x="2019300" y="6858000"/>
                </a:lnTo>
                <a:lnTo>
                  <a:pt x="252299" y="6858000"/>
                </a:lnTo>
                <a:lnTo>
                  <a:pt x="0" y="6858000"/>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ID"/>
          </a:p>
        </p:txBody>
      </p:sp>
      <p:sp>
        <p:nvSpPr>
          <p:cNvPr id="4" name="Freeform: Shape 3">
            <a:extLst>
              <a:ext uri="{FF2B5EF4-FFF2-40B4-BE49-F238E27FC236}">
                <a16:creationId xmlns:a16="http://schemas.microsoft.com/office/drawing/2014/main" id="{A1D1AD3B-3CD0-406B-92FF-B6D91F6DE870}"/>
              </a:ext>
            </a:extLst>
          </p:cNvPr>
          <p:cNvSpPr/>
          <p:nvPr/>
        </p:nvSpPr>
        <p:spPr>
          <a:xfrm rot="20700000">
            <a:off x="5468468" y="5633244"/>
            <a:ext cx="216523" cy="216523"/>
          </a:xfrm>
          <a:custGeom>
            <a:avLst/>
            <a:gdLst>
              <a:gd name="connsiteX0" fmla="*/ 58194 w 405041"/>
              <a:gd name="connsiteY0" fmla="*/ 58194 h 405041"/>
              <a:gd name="connsiteX1" fmla="*/ 58194 w 405041"/>
              <a:gd name="connsiteY1" fmla="*/ 346848 h 405041"/>
              <a:gd name="connsiteX2" fmla="*/ 346848 w 405041"/>
              <a:gd name="connsiteY2" fmla="*/ 346848 h 405041"/>
              <a:gd name="connsiteX3" fmla="*/ 346848 w 405041"/>
              <a:gd name="connsiteY3" fmla="*/ 58194 h 405041"/>
              <a:gd name="connsiteX4" fmla="*/ 0 w 405041"/>
              <a:gd name="connsiteY4" fmla="*/ 0 h 405041"/>
              <a:gd name="connsiteX5" fmla="*/ 405041 w 405041"/>
              <a:gd name="connsiteY5" fmla="*/ 0 h 405041"/>
              <a:gd name="connsiteX6" fmla="*/ 405041 w 405041"/>
              <a:gd name="connsiteY6" fmla="*/ 405041 h 405041"/>
              <a:gd name="connsiteX7" fmla="*/ 0 w 405041"/>
              <a:gd name="connsiteY7" fmla="*/ 405041 h 4050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05041" h="405041">
                <a:moveTo>
                  <a:pt x="58194" y="58194"/>
                </a:moveTo>
                <a:lnTo>
                  <a:pt x="58194" y="346848"/>
                </a:lnTo>
                <a:lnTo>
                  <a:pt x="346848" y="346848"/>
                </a:lnTo>
                <a:lnTo>
                  <a:pt x="346848" y="58194"/>
                </a:lnTo>
                <a:close/>
                <a:moveTo>
                  <a:pt x="0" y="0"/>
                </a:moveTo>
                <a:lnTo>
                  <a:pt x="405041" y="0"/>
                </a:lnTo>
                <a:lnTo>
                  <a:pt x="405041" y="405041"/>
                </a:lnTo>
                <a:lnTo>
                  <a:pt x="0" y="405041"/>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reeform: Shape 4">
            <a:extLst>
              <a:ext uri="{FF2B5EF4-FFF2-40B4-BE49-F238E27FC236}">
                <a16:creationId xmlns:a16="http://schemas.microsoft.com/office/drawing/2014/main" id="{D8D31ED5-AB37-49CA-BABB-CD71083F58D5}"/>
              </a:ext>
            </a:extLst>
          </p:cNvPr>
          <p:cNvSpPr/>
          <p:nvPr/>
        </p:nvSpPr>
        <p:spPr>
          <a:xfrm flipV="1">
            <a:off x="1660598" y="5704861"/>
            <a:ext cx="329791" cy="329791"/>
          </a:xfrm>
          <a:custGeom>
            <a:avLst/>
            <a:gdLst>
              <a:gd name="connsiteX0" fmla="*/ 816368 w 1632736"/>
              <a:gd name="connsiteY0" fmla="*/ 199331 h 1632736"/>
              <a:gd name="connsiteX1" fmla="*/ 199331 w 1632736"/>
              <a:gd name="connsiteY1" fmla="*/ 816368 h 1632736"/>
              <a:gd name="connsiteX2" fmla="*/ 816368 w 1632736"/>
              <a:gd name="connsiteY2" fmla="*/ 1433405 h 1632736"/>
              <a:gd name="connsiteX3" fmla="*/ 1433405 w 1632736"/>
              <a:gd name="connsiteY3" fmla="*/ 816368 h 1632736"/>
              <a:gd name="connsiteX4" fmla="*/ 816368 w 1632736"/>
              <a:gd name="connsiteY4" fmla="*/ 199331 h 1632736"/>
              <a:gd name="connsiteX5" fmla="*/ 816368 w 1632736"/>
              <a:gd name="connsiteY5" fmla="*/ 0 h 1632736"/>
              <a:gd name="connsiteX6" fmla="*/ 1632736 w 1632736"/>
              <a:gd name="connsiteY6" fmla="*/ 816368 h 1632736"/>
              <a:gd name="connsiteX7" fmla="*/ 816368 w 1632736"/>
              <a:gd name="connsiteY7" fmla="*/ 1632736 h 1632736"/>
              <a:gd name="connsiteX8" fmla="*/ 0 w 1632736"/>
              <a:gd name="connsiteY8" fmla="*/ 816368 h 1632736"/>
              <a:gd name="connsiteX9" fmla="*/ 816368 w 1632736"/>
              <a:gd name="connsiteY9" fmla="*/ 0 h 16327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632736" h="1632736">
                <a:moveTo>
                  <a:pt x="816368" y="199331"/>
                </a:moveTo>
                <a:cubicBezTo>
                  <a:pt x="475588" y="199331"/>
                  <a:pt x="199331" y="475588"/>
                  <a:pt x="199331" y="816368"/>
                </a:cubicBezTo>
                <a:cubicBezTo>
                  <a:pt x="199331" y="1157148"/>
                  <a:pt x="475588" y="1433405"/>
                  <a:pt x="816368" y="1433405"/>
                </a:cubicBezTo>
                <a:cubicBezTo>
                  <a:pt x="1157148" y="1433405"/>
                  <a:pt x="1433405" y="1157148"/>
                  <a:pt x="1433405" y="816368"/>
                </a:cubicBezTo>
                <a:cubicBezTo>
                  <a:pt x="1433405" y="475588"/>
                  <a:pt x="1157148" y="199331"/>
                  <a:pt x="816368" y="199331"/>
                </a:cubicBezTo>
                <a:close/>
                <a:moveTo>
                  <a:pt x="816368" y="0"/>
                </a:moveTo>
                <a:cubicBezTo>
                  <a:pt x="1267236" y="0"/>
                  <a:pt x="1632736" y="365500"/>
                  <a:pt x="1632736" y="816368"/>
                </a:cubicBezTo>
                <a:cubicBezTo>
                  <a:pt x="1632736" y="1267236"/>
                  <a:pt x="1267236" y="1632736"/>
                  <a:pt x="816368" y="1632736"/>
                </a:cubicBezTo>
                <a:cubicBezTo>
                  <a:pt x="365500" y="1632736"/>
                  <a:pt x="0" y="1267236"/>
                  <a:pt x="0" y="816368"/>
                </a:cubicBezTo>
                <a:cubicBezTo>
                  <a:pt x="0" y="365500"/>
                  <a:pt x="365500" y="0"/>
                  <a:pt x="816368"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6" name="Freeform: Shape 5">
            <a:extLst>
              <a:ext uri="{FF2B5EF4-FFF2-40B4-BE49-F238E27FC236}">
                <a16:creationId xmlns:a16="http://schemas.microsoft.com/office/drawing/2014/main" id="{FD94ABB2-C1C1-4641-970C-A3BC3600F932}"/>
              </a:ext>
            </a:extLst>
          </p:cNvPr>
          <p:cNvSpPr/>
          <p:nvPr/>
        </p:nvSpPr>
        <p:spPr>
          <a:xfrm rot="800427">
            <a:off x="410342" y="3220305"/>
            <a:ext cx="286186" cy="246712"/>
          </a:xfrm>
          <a:custGeom>
            <a:avLst/>
            <a:gdLst>
              <a:gd name="connsiteX0" fmla="*/ 289836 w 579673"/>
              <a:gd name="connsiteY0" fmla="*/ 118723 h 499718"/>
              <a:gd name="connsiteX1" fmla="*/ 101812 w 579673"/>
              <a:gd name="connsiteY1" fmla="*/ 442901 h 499718"/>
              <a:gd name="connsiteX2" fmla="*/ 477860 w 579673"/>
              <a:gd name="connsiteY2" fmla="*/ 442901 h 499718"/>
              <a:gd name="connsiteX3" fmla="*/ 289837 w 579673"/>
              <a:gd name="connsiteY3" fmla="*/ 0 h 499718"/>
              <a:gd name="connsiteX4" fmla="*/ 579673 w 579673"/>
              <a:gd name="connsiteY4" fmla="*/ 499718 h 499718"/>
              <a:gd name="connsiteX5" fmla="*/ 0 w 579673"/>
              <a:gd name="connsiteY5" fmla="*/ 499718 h 4997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79673" h="499718">
                <a:moveTo>
                  <a:pt x="289836" y="118723"/>
                </a:moveTo>
                <a:lnTo>
                  <a:pt x="101812" y="442901"/>
                </a:lnTo>
                <a:lnTo>
                  <a:pt x="477860" y="442901"/>
                </a:lnTo>
                <a:close/>
                <a:moveTo>
                  <a:pt x="289837" y="0"/>
                </a:moveTo>
                <a:lnTo>
                  <a:pt x="579673" y="499718"/>
                </a:lnTo>
                <a:lnTo>
                  <a:pt x="0" y="499718"/>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7" name="Oval 6">
            <a:extLst>
              <a:ext uri="{FF2B5EF4-FFF2-40B4-BE49-F238E27FC236}">
                <a16:creationId xmlns:a16="http://schemas.microsoft.com/office/drawing/2014/main" id="{9284A455-E9F9-468F-BD6E-1636C8CB8AAF}"/>
              </a:ext>
            </a:extLst>
          </p:cNvPr>
          <p:cNvSpPr/>
          <p:nvPr/>
        </p:nvSpPr>
        <p:spPr>
          <a:xfrm>
            <a:off x="3855214" y="6212058"/>
            <a:ext cx="162359" cy="162359"/>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Shape 7">
            <a:extLst>
              <a:ext uri="{FF2B5EF4-FFF2-40B4-BE49-F238E27FC236}">
                <a16:creationId xmlns:a16="http://schemas.microsoft.com/office/drawing/2014/main" id="{162E0888-A15F-4896-90D8-31623FB40D75}"/>
              </a:ext>
            </a:extLst>
          </p:cNvPr>
          <p:cNvSpPr/>
          <p:nvPr/>
        </p:nvSpPr>
        <p:spPr>
          <a:xfrm rot="845491">
            <a:off x="1903340" y="630098"/>
            <a:ext cx="454098" cy="454098"/>
          </a:xfrm>
          <a:custGeom>
            <a:avLst/>
            <a:gdLst>
              <a:gd name="connsiteX0" fmla="*/ 58194 w 405041"/>
              <a:gd name="connsiteY0" fmla="*/ 58194 h 405041"/>
              <a:gd name="connsiteX1" fmla="*/ 58194 w 405041"/>
              <a:gd name="connsiteY1" fmla="*/ 346848 h 405041"/>
              <a:gd name="connsiteX2" fmla="*/ 346848 w 405041"/>
              <a:gd name="connsiteY2" fmla="*/ 346848 h 405041"/>
              <a:gd name="connsiteX3" fmla="*/ 346848 w 405041"/>
              <a:gd name="connsiteY3" fmla="*/ 58194 h 405041"/>
              <a:gd name="connsiteX4" fmla="*/ 0 w 405041"/>
              <a:gd name="connsiteY4" fmla="*/ 0 h 405041"/>
              <a:gd name="connsiteX5" fmla="*/ 405041 w 405041"/>
              <a:gd name="connsiteY5" fmla="*/ 0 h 405041"/>
              <a:gd name="connsiteX6" fmla="*/ 405041 w 405041"/>
              <a:gd name="connsiteY6" fmla="*/ 405041 h 405041"/>
              <a:gd name="connsiteX7" fmla="*/ 0 w 405041"/>
              <a:gd name="connsiteY7" fmla="*/ 405041 h 4050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05041" h="405041">
                <a:moveTo>
                  <a:pt x="58194" y="58194"/>
                </a:moveTo>
                <a:lnTo>
                  <a:pt x="58194" y="346848"/>
                </a:lnTo>
                <a:lnTo>
                  <a:pt x="346848" y="346848"/>
                </a:lnTo>
                <a:lnTo>
                  <a:pt x="346848" y="58194"/>
                </a:lnTo>
                <a:close/>
                <a:moveTo>
                  <a:pt x="0" y="0"/>
                </a:moveTo>
                <a:lnTo>
                  <a:pt x="405041" y="0"/>
                </a:lnTo>
                <a:lnTo>
                  <a:pt x="405041" y="405041"/>
                </a:lnTo>
                <a:lnTo>
                  <a:pt x="0" y="405041"/>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Shape 8">
            <a:extLst>
              <a:ext uri="{FF2B5EF4-FFF2-40B4-BE49-F238E27FC236}">
                <a16:creationId xmlns:a16="http://schemas.microsoft.com/office/drawing/2014/main" id="{4DFB4193-F27C-460F-8252-C8CBEE3B48EC}"/>
              </a:ext>
            </a:extLst>
          </p:cNvPr>
          <p:cNvSpPr/>
          <p:nvPr/>
        </p:nvSpPr>
        <p:spPr>
          <a:xfrm rot="20635835">
            <a:off x="4856659" y="1038587"/>
            <a:ext cx="449859" cy="387809"/>
          </a:xfrm>
          <a:custGeom>
            <a:avLst/>
            <a:gdLst>
              <a:gd name="connsiteX0" fmla="*/ 289836 w 579673"/>
              <a:gd name="connsiteY0" fmla="*/ 118723 h 499718"/>
              <a:gd name="connsiteX1" fmla="*/ 101812 w 579673"/>
              <a:gd name="connsiteY1" fmla="*/ 442901 h 499718"/>
              <a:gd name="connsiteX2" fmla="*/ 477860 w 579673"/>
              <a:gd name="connsiteY2" fmla="*/ 442901 h 499718"/>
              <a:gd name="connsiteX3" fmla="*/ 289837 w 579673"/>
              <a:gd name="connsiteY3" fmla="*/ 0 h 499718"/>
              <a:gd name="connsiteX4" fmla="*/ 579673 w 579673"/>
              <a:gd name="connsiteY4" fmla="*/ 499718 h 499718"/>
              <a:gd name="connsiteX5" fmla="*/ 0 w 579673"/>
              <a:gd name="connsiteY5" fmla="*/ 499718 h 4997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79673" h="499718">
                <a:moveTo>
                  <a:pt x="289836" y="118723"/>
                </a:moveTo>
                <a:lnTo>
                  <a:pt x="101812" y="442901"/>
                </a:lnTo>
                <a:lnTo>
                  <a:pt x="477860" y="442901"/>
                </a:lnTo>
                <a:close/>
                <a:moveTo>
                  <a:pt x="289837" y="0"/>
                </a:moveTo>
                <a:lnTo>
                  <a:pt x="579673" y="499718"/>
                </a:lnTo>
                <a:lnTo>
                  <a:pt x="0" y="499718"/>
                </a:ln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0" name="Oval 9">
            <a:extLst>
              <a:ext uri="{FF2B5EF4-FFF2-40B4-BE49-F238E27FC236}">
                <a16:creationId xmlns:a16="http://schemas.microsoft.com/office/drawing/2014/main" id="{466129FF-0475-475F-A403-6F2D21CD50BC}"/>
              </a:ext>
            </a:extLst>
          </p:cNvPr>
          <p:cNvSpPr/>
          <p:nvPr/>
        </p:nvSpPr>
        <p:spPr>
          <a:xfrm rot="8105183">
            <a:off x="8924741" y="2540434"/>
            <a:ext cx="860987" cy="860987"/>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a:extLst>
              <a:ext uri="{FF2B5EF4-FFF2-40B4-BE49-F238E27FC236}">
                <a16:creationId xmlns:a16="http://schemas.microsoft.com/office/drawing/2014/main" id="{C45C4B7F-DAEA-4531-AFF3-59EEF2365D0B}"/>
              </a:ext>
            </a:extLst>
          </p:cNvPr>
          <p:cNvSpPr/>
          <p:nvPr/>
        </p:nvSpPr>
        <p:spPr>
          <a:xfrm rot="8105183">
            <a:off x="8420137" y="1322203"/>
            <a:ext cx="224633" cy="224633"/>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Oval 11">
            <a:extLst>
              <a:ext uri="{FF2B5EF4-FFF2-40B4-BE49-F238E27FC236}">
                <a16:creationId xmlns:a16="http://schemas.microsoft.com/office/drawing/2014/main" id="{1C67CCA8-3B70-4F83-98D4-ADBF8AF4B4D5}"/>
              </a:ext>
            </a:extLst>
          </p:cNvPr>
          <p:cNvSpPr/>
          <p:nvPr/>
        </p:nvSpPr>
        <p:spPr>
          <a:xfrm rot="10800000">
            <a:off x="9964044" y="602284"/>
            <a:ext cx="449264" cy="449264"/>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reeform: Shape 13">
            <a:extLst>
              <a:ext uri="{FF2B5EF4-FFF2-40B4-BE49-F238E27FC236}">
                <a16:creationId xmlns:a16="http://schemas.microsoft.com/office/drawing/2014/main" id="{C21FE383-1E31-4281-943A-7BC5735029E1}"/>
              </a:ext>
            </a:extLst>
          </p:cNvPr>
          <p:cNvSpPr/>
          <p:nvPr/>
        </p:nvSpPr>
        <p:spPr>
          <a:xfrm rot="537260">
            <a:off x="11278696" y="-508695"/>
            <a:ext cx="3979552" cy="3979552"/>
          </a:xfrm>
          <a:custGeom>
            <a:avLst/>
            <a:gdLst>
              <a:gd name="connsiteX0" fmla="*/ 58194 w 405041"/>
              <a:gd name="connsiteY0" fmla="*/ 58194 h 405041"/>
              <a:gd name="connsiteX1" fmla="*/ 58194 w 405041"/>
              <a:gd name="connsiteY1" fmla="*/ 346848 h 405041"/>
              <a:gd name="connsiteX2" fmla="*/ 346848 w 405041"/>
              <a:gd name="connsiteY2" fmla="*/ 346848 h 405041"/>
              <a:gd name="connsiteX3" fmla="*/ 346848 w 405041"/>
              <a:gd name="connsiteY3" fmla="*/ 58194 h 405041"/>
              <a:gd name="connsiteX4" fmla="*/ 0 w 405041"/>
              <a:gd name="connsiteY4" fmla="*/ 0 h 405041"/>
              <a:gd name="connsiteX5" fmla="*/ 405041 w 405041"/>
              <a:gd name="connsiteY5" fmla="*/ 0 h 405041"/>
              <a:gd name="connsiteX6" fmla="*/ 405041 w 405041"/>
              <a:gd name="connsiteY6" fmla="*/ 405041 h 405041"/>
              <a:gd name="connsiteX7" fmla="*/ 0 w 405041"/>
              <a:gd name="connsiteY7" fmla="*/ 405041 h 4050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05041" h="405041">
                <a:moveTo>
                  <a:pt x="58194" y="58194"/>
                </a:moveTo>
                <a:lnTo>
                  <a:pt x="58194" y="346848"/>
                </a:lnTo>
                <a:lnTo>
                  <a:pt x="346848" y="346848"/>
                </a:lnTo>
                <a:lnTo>
                  <a:pt x="346848" y="58194"/>
                </a:lnTo>
                <a:close/>
                <a:moveTo>
                  <a:pt x="0" y="0"/>
                </a:moveTo>
                <a:lnTo>
                  <a:pt x="405041" y="0"/>
                </a:lnTo>
                <a:lnTo>
                  <a:pt x="405041" y="405041"/>
                </a:lnTo>
                <a:lnTo>
                  <a:pt x="0" y="405041"/>
                </a:ln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Shape 15">
            <a:extLst>
              <a:ext uri="{FF2B5EF4-FFF2-40B4-BE49-F238E27FC236}">
                <a16:creationId xmlns:a16="http://schemas.microsoft.com/office/drawing/2014/main" id="{71DD1A14-840E-408C-9590-8FE1DD307ABF}"/>
              </a:ext>
            </a:extLst>
          </p:cNvPr>
          <p:cNvSpPr/>
          <p:nvPr/>
        </p:nvSpPr>
        <p:spPr>
          <a:xfrm>
            <a:off x="9197593" y="3887073"/>
            <a:ext cx="2529602" cy="2529602"/>
          </a:xfrm>
          <a:custGeom>
            <a:avLst/>
            <a:gdLst>
              <a:gd name="connsiteX0" fmla="*/ 816368 w 1632736"/>
              <a:gd name="connsiteY0" fmla="*/ 199331 h 1632736"/>
              <a:gd name="connsiteX1" fmla="*/ 199331 w 1632736"/>
              <a:gd name="connsiteY1" fmla="*/ 816368 h 1632736"/>
              <a:gd name="connsiteX2" fmla="*/ 816368 w 1632736"/>
              <a:gd name="connsiteY2" fmla="*/ 1433405 h 1632736"/>
              <a:gd name="connsiteX3" fmla="*/ 1433405 w 1632736"/>
              <a:gd name="connsiteY3" fmla="*/ 816368 h 1632736"/>
              <a:gd name="connsiteX4" fmla="*/ 816368 w 1632736"/>
              <a:gd name="connsiteY4" fmla="*/ 199331 h 1632736"/>
              <a:gd name="connsiteX5" fmla="*/ 816368 w 1632736"/>
              <a:gd name="connsiteY5" fmla="*/ 0 h 1632736"/>
              <a:gd name="connsiteX6" fmla="*/ 1632736 w 1632736"/>
              <a:gd name="connsiteY6" fmla="*/ 816368 h 1632736"/>
              <a:gd name="connsiteX7" fmla="*/ 816368 w 1632736"/>
              <a:gd name="connsiteY7" fmla="*/ 1632736 h 1632736"/>
              <a:gd name="connsiteX8" fmla="*/ 0 w 1632736"/>
              <a:gd name="connsiteY8" fmla="*/ 816368 h 1632736"/>
              <a:gd name="connsiteX9" fmla="*/ 816368 w 1632736"/>
              <a:gd name="connsiteY9" fmla="*/ 0 h 16327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632736" h="1632736">
                <a:moveTo>
                  <a:pt x="816368" y="199331"/>
                </a:moveTo>
                <a:cubicBezTo>
                  <a:pt x="475588" y="199331"/>
                  <a:pt x="199331" y="475588"/>
                  <a:pt x="199331" y="816368"/>
                </a:cubicBezTo>
                <a:cubicBezTo>
                  <a:pt x="199331" y="1157148"/>
                  <a:pt x="475588" y="1433405"/>
                  <a:pt x="816368" y="1433405"/>
                </a:cubicBezTo>
                <a:cubicBezTo>
                  <a:pt x="1157148" y="1433405"/>
                  <a:pt x="1433405" y="1157148"/>
                  <a:pt x="1433405" y="816368"/>
                </a:cubicBezTo>
                <a:cubicBezTo>
                  <a:pt x="1433405" y="475588"/>
                  <a:pt x="1157148" y="199331"/>
                  <a:pt x="816368" y="199331"/>
                </a:cubicBezTo>
                <a:close/>
                <a:moveTo>
                  <a:pt x="816368" y="0"/>
                </a:moveTo>
                <a:cubicBezTo>
                  <a:pt x="1267236" y="0"/>
                  <a:pt x="1632736" y="365500"/>
                  <a:pt x="1632736" y="816368"/>
                </a:cubicBezTo>
                <a:cubicBezTo>
                  <a:pt x="1632736" y="1267236"/>
                  <a:pt x="1267236" y="1632736"/>
                  <a:pt x="816368" y="1632736"/>
                </a:cubicBezTo>
                <a:cubicBezTo>
                  <a:pt x="365500" y="1632736"/>
                  <a:pt x="0" y="1267236"/>
                  <a:pt x="0" y="816368"/>
                </a:cubicBezTo>
                <a:cubicBezTo>
                  <a:pt x="0" y="365500"/>
                  <a:pt x="365500" y="0"/>
                  <a:pt x="816368" y="0"/>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3" name="Title 12">
            <a:extLst>
              <a:ext uri="{FF2B5EF4-FFF2-40B4-BE49-F238E27FC236}">
                <a16:creationId xmlns:a16="http://schemas.microsoft.com/office/drawing/2014/main" id="{99B21F7B-E3B6-46CC-8C1A-9918924E8B28}"/>
              </a:ext>
            </a:extLst>
          </p:cNvPr>
          <p:cNvSpPr>
            <a:spLocks noGrp="1"/>
          </p:cNvSpPr>
          <p:nvPr>
            <p:ph type="title"/>
          </p:nvPr>
        </p:nvSpPr>
        <p:spPr/>
        <p:txBody>
          <a:bodyPr/>
          <a:lstStyle/>
          <a:p>
            <a:r>
              <a:rPr lang="en-US" sz="4400" b="0" i="0">
                <a:effectLst/>
                <a:latin typeface="+mj-lt"/>
              </a:rPr>
              <a:t>There can be no keener revelation of a society’s soul than the way in which it treats its children.</a:t>
            </a:r>
            <a:endParaRPr lang="en-US" sz="4400" dirty="0">
              <a:latin typeface="+mj-lt"/>
            </a:endParaRPr>
          </a:p>
        </p:txBody>
      </p:sp>
    </p:spTree>
    <p:extLst>
      <p:ext uri="{BB962C8B-B14F-4D97-AF65-F5344CB8AC3E}">
        <p14:creationId xmlns:p14="http://schemas.microsoft.com/office/powerpoint/2010/main" val="112130426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Freeform: Shape 23">
            <a:extLst>
              <a:ext uri="{FF2B5EF4-FFF2-40B4-BE49-F238E27FC236}">
                <a16:creationId xmlns:a16="http://schemas.microsoft.com/office/drawing/2014/main" id="{E31B6DEB-BD07-44CB-976A-CFBF460A8779}"/>
              </a:ext>
            </a:extLst>
          </p:cNvPr>
          <p:cNvSpPr/>
          <p:nvPr/>
        </p:nvSpPr>
        <p:spPr>
          <a:xfrm>
            <a:off x="-1" y="0"/>
            <a:ext cx="6505787" cy="6858000"/>
          </a:xfrm>
          <a:custGeom>
            <a:avLst/>
            <a:gdLst>
              <a:gd name="connsiteX0" fmla="*/ 0 w 6705600"/>
              <a:gd name="connsiteY0" fmla="*/ 0 h 5975350"/>
              <a:gd name="connsiteX1" fmla="*/ 3717925 w 6705600"/>
              <a:gd name="connsiteY1" fmla="*/ 0 h 5975350"/>
              <a:gd name="connsiteX2" fmla="*/ 6705600 w 6705600"/>
              <a:gd name="connsiteY2" fmla="*/ 2987675 h 5975350"/>
              <a:gd name="connsiteX3" fmla="*/ 3717925 w 6705600"/>
              <a:gd name="connsiteY3" fmla="*/ 5975350 h 5975350"/>
              <a:gd name="connsiteX4" fmla="*/ 0 w 6705600"/>
              <a:gd name="connsiteY4" fmla="*/ 5975350 h 59753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705600" h="5975350">
                <a:moveTo>
                  <a:pt x="0" y="0"/>
                </a:moveTo>
                <a:lnTo>
                  <a:pt x="3717925" y="0"/>
                </a:lnTo>
                <a:cubicBezTo>
                  <a:pt x="5367972" y="0"/>
                  <a:pt x="6705600" y="1337628"/>
                  <a:pt x="6705600" y="2987675"/>
                </a:cubicBezTo>
                <a:cubicBezTo>
                  <a:pt x="6705600" y="4637722"/>
                  <a:pt x="5367972" y="5975350"/>
                  <a:pt x="3717925" y="5975350"/>
                </a:cubicBezTo>
                <a:lnTo>
                  <a:pt x="0" y="5975350"/>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ID"/>
          </a:p>
        </p:txBody>
      </p:sp>
      <p:sp>
        <p:nvSpPr>
          <p:cNvPr id="14" name="Oval 13">
            <a:extLst>
              <a:ext uri="{FF2B5EF4-FFF2-40B4-BE49-F238E27FC236}">
                <a16:creationId xmlns:a16="http://schemas.microsoft.com/office/drawing/2014/main" id="{1E79D5DC-F6B2-4E81-A897-951A088BCE65}"/>
              </a:ext>
            </a:extLst>
          </p:cNvPr>
          <p:cNvSpPr/>
          <p:nvPr/>
        </p:nvSpPr>
        <p:spPr>
          <a:xfrm>
            <a:off x="1127636" y="3088084"/>
            <a:ext cx="971844" cy="971846"/>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endParaRPr lang="en-US" sz="3600" b="1" dirty="0">
              <a:solidFill>
                <a:schemeClr val="accent3"/>
              </a:solidFill>
              <a:latin typeface="+mj-lt"/>
            </a:endParaRPr>
          </a:p>
        </p:txBody>
      </p:sp>
      <p:sp>
        <p:nvSpPr>
          <p:cNvPr id="19" name="Oval 18">
            <a:extLst>
              <a:ext uri="{FF2B5EF4-FFF2-40B4-BE49-F238E27FC236}">
                <a16:creationId xmlns:a16="http://schemas.microsoft.com/office/drawing/2014/main" id="{6AD4ED7E-85DA-4030-AC09-7C5579AC3D03}"/>
              </a:ext>
            </a:extLst>
          </p:cNvPr>
          <p:cNvSpPr/>
          <p:nvPr/>
        </p:nvSpPr>
        <p:spPr>
          <a:xfrm>
            <a:off x="1127636" y="4472446"/>
            <a:ext cx="971844" cy="971846"/>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endParaRPr lang="en-US" sz="3600" b="1" dirty="0">
              <a:latin typeface="+mj-lt"/>
            </a:endParaRPr>
          </a:p>
        </p:txBody>
      </p:sp>
      <p:sp>
        <p:nvSpPr>
          <p:cNvPr id="27" name="Freeform: Shape 26">
            <a:extLst>
              <a:ext uri="{FF2B5EF4-FFF2-40B4-BE49-F238E27FC236}">
                <a16:creationId xmlns:a16="http://schemas.microsoft.com/office/drawing/2014/main" id="{9A5055E9-B4B3-440A-91BB-9BC68E9E6A7E}"/>
              </a:ext>
            </a:extLst>
          </p:cNvPr>
          <p:cNvSpPr/>
          <p:nvPr/>
        </p:nvSpPr>
        <p:spPr>
          <a:xfrm rot="20700000">
            <a:off x="6861858" y="858161"/>
            <a:ext cx="216523" cy="216523"/>
          </a:xfrm>
          <a:custGeom>
            <a:avLst/>
            <a:gdLst>
              <a:gd name="connsiteX0" fmla="*/ 58194 w 405041"/>
              <a:gd name="connsiteY0" fmla="*/ 58194 h 405041"/>
              <a:gd name="connsiteX1" fmla="*/ 58194 w 405041"/>
              <a:gd name="connsiteY1" fmla="*/ 346848 h 405041"/>
              <a:gd name="connsiteX2" fmla="*/ 346848 w 405041"/>
              <a:gd name="connsiteY2" fmla="*/ 346848 h 405041"/>
              <a:gd name="connsiteX3" fmla="*/ 346848 w 405041"/>
              <a:gd name="connsiteY3" fmla="*/ 58194 h 405041"/>
              <a:gd name="connsiteX4" fmla="*/ 0 w 405041"/>
              <a:gd name="connsiteY4" fmla="*/ 0 h 405041"/>
              <a:gd name="connsiteX5" fmla="*/ 405041 w 405041"/>
              <a:gd name="connsiteY5" fmla="*/ 0 h 405041"/>
              <a:gd name="connsiteX6" fmla="*/ 405041 w 405041"/>
              <a:gd name="connsiteY6" fmla="*/ 405041 h 405041"/>
              <a:gd name="connsiteX7" fmla="*/ 0 w 405041"/>
              <a:gd name="connsiteY7" fmla="*/ 405041 h 4050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05041" h="405041">
                <a:moveTo>
                  <a:pt x="58194" y="58194"/>
                </a:moveTo>
                <a:lnTo>
                  <a:pt x="58194" y="346848"/>
                </a:lnTo>
                <a:lnTo>
                  <a:pt x="346848" y="346848"/>
                </a:lnTo>
                <a:lnTo>
                  <a:pt x="346848" y="58194"/>
                </a:lnTo>
                <a:close/>
                <a:moveTo>
                  <a:pt x="0" y="0"/>
                </a:moveTo>
                <a:lnTo>
                  <a:pt x="405041" y="0"/>
                </a:lnTo>
                <a:lnTo>
                  <a:pt x="405041" y="405041"/>
                </a:lnTo>
                <a:lnTo>
                  <a:pt x="0" y="405041"/>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Freeform: Shape 27">
            <a:extLst>
              <a:ext uri="{FF2B5EF4-FFF2-40B4-BE49-F238E27FC236}">
                <a16:creationId xmlns:a16="http://schemas.microsoft.com/office/drawing/2014/main" id="{C7987A4D-2ADF-49A5-8B57-7AA060806427}"/>
              </a:ext>
            </a:extLst>
          </p:cNvPr>
          <p:cNvSpPr/>
          <p:nvPr/>
        </p:nvSpPr>
        <p:spPr>
          <a:xfrm rot="800427">
            <a:off x="11090042" y="804160"/>
            <a:ext cx="286186" cy="246712"/>
          </a:xfrm>
          <a:custGeom>
            <a:avLst/>
            <a:gdLst>
              <a:gd name="connsiteX0" fmla="*/ 289836 w 579673"/>
              <a:gd name="connsiteY0" fmla="*/ 118723 h 499718"/>
              <a:gd name="connsiteX1" fmla="*/ 101812 w 579673"/>
              <a:gd name="connsiteY1" fmla="*/ 442901 h 499718"/>
              <a:gd name="connsiteX2" fmla="*/ 477860 w 579673"/>
              <a:gd name="connsiteY2" fmla="*/ 442901 h 499718"/>
              <a:gd name="connsiteX3" fmla="*/ 289837 w 579673"/>
              <a:gd name="connsiteY3" fmla="*/ 0 h 499718"/>
              <a:gd name="connsiteX4" fmla="*/ 579673 w 579673"/>
              <a:gd name="connsiteY4" fmla="*/ 499718 h 499718"/>
              <a:gd name="connsiteX5" fmla="*/ 0 w 579673"/>
              <a:gd name="connsiteY5" fmla="*/ 499718 h 4997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79673" h="499718">
                <a:moveTo>
                  <a:pt x="289836" y="118723"/>
                </a:moveTo>
                <a:lnTo>
                  <a:pt x="101812" y="442901"/>
                </a:lnTo>
                <a:lnTo>
                  <a:pt x="477860" y="442901"/>
                </a:lnTo>
                <a:close/>
                <a:moveTo>
                  <a:pt x="289837" y="0"/>
                </a:moveTo>
                <a:lnTo>
                  <a:pt x="579673" y="499718"/>
                </a:lnTo>
                <a:lnTo>
                  <a:pt x="0" y="499718"/>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9" name="Freeform: Shape 28">
            <a:extLst>
              <a:ext uri="{FF2B5EF4-FFF2-40B4-BE49-F238E27FC236}">
                <a16:creationId xmlns:a16="http://schemas.microsoft.com/office/drawing/2014/main" id="{AFA17024-A59B-43F2-81E1-82BDFF8DDCF5}"/>
              </a:ext>
            </a:extLst>
          </p:cNvPr>
          <p:cNvSpPr/>
          <p:nvPr/>
        </p:nvSpPr>
        <p:spPr>
          <a:xfrm rot="845491">
            <a:off x="6357273" y="6072619"/>
            <a:ext cx="454098" cy="454098"/>
          </a:xfrm>
          <a:custGeom>
            <a:avLst/>
            <a:gdLst>
              <a:gd name="connsiteX0" fmla="*/ 58194 w 405041"/>
              <a:gd name="connsiteY0" fmla="*/ 58194 h 405041"/>
              <a:gd name="connsiteX1" fmla="*/ 58194 w 405041"/>
              <a:gd name="connsiteY1" fmla="*/ 346848 h 405041"/>
              <a:gd name="connsiteX2" fmla="*/ 346848 w 405041"/>
              <a:gd name="connsiteY2" fmla="*/ 346848 h 405041"/>
              <a:gd name="connsiteX3" fmla="*/ 346848 w 405041"/>
              <a:gd name="connsiteY3" fmla="*/ 58194 h 405041"/>
              <a:gd name="connsiteX4" fmla="*/ 0 w 405041"/>
              <a:gd name="connsiteY4" fmla="*/ 0 h 405041"/>
              <a:gd name="connsiteX5" fmla="*/ 405041 w 405041"/>
              <a:gd name="connsiteY5" fmla="*/ 0 h 405041"/>
              <a:gd name="connsiteX6" fmla="*/ 405041 w 405041"/>
              <a:gd name="connsiteY6" fmla="*/ 405041 h 405041"/>
              <a:gd name="connsiteX7" fmla="*/ 0 w 405041"/>
              <a:gd name="connsiteY7" fmla="*/ 405041 h 4050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05041" h="405041">
                <a:moveTo>
                  <a:pt x="58194" y="58194"/>
                </a:moveTo>
                <a:lnTo>
                  <a:pt x="58194" y="346848"/>
                </a:lnTo>
                <a:lnTo>
                  <a:pt x="346848" y="346848"/>
                </a:lnTo>
                <a:lnTo>
                  <a:pt x="346848" y="58194"/>
                </a:lnTo>
                <a:close/>
                <a:moveTo>
                  <a:pt x="0" y="0"/>
                </a:moveTo>
                <a:lnTo>
                  <a:pt x="405041" y="0"/>
                </a:lnTo>
                <a:lnTo>
                  <a:pt x="405041" y="405041"/>
                </a:lnTo>
                <a:lnTo>
                  <a:pt x="0" y="405041"/>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Picture Placeholder 3">
            <a:extLst>
              <a:ext uri="{FF2B5EF4-FFF2-40B4-BE49-F238E27FC236}">
                <a16:creationId xmlns:a16="http://schemas.microsoft.com/office/drawing/2014/main" id="{83D91477-2F70-4D2B-A8E6-2A171FBB3AAC}"/>
              </a:ext>
            </a:extLst>
          </p:cNvPr>
          <p:cNvSpPr>
            <a:spLocks noGrp="1"/>
          </p:cNvSpPr>
          <p:nvPr>
            <p:ph type="pic" sz="quarter" idx="10"/>
          </p:nvPr>
        </p:nvSpPr>
        <p:spPr/>
      </p:sp>
      <p:sp>
        <p:nvSpPr>
          <p:cNvPr id="5" name="Text Placeholder 4">
            <a:extLst>
              <a:ext uri="{FF2B5EF4-FFF2-40B4-BE49-F238E27FC236}">
                <a16:creationId xmlns:a16="http://schemas.microsoft.com/office/drawing/2014/main" id="{435C2035-DC42-431F-8CF0-20CE24E5F4F2}"/>
              </a:ext>
            </a:extLst>
          </p:cNvPr>
          <p:cNvSpPr>
            <a:spLocks noGrp="1"/>
          </p:cNvSpPr>
          <p:nvPr>
            <p:ph type="body" sz="quarter" idx="13"/>
          </p:nvPr>
        </p:nvSpPr>
        <p:spPr>
          <a:xfrm>
            <a:off x="1160740" y="3250842"/>
            <a:ext cx="905256" cy="649224"/>
          </a:xfrm>
        </p:spPr>
        <p:txBody>
          <a:bodyPr/>
          <a:lstStyle/>
          <a:p>
            <a:pPr algn="ctr"/>
            <a:r>
              <a:rPr kumimoji="0" lang="en-US" sz="3600" b="1" i="0" u="none" strike="noStrike" kern="1200" cap="none" spc="0" normalizeH="0" baseline="0" noProof="0">
                <a:ln>
                  <a:noFill/>
                </a:ln>
                <a:solidFill>
                  <a:prstClr val="white"/>
                </a:solidFill>
                <a:effectLst/>
                <a:uLnTx/>
                <a:uFillTx/>
                <a:latin typeface="+mj-lt"/>
                <a:ea typeface="+mn-ea"/>
                <a:cs typeface="+mn-cs"/>
              </a:rPr>
              <a:t>01</a:t>
            </a:r>
            <a:endParaRPr lang="en-ID" dirty="0">
              <a:latin typeface="+mj-lt"/>
            </a:endParaRPr>
          </a:p>
        </p:txBody>
      </p:sp>
      <p:sp>
        <p:nvSpPr>
          <p:cNvPr id="6" name="Text Placeholder 5">
            <a:extLst>
              <a:ext uri="{FF2B5EF4-FFF2-40B4-BE49-F238E27FC236}">
                <a16:creationId xmlns:a16="http://schemas.microsoft.com/office/drawing/2014/main" id="{50287311-DBB4-4372-BD5A-9DE3FD39249F}"/>
              </a:ext>
            </a:extLst>
          </p:cNvPr>
          <p:cNvSpPr>
            <a:spLocks noGrp="1"/>
          </p:cNvSpPr>
          <p:nvPr>
            <p:ph type="body" sz="quarter" idx="14"/>
          </p:nvPr>
        </p:nvSpPr>
        <p:spPr/>
        <p:txBody>
          <a:bodyPr/>
          <a:lstStyle/>
          <a:p>
            <a:pPr algn="ctr"/>
            <a:r>
              <a:rPr kumimoji="0" lang="en-US" sz="3600" b="1" i="0" u="none" strike="noStrike" kern="1200" cap="none" spc="0" normalizeH="0" baseline="0" noProof="0">
                <a:ln>
                  <a:noFill/>
                </a:ln>
                <a:solidFill>
                  <a:prstClr val="white"/>
                </a:solidFill>
                <a:effectLst/>
                <a:uLnTx/>
                <a:uFillTx/>
                <a:latin typeface="+mj-lt"/>
                <a:ea typeface="+mn-ea"/>
                <a:cs typeface="+mn-cs"/>
              </a:rPr>
              <a:t>02</a:t>
            </a:r>
            <a:endParaRPr lang="en-ID" dirty="0">
              <a:latin typeface="+mj-lt"/>
            </a:endParaRPr>
          </a:p>
        </p:txBody>
      </p:sp>
      <p:sp>
        <p:nvSpPr>
          <p:cNvPr id="7" name="Text Placeholder 6">
            <a:extLst>
              <a:ext uri="{FF2B5EF4-FFF2-40B4-BE49-F238E27FC236}">
                <a16:creationId xmlns:a16="http://schemas.microsoft.com/office/drawing/2014/main" id="{E22DBFC5-4E4C-415E-A9D2-5BF561DBFDE9}"/>
              </a:ext>
            </a:extLst>
          </p:cNvPr>
          <p:cNvSpPr>
            <a:spLocks noGrp="1"/>
          </p:cNvSpPr>
          <p:nvPr>
            <p:ph type="body" sz="quarter" idx="15"/>
          </p:nvPr>
        </p:nvSpPr>
        <p:spPr/>
        <p:txBody>
          <a:bodyPr/>
          <a:lstStyle/>
          <a:p>
            <a:pPr>
              <a:lnSpc>
                <a:spcPct val="120000"/>
              </a:lnSpc>
            </a:pPr>
            <a:r>
              <a:rPr lang="en-US" sz="1200"/>
              <a:t>Fusce condimentum urna ligula, in viverra neque eleifend vitae. Donec sed elit quis felis.</a:t>
            </a:r>
            <a:endParaRPr lang="en-US" sz="1200" dirty="0"/>
          </a:p>
        </p:txBody>
      </p:sp>
      <p:sp>
        <p:nvSpPr>
          <p:cNvPr id="8" name="Text Placeholder 7">
            <a:extLst>
              <a:ext uri="{FF2B5EF4-FFF2-40B4-BE49-F238E27FC236}">
                <a16:creationId xmlns:a16="http://schemas.microsoft.com/office/drawing/2014/main" id="{BA1B17D9-6AF1-4729-8339-EB92F4EBA9FA}"/>
              </a:ext>
            </a:extLst>
          </p:cNvPr>
          <p:cNvSpPr>
            <a:spLocks noGrp="1"/>
          </p:cNvSpPr>
          <p:nvPr>
            <p:ph type="body" sz="quarter" idx="16"/>
          </p:nvPr>
        </p:nvSpPr>
        <p:spPr/>
        <p:txBody>
          <a:bodyPr/>
          <a:lstStyle/>
          <a:p>
            <a:r>
              <a:rPr lang="en-US" sz="1400">
                <a:solidFill>
                  <a:schemeClr val="accent3"/>
                </a:solidFill>
                <a:latin typeface="+mj-lt"/>
              </a:rPr>
              <a:t>We’re on a journey together</a:t>
            </a:r>
            <a:endParaRPr lang="en-US" sz="1400" dirty="0">
              <a:solidFill>
                <a:schemeClr val="accent3"/>
              </a:solidFill>
              <a:latin typeface="+mj-lt"/>
            </a:endParaRPr>
          </a:p>
        </p:txBody>
      </p:sp>
      <p:sp>
        <p:nvSpPr>
          <p:cNvPr id="9" name="Text Placeholder 8">
            <a:extLst>
              <a:ext uri="{FF2B5EF4-FFF2-40B4-BE49-F238E27FC236}">
                <a16:creationId xmlns:a16="http://schemas.microsoft.com/office/drawing/2014/main" id="{0549EB1B-9C4D-405E-BE67-FA107A419972}"/>
              </a:ext>
            </a:extLst>
          </p:cNvPr>
          <p:cNvSpPr>
            <a:spLocks noGrp="1"/>
          </p:cNvSpPr>
          <p:nvPr>
            <p:ph type="body" sz="quarter" idx="17"/>
          </p:nvPr>
        </p:nvSpPr>
        <p:spPr/>
        <p:txBody>
          <a:bodyPr/>
          <a:lstStyle/>
          <a:p>
            <a:pPr>
              <a:lnSpc>
                <a:spcPct val="120000"/>
              </a:lnSpc>
            </a:pPr>
            <a:r>
              <a:rPr lang="en-US" sz="1200"/>
              <a:t>Fusce condimentum urna ligula, in viverra neque eleifend vitae. Donec sed elit quis felis.</a:t>
            </a:r>
            <a:endParaRPr lang="en-US" sz="1200" dirty="0"/>
          </a:p>
        </p:txBody>
      </p:sp>
      <p:sp>
        <p:nvSpPr>
          <p:cNvPr id="10" name="Text Placeholder 9">
            <a:extLst>
              <a:ext uri="{FF2B5EF4-FFF2-40B4-BE49-F238E27FC236}">
                <a16:creationId xmlns:a16="http://schemas.microsoft.com/office/drawing/2014/main" id="{DDBD7930-2757-4BCE-A5F2-B68C44731642}"/>
              </a:ext>
            </a:extLst>
          </p:cNvPr>
          <p:cNvSpPr>
            <a:spLocks noGrp="1"/>
          </p:cNvSpPr>
          <p:nvPr>
            <p:ph type="body" sz="quarter" idx="18"/>
          </p:nvPr>
        </p:nvSpPr>
        <p:spPr/>
        <p:txBody>
          <a:bodyPr/>
          <a:lstStyle/>
          <a:p>
            <a:r>
              <a:rPr lang="en-US" sz="1400">
                <a:solidFill>
                  <a:schemeClr val="accent5"/>
                </a:solidFill>
                <a:latin typeface="+mj-lt"/>
              </a:rPr>
              <a:t>Education for better life</a:t>
            </a:r>
            <a:endParaRPr lang="en-US" sz="1400" dirty="0">
              <a:solidFill>
                <a:schemeClr val="accent5"/>
              </a:solidFill>
              <a:latin typeface="+mj-lt"/>
            </a:endParaRPr>
          </a:p>
        </p:txBody>
      </p:sp>
      <p:sp>
        <p:nvSpPr>
          <p:cNvPr id="2" name="Title 1">
            <a:extLst>
              <a:ext uri="{FF2B5EF4-FFF2-40B4-BE49-F238E27FC236}">
                <a16:creationId xmlns:a16="http://schemas.microsoft.com/office/drawing/2014/main" id="{F77EA376-A3E5-4F05-AC4A-FF48322C59E4}"/>
              </a:ext>
            </a:extLst>
          </p:cNvPr>
          <p:cNvSpPr>
            <a:spLocks noGrp="1"/>
          </p:cNvSpPr>
          <p:nvPr>
            <p:ph type="title"/>
          </p:nvPr>
        </p:nvSpPr>
        <p:spPr/>
        <p:txBody>
          <a:bodyPr/>
          <a:lstStyle/>
          <a:p>
            <a:r>
              <a:rPr lang="en-US" sz="3200">
                <a:latin typeface="+mj-lt"/>
              </a:rPr>
              <a:t>Education For </a:t>
            </a:r>
            <a:br>
              <a:rPr lang="en-US" sz="3200">
                <a:latin typeface="+mj-lt"/>
              </a:rPr>
            </a:br>
            <a:r>
              <a:rPr lang="en-US" sz="3200">
                <a:solidFill>
                  <a:schemeClr val="accent5"/>
                </a:solidFill>
                <a:latin typeface="+mj-lt"/>
              </a:rPr>
              <a:t>Your</a:t>
            </a:r>
            <a:r>
              <a:rPr lang="en-US" sz="3200">
                <a:latin typeface="+mj-lt"/>
              </a:rPr>
              <a:t> </a:t>
            </a:r>
            <a:r>
              <a:rPr lang="en-US" sz="3200">
                <a:solidFill>
                  <a:schemeClr val="accent3"/>
                </a:solidFill>
                <a:latin typeface="+mj-lt"/>
              </a:rPr>
              <a:t>Children</a:t>
            </a:r>
            <a:endParaRPr lang="en-US" sz="3200" dirty="0">
              <a:solidFill>
                <a:schemeClr val="accent3"/>
              </a:solidFill>
              <a:latin typeface="+mj-lt"/>
            </a:endParaRPr>
          </a:p>
        </p:txBody>
      </p:sp>
      <p:sp>
        <p:nvSpPr>
          <p:cNvPr id="11" name="Text Placeholder 10">
            <a:extLst>
              <a:ext uri="{FF2B5EF4-FFF2-40B4-BE49-F238E27FC236}">
                <a16:creationId xmlns:a16="http://schemas.microsoft.com/office/drawing/2014/main" id="{A9036862-1D15-406D-A834-4A09B1FA1622}"/>
              </a:ext>
            </a:extLst>
          </p:cNvPr>
          <p:cNvSpPr>
            <a:spLocks noGrp="1"/>
          </p:cNvSpPr>
          <p:nvPr>
            <p:ph type="body" sz="quarter" idx="19"/>
          </p:nvPr>
        </p:nvSpPr>
        <p:spPr/>
        <p:txBody>
          <a:bodyPr/>
          <a:lstStyle/>
          <a:p>
            <a:pPr algn="ctr"/>
            <a:r>
              <a:rPr lang="en-US" sz="1200"/>
              <a:t>Fusce condimentum urna ligula, in viverra neque eleifend vitae. Donec sed elit nunc del quis delaro felis aliquam de bibendum ac ut neque. Nunc vita e lobortis enim. Mauris laoreet lobortis auctor. Pellentesque quis quam ut mauris volutpat tincidunt id ut purus. In quis nulla nisl. Integer vitae suscipit libero, ut bibendum justo.</a:t>
            </a:r>
            <a:endParaRPr lang="en-US" sz="1200" dirty="0"/>
          </a:p>
        </p:txBody>
      </p:sp>
    </p:spTree>
    <p:extLst>
      <p:ext uri="{BB962C8B-B14F-4D97-AF65-F5344CB8AC3E}">
        <p14:creationId xmlns:p14="http://schemas.microsoft.com/office/powerpoint/2010/main" val="75442652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icture Placeholder 2">
            <a:extLst>
              <a:ext uri="{FF2B5EF4-FFF2-40B4-BE49-F238E27FC236}">
                <a16:creationId xmlns:a16="http://schemas.microsoft.com/office/drawing/2014/main" id="{3EC594E0-1C02-4B07-9A27-67B51F61B9F4}"/>
              </a:ext>
            </a:extLst>
          </p:cNvPr>
          <p:cNvSpPr>
            <a:spLocks noGrp="1"/>
          </p:cNvSpPr>
          <p:nvPr>
            <p:ph type="pic" sz="quarter" idx="10"/>
          </p:nvPr>
        </p:nvSpPr>
        <p:spPr/>
      </p:sp>
      <p:sp>
        <p:nvSpPr>
          <p:cNvPr id="23" name="Freeform: Shape 22">
            <a:extLst>
              <a:ext uri="{FF2B5EF4-FFF2-40B4-BE49-F238E27FC236}">
                <a16:creationId xmlns:a16="http://schemas.microsoft.com/office/drawing/2014/main" id="{6FA406C4-A113-484E-B86C-9C419EC5014E}"/>
              </a:ext>
            </a:extLst>
          </p:cNvPr>
          <p:cNvSpPr/>
          <p:nvPr/>
        </p:nvSpPr>
        <p:spPr>
          <a:xfrm rot="783057">
            <a:off x="392780" y="6076956"/>
            <a:ext cx="2514153" cy="2514153"/>
          </a:xfrm>
          <a:custGeom>
            <a:avLst/>
            <a:gdLst>
              <a:gd name="connsiteX0" fmla="*/ 58194 w 405041"/>
              <a:gd name="connsiteY0" fmla="*/ 58194 h 405041"/>
              <a:gd name="connsiteX1" fmla="*/ 58194 w 405041"/>
              <a:gd name="connsiteY1" fmla="*/ 346848 h 405041"/>
              <a:gd name="connsiteX2" fmla="*/ 346848 w 405041"/>
              <a:gd name="connsiteY2" fmla="*/ 346848 h 405041"/>
              <a:gd name="connsiteX3" fmla="*/ 346848 w 405041"/>
              <a:gd name="connsiteY3" fmla="*/ 58194 h 405041"/>
              <a:gd name="connsiteX4" fmla="*/ 0 w 405041"/>
              <a:gd name="connsiteY4" fmla="*/ 0 h 405041"/>
              <a:gd name="connsiteX5" fmla="*/ 405041 w 405041"/>
              <a:gd name="connsiteY5" fmla="*/ 0 h 405041"/>
              <a:gd name="connsiteX6" fmla="*/ 405041 w 405041"/>
              <a:gd name="connsiteY6" fmla="*/ 405041 h 405041"/>
              <a:gd name="connsiteX7" fmla="*/ 0 w 405041"/>
              <a:gd name="connsiteY7" fmla="*/ 405041 h 4050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05041" h="405041">
                <a:moveTo>
                  <a:pt x="58194" y="58194"/>
                </a:moveTo>
                <a:lnTo>
                  <a:pt x="58194" y="346848"/>
                </a:lnTo>
                <a:lnTo>
                  <a:pt x="346848" y="346848"/>
                </a:lnTo>
                <a:lnTo>
                  <a:pt x="346848" y="58194"/>
                </a:lnTo>
                <a:close/>
                <a:moveTo>
                  <a:pt x="0" y="0"/>
                </a:moveTo>
                <a:lnTo>
                  <a:pt x="405041" y="0"/>
                </a:lnTo>
                <a:lnTo>
                  <a:pt x="405041" y="405041"/>
                </a:lnTo>
                <a:lnTo>
                  <a:pt x="0" y="405041"/>
                </a:ln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Rounded Corners 5">
            <a:extLst>
              <a:ext uri="{FF2B5EF4-FFF2-40B4-BE49-F238E27FC236}">
                <a16:creationId xmlns:a16="http://schemas.microsoft.com/office/drawing/2014/main" id="{AA445DD7-FC2A-477D-8DF9-00363ABFD71B}"/>
              </a:ext>
            </a:extLst>
          </p:cNvPr>
          <p:cNvSpPr/>
          <p:nvPr/>
        </p:nvSpPr>
        <p:spPr>
          <a:xfrm>
            <a:off x="1029288" y="3583388"/>
            <a:ext cx="3453811" cy="2416175"/>
          </a:xfrm>
          <a:prstGeom prst="roundRect">
            <a:avLst>
              <a:gd name="adj" fmla="val 10193"/>
            </a:avLst>
          </a:prstGeom>
          <a:solidFill>
            <a:schemeClr val="bg1"/>
          </a:solidFill>
          <a:ln>
            <a:noFill/>
          </a:ln>
          <a:effectLst>
            <a:outerShdw blurRad="393700" dist="38100" dir="8100000" sx="104000" sy="104000" algn="tr" rotWithShape="0">
              <a:schemeClr val="tx1">
                <a:alpha val="6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Rounded Corners 6">
            <a:extLst>
              <a:ext uri="{FF2B5EF4-FFF2-40B4-BE49-F238E27FC236}">
                <a16:creationId xmlns:a16="http://schemas.microsoft.com/office/drawing/2014/main" id="{0F316C95-324C-47E7-8153-8229F6FD92E5}"/>
              </a:ext>
            </a:extLst>
          </p:cNvPr>
          <p:cNvSpPr/>
          <p:nvPr/>
        </p:nvSpPr>
        <p:spPr>
          <a:xfrm>
            <a:off x="4850516" y="3583388"/>
            <a:ext cx="3453811" cy="2416175"/>
          </a:xfrm>
          <a:prstGeom prst="roundRect">
            <a:avLst>
              <a:gd name="adj" fmla="val 10193"/>
            </a:avLst>
          </a:prstGeom>
          <a:solidFill>
            <a:schemeClr val="bg1"/>
          </a:solidFill>
          <a:ln>
            <a:noFill/>
          </a:ln>
          <a:effectLst>
            <a:outerShdw blurRad="393700" dist="38100" dir="8100000" sx="104000" sy="104000" algn="tr" rotWithShape="0">
              <a:schemeClr val="tx1">
                <a:alpha val="6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Freeform: Shape 21">
            <a:extLst>
              <a:ext uri="{FF2B5EF4-FFF2-40B4-BE49-F238E27FC236}">
                <a16:creationId xmlns:a16="http://schemas.microsoft.com/office/drawing/2014/main" id="{D82CF37F-5977-4FEF-999F-5DF8B20ED1A7}"/>
              </a:ext>
            </a:extLst>
          </p:cNvPr>
          <p:cNvSpPr/>
          <p:nvPr/>
        </p:nvSpPr>
        <p:spPr>
          <a:xfrm>
            <a:off x="4039165" y="-2393934"/>
            <a:ext cx="3187390" cy="3187390"/>
          </a:xfrm>
          <a:custGeom>
            <a:avLst/>
            <a:gdLst>
              <a:gd name="connsiteX0" fmla="*/ 816368 w 1632736"/>
              <a:gd name="connsiteY0" fmla="*/ 199331 h 1632736"/>
              <a:gd name="connsiteX1" fmla="*/ 199331 w 1632736"/>
              <a:gd name="connsiteY1" fmla="*/ 816368 h 1632736"/>
              <a:gd name="connsiteX2" fmla="*/ 816368 w 1632736"/>
              <a:gd name="connsiteY2" fmla="*/ 1433405 h 1632736"/>
              <a:gd name="connsiteX3" fmla="*/ 1433405 w 1632736"/>
              <a:gd name="connsiteY3" fmla="*/ 816368 h 1632736"/>
              <a:gd name="connsiteX4" fmla="*/ 816368 w 1632736"/>
              <a:gd name="connsiteY4" fmla="*/ 199331 h 1632736"/>
              <a:gd name="connsiteX5" fmla="*/ 816368 w 1632736"/>
              <a:gd name="connsiteY5" fmla="*/ 0 h 1632736"/>
              <a:gd name="connsiteX6" fmla="*/ 1632736 w 1632736"/>
              <a:gd name="connsiteY6" fmla="*/ 816368 h 1632736"/>
              <a:gd name="connsiteX7" fmla="*/ 816368 w 1632736"/>
              <a:gd name="connsiteY7" fmla="*/ 1632736 h 1632736"/>
              <a:gd name="connsiteX8" fmla="*/ 0 w 1632736"/>
              <a:gd name="connsiteY8" fmla="*/ 816368 h 1632736"/>
              <a:gd name="connsiteX9" fmla="*/ 816368 w 1632736"/>
              <a:gd name="connsiteY9" fmla="*/ 0 h 16327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632736" h="1632736">
                <a:moveTo>
                  <a:pt x="816368" y="199331"/>
                </a:moveTo>
                <a:cubicBezTo>
                  <a:pt x="475588" y="199331"/>
                  <a:pt x="199331" y="475588"/>
                  <a:pt x="199331" y="816368"/>
                </a:cubicBezTo>
                <a:cubicBezTo>
                  <a:pt x="199331" y="1157148"/>
                  <a:pt x="475588" y="1433405"/>
                  <a:pt x="816368" y="1433405"/>
                </a:cubicBezTo>
                <a:cubicBezTo>
                  <a:pt x="1157148" y="1433405"/>
                  <a:pt x="1433405" y="1157148"/>
                  <a:pt x="1433405" y="816368"/>
                </a:cubicBezTo>
                <a:cubicBezTo>
                  <a:pt x="1433405" y="475588"/>
                  <a:pt x="1157148" y="199331"/>
                  <a:pt x="816368" y="199331"/>
                </a:cubicBezTo>
                <a:close/>
                <a:moveTo>
                  <a:pt x="816368" y="0"/>
                </a:moveTo>
                <a:cubicBezTo>
                  <a:pt x="1267236" y="0"/>
                  <a:pt x="1632736" y="365500"/>
                  <a:pt x="1632736" y="816368"/>
                </a:cubicBezTo>
                <a:cubicBezTo>
                  <a:pt x="1632736" y="1267236"/>
                  <a:pt x="1267236" y="1632736"/>
                  <a:pt x="816368" y="1632736"/>
                </a:cubicBezTo>
                <a:cubicBezTo>
                  <a:pt x="365500" y="1632736"/>
                  <a:pt x="0" y="1267236"/>
                  <a:pt x="0" y="816368"/>
                </a:cubicBezTo>
                <a:cubicBezTo>
                  <a:pt x="0" y="365500"/>
                  <a:pt x="365500" y="0"/>
                  <a:pt x="816368" y="0"/>
                </a:cubicBez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4" name="Freeform: Shape 23">
            <a:extLst>
              <a:ext uri="{FF2B5EF4-FFF2-40B4-BE49-F238E27FC236}">
                <a16:creationId xmlns:a16="http://schemas.microsoft.com/office/drawing/2014/main" id="{F81A0973-7A73-44FE-AE35-57A487E2ACC8}"/>
              </a:ext>
            </a:extLst>
          </p:cNvPr>
          <p:cNvSpPr/>
          <p:nvPr/>
        </p:nvSpPr>
        <p:spPr>
          <a:xfrm rot="20700000">
            <a:off x="5709786" y="1890445"/>
            <a:ext cx="216523" cy="216523"/>
          </a:xfrm>
          <a:custGeom>
            <a:avLst/>
            <a:gdLst>
              <a:gd name="connsiteX0" fmla="*/ 58194 w 405041"/>
              <a:gd name="connsiteY0" fmla="*/ 58194 h 405041"/>
              <a:gd name="connsiteX1" fmla="*/ 58194 w 405041"/>
              <a:gd name="connsiteY1" fmla="*/ 346848 h 405041"/>
              <a:gd name="connsiteX2" fmla="*/ 346848 w 405041"/>
              <a:gd name="connsiteY2" fmla="*/ 346848 h 405041"/>
              <a:gd name="connsiteX3" fmla="*/ 346848 w 405041"/>
              <a:gd name="connsiteY3" fmla="*/ 58194 h 405041"/>
              <a:gd name="connsiteX4" fmla="*/ 0 w 405041"/>
              <a:gd name="connsiteY4" fmla="*/ 0 h 405041"/>
              <a:gd name="connsiteX5" fmla="*/ 405041 w 405041"/>
              <a:gd name="connsiteY5" fmla="*/ 0 h 405041"/>
              <a:gd name="connsiteX6" fmla="*/ 405041 w 405041"/>
              <a:gd name="connsiteY6" fmla="*/ 405041 h 405041"/>
              <a:gd name="connsiteX7" fmla="*/ 0 w 405041"/>
              <a:gd name="connsiteY7" fmla="*/ 405041 h 4050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05041" h="405041">
                <a:moveTo>
                  <a:pt x="58194" y="58194"/>
                </a:moveTo>
                <a:lnTo>
                  <a:pt x="58194" y="346848"/>
                </a:lnTo>
                <a:lnTo>
                  <a:pt x="346848" y="346848"/>
                </a:lnTo>
                <a:lnTo>
                  <a:pt x="346848" y="58194"/>
                </a:lnTo>
                <a:close/>
                <a:moveTo>
                  <a:pt x="0" y="0"/>
                </a:moveTo>
                <a:lnTo>
                  <a:pt x="405041" y="0"/>
                </a:lnTo>
                <a:lnTo>
                  <a:pt x="405041" y="405041"/>
                </a:lnTo>
                <a:lnTo>
                  <a:pt x="0" y="405041"/>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Freeform: Shape 24">
            <a:extLst>
              <a:ext uri="{FF2B5EF4-FFF2-40B4-BE49-F238E27FC236}">
                <a16:creationId xmlns:a16="http://schemas.microsoft.com/office/drawing/2014/main" id="{E51F5114-6936-4B33-9144-139147C5D9A9}"/>
              </a:ext>
            </a:extLst>
          </p:cNvPr>
          <p:cNvSpPr/>
          <p:nvPr/>
        </p:nvSpPr>
        <p:spPr>
          <a:xfrm flipV="1">
            <a:off x="598186" y="2355881"/>
            <a:ext cx="186546" cy="186546"/>
          </a:xfrm>
          <a:custGeom>
            <a:avLst/>
            <a:gdLst>
              <a:gd name="connsiteX0" fmla="*/ 816368 w 1632736"/>
              <a:gd name="connsiteY0" fmla="*/ 199331 h 1632736"/>
              <a:gd name="connsiteX1" fmla="*/ 199331 w 1632736"/>
              <a:gd name="connsiteY1" fmla="*/ 816368 h 1632736"/>
              <a:gd name="connsiteX2" fmla="*/ 816368 w 1632736"/>
              <a:gd name="connsiteY2" fmla="*/ 1433405 h 1632736"/>
              <a:gd name="connsiteX3" fmla="*/ 1433405 w 1632736"/>
              <a:gd name="connsiteY3" fmla="*/ 816368 h 1632736"/>
              <a:gd name="connsiteX4" fmla="*/ 816368 w 1632736"/>
              <a:gd name="connsiteY4" fmla="*/ 199331 h 1632736"/>
              <a:gd name="connsiteX5" fmla="*/ 816368 w 1632736"/>
              <a:gd name="connsiteY5" fmla="*/ 0 h 1632736"/>
              <a:gd name="connsiteX6" fmla="*/ 1632736 w 1632736"/>
              <a:gd name="connsiteY6" fmla="*/ 816368 h 1632736"/>
              <a:gd name="connsiteX7" fmla="*/ 816368 w 1632736"/>
              <a:gd name="connsiteY7" fmla="*/ 1632736 h 1632736"/>
              <a:gd name="connsiteX8" fmla="*/ 0 w 1632736"/>
              <a:gd name="connsiteY8" fmla="*/ 816368 h 1632736"/>
              <a:gd name="connsiteX9" fmla="*/ 816368 w 1632736"/>
              <a:gd name="connsiteY9" fmla="*/ 0 h 16327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632736" h="1632736">
                <a:moveTo>
                  <a:pt x="816368" y="199331"/>
                </a:moveTo>
                <a:cubicBezTo>
                  <a:pt x="475588" y="199331"/>
                  <a:pt x="199331" y="475588"/>
                  <a:pt x="199331" y="816368"/>
                </a:cubicBezTo>
                <a:cubicBezTo>
                  <a:pt x="199331" y="1157148"/>
                  <a:pt x="475588" y="1433405"/>
                  <a:pt x="816368" y="1433405"/>
                </a:cubicBezTo>
                <a:cubicBezTo>
                  <a:pt x="1157148" y="1433405"/>
                  <a:pt x="1433405" y="1157148"/>
                  <a:pt x="1433405" y="816368"/>
                </a:cubicBezTo>
                <a:cubicBezTo>
                  <a:pt x="1433405" y="475588"/>
                  <a:pt x="1157148" y="199331"/>
                  <a:pt x="816368" y="199331"/>
                </a:cubicBezTo>
                <a:close/>
                <a:moveTo>
                  <a:pt x="816368" y="0"/>
                </a:moveTo>
                <a:cubicBezTo>
                  <a:pt x="1267236" y="0"/>
                  <a:pt x="1632736" y="365500"/>
                  <a:pt x="1632736" y="816368"/>
                </a:cubicBezTo>
                <a:cubicBezTo>
                  <a:pt x="1632736" y="1267236"/>
                  <a:pt x="1267236" y="1632736"/>
                  <a:pt x="816368" y="1632736"/>
                </a:cubicBezTo>
                <a:cubicBezTo>
                  <a:pt x="365500" y="1632736"/>
                  <a:pt x="0" y="1267236"/>
                  <a:pt x="0" y="816368"/>
                </a:cubicBezTo>
                <a:cubicBezTo>
                  <a:pt x="0" y="365500"/>
                  <a:pt x="365500" y="0"/>
                  <a:pt x="816368" y="0"/>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6" name="Freeform: Shape 25">
            <a:extLst>
              <a:ext uri="{FF2B5EF4-FFF2-40B4-BE49-F238E27FC236}">
                <a16:creationId xmlns:a16="http://schemas.microsoft.com/office/drawing/2014/main" id="{69E87E3F-4621-4E04-8F95-A9221A0C9706}"/>
              </a:ext>
            </a:extLst>
          </p:cNvPr>
          <p:cNvSpPr/>
          <p:nvPr/>
        </p:nvSpPr>
        <p:spPr>
          <a:xfrm rot="800427">
            <a:off x="4411975" y="722058"/>
            <a:ext cx="286186" cy="246712"/>
          </a:xfrm>
          <a:custGeom>
            <a:avLst/>
            <a:gdLst>
              <a:gd name="connsiteX0" fmla="*/ 289836 w 579673"/>
              <a:gd name="connsiteY0" fmla="*/ 118723 h 499718"/>
              <a:gd name="connsiteX1" fmla="*/ 101812 w 579673"/>
              <a:gd name="connsiteY1" fmla="*/ 442901 h 499718"/>
              <a:gd name="connsiteX2" fmla="*/ 477860 w 579673"/>
              <a:gd name="connsiteY2" fmla="*/ 442901 h 499718"/>
              <a:gd name="connsiteX3" fmla="*/ 289837 w 579673"/>
              <a:gd name="connsiteY3" fmla="*/ 0 h 499718"/>
              <a:gd name="connsiteX4" fmla="*/ 579673 w 579673"/>
              <a:gd name="connsiteY4" fmla="*/ 499718 h 499718"/>
              <a:gd name="connsiteX5" fmla="*/ 0 w 579673"/>
              <a:gd name="connsiteY5" fmla="*/ 499718 h 4997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79673" h="499718">
                <a:moveTo>
                  <a:pt x="289836" y="118723"/>
                </a:moveTo>
                <a:lnTo>
                  <a:pt x="101812" y="442901"/>
                </a:lnTo>
                <a:lnTo>
                  <a:pt x="477860" y="442901"/>
                </a:lnTo>
                <a:close/>
                <a:moveTo>
                  <a:pt x="289837" y="0"/>
                </a:moveTo>
                <a:lnTo>
                  <a:pt x="579673" y="499718"/>
                </a:lnTo>
                <a:lnTo>
                  <a:pt x="0" y="499718"/>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7" name="Oval 26">
            <a:extLst>
              <a:ext uri="{FF2B5EF4-FFF2-40B4-BE49-F238E27FC236}">
                <a16:creationId xmlns:a16="http://schemas.microsoft.com/office/drawing/2014/main" id="{B72CCE98-FF87-420A-8E68-5A82DC508DCC}"/>
              </a:ext>
            </a:extLst>
          </p:cNvPr>
          <p:cNvSpPr/>
          <p:nvPr/>
        </p:nvSpPr>
        <p:spPr>
          <a:xfrm>
            <a:off x="4850516" y="6118874"/>
            <a:ext cx="162359" cy="162359"/>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Freeform: Shape 27">
            <a:extLst>
              <a:ext uri="{FF2B5EF4-FFF2-40B4-BE49-F238E27FC236}">
                <a16:creationId xmlns:a16="http://schemas.microsoft.com/office/drawing/2014/main" id="{F029691B-54FC-4E8B-AC04-D360DE4C9FFA}"/>
              </a:ext>
            </a:extLst>
          </p:cNvPr>
          <p:cNvSpPr/>
          <p:nvPr/>
        </p:nvSpPr>
        <p:spPr>
          <a:xfrm rot="845491">
            <a:off x="549988" y="5117359"/>
            <a:ext cx="216523" cy="216523"/>
          </a:xfrm>
          <a:custGeom>
            <a:avLst/>
            <a:gdLst>
              <a:gd name="connsiteX0" fmla="*/ 58194 w 405041"/>
              <a:gd name="connsiteY0" fmla="*/ 58194 h 405041"/>
              <a:gd name="connsiteX1" fmla="*/ 58194 w 405041"/>
              <a:gd name="connsiteY1" fmla="*/ 346848 h 405041"/>
              <a:gd name="connsiteX2" fmla="*/ 346848 w 405041"/>
              <a:gd name="connsiteY2" fmla="*/ 346848 h 405041"/>
              <a:gd name="connsiteX3" fmla="*/ 346848 w 405041"/>
              <a:gd name="connsiteY3" fmla="*/ 58194 h 405041"/>
              <a:gd name="connsiteX4" fmla="*/ 0 w 405041"/>
              <a:gd name="connsiteY4" fmla="*/ 0 h 405041"/>
              <a:gd name="connsiteX5" fmla="*/ 405041 w 405041"/>
              <a:gd name="connsiteY5" fmla="*/ 0 h 405041"/>
              <a:gd name="connsiteX6" fmla="*/ 405041 w 405041"/>
              <a:gd name="connsiteY6" fmla="*/ 405041 h 405041"/>
              <a:gd name="connsiteX7" fmla="*/ 0 w 405041"/>
              <a:gd name="connsiteY7" fmla="*/ 405041 h 4050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05041" h="405041">
                <a:moveTo>
                  <a:pt x="58194" y="58194"/>
                </a:moveTo>
                <a:lnTo>
                  <a:pt x="58194" y="346848"/>
                </a:lnTo>
                <a:lnTo>
                  <a:pt x="346848" y="346848"/>
                </a:lnTo>
                <a:lnTo>
                  <a:pt x="346848" y="58194"/>
                </a:lnTo>
                <a:close/>
                <a:moveTo>
                  <a:pt x="0" y="0"/>
                </a:moveTo>
                <a:lnTo>
                  <a:pt x="405041" y="0"/>
                </a:lnTo>
                <a:lnTo>
                  <a:pt x="405041" y="405041"/>
                </a:lnTo>
                <a:lnTo>
                  <a:pt x="0" y="405041"/>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C253D034-F0D6-4B1C-893D-C0D9E5C850F4}"/>
              </a:ext>
            </a:extLst>
          </p:cNvPr>
          <p:cNvSpPr>
            <a:spLocks noGrp="1"/>
          </p:cNvSpPr>
          <p:nvPr>
            <p:ph type="title"/>
          </p:nvPr>
        </p:nvSpPr>
        <p:spPr/>
        <p:txBody>
          <a:bodyPr/>
          <a:lstStyle/>
          <a:p>
            <a:r>
              <a:rPr lang="en-US" sz="4000">
                <a:latin typeface="+mj-lt"/>
              </a:rPr>
              <a:t>Facilitate </a:t>
            </a:r>
            <a:br>
              <a:rPr lang="en-US" sz="4000">
                <a:latin typeface="+mj-lt"/>
              </a:rPr>
            </a:br>
            <a:r>
              <a:rPr lang="en-US" sz="4000">
                <a:solidFill>
                  <a:schemeClr val="accent3"/>
                </a:solidFill>
                <a:latin typeface="+mj-lt"/>
              </a:rPr>
              <a:t>Your </a:t>
            </a:r>
            <a:r>
              <a:rPr lang="en-US" sz="4000">
                <a:solidFill>
                  <a:schemeClr val="accent5"/>
                </a:solidFill>
                <a:latin typeface="+mj-lt"/>
              </a:rPr>
              <a:t>Children</a:t>
            </a:r>
            <a:endParaRPr lang="en-US" sz="4000" dirty="0">
              <a:solidFill>
                <a:schemeClr val="accent5"/>
              </a:solidFill>
              <a:latin typeface="+mj-lt"/>
            </a:endParaRPr>
          </a:p>
        </p:txBody>
      </p:sp>
      <p:sp>
        <p:nvSpPr>
          <p:cNvPr id="14" name="Text Placeholder 13">
            <a:extLst>
              <a:ext uri="{FF2B5EF4-FFF2-40B4-BE49-F238E27FC236}">
                <a16:creationId xmlns:a16="http://schemas.microsoft.com/office/drawing/2014/main" id="{F91208D6-5FD1-470F-9E6B-B1F9C16F0F76}"/>
              </a:ext>
            </a:extLst>
          </p:cNvPr>
          <p:cNvSpPr>
            <a:spLocks noGrp="1"/>
          </p:cNvSpPr>
          <p:nvPr>
            <p:ph type="body" sz="quarter" idx="19"/>
          </p:nvPr>
        </p:nvSpPr>
        <p:spPr/>
        <p:txBody>
          <a:bodyPr/>
          <a:lstStyle/>
          <a:p>
            <a:r>
              <a:rPr lang="en-US" sz="1200"/>
              <a:t>Fusce condimentum urna ligula, in viverra neque eleifend vitae. Donec sed elit quis felis aliquam de bibendum ac ut neque. Nunc vitae de lobortis enim. Mauris laoreet lobortis auctor. Pellentesque quis quam ut mauris volutpat tincidunt id ut.</a:t>
            </a:r>
            <a:endParaRPr lang="en-US" sz="1200" dirty="0"/>
          </a:p>
        </p:txBody>
      </p:sp>
      <p:sp>
        <p:nvSpPr>
          <p:cNvPr id="8" name="Text Placeholder 7">
            <a:extLst>
              <a:ext uri="{FF2B5EF4-FFF2-40B4-BE49-F238E27FC236}">
                <a16:creationId xmlns:a16="http://schemas.microsoft.com/office/drawing/2014/main" id="{12E73CD0-4AD8-4426-93F0-B29B695BCFF5}"/>
              </a:ext>
            </a:extLst>
          </p:cNvPr>
          <p:cNvSpPr>
            <a:spLocks noGrp="1"/>
          </p:cNvSpPr>
          <p:nvPr>
            <p:ph type="body" sz="quarter" idx="14"/>
          </p:nvPr>
        </p:nvSpPr>
        <p:spPr/>
        <p:txBody>
          <a:bodyPr/>
          <a:lstStyle/>
          <a:p>
            <a:r>
              <a:rPr kumimoji="0" lang="en-US" sz="3600" b="1" i="0" u="none" strike="noStrike" kern="1200" cap="none" spc="0" normalizeH="0" baseline="0" noProof="0">
                <a:ln>
                  <a:noFill/>
                </a:ln>
                <a:solidFill>
                  <a:schemeClr val="accent5"/>
                </a:solidFill>
                <a:effectLst/>
                <a:uLnTx/>
                <a:uFillTx/>
                <a:latin typeface="+mj-lt"/>
                <a:ea typeface="+mn-ea"/>
                <a:cs typeface="+mn-cs"/>
              </a:rPr>
              <a:t>01</a:t>
            </a:r>
            <a:endParaRPr lang="en-ID" dirty="0">
              <a:solidFill>
                <a:schemeClr val="accent5"/>
              </a:solidFill>
              <a:latin typeface="+mj-lt"/>
            </a:endParaRPr>
          </a:p>
        </p:txBody>
      </p:sp>
      <p:sp>
        <p:nvSpPr>
          <p:cNvPr id="9" name="Text Placeholder 8">
            <a:extLst>
              <a:ext uri="{FF2B5EF4-FFF2-40B4-BE49-F238E27FC236}">
                <a16:creationId xmlns:a16="http://schemas.microsoft.com/office/drawing/2014/main" id="{0B0013A8-48BC-44BA-B300-C07B0690651C}"/>
              </a:ext>
            </a:extLst>
          </p:cNvPr>
          <p:cNvSpPr>
            <a:spLocks noGrp="1"/>
          </p:cNvSpPr>
          <p:nvPr>
            <p:ph type="body" sz="quarter" idx="17"/>
          </p:nvPr>
        </p:nvSpPr>
        <p:spPr/>
        <p:txBody>
          <a:bodyPr/>
          <a:lstStyle/>
          <a:p>
            <a:r>
              <a:rPr lang="en-US" sz="1200"/>
              <a:t>Fusce condimentum urna ligula, in viverra neque eleifend vitae. Donec sed elit quis felis.</a:t>
            </a:r>
            <a:endParaRPr lang="en-US" sz="1200" dirty="0"/>
          </a:p>
        </p:txBody>
      </p:sp>
      <p:sp>
        <p:nvSpPr>
          <p:cNvPr id="13" name="Text Placeholder 12">
            <a:extLst>
              <a:ext uri="{FF2B5EF4-FFF2-40B4-BE49-F238E27FC236}">
                <a16:creationId xmlns:a16="http://schemas.microsoft.com/office/drawing/2014/main" id="{1D226473-022F-4026-A0B6-1C787A49A851}"/>
              </a:ext>
            </a:extLst>
          </p:cNvPr>
          <p:cNvSpPr>
            <a:spLocks noGrp="1"/>
          </p:cNvSpPr>
          <p:nvPr>
            <p:ph type="body" sz="quarter" idx="18"/>
          </p:nvPr>
        </p:nvSpPr>
        <p:spPr/>
        <p:txBody>
          <a:bodyPr/>
          <a:lstStyle/>
          <a:p>
            <a:r>
              <a:rPr lang="en-US" sz="1400">
                <a:solidFill>
                  <a:schemeClr val="accent5"/>
                </a:solidFill>
                <a:latin typeface="+mj-lt"/>
              </a:rPr>
              <a:t>Education for better life</a:t>
            </a:r>
            <a:endParaRPr lang="en-US" sz="1400" dirty="0">
              <a:solidFill>
                <a:schemeClr val="accent5"/>
              </a:solidFill>
              <a:latin typeface="+mj-lt"/>
            </a:endParaRPr>
          </a:p>
        </p:txBody>
      </p:sp>
      <p:sp>
        <p:nvSpPr>
          <p:cNvPr id="15" name="Text Placeholder 14">
            <a:extLst>
              <a:ext uri="{FF2B5EF4-FFF2-40B4-BE49-F238E27FC236}">
                <a16:creationId xmlns:a16="http://schemas.microsoft.com/office/drawing/2014/main" id="{0B768D53-1452-4FDD-8457-79B9C1B83787}"/>
              </a:ext>
            </a:extLst>
          </p:cNvPr>
          <p:cNvSpPr>
            <a:spLocks noGrp="1"/>
          </p:cNvSpPr>
          <p:nvPr>
            <p:ph type="body" sz="quarter" idx="20"/>
          </p:nvPr>
        </p:nvSpPr>
        <p:spPr/>
        <p:txBody>
          <a:bodyPr/>
          <a:lstStyle/>
          <a:p>
            <a:pPr algn="ctr"/>
            <a:r>
              <a:rPr kumimoji="0" lang="en-US" sz="3600" b="1" i="0" u="none" strike="noStrike" kern="1200" cap="none" spc="0" normalizeH="0" baseline="0" noProof="0">
                <a:ln>
                  <a:noFill/>
                </a:ln>
                <a:solidFill>
                  <a:schemeClr val="accent3"/>
                </a:solidFill>
                <a:effectLst/>
                <a:uLnTx/>
                <a:uFillTx/>
                <a:latin typeface="+mj-lt"/>
                <a:ea typeface="+mn-ea"/>
                <a:cs typeface="+mn-cs"/>
              </a:rPr>
              <a:t>02</a:t>
            </a:r>
            <a:endParaRPr lang="en-ID" dirty="0">
              <a:solidFill>
                <a:schemeClr val="accent3"/>
              </a:solidFill>
              <a:latin typeface="+mj-lt"/>
            </a:endParaRPr>
          </a:p>
        </p:txBody>
      </p:sp>
      <p:sp>
        <p:nvSpPr>
          <p:cNvPr id="16" name="Text Placeholder 15">
            <a:extLst>
              <a:ext uri="{FF2B5EF4-FFF2-40B4-BE49-F238E27FC236}">
                <a16:creationId xmlns:a16="http://schemas.microsoft.com/office/drawing/2014/main" id="{FC20BC0C-F6C4-44CC-BB58-377463837993}"/>
              </a:ext>
            </a:extLst>
          </p:cNvPr>
          <p:cNvSpPr>
            <a:spLocks noGrp="1"/>
          </p:cNvSpPr>
          <p:nvPr>
            <p:ph type="body" sz="quarter" idx="21"/>
          </p:nvPr>
        </p:nvSpPr>
        <p:spPr/>
        <p:txBody>
          <a:bodyPr/>
          <a:lstStyle/>
          <a:p>
            <a:r>
              <a:rPr lang="en-US" sz="1200"/>
              <a:t>Fusce condimentum urna ligula, in viverra neque eleifend vitae. Donec sed elit quis felis.</a:t>
            </a:r>
            <a:endParaRPr lang="en-US" sz="1200" dirty="0"/>
          </a:p>
        </p:txBody>
      </p:sp>
      <p:sp>
        <p:nvSpPr>
          <p:cNvPr id="17" name="Text Placeholder 16">
            <a:extLst>
              <a:ext uri="{FF2B5EF4-FFF2-40B4-BE49-F238E27FC236}">
                <a16:creationId xmlns:a16="http://schemas.microsoft.com/office/drawing/2014/main" id="{BEE0BEA0-B51A-4228-9CF9-179CCDD6702E}"/>
              </a:ext>
            </a:extLst>
          </p:cNvPr>
          <p:cNvSpPr>
            <a:spLocks noGrp="1"/>
          </p:cNvSpPr>
          <p:nvPr>
            <p:ph type="body" sz="quarter" idx="22"/>
          </p:nvPr>
        </p:nvSpPr>
        <p:spPr>
          <a:xfrm>
            <a:off x="5260174" y="4592992"/>
            <a:ext cx="2639226" cy="310896"/>
          </a:xfrm>
        </p:spPr>
        <p:txBody>
          <a:bodyPr/>
          <a:lstStyle/>
          <a:p>
            <a:r>
              <a:rPr lang="en-US" sz="1400">
                <a:solidFill>
                  <a:schemeClr val="accent3"/>
                </a:solidFill>
                <a:latin typeface="+mj-lt"/>
              </a:rPr>
              <a:t>We’re on a journey together</a:t>
            </a:r>
            <a:endParaRPr lang="en-US" sz="1400" dirty="0">
              <a:solidFill>
                <a:schemeClr val="accent3"/>
              </a:solidFill>
              <a:latin typeface="+mj-lt"/>
            </a:endParaRPr>
          </a:p>
        </p:txBody>
      </p:sp>
    </p:spTree>
    <p:extLst>
      <p:ext uri="{BB962C8B-B14F-4D97-AF65-F5344CB8AC3E}">
        <p14:creationId xmlns:p14="http://schemas.microsoft.com/office/powerpoint/2010/main" val="357914562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reeform: Shape 1">
            <a:extLst>
              <a:ext uri="{FF2B5EF4-FFF2-40B4-BE49-F238E27FC236}">
                <a16:creationId xmlns:a16="http://schemas.microsoft.com/office/drawing/2014/main" id="{4C2C7DE3-A155-4149-B656-A8D054638D9C}"/>
              </a:ext>
            </a:extLst>
          </p:cNvPr>
          <p:cNvSpPr/>
          <p:nvPr/>
        </p:nvSpPr>
        <p:spPr>
          <a:xfrm flipH="1">
            <a:off x="7113587" y="0"/>
            <a:ext cx="5078411" cy="6858000"/>
          </a:xfrm>
          <a:custGeom>
            <a:avLst/>
            <a:gdLst>
              <a:gd name="connsiteX0" fmla="*/ 0 w 7857785"/>
              <a:gd name="connsiteY0" fmla="*/ 0 h 6858000"/>
              <a:gd name="connsiteX1" fmla="*/ 252299 w 7857785"/>
              <a:gd name="connsiteY1" fmla="*/ 0 h 6858000"/>
              <a:gd name="connsiteX2" fmla="*/ 2019300 w 7857785"/>
              <a:gd name="connsiteY2" fmla="*/ 0 h 6858000"/>
              <a:gd name="connsiteX3" fmla="*/ 6284718 w 7857785"/>
              <a:gd name="connsiteY3" fmla="*/ 0 h 6858000"/>
              <a:gd name="connsiteX4" fmla="*/ 6446842 w 7857785"/>
              <a:gd name="connsiteY4" fmla="*/ 154571 h 6858000"/>
              <a:gd name="connsiteX5" fmla="*/ 7857785 w 7857785"/>
              <a:gd name="connsiteY5" fmla="*/ 3560889 h 6858000"/>
              <a:gd name="connsiteX6" fmla="*/ 6606348 w 7857785"/>
              <a:gd name="connsiteY6" fmla="*/ 6799907 h 6858000"/>
              <a:gd name="connsiteX7" fmla="*/ 6550962 w 7857785"/>
              <a:gd name="connsiteY7" fmla="*/ 6858000 h 6858000"/>
              <a:gd name="connsiteX8" fmla="*/ 2019300 w 7857785"/>
              <a:gd name="connsiteY8" fmla="*/ 6858000 h 6858000"/>
              <a:gd name="connsiteX9" fmla="*/ 252299 w 7857785"/>
              <a:gd name="connsiteY9" fmla="*/ 6858000 h 6858000"/>
              <a:gd name="connsiteX10" fmla="*/ 0 w 7857785"/>
              <a:gd name="connsiteY10"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7857785" h="6858000">
                <a:moveTo>
                  <a:pt x="0" y="0"/>
                </a:moveTo>
                <a:lnTo>
                  <a:pt x="252299" y="0"/>
                </a:lnTo>
                <a:lnTo>
                  <a:pt x="2019300" y="0"/>
                </a:lnTo>
                <a:lnTo>
                  <a:pt x="6284718" y="0"/>
                </a:lnTo>
                <a:lnTo>
                  <a:pt x="6446842" y="154571"/>
                </a:lnTo>
                <a:cubicBezTo>
                  <a:pt x="7318595" y="1026324"/>
                  <a:pt x="7857785" y="2230639"/>
                  <a:pt x="7857785" y="3560889"/>
                </a:cubicBezTo>
                <a:cubicBezTo>
                  <a:pt x="7857785" y="4807999"/>
                  <a:pt x="7383888" y="5944423"/>
                  <a:pt x="6606348" y="6799907"/>
                </a:cubicBezTo>
                <a:lnTo>
                  <a:pt x="6550962" y="6858000"/>
                </a:lnTo>
                <a:lnTo>
                  <a:pt x="2019300" y="6858000"/>
                </a:lnTo>
                <a:lnTo>
                  <a:pt x="252299" y="6858000"/>
                </a:lnTo>
                <a:lnTo>
                  <a:pt x="0" y="6858000"/>
                </a:ln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ID"/>
          </a:p>
        </p:txBody>
      </p:sp>
      <p:sp>
        <p:nvSpPr>
          <p:cNvPr id="17" name="Freeform: Shape 16">
            <a:extLst>
              <a:ext uri="{FF2B5EF4-FFF2-40B4-BE49-F238E27FC236}">
                <a16:creationId xmlns:a16="http://schemas.microsoft.com/office/drawing/2014/main" id="{34FE60E4-524D-4AD0-9486-3942BC08296F}"/>
              </a:ext>
            </a:extLst>
          </p:cNvPr>
          <p:cNvSpPr/>
          <p:nvPr/>
        </p:nvSpPr>
        <p:spPr>
          <a:xfrm>
            <a:off x="335399" y="-1721938"/>
            <a:ext cx="2529602" cy="2529602"/>
          </a:xfrm>
          <a:custGeom>
            <a:avLst/>
            <a:gdLst>
              <a:gd name="connsiteX0" fmla="*/ 816368 w 1632736"/>
              <a:gd name="connsiteY0" fmla="*/ 199331 h 1632736"/>
              <a:gd name="connsiteX1" fmla="*/ 199331 w 1632736"/>
              <a:gd name="connsiteY1" fmla="*/ 816368 h 1632736"/>
              <a:gd name="connsiteX2" fmla="*/ 816368 w 1632736"/>
              <a:gd name="connsiteY2" fmla="*/ 1433405 h 1632736"/>
              <a:gd name="connsiteX3" fmla="*/ 1433405 w 1632736"/>
              <a:gd name="connsiteY3" fmla="*/ 816368 h 1632736"/>
              <a:gd name="connsiteX4" fmla="*/ 816368 w 1632736"/>
              <a:gd name="connsiteY4" fmla="*/ 199331 h 1632736"/>
              <a:gd name="connsiteX5" fmla="*/ 816368 w 1632736"/>
              <a:gd name="connsiteY5" fmla="*/ 0 h 1632736"/>
              <a:gd name="connsiteX6" fmla="*/ 1632736 w 1632736"/>
              <a:gd name="connsiteY6" fmla="*/ 816368 h 1632736"/>
              <a:gd name="connsiteX7" fmla="*/ 816368 w 1632736"/>
              <a:gd name="connsiteY7" fmla="*/ 1632736 h 1632736"/>
              <a:gd name="connsiteX8" fmla="*/ 0 w 1632736"/>
              <a:gd name="connsiteY8" fmla="*/ 816368 h 1632736"/>
              <a:gd name="connsiteX9" fmla="*/ 816368 w 1632736"/>
              <a:gd name="connsiteY9" fmla="*/ 0 h 16327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632736" h="1632736">
                <a:moveTo>
                  <a:pt x="816368" y="199331"/>
                </a:moveTo>
                <a:cubicBezTo>
                  <a:pt x="475588" y="199331"/>
                  <a:pt x="199331" y="475588"/>
                  <a:pt x="199331" y="816368"/>
                </a:cubicBezTo>
                <a:cubicBezTo>
                  <a:pt x="199331" y="1157148"/>
                  <a:pt x="475588" y="1433405"/>
                  <a:pt x="816368" y="1433405"/>
                </a:cubicBezTo>
                <a:cubicBezTo>
                  <a:pt x="1157148" y="1433405"/>
                  <a:pt x="1433405" y="1157148"/>
                  <a:pt x="1433405" y="816368"/>
                </a:cubicBezTo>
                <a:cubicBezTo>
                  <a:pt x="1433405" y="475588"/>
                  <a:pt x="1157148" y="199331"/>
                  <a:pt x="816368" y="199331"/>
                </a:cubicBezTo>
                <a:close/>
                <a:moveTo>
                  <a:pt x="816368" y="0"/>
                </a:moveTo>
                <a:cubicBezTo>
                  <a:pt x="1267236" y="0"/>
                  <a:pt x="1632736" y="365500"/>
                  <a:pt x="1632736" y="816368"/>
                </a:cubicBezTo>
                <a:cubicBezTo>
                  <a:pt x="1632736" y="1267236"/>
                  <a:pt x="1267236" y="1632736"/>
                  <a:pt x="816368" y="1632736"/>
                </a:cubicBezTo>
                <a:cubicBezTo>
                  <a:pt x="365500" y="1632736"/>
                  <a:pt x="0" y="1267236"/>
                  <a:pt x="0" y="816368"/>
                </a:cubicBezTo>
                <a:cubicBezTo>
                  <a:pt x="0" y="365500"/>
                  <a:pt x="365500" y="0"/>
                  <a:pt x="816368" y="0"/>
                </a:cubicBez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8" name="Freeform: Shape 17">
            <a:extLst>
              <a:ext uri="{FF2B5EF4-FFF2-40B4-BE49-F238E27FC236}">
                <a16:creationId xmlns:a16="http://schemas.microsoft.com/office/drawing/2014/main" id="{72BD1EC8-D324-4693-BBF5-27CA3B664B2D}"/>
              </a:ext>
            </a:extLst>
          </p:cNvPr>
          <p:cNvSpPr/>
          <p:nvPr/>
        </p:nvSpPr>
        <p:spPr>
          <a:xfrm rot="3064889">
            <a:off x="2395233" y="5847855"/>
            <a:ext cx="2265211" cy="1952764"/>
          </a:xfrm>
          <a:custGeom>
            <a:avLst/>
            <a:gdLst>
              <a:gd name="connsiteX0" fmla="*/ 289836 w 579673"/>
              <a:gd name="connsiteY0" fmla="*/ 118723 h 499718"/>
              <a:gd name="connsiteX1" fmla="*/ 101812 w 579673"/>
              <a:gd name="connsiteY1" fmla="*/ 442901 h 499718"/>
              <a:gd name="connsiteX2" fmla="*/ 477860 w 579673"/>
              <a:gd name="connsiteY2" fmla="*/ 442901 h 499718"/>
              <a:gd name="connsiteX3" fmla="*/ 289837 w 579673"/>
              <a:gd name="connsiteY3" fmla="*/ 0 h 499718"/>
              <a:gd name="connsiteX4" fmla="*/ 579673 w 579673"/>
              <a:gd name="connsiteY4" fmla="*/ 499718 h 499718"/>
              <a:gd name="connsiteX5" fmla="*/ 0 w 579673"/>
              <a:gd name="connsiteY5" fmla="*/ 499718 h 4997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79673" h="499718">
                <a:moveTo>
                  <a:pt x="289836" y="118723"/>
                </a:moveTo>
                <a:lnTo>
                  <a:pt x="101812" y="442901"/>
                </a:lnTo>
                <a:lnTo>
                  <a:pt x="477860" y="442901"/>
                </a:lnTo>
                <a:close/>
                <a:moveTo>
                  <a:pt x="289837" y="0"/>
                </a:moveTo>
                <a:lnTo>
                  <a:pt x="579673" y="499718"/>
                </a:lnTo>
                <a:lnTo>
                  <a:pt x="0" y="499718"/>
                </a:ln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9" name="Freeform: Shape 18">
            <a:extLst>
              <a:ext uri="{FF2B5EF4-FFF2-40B4-BE49-F238E27FC236}">
                <a16:creationId xmlns:a16="http://schemas.microsoft.com/office/drawing/2014/main" id="{AE9E3ED3-002D-4E18-9EC0-8F8E9C36382D}"/>
              </a:ext>
            </a:extLst>
          </p:cNvPr>
          <p:cNvSpPr/>
          <p:nvPr/>
        </p:nvSpPr>
        <p:spPr>
          <a:xfrm rot="20700000">
            <a:off x="4973326" y="1474663"/>
            <a:ext cx="216523" cy="216523"/>
          </a:xfrm>
          <a:custGeom>
            <a:avLst/>
            <a:gdLst>
              <a:gd name="connsiteX0" fmla="*/ 58194 w 405041"/>
              <a:gd name="connsiteY0" fmla="*/ 58194 h 405041"/>
              <a:gd name="connsiteX1" fmla="*/ 58194 w 405041"/>
              <a:gd name="connsiteY1" fmla="*/ 346848 h 405041"/>
              <a:gd name="connsiteX2" fmla="*/ 346848 w 405041"/>
              <a:gd name="connsiteY2" fmla="*/ 346848 h 405041"/>
              <a:gd name="connsiteX3" fmla="*/ 346848 w 405041"/>
              <a:gd name="connsiteY3" fmla="*/ 58194 h 405041"/>
              <a:gd name="connsiteX4" fmla="*/ 0 w 405041"/>
              <a:gd name="connsiteY4" fmla="*/ 0 h 405041"/>
              <a:gd name="connsiteX5" fmla="*/ 405041 w 405041"/>
              <a:gd name="connsiteY5" fmla="*/ 0 h 405041"/>
              <a:gd name="connsiteX6" fmla="*/ 405041 w 405041"/>
              <a:gd name="connsiteY6" fmla="*/ 405041 h 405041"/>
              <a:gd name="connsiteX7" fmla="*/ 0 w 405041"/>
              <a:gd name="connsiteY7" fmla="*/ 405041 h 4050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05041" h="405041">
                <a:moveTo>
                  <a:pt x="58194" y="58194"/>
                </a:moveTo>
                <a:lnTo>
                  <a:pt x="58194" y="346848"/>
                </a:lnTo>
                <a:lnTo>
                  <a:pt x="346848" y="346848"/>
                </a:lnTo>
                <a:lnTo>
                  <a:pt x="346848" y="58194"/>
                </a:lnTo>
                <a:close/>
                <a:moveTo>
                  <a:pt x="0" y="0"/>
                </a:moveTo>
                <a:lnTo>
                  <a:pt x="405041" y="0"/>
                </a:lnTo>
                <a:lnTo>
                  <a:pt x="405041" y="405041"/>
                </a:lnTo>
                <a:lnTo>
                  <a:pt x="0" y="405041"/>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Freeform: Shape 19">
            <a:extLst>
              <a:ext uri="{FF2B5EF4-FFF2-40B4-BE49-F238E27FC236}">
                <a16:creationId xmlns:a16="http://schemas.microsoft.com/office/drawing/2014/main" id="{29CA8D56-9F35-49CA-BD90-0F2B15E3BD32}"/>
              </a:ext>
            </a:extLst>
          </p:cNvPr>
          <p:cNvSpPr/>
          <p:nvPr/>
        </p:nvSpPr>
        <p:spPr>
          <a:xfrm flipV="1">
            <a:off x="718335" y="5104768"/>
            <a:ext cx="186546" cy="186546"/>
          </a:xfrm>
          <a:custGeom>
            <a:avLst/>
            <a:gdLst>
              <a:gd name="connsiteX0" fmla="*/ 816368 w 1632736"/>
              <a:gd name="connsiteY0" fmla="*/ 199331 h 1632736"/>
              <a:gd name="connsiteX1" fmla="*/ 199331 w 1632736"/>
              <a:gd name="connsiteY1" fmla="*/ 816368 h 1632736"/>
              <a:gd name="connsiteX2" fmla="*/ 816368 w 1632736"/>
              <a:gd name="connsiteY2" fmla="*/ 1433405 h 1632736"/>
              <a:gd name="connsiteX3" fmla="*/ 1433405 w 1632736"/>
              <a:gd name="connsiteY3" fmla="*/ 816368 h 1632736"/>
              <a:gd name="connsiteX4" fmla="*/ 816368 w 1632736"/>
              <a:gd name="connsiteY4" fmla="*/ 199331 h 1632736"/>
              <a:gd name="connsiteX5" fmla="*/ 816368 w 1632736"/>
              <a:gd name="connsiteY5" fmla="*/ 0 h 1632736"/>
              <a:gd name="connsiteX6" fmla="*/ 1632736 w 1632736"/>
              <a:gd name="connsiteY6" fmla="*/ 816368 h 1632736"/>
              <a:gd name="connsiteX7" fmla="*/ 816368 w 1632736"/>
              <a:gd name="connsiteY7" fmla="*/ 1632736 h 1632736"/>
              <a:gd name="connsiteX8" fmla="*/ 0 w 1632736"/>
              <a:gd name="connsiteY8" fmla="*/ 816368 h 1632736"/>
              <a:gd name="connsiteX9" fmla="*/ 816368 w 1632736"/>
              <a:gd name="connsiteY9" fmla="*/ 0 h 16327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632736" h="1632736">
                <a:moveTo>
                  <a:pt x="816368" y="199331"/>
                </a:moveTo>
                <a:cubicBezTo>
                  <a:pt x="475588" y="199331"/>
                  <a:pt x="199331" y="475588"/>
                  <a:pt x="199331" y="816368"/>
                </a:cubicBezTo>
                <a:cubicBezTo>
                  <a:pt x="199331" y="1157148"/>
                  <a:pt x="475588" y="1433405"/>
                  <a:pt x="816368" y="1433405"/>
                </a:cubicBezTo>
                <a:cubicBezTo>
                  <a:pt x="1157148" y="1433405"/>
                  <a:pt x="1433405" y="1157148"/>
                  <a:pt x="1433405" y="816368"/>
                </a:cubicBezTo>
                <a:cubicBezTo>
                  <a:pt x="1433405" y="475588"/>
                  <a:pt x="1157148" y="199331"/>
                  <a:pt x="816368" y="199331"/>
                </a:cubicBezTo>
                <a:close/>
                <a:moveTo>
                  <a:pt x="816368" y="0"/>
                </a:moveTo>
                <a:cubicBezTo>
                  <a:pt x="1267236" y="0"/>
                  <a:pt x="1632736" y="365500"/>
                  <a:pt x="1632736" y="816368"/>
                </a:cubicBezTo>
                <a:cubicBezTo>
                  <a:pt x="1632736" y="1267236"/>
                  <a:pt x="1267236" y="1632736"/>
                  <a:pt x="816368" y="1632736"/>
                </a:cubicBezTo>
                <a:cubicBezTo>
                  <a:pt x="365500" y="1632736"/>
                  <a:pt x="0" y="1267236"/>
                  <a:pt x="0" y="816368"/>
                </a:cubicBezTo>
                <a:cubicBezTo>
                  <a:pt x="0" y="365500"/>
                  <a:pt x="365500" y="0"/>
                  <a:pt x="816368" y="0"/>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1" name="Freeform: Shape 20">
            <a:extLst>
              <a:ext uri="{FF2B5EF4-FFF2-40B4-BE49-F238E27FC236}">
                <a16:creationId xmlns:a16="http://schemas.microsoft.com/office/drawing/2014/main" id="{1D722880-8FE1-4A24-9A16-0682487390D2}"/>
              </a:ext>
            </a:extLst>
          </p:cNvPr>
          <p:cNvSpPr/>
          <p:nvPr/>
        </p:nvSpPr>
        <p:spPr>
          <a:xfrm rot="800427">
            <a:off x="2576139" y="1082389"/>
            <a:ext cx="286186" cy="246712"/>
          </a:xfrm>
          <a:custGeom>
            <a:avLst/>
            <a:gdLst>
              <a:gd name="connsiteX0" fmla="*/ 289836 w 579673"/>
              <a:gd name="connsiteY0" fmla="*/ 118723 h 499718"/>
              <a:gd name="connsiteX1" fmla="*/ 101812 w 579673"/>
              <a:gd name="connsiteY1" fmla="*/ 442901 h 499718"/>
              <a:gd name="connsiteX2" fmla="*/ 477860 w 579673"/>
              <a:gd name="connsiteY2" fmla="*/ 442901 h 499718"/>
              <a:gd name="connsiteX3" fmla="*/ 289837 w 579673"/>
              <a:gd name="connsiteY3" fmla="*/ 0 h 499718"/>
              <a:gd name="connsiteX4" fmla="*/ 579673 w 579673"/>
              <a:gd name="connsiteY4" fmla="*/ 499718 h 499718"/>
              <a:gd name="connsiteX5" fmla="*/ 0 w 579673"/>
              <a:gd name="connsiteY5" fmla="*/ 499718 h 4997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79673" h="499718">
                <a:moveTo>
                  <a:pt x="289836" y="118723"/>
                </a:moveTo>
                <a:lnTo>
                  <a:pt x="101812" y="442901"/>
                </a:lnTo>
                <a:lnTo>
                  <a:pt x="477860" y="442901"/>
                </a:lnTo>
                <a:close/>
                <a:moveTo>
                  <a:pt x="289837" y="0"/>
                </a:moveTo>
                <a:lnTo>
                  <a:pt x="579673" y="499718"/>
                </a:lnTo>
                <a:lnTo>
                  <a:pt x="0" y="499718"/>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2" name="Oval 21">
            <a:extLst>
              <a:ext uri="{FF2B5EF4-FFF2-40B4-BE49-F238E27FC236}">
                <a16:creationId xmlns:a16="http://schemas.microsoft.com/office/drawing/2014/main" id="{18538BFD-96ED-4A8A-AA03-232121D3C40B}"/>
              </a:ext>
            </a:extLst>
          </p:cNvPr>
          <p:cNvSpPr/>
          <p:nvPr/>
        </p:nvSpPr>
        <p:spPr>
          <a:xfrm>
            <a:off x="5327832" y="4246057"/>
            <a:ext cx="162359" cy="162359"/>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Freeform: Shape 22">
            <a:extLst>
              <a:ext uri="{FF2B5EF4-FFF2-40B4-BE49-F238E27FC236}">
                <a16:creationId xmlns:a16="http://schemas.microsoft.com/office/drawing/2014/main" id="{E29E8AEF-E444-4301-8210-23BE4EA19AAA}"/>
              </a:ext>
            </a:extLst>
          </p:cNvPr>
          <p:cNvSpPr/>
          <p:nvPr/>
        </p:nvSpPr>
        <p:spPr>
          <a:xfrm rot="845491">
            <a:off x="493218" y="2239104"/>
            <a:ext cx="216523" cy="216523"/>
          </a:xfrm>
          <a:custGeom>
            <a:avLst/>
            <a:gdLst>
              <a:gd name="connsiteX0" fmla="*/ 58194 w 405041"/>
              <a:gd name="connsiteY0" fmla="*/ 58194 h 405041"/>
              <a:gd name="connsiteX1" fmla="*/ 58194 w 405041"/>
              <a:gd name="connsiteY1" fmla="*/ 346848 h 405041"/>
              <a:gd name="connsiteX2" fmla="*/ 346848 w 405041"/>
              <a:gd name="connsiteY2" fmla="*/ 346848 h 405041"/>
              <a:gd name="connsiteX3" fmla="*/ 346848 w 405041"/>
              <a:gd name="connsiteY3" fmla="*/ 58194 h 405041"/>
              <a:gd name="connsiteX4" fmla="*/ 0 w 405041"/>
              <a:gd name="connsiteY4" fmla="*/ 0 h 405041"/>
              <a:gd name="connsiteX5" fmla="*/ 405041 w 405041"/>
              <a:gd name="connsiteY5" fmla="*/ 0 h 405041"/>
              <a:gd name="connsiteX6" fmla="*/ 405041 w 405041"/>
              <a:gd name="connsiteY6" fmla="*/ 405041 h 405041"/>
              <a:gd name="connsiteX7" fmla="*/ 0 w 405041"/>
              <a:gd name="connsiteY7" fmla="*/ 405041 h 4050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05041" h="405041">
                <a:moveTo>
                  <a:pt x="58194" y="58194"/>
                </a:moveTo>
                <a:lnTo>
                  <a:pt x="58194" y="346848"/>
                </a:lnTo>
                <a:lnTo>
                  <a:pt x="346848" y="346848"/>
                </a:lnTo>
                <a:lnTo>
                  <a:pt x="346848" y="58194"/>
                </a:lnTo>
                <a:close/>
                <a:moveTo>
                  <a:pt x="0" y="0"/>
                </a:moveTo>
                <a:lnTo>
                  <a:pt x="405041" y="0"/>
                </a:lnTo>
                <a:lnTo>
                  <a:pt x="405041" y="405041"/>
                </a:lnTo>
                <a:lnTo>
                  <a:pt x="0" y="405041"/>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Freeform: Shape 23">
            <a:extLst>
              <a:ext uri="{FF2B5EF4-FFF2-40B4-BE49-F238E27FC236}">
                <a16:creationId xmlns:a16="http://schemas.microsoft.com/office/drawing/2014/main" id="{986C535B-06FC-489A-B731-ABD93454DD52}"/>
              </a:ext>
            </a:extLst>
          </p:cNvPr>
          <p:cNvSpPr/>
          <p:nvPr/>
        </p:nvSpPr>
        <p:spPr>
          <a:xfrm rot="20516739">
            <a:off x="4096674" y="5257626"/>
            <a:ext cx="445533" cy="384080"/>
          </a:xfrm>
          <a:custGeom>
            <a:avLst/>
            <a:gdLst>
              <a:gd name="connsiteX0" fmla="*/ 289836 w 579673"/>
              <a:gd name="connsiteY0" fmla="*/ 118723 h 499718"/>
              <a:gd name="connsiteX1" fmla="*/ 101812 w 579673"/>
              <a:gd name="connsiteY1" fmla="*/ 442901 h 499718"/>
              <a:gd name="connsiteX2" fmla="*/ 477860 w 579673"/>
              <a:gd name="connsiteY2" fmla="*/ 442901 h 499718"/>
              <a:gd name="connsiteX3" fmla="*/ 289837 w 579673"/>
              <a:gd name="connsiteY3" fmla="*/ 0 h 499718"/>
              <a:gd name="connsiteX4" fmla="*/ 579673 w 579673"/>
              <a:gd name="connsiteY4" fmla="*/ 499718 h 499718"/>
              <a:gd name="connsiteX5" fmla="*/ 0 w 579673"/>
              <a:gd name="connsiteY5" fmla="*/ 499718 h 4997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79673" h="499718">
                <a:moveTo>
                  <a:pt x="289836" y="118723"/>
                </a:moveTo>
                <a:lnTo>
                  <a:pt x="101812" y="442901"/>
                </a:lnTo>
                <a:lnTo>
                  <a:pt x="477860" y="442901"/>
                </a:lnTo>
                <a:close/>
                <a:moveTo>
                  <a:pt x="289837" y="0"/>
                </a:moveTo>
                <a:lnTo>
                  <a:pt x="579673" y="499718"/>
                </a:lnTo>
                <a:lnTo>
                  <a:pt x="0" y="499718"/>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5" name="Rectangle: Rounded Corners 24">
            <a:extLst>
              <a:ext uri="{FF2B5EF4-FFF2-40B4-BE49-F238E27FC236}">
                <a16:creationId xmlns:a16="http://schemas.microsoft.com/office/drawing/2014/main" id="{CADF1A0C-91B1-403B-997C-0A9CC9709D85}"/>
              </a:ext>
            </a:extLst>
          </p:cNvPr>
          <p:cNvSpPr/>
          <p:nvPr/>
        </p:nvSpPr>
        <p:spPr>
          <a:xfrm>
            <a:off x="5838825" y="1990725"/>
            <a:ext cx="5042834" cy="3129456"/>
          </a:xfrm>
          <a:prstGeom prst="roundRect">
            <a:avLst>
              <a:gd name="adj" fmla="val 10193"/>
            </a:avLst>
          </a:prstGeom>
          <a:solidFill>
            <a:schemeClr val="bg1"/>
          </a:solidFill>
          <a:ln>
            <a:noFill/>
          </a:ln>
          <a:effectLst>
            <a:outerShdw blurRad="393700" dist="38100" dir="8100000" sx="104000" sy="104000" algn="tr" rotWithShape="0">
              <a:schemeClr val="tx1">
                <a:alpha val="6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Text Placeholder 6">
            <a:extLst>
              <a:ext uri="{FF2B5EF4-FFF2-40B4-BE49-F238E27FC236}">
                <a16:creationId xmlns:a16="http://schemas.microsoft.com/office/drawing/2014/main" id="{6324881C-16E9-4E60-8623-A1D098BED172}"/>
              </a:ext>
            </a:extLst>
          </p:cNvPr>
          <p:cNvSpPr>
            <a:spLocks noGrp="1"/>
          </p:cNvSpPr>
          <p:nvPr>
            <p:ph type="body" sz="quarter" idx="15"/>
          </p:nvPr>
        </p:nvSpPr>
        <p:spPr/>
        <p:txBody>
          <a:bodyPr/>
          <a:lstStyle/>
          <a:p>
            <a:r>
              <a:rPr lang="en-US" sz="1200"/>
              <a:t>Fusce condimentum urna ligula, in viverra neque eleifend vitae. Donec sed elit e quis felis aliquam de bibendum ac ut neque. Nunc vitae dela lobortis enim. Mauris laoreet lobortis auctor. Pellentesque null quis quam ut mauris volutpat tincidunt id ut.</a:t>
            </a:r>
            <a:endParaRPr lang="en-US" sz="1200" dirty="0"/>
          </a:p>
        </p:txBody>
      </p:sp>
      <p:sp>
        <p:nvSpPr>
          <p:cNvPr id="8" name="Text Placeholder 7">
            <a:extLst>
              <a:ext uri="{FF2B5EF4-FFF2-40B4-BE49-F238E27FC236}">
                <a16:creationId xmlns:a16="http://schemas.microsoft.com/office/drawing/2014/main" id="{EE0A490D-1756-4707-8AD1-63E2CAF213D3}"/>
              </a:ext>
            </a:extLst>
          </p:cNvPr>
          <p:cNvSpPr>
            <a:spLocks noGrp="1"/>
          </p:cNvSpPr>
          <p:nvPr>
            <p:ph type="body" sz="quarter" idx="16"/>
          </p:nvPr>
        </p:nvSpPr>
        <p:spPr/>
        <p:txBody>
          <a:bodyPr/>
          <a:lstStyle/>
          <a:p>
            <a:r>
              <a:rPr lang="en-US" sz="1400" b="1"/>
              <a:t>Subtitle Here</a:t>
            </a:r>
            <a:endParaRPr lang="en-US" sz="1400" b="1" dirty="0"/>
          </a:p>
        </p:txBody>
      </p:sp>
      <p:sp>
        <p:nvSpPr>
          <p:cNvPr id="3" name="Title 2">
            <a:extLst>
              <a:ext uri="{FF2B5EF4-FFF2-40B4-BE49-F238E27FC236}">
                <a16:creationId xmlns:a16="http://schemas.microsoft.com/office/drawing/2014/main" id="{39B90278-0ECD-4E25-A7A5-F65A9AF7C6A6}"/>
              </a:ext>
            </a:extLst>
          </p:cNvPr>
          <p:cNvSpPr>
            <a:spLocks noGrp="1"/>
          </p:cNvSpPr>
          <p:nvPr>
            <p:ph type="title"/>
          </p:nvPr>
        </p:nvSpPr>
        <p:spPr/>
        <p:txBody>
          <a:bodyPr/>
          <a:lstStyle/>
          <a:p>
            <a:r>
              <a:rPr lang="en-US" sz="3200">
                <a:latin typeface="+mj-lt"/>
              </a:rPr>
              <a:t>Take a look at</a:t>
            </a:r>
            <a:br>
              <a:rPr lang="en-US" sz="3200">
                <a:latin typeface="+mj-lt"/>
              </a:rPr>
            </a:br>
            <a:r>
              <a:rPr lang="en-US" sz="3200">
                <a:solidFill>
                  <a:schemeClr val="accent5"/>
                </a:solidFill>
                <a:latin typeface="+mj-lt"/>
              </a:rPr>
              <a:t>Our</a:t>
            </a:r>
            <a:r>
              <a:rPr lang="en-US" sz="3200">
                <a:latin typeface="+mj-lt"/>
              </a:rPr>
              <a:t> </a:t>
            </a:r>
            <a:r>
              <a:rPr lang="en-US" sz="3200">
                <a:solidFill>
                  <a:schemeClr val="accent3"/>
                </a:solidFill>
                <a:latin typeface="+mj-lt"/>
              </a:rPr>
              <a:t>Curiculum</a:t>
            </a:r>
            <a:endParaRPr lang="en-US" sz="3200" dirty="0">
              <a:solidFill>
                <a:schemeClr val="accent3"/>
              </a:solidFill>
              <a:latin typeface="+mj-lt"/>
            </a:endParaRPr>
          </a:p>
        </p:txBody>
      </p:sp>
      <p:sp>
        <p:nvSpPr>
          <p:cNvPr id="9" name="Text Placeholder 8">
            <a:extLst>
              <a:ext uri="{FF2B5EF4-FFF2-40B4-BE49-F238E27FC236}">
                <a16:creationId xmlns:a16="http://schemas.microsoft.com/office/drawing/2014/main" id="{755B7B47-B30F-4B23-96E1-BA40ED8B6184}"/>
              </a:ext>
            </a:extLst>
          </p:cNvPr>
          <p:cNvSpPr>
            <a:spLocks noGrp="1"/>
          </p:cNvSpPr>
          <p:nvPr>
            <p:ph type="body" sz="quarter" idx="17"/>
          </p:nvPr>
        </p:nvSpPr>
        <p:spPr/>
        <p:txBody>
          <a:bodyPr/>
          <a:lstStyle/>
          <a:p>
            <a:r>
              <a:rPr lang="en-US" sz="1200"/>
              <a:t>Fusce condimentum urna ligula, in viverra neque eleifend vitae. Donec sed elit quis felis aliquam de bibendum ac ut neque. Nunc vitae lobortis enim. </a:t>
            </a:r>
            <a:endParaRPr lang="en-US" sz="1200" dirty="0" err="1"/>
          </a:p>
        </p:txBody>
      </p:sp>
      <p:sp>
        <p:nvSpPr>
          <p:cNvPr id="10" name="Text Placeholder 9">
            <a:extLst>
              <a:ext uri="{FF2B5EF4-FFF2-40B4-BE49-F238E27FC236}">
                <a16:creationId xmlns:a16="http://schemas.microsoft.com/office/drawing/2014/main" id="{70556BF8-5771-4EB9-B151-29503E2E3EE9}"/>
              </a:ext>
            </a:extLst>
          </p:cNvPr>
          <p:cNvSpPr>
            <a:spLocks noGrp="1"/>
          </p:cNvSpPr>
          <p:nvPr>
            <p:ph type="body" sz="quarter" idx="18"/>
          </p:nvPr>
        </p:nvSpPr>
        <p:spPr/>
        <p:txBody>
          <a:bodyPr/>
          <a:lstStyle/>
          <a:p>
            <a:r>
              <a:rPr lang="en-US" sz="1400" b="1">
                <a:latin typeface="+mj-lt"/>
              </a:rPr>
              <a:t>Subtitle Goes Here</a:t>
            </a:r>
            <a:endParaRPr lang="en-US" sz="1400" b="1" dirty="0">
              <a:latin typeface="+mj-lt"/>
            </a:endParaRPr>
          </a:p>
        </p:txBody>
      </p:sp>
      <p:sp>
        <p:nvSpPr>
          <p:cNvPr id="11" name="Text Placeholder 10">
            <a:extLst>
              <a:ext uri="{FF2B5EF4-FFF2-40B4-BE49-F238E27FC236}">
                <a16:creationId xmlns:a16="http://schemas.microsoft.com/office/drawing/2014/main" id="{7A489585-915A-49AE-B329-879D68D1B38C}"/>
              </a:ext>
            </a:extLst>
          </p:cNvPr>
          <p:cNvSpPr>
            <a:spLocks noGrp="1"/>
          </p:cNvSpPr>
          <p:nvPr>
            <p:ph type="body" sz="quarter" idx="19"/>
          </p:nvPr>
        </p:nvSpPr>
        <p:spPr/>
        <p:txBody>
          <a:bodyPr/>
          <a:lstStyle/>
          <a:p>
            <a:r>
              <a:rPr lang="en-US" sz="1200"/>
              <a:t>Fusce condimentum urna ligula, in viverra neque eleifend vitae. Donec sed elit quis felis aliquam de bibendum ac ut neque. Nunc vitae lobortis enim. </a:t>
            </a:r>
            <a:endParaRPr lang="en-US" sz="1200" dirty="0" err="1"/>
          </a:p>
        </p:txBody>
      </p:sp>
      <p:sp>
        <p:nvSpPr>
          <p:cNvPr id="12" name="Text Placeholder 11">
            <a:extLst>
              <a:ext uri="{FF2B5EF4-FFF2-40B4-BE49-F238E27FC236}">
                <a16:creationId xmlns:a16="http://schemas.microsoft.com/office/drawing/2014/main" id="{FEB4A0E9-E697-48B4-8EFB-CA1ACF09980B}"/>
              </a:ext>
            </a:extLst>
          </p:cNvPr>
          <p:cNvSpPr>
            <a:spLocks noGrp="1"/>
          </p:cNvSpPr>
          <p:nvPr>
            <p:ph type="body" sz="quarter" idx="20"/>
          </p:nvPr>
        </p:nvSpPr>
        <p:spPr/>
        <p:txBody>
          <a:bodyPr/>
          <a:lstStyle/>
          <a:p>
            <a:r>
              <a:rPr lang="en-US" sz="1400" b="1">
                <a:latin typeface="+mj-lt"/>
              </a:rPr>
              <a:t>Subtitle Goes Here</a:t>
            </a:r>
            <a:endParaRPr lang="en-US" sz="1400" b="1" dirty="0">
              <a:latin typeface="+mj-lt"/>
            </a:endParaRPr>
          </a:p>
        </p:txBody>
      </p:sp>
    </p:spTree>
    <p:extLst>
      <p:ext uri="{BB962C8B-B14F-4D97-AF65-F5344CB8AC3E}">
        <p14:creationId xmlns:p14="http://schemas.microsoft.com/office/powerpoint/2010/main" val="83385661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reeform: Shape 4">
            <a:extLst>
              <a:ext uri="{FF2B5EF4-FFF2-40B4-BE49-F238E27FC236}">
                <a16:creationId xmlns:a16="http://schemas.microsoft.com/office/drawing/2014/main" id="{B211342A-4D6B-45C0-BAE3-AB2830AC4D1D}"/>
              </a:ext>
            </a:extLst>
          </p:cNvPr>
          <p:cNvSpPr/>
          <p:nvPr/>
        </p:nvSpPr>
        <p:spPr>
          <a:xfrm>
            <a:off x="8124826" y="-1562251"/>
            <a:ext cx="2529602" cy="2529602"/>
          </a:xfrm>
          <a:custGeom>
            <a:avLst/>
            <a:gdLst>
              <a:gd name="connsiteX0" fmla="*/ 816368 w 1632736"/>
              <a:gd name="connsiteY0" fmla="*/ 199331 h 1632736"/>
              <a:gd name="connsiteX1" fmla="*/ 199331 w 1632736"/>
              <a:gd name="connsiteY1" fmla="*/ 816368 h 1632736"/>
              <a:gd name="connsiteX2" fmla="*/ 816368 w 1632736"/>
              <a:gd name="connsiteY2" fmla="*/ 1433405 h 1632736"/>
              <a:gd name="connsiteX3" fmla="*/ 1433405 w 1632736"/>
              <a:gd name="connsiteY3" fmla="*/ 816368 h 1632736"/>
              <a:gd name="connsiteX4" fmla="*/ 816368 w 1632736"/>
              <a:gd name="connsiteY4" fmla="*/ 199331 h 1632736"/>
              <a:gd name="connsiteX5" fmla="*/ 816368 w 1632736"/>
              <a:gd name="connsiteY5" fmla="*/ 0 h 1632736"/>
              <a:gd name="connsiteX6" fmla="*/ 1632736 w 1632736"/>
              <a:gd name="connsiteY6" fmla="*/ 816368 h 1632736"/>
              <a:gd name="connsiteX7" fmla="*/ 816368 w 1632736"/>
              <a:gd name="connsiteY7" fmla="*/ 1632736 h 1632736"/>
              <a:gd name="connsiteX8" fmla="*/ 0 w 1632736"/>
              <a:gd name="connsiteY8" fmla="*/ 816368 h 1632736"/>
              <a:gd name="connsiteX9" fmla="*/ 816368 w 1632736"/>
              <a:gd name="connsiteY9" fmla="*/ 0 h 16327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632736" h="1632736">
                <a:moveTo>
                  <a:pt x="816368" y="199331"/>
                </a:moveTo>
                <a:cubicBezTo>
                  <a:pt x="475588" y="199331"/>
                  <a:pt x="199331" y="475588"/>
                  <a:pt x="199331" y="816368"/>
                </a:cubicBezTo>
                <a:cubicBezTo>
                  <a:pt x="199331" y="1157148"/>
                  <a:pt x="475588" y="1433405"/>
                  <a:pt x="816368" y="1433405"/>
                </a:cubicBezTo>
                <a:cubicBezTo>
                  <a:pt x="1157148" y="1433405"/>
                  <a:pt x="1433405" y="1157148"/>
                  <a:pt x="1433405" y="816368"/>
                </a:cubicBezTo>
                <a:cubicBezTo>
                  <a:pt x="1433405" y="475588"/>
                  <a:pt x="1157148" y="199331"/>
                  <a:pt x="816368" y="199331"/>
                </a:cubicBezTo>
                <a:close/>
                <a:moveTo>
                  <a:pt x="816368" y="0"/>
                </a:moveTo>
                <a:cubicBezTo>
                  <a:pt x="1267236" y="0"/>
                  <a:pt x="1632736" y="365500"/>
                  <a:pt x="1632736" y="816368"/>
                </a:cubicBezTo>
                <a:cubicBezTo>
                  <a:pt x="1632736" y="1267236"/>
                  <a:pt x="1267236" y="1632736"/>
                  <a:pt x="816368" y="1632736"/>
                </a:cubicBezTo>
                <a:cubicBezTo>
                  <a:pt x="365500" y="1632736"/>
                  <a:pt x="0" y="1267236"/>
                  <a:pt x="0" y="816368"/>
                </a:cubicBezTo>
                <a:cubicBezTo>
                  <a:pt x="0" y="365500"/>
                  <a:pt x="365500" y="0"/>
                  <a:pt x="816368" y="0"/>
                </a:cubicBez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6" name="Freeform: Shape 5">
            <a:extLst>
              <a:ext uri="{FF2B5EF4-FFF2-40B4-BE49-F238E27FC236}">
                <a16:creationId xmlns:a16="http://schemas.microsoft.com/office/drawing/2014/main" id="{5B2114E9-753F-4CA7-91FB-C9522857144F}"/>
              </a:ext>
            </a:extLst>
          </p:cNvPr>
          <p:cNvSpPr/>
          <p:nvPr/>
        </p:nvSpPr>
        <p:spPr>
          <a:xfrm rot="20700000">
            <a:off x="11088114" y="3487723"/>
            <a:ext cx="522575" cy="522575"/>
          </a:xfrm>
          <a:custGeom>
            <a:avLst/>
            <a:gdLst>
              <a:gd name="connsiteX0" fmla="*/ 58194 w 405041"/>
              <a:gd name="connsiteY0" fmla="*/ 58194 h 405041"/>
              <a:gd name="connsiteX1" fmla="*/ 58194 w 405041"/>
              <a:gd name="connsiteY1" fmla="*/ 346848 h 405041"/>
              <a:gd name="connsiteX2" fmla="*/ 346848 w 405041"/>
              <a:gd name="connsiteY2" fmla="*/ 346848 h 405041"/>
              <a:gd name="connsiteX3" fmla="*/ 346848 w 405041"/>
              <a:gd name="connsiteY3" fmla="*/ 58194 h 405041"/>
              <a:gd name="connsiteX4" fmla="*/ 0 w 405041"/>
              <a:gd name="connsiteY4" fmla="*/ 0 h 405041"/>
              <a:gd name="connsiteX5" fmla="*/ 405041 w 405041"/>
              <a:gd name="connsiteY5" fmla="*/ 0 h 405041"/>
              <a:gd name="connsiteX6" fmla="*/ 405041 w 405041"/>
              <a:gd name="connsiteY6" fmla="*/ 405041 h 405041"/>
              <a:gd name="connsiteX7" fmla="*/ 0 w 405041"/>
              <a:gd name="connsiteY7" fmla="*/ 405041 h 4050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05041" h="405041">
                <a:moveTo>
                  <a:pt x="58194" y="58194"/>
                </a:moveTo>
                <a:lnTo>
                  <a:pt x="58194" y="346848"/>
                </a:lnTo>
                <a:lnTo>
                  <a:pt x="346848" y="346848"/>
                </a:lnTo>
                <a:lnTo>
                  <a:pt x="346848" y="58194"/>
                </a:lnTo>
                <a:close/>
                <a:moveTo>
                  <a:pt x="0" y="0"/>
                </a:moveTo>
                <a:lnTo>
                  <a:pt x="405041" y="0"/>
                </a:lnTo>
                <a:lnTo>
                  <a:pt x="405041" y="405041"/>
                </a:lnTo>
                <a:lnTo>
                  <a:pt x="0" y="405041"/>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Freeform: Shape 6">
            <a:extLst>
              <a:ext uri="{FF2B5EF4-FFF2-40B4-BE49-F238E27FC236}">
                <a16:creationId xmlns:a16="http://schemas.microsoft.com/office/drawing/2014/main" id="{83981C43-2F42-467F-8059-80383AB8FA34}"/>
              </a:ext>
            </a:extLst>
          </p:cNvPr>
          <p:cNvSpPr/>
          <p:nvPr/>
        </p:nvSpPr>
        <p:spPr>
          <a:xfrm flipV="1">
            <a:off x="10204202" y="5214129"/>
            <a:ext cx="450226" cy="450226"/>
          </a:xfrm>
          <a:custGeom>
            <a:avLst/>
            <a:gdLst>
              <a:gd name="connsiteX0" fmla="*/ 816368 w 1632736"/>
              <a:gd name="connsiteY0" fmla="*/ 199331 h 1632736"/>
              <a:gd name="connsiteX1" fmla="*/ 199331 w 1632736"/>
              <a:gd name="connsiteY1" fmla="*/ 816368 h 1632736"/>
              <a:gd name="connsiteX2" fmla="*/ 816368 w 1632736"/>
              <a:gd name="connsiteY2" fmla="*/ 1433405 h 1632736"/>
              <a:gd name="connsiteX3" fmla="*/ 1433405 w 1632736"/>
              <a:gd name="connsiteY3" fmla="*/ 816368 h 1632736"/>
              <a:gd name="connsiteX4" fmla="*/ 816368 w 1632736"/>
              <a:gd name="connsiteY4" fmla="*/ 199331 h 1632736"/>
              <a:gd name="connsiteX5" fmla="*/ 816368 w 1632736"/>
              <a:gd name="connsiteY5" fmla="*/ 0 h 1632736"/>
              <a:gd name="connsiteX6" fmla="*/ 1632736 w 1632736"/>
              <a:gd name="connsiteY6" fmla="*/ 816368 h 1632736"/>
              <a:gd name="connsiteX7" fmla="*/ 816368 w 1632736"/>
              <a:gd name="connsiteY7" fmla="*/ 1632736 h 1632736"/>
              <a:gd name="connsiteX8" fmla="*/ 0 w 1632736"/>
              <a:gd name="connsiteY8" fmla="*/ 816368 h 1632736"/>
              <a:gd name="connsiteX9" fmla="*/ 816368 w 1632736"/>
              <a:gd name="connsiteY9" fmla="*/ 0 h 16327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632736" h="1632736">
                <a:moveTo>
                  <a:pt x="816368" y="199331"/>
                </a:moveTo>
                <a:cubicBezTo>
                  <a:pt x="475588" y="199331"/>
                  <a:pt x="199331" y="475588"/>
                  <a:pt x="199331" y="816368"/>
                </a:cubicBezTo>
                <a:cubicBezTo>
                  <a:pt x="199331" y="1157148"/>
                  <a:pt x="475588" y="1433405"/>
                  <a:pt x="816368" y="1433405"/>
                </a:cubicBezTo>
                <a:cubicBezTo>
                  <a:pt x="1157148" y="1433405"/>
                  <a:pt x="1433405" y="1157148"/>
                  <a:pt x="1433405" y="816368"/>
                </a:cubicBezTo>
                <a:cubicBezTo>
                  <a:pt x="1433405" y="475588"/>
                  <a:pt x="1157148" y="199331"/>
                  <a:pt x="816368" y="199331"/>
                </a:cubicBezTo>
                <a:close/>
                <a:moveTo>
                  <a:pt x="816368" y="0"/>
                </a:moveTo>
                <a:cubicBezTo>
                  <a:pt x="1267236" y="0"/>
                  <a:pt x="1632736" y="365500"/>
                  <a:pt x="1632736" y="816368"/>
                </a:cubicBezTo>
                <a:cubicBezTo>
                  <a:pt x="1632736" y="1267236"/>
                  <a:pt x="1267236" y="1632736"/>
                  <a:pt x="816368" y="1632736"/>
                </a:cubicBezTo>
                <a:cubicBezTo>
                  <a:pt x="365500" y="1632736"/>
                  <a:pt x="0" y="1267236"/>
                  <a:pt x="0" y="816368"/>
                </a:cubicBezTo>
                <a:cubicBezTo>
                  <a:pt x="0" y="365500"/>
                  <a:pt x="365500" y="0"/>
                  <a:pt x="816368" y="0"/>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8" name="Freeform: Shape 7">
            <a:extLst>
              <a:ext uri="{FF2B5EF4-FFF2-40B4-BE49-F238E27FC236}">
                <a16:creationId xmlns:a16="http://schemas.microsoft.com/office/drawing/2014/main" id="{309CC236-75A4-49A6-A913-19951F7FED95}"/>
              </a:ext>
            </a:extLst>
          </p:cNvPr>
          <p:cNvSpPr/>
          <p:nvPr/>
        </p:nvSpPr>
        <p:spPr>
          <a:xfrm rot="800427">
            <a:off x="10488690" y="765955"/>
            <a:ext cx="690707" cy="595436"/>
          </a:xfrm>
          <a:custGeom>
            <a:avLst/>
            <a:gdLst>
              <a:gd name="connsiteX0" fmla="*/ 289836 w 579673"/>
              <a:gd name="connsiteY0" fmla="*/ 118723 h 499718"/>
              <a:gd name="connsiteX1" fmla="*/ 101812 w 579673"/>
              <a:gd name="connsiteY1" fmla="*/ 442901 h 499718"/>
              <a:gd name="connsiteX2" fmla="*/ 477860 w 579673"/>
              <a:gd name="connsiteY2" fmla="*/ 442901 h 499718"/>
              <a:gd name="connsiteX3" fmla="*/ 289837 w 579673"/>
              <a:gd name="connsiteY3" fmla="*/ 0 h 499718"/>
              <a:gd name="connsiteX4" fmla="*/ 579673 w 579673"/>
              <a:gd name="connsiteY4" fmla="*/ 499718 h 499718"/>
              <a:gd name="connsiteX5" fmla="*/ 0 w 579673"/>
              <a:gd name="connsiteY5" fmla="*/ 499718 h 4997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79673" h="499718">
                <a:moveTo>
                  <a:pt x="289836" y="118723"/>
                </a:moveTo>
                <a:lnTo>
                  <a:pt x="101812" y="442901"/>
                </a:lnTo>
                <a:lnTo>
                  <a:pt x="477860" y="442901"/>
                </a:lnTo>
                <a:close/>
                <a:moveTo>
                  <a:pt x="289837" y="0"/>
                </a:moveTo>
                <a:lnTo>
                  <a:pt x="579673" y="499718"/>
                </a:lnTo>
                <a:lnTo>
                  <a:pt x="0" y="499718"/>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9" name="Freeform: Shape 8">
            <a:extLst>
              <a:ext uri="{FF2B5EF4-FFF2-40B4-BE49-F238E27FC236}">
                <a16:creationId xmlns:a16="http://schemas.microsoft.com/office/drawing/2014/main" id="{289A7735-463C-404A-B3C0-42A1CF5037AE}"/>
              </a:ext>
            </a:extLst>
          </p:cNvPr>
          <p:cNvSpPr/>
          <p:nvPr/>
        </p:nvSpPr>
        <p:spPr>
          <a:xfrm rot="20700000">
            <a:off x="10577691" y="5999876"/>
            <a:ext cx="2514153" cy="2514153"/>
          </a:xfrm>
          <a:custGeom>
            <a:avLst/>
            <a:gdLst>
              <a:gd name="connsiteX0" fmla="*/ 58194 w 405041"/>
              <a:gd name="connsiteY0" fmla="*/ 58194 h 405041"/>
              <a:gd name="connsiteX1" fmla="*/ 58194 w 405041"/>
              <a:gd name="connsiteY1" fmla="*/ 346848 h 405041"/>
              <a:gd name="connsiteX2" fmla="*/ 346848 w 405041"/>
              <a:gd name="connsiteY2" fmla="*/ 346848 h 405041"/>
              <a:gd name="connsiteX3" fmla="*/ 346848 w 405041"/>
              <a:gd name="connsiteY3" fmla="*/ 58194 h 405041"/>
              <a:gd name="connsiteX4" fmla="*/ 0 w 405041"/>
              <a:gd name="connsiteY4" fmla="*/ 0 h 405041"/>
              <a:gd name="connsiteX5" fmla="*/ 405041 w 405041"/>
              <a:gd name="connsiteY5" fmla="*/ 0 h 405041"/>
              <a:gd name="connsiteX6" fmla="*/ 405041 w 405041"/>
              <a:gd name="connsiteY6" fmla="*/ 405041 h 405041"/>
              <a:gd name="connsiteX7" fmla="*/ 0 w 405041"/>
              <a:gd name="connsiteY7" fmla="*/ 405041 h 4050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05041" h="405041">
                <a:moveTo>
                  <a:pt x="58194" y="58194"/>
                </a:moveTo>
                <a:lnTo>
                  <a:pt x="58194" y="346848"/>
                </a:lnTo>
                <a:lnTo>
                  <a:pt x="346848" y="346848"/>
                </a:lnTo>
                <a:lnTo>
                  <a:pt x="346848" y="58194"/>
                </a:lnTo>
                <a:close/>
                <a:moveTo>
                  <a:pt x="0" y="0"/>
                </a:moveTo>
                <a:lnTo>
                  <a:pt x="405041" y="0"/>
                </a:lnTo>
                <a:lnTo>
                  <a:pt x="405041" y="405041"/>
                </a:lnTo>
                <a:lnTo>
                  <a:pt x="0" y="405041"/>
                </a:ln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a:extLst>
              <a:ext uri="{FF2B5EF4-FFF2-40B4-BE49-F238E27FC236}">
                <a16:creationId xmlns:a16="http://schemas.microsoft.com/office/drawing/2014/main" id="{E84CAD22-0D23-44BE-9005-83489350694F}"/>
              </a:ext>
            </a:extLst>
          </p:cNvPr>
          <p:cNvSpPr/>
          <p:nvPr/>
        </p:nvSpPr>
        <p:spPr>
          <a:xfrm>
            <a:off x="5907280" y="-345478"/>
            <a:ext cx="622300" cy="622300"/>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a:extLst>
              <a:ext uri="{FF2B5EF4-FFF2-40B4-BE49-F238E27FC236}">
                <a16:creationId xmlns:a16="http://schemas.microsoft.com/office/drawing/2014/main" id="{543E6172-CE21-4B17-88E8-7F32B7656830}"/>
              </a:ext>
            </a:extLst>
          </p:cNvPr>
          <p:cNvSpPr/>
          <p:nvPr/>
        </p:nvSpPr>
        <p:spPr>
          <a:xfrm>
            <a:off x="4038079" y="1063674"/>
            <a:ext cx="162359" cy="162359"/>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Oval 11">
            <a:extLst>
              <a:ext uri="{FF2B5EF4-FFF2-40B4-BE49-F238E27FC236}">
                <a16:creationId xmlns:a16="http://schemas.microsoft.com/office/drawing/2014/main" id="{46EC2596-0B06-4970-A6A2-5B9C1C0E1BFD}"/>
              </a:ext>
            </a:extLst>
          </p:cNvPr>
          <p:cNvSpPr/>
          <p:nvPr/>
        </p:nvSpPr>
        <p:spPr>
          <a:xfrm>
            <a:off x="4590378" y="5975737"/>
            <a:ext cx="324717" cy="324717"/>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Freeform: Shape 12">
            <a:extLst>
              <a:ext uri="{FF2B5EF4-FFF2-40B4-BE49-F238E27FC236}">
                <a16:creationId xmlns:a16="http://schemas.microsoft.com/office/drawing/2014/main" id="{2CAD97D3-91AD-488C-AABF-2F447A93CB90}"/>
              </a:ext>
            </a:extLst>
          </p:cNvPr>
          <p:cNvSpPr/>
          <p:nvPr/>
        </p:nvSpPr>
        <p:spPr>
          <a:xfrm rot="800427">
            <a:off x="-1632877" y="1207000"/>
            <a:ext cx="3683872" cy="3175745"/>
          </a:xfrm>
          <a:custGeom>
            <a:avLst/>
            <a:gdLst>
              <a:gd name="connsiteX0" fmla="*/ 289836 w 579673"/>
              <a:gd name="connsiteY0" fmla="*/ 118723 h 499718"/>
              <a:gd name="connsiteX1" fmla="*/ 101812 w 579673"/>
              <a:gd name="connsiteY1" fmla="*/ 442901 h 499718"/>
              <a:gd name="connsiteX2" fmla="*/ 477860 w 579673"/>
              <a:gd name="connsiteY2" fmla="*/ 442901 h 499718"/>
              <a:gd name="connsiteX3" fmla="*/ 289837 w 579673"/>
              <a:gd name="connsiteY3" fmla="*/ 0 h 499718"/>
              <a:gd name="connsiteX4" fmla="*/ 579673 w 579673"/>
              <a:gd name="connsiteY4" fmla="*/ 499718 h 499718"/>
              <a:gd name="connsiteX5" fmla="*/ 0 w 579673"/>
              <a:gd name="connsiteY5" fmla="*/ 499718 h 4997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79673" h="499718">
                <a:moveTo>
                  <a:pt x="289836" y="118723"/>
                </a:moveTo>
                <a:lnTo>
                  <a:pt x="101812" y="442901"/>
                </a:lnTo>
                <a:lnTo>
                  <a:pt x="477860" y="442901"/>
                </a:lnTo>
                <a:close/>
                <a:moveTo>
                  <a:pt x="289837" y="0"/>
                </a:moveTo>
                <a:lnTo>
                  <a:pt x="579673" y="499718"/>
                </a:lnTo>
                <a:lnTo>
                  <a:pt x="0" y="499718"/>
                </a:ln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4" name="Freeform: Shape 13">
            <a:extLst>
              <a:ext uri="{FF2B5EF4-FFF2-40B4-BE49-F238E27FC236}">
                <a16:creationId xmlns:a16="http://schemas.microsoft.com/office/drawing/2014/main" id="{0C5D46A5-BE3E-4C89-AD8F-C5C257F777DA}"/>
              </a:ext>
            </a:extLst>
          </p:cNvPr>
          <p:cNvSpPr/>
          <p:nvPr/>
        </p:nvSpPr>
        <p:spPr>
          <a:xfrm rot="20700000">
            <a:off x="868115" y="906219"/>
            <a:ext cx="477270" cy="477272"/>
          </a:xfrm>
          <a:custGeom>
            <a:avLst/>
            <a:gdLst>
              <a:gd name="connsiteX0" fmla="*/ 58194 w 405041"/>
              <a:gd name="connsiteY0" fmla="*/ 58194 h 405041"/>
              <a:gd name="connsiteX1" fmla="*/ 58194 w 405041"/>
              <a:gd name="connsiteY1" fmla="*/ 346848 h 405041"/>
              <a:gd name="connsiteX2" fmla="*/ 346848 w 405041"/>
              <a:gd name="connsiteY2" fmla="*/ 346848 h 405041"/>
              <a:gd name="connsiteX3" fmla="*/ 346848 w 405041"/>
              <a:gd name="connsiteY3" fmla="*/ 58194 h 405041"/>
              <a:gd name="connsiteX4" fmla="*/ 0 w 405041"/>
              <a:gd name="connsiteY4" fmla="*/ 0 h 405041"/>
              <a:gd name="connsiteX5" fmla="*/ 405041 w 405041"/>
              <a:gd name="connsiteY5" fmla="*/ 0 h 405041"/>
              <a:gd name="connsiteX6" fmla="*/ 405041 w 405041"/>
              <a:gd name="connsiteY6" fmla="*/ 405041 h 405041"/>
              <a:gd name="connsiteX7" fmla="*/ 0 w 405041"/>
              <a:gd name="connsiteY7" fmla="*/ 405041 h 4050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05041" h="405041">
                <a:moveTo>
                  <a:pt x="58194" y="58194"/>
                </a:moveTo>
                <a:lnTo>
                  <a:pt x="58194" y="346848"/>
                </a:lnTo>
                <a:lnTo>
                  <a:pt x="346848" y="346848"/>
                </a:lnTo>
                <a:lnTo>
                  <a:pt x="346848" y="58194"/>
                </a:lnTo>
                <a:close/>
                <a:moveTo>
                  <a:pt x="0" y="0"/>
                </a:moveTo>
                <a:lnTo>
                  <a:pt x="405041" y="0"/>
                </a:lnTo>
                <a:lnTo>
                  <a:pt x="405041" y="405041"/>
                </a:lnTo>
                <a:lnTo>
                  <a:pt x="0" y="405041"/>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Freeform: Shape 14">
            <a:extLst>
              <a:ext uri="{FF2B5EF4-FFF2-40B4-BE49-F238E27FC236}">
                <a16:creationId xmlns:a16="http://schemas.microsoft.com/office/drawing/2014/main" id="{81055F4B-0B2E-4C74-9674-A9CD9BD155CA}"/>
              </a:ext>
            </a:extLst>
          </p:cNvPr>
          <p:cNvSpPr/>
          <p:nvPr/>
        </p:nvSpPr>
        <p:spPr>
          <a:xfrm flipV="1">
            <a:off x="656523" y="5274257"/>
            <a:ext cx="450226" cy="450226"/>
          </a:xfrm>
          <a:custGeom>
            <a:avLst/>
            <a:gdLst>
              <a:gd name="connsiteX0" fmla="*/ 816368 w 1632736"/>
              <a:gd name="connsiteY0" fmla="*/ 199331 h 1632736"/>
              <a:gd name="connsiteX1" fmla="*/ 199331 w 1632736"/>
              <a:gd name="connsiteY1" fmla="*/ 816368 h 1632736"/>
              <a:gd name="connsiteX2" fmla="*/ 816368 w 1632736"/>
              <a:gd name="connsiteY2" fmla="*/ 1433405 h 1632736"/>
              <a:gd name="connsiteX3" fmla="*/ 1433405 w 1632736"/>
              <a:gd name="connsiteY3" fmla="*/ 816368 h 1632736"/>
              <a:gd name="connsiteX4" fmla="*/ 816368 w 1632736"/>
              <a:gd name="connsiteY4" fmla="*/ 199331 h 1632736"/>
              <a:gd name="connsiteX5" fmla="*/ 816368 w 1632736"/>
              <a:gd name="connsiteY5" fmla="*/ 0 h 1632736"/>
              <a:gd name="connsiteX6" fmla="*/ 1632736 w 1632736"/>
              <a:gd name="connsiteY6" fmla="*/ 816368 h 1632736"/>
              <a:gd name="connsiteX7" fmla="*/ 816368 w 1632736"/>
              <a:gd name="connsiteY7" fmla="*/ 1632736 h 1632736"/>
              <a:gd name="connsiteX8" fmla="*/ 0 w 1632736"/>
              <a:gd name="connsiteY8" fmla="*/ 816368 h 1632736"/>
              <a:gd name="connsiteX9" fmla="*/ 816368 w 1632736"/>
              <a:gd name="connsiteY9" fmla="*/ 0 h 16327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632736" h="1632736">
                <a:moveTo>
                  <a:pt x="816368" y="199331"/>
                </a:moveTo>
                <a:cubicBezTo>
                  <a:pt x="475588" y="199331"/>
                  <a:pt x="199331" y="475588"/>
                  <a:pt x="199331" y="816368"/>
                </a:cubicBezTo>
                <a:cubicBezTo>
                  <a:pt x="199331" y="1157148"/>
                  <a:pt x="475588" y="1433405"/>
                  <a:pt x="816368" y="1433405"/>
                </a:cubicBezTo>
                <a:cubicBezTo>
                  <a:pt x="1157148" y="1433405"/>
                  <a:pt x="1433405" y="1157148"/>
                  <a:pt x="1433405" y="816368"/>
                </a:cubicBezTo>
                <a:cubicBezTo>
                  <a:pt x="1433405" y="475588"/>
                  <a:pt x="1157148" y="199331"/>
                  <a:pt x="816368" y="199331"/>
                </a:cubicBezTo>
                <a:close/>
                <a:moveTo>
                  <a:pt x="816368" y="0"/>
                </a:moveTo>
                <a:cubicBezTo>
                  <a:pt x="1267236" y="0"/>
                  <a:pt x="1632736" y="365500"/>
                  <a:pt x="1632736" y="816368"/>
                </a:cubicBezTo>
                <a:cubicBezTo>
                  <a:pt x="1632736" y="1267236"/>
                  <a:pt x="1267236" y="1632736"/>
                  <a:pt x="816368" y="1632736"/>
                </a:cubicBezTo>
                <a:cubicBezTo>
                  <a:pt x="365500" y="1632736"/>
                  <a:pt x="0" y="1267236"/>
                  <a:pt x="0" y="816368"/>
                </a:cubicBezTo>
                <a:cubicBezTo>
                  <a:pt x="0" y="365500"/>
                  <a:pt x="365500" y="0"/>
                  <a:pt x="816368" y="0"/>
                </a:cubicBez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6" name="Freeform: Shape 15">
            <a:extLst>
              <a:ext uri="{FF2B5EF4-FFF2-40B4-BE49-F238E27FC236}">
                <a16:creationId xmlns:a16="http://schemas.microsoft.com/office/drawing/2014/main" id="{C102E668-564F-484C-B058-00D6B2DE224B}"/>
              </a:ext>
            </a:extLst>
          </p:cNvPr>
          <p:cNvSpPr/>
          <p:nvPr/>
        </p:nvSpPr>
        <p:spPr>
          <a:xfrm rot="800427">
            <a:off x="2818915" y="480391"/>
            <a:ext cx="458172" cy="394974"/>
          </a:xfrm>
          <a:custGeom>
            <a:avLst/>
            <a:gdLst>
              <a:gd name="connsiteX0" fmla="*/ 289836 w 579673"/>
              <a:gd name="connsiteY0" fmla="*/ 118723 h 499718"/>
              <a:gd name="connsiteX1" fmla="*/ 101812 w 579673"/>
              <a:gd name="connsiteY1" fmla="*/ 442901 h 499718"/>
              <a:gd name="connsiteX2" fmla="*/ 477860 w 579673"/>
              <a:gd name="connsiteY2" fmla="*/ 442901 h 499718"/>
              <a:gd name="connsiteX3" fmla="*/ 289837 w 579673"/>
              <a:gd name="connsiteY3" fmla="*/ 0 h 499718"/>
              <a:gd name="connsiteX4" fmla="*/ 579673 w 579673"/>
              <a:gd name="connsiteY4" fmla="*/ 499718 h 499718"/>
              <a:gd name="connsiteX5" fmla="*/ 0 w 579673"/>
              <a:gd name="connsiteY5" fmla="*/ 499718 h 4997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79673" h="499718">
                <a:moveTo>
                  <a:pt x="289836" y="118723"/>
                </a:moveTo>
                <a:lnTo>
                  <a:pt x="101812" y="442901"/>
                </a:lnTo>
                <a:lnTo>
                  <a:pt x="477860" y="442901"/>
                </a:lnTo>
                <a:close/>
                <a:moveTo>
                  <a:pt x="289837" y="0"/>
                </a:moveTo>
                <a:lnTo>
                  <a:pt x="579673" y="499718"/>
                </a:lnTo>
                <a:lnTo>
                  <a:pt x="0" y="499718"/>
                </a:lnTo>
                <a:close/>
              </a:path>
            </a:pathLst>
          </a:cu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7" name="Rectangle: Rounded Corners 36">
            <a:extLst>
              <a:ext uri="{FF2B5EF4-FFF2-40B4-BE49-F238E27FC236}">
                <a16:creationId xmlns:a16="http://schemas.microsoft.com/office/drawing/2014/main" id="{1BFB5A3D-DE5C-4C0D-BBEE-22FF93FB1BAA}"/>
              </a:ext>
            </a:extLst>
          </p:cNvPr>
          <p:cNvSpPr/>
          <p:nvPr/>
        </p:nvSpPr>
        <p:spPr>
          <a:xfrm>
            <a:off x="7802239" y="2615683"/>
            <a:ext cx="3189786" cy="3741441"/>
          </a:xfrm>
          <a:prstGeom prst="roundRect">
            <a:avLst>
              <a:gd name="adj" fmla="val 10193"/>
            </a:avLst>
          </a:prstGeom>
          <a:solidFill>
            <a:schemeClr val="bg1"/>
          </a:solidFill>
          <a:ln>
            <a:noFill/>
          </a:ln>
          <a:effectLst>
            <a:outerShdw blurRad="393700" dist="38100" dir="8100000" sx="104000" sy="104000" algn="tr" rotWithShape="0">
              <a:schemeClr val="tx1">
                <a:alpha val="6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0" name="Rectangle: Rounded Corners 29">
            <a:extLst>
              <a:ext uri="{FF2B5EF4-FFF2-40B4-BE49-F238E27FC236}">
                <a16:creationId xmlns:a16="http://schemas.microsoft.com/office/drawing/2014/main" id="{E06C39CC-1064-4BD2-841D-0C0BADBEBD27}"/>
              </a:ext>
            </a:extLst>
          </p:cNvPr>
          <p:cNvSpPr/>
          <p:nvPr/>
        </p:nvSpPr>
        <p:spPr>
          <a:xfrm>
            <a:off x="4519602" y="2615683"/>
            <a:ext cx="3189786" cy="3741441"/>
          </a:xfrm>
          <a:prstGeom prst="roundRect">
            <a:avLst>
              <a:gd name="adj" fmla="val 10193"/>
            </a:avLst>
          </a:prstGeom>
          <a:solidFill>
            <a:schemeClr val="bg1"/>
          </a:solidFill>
          <a:ln>
            <a:noFill/>
          </a:ln>
          <a:effectLst>
            <a:outerShdw blurRad="393700" dist="38100" dir="8100000" sx="104000" sy="104000" algn="tr" rotWithShape="0">
              <a:schemeClr val="tx1">
                <a:alpha val="6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Rectangle: Rounded Corners 16">
            <a:extLst>
              <a:ext uri="{FF2B5EF4-FFF2-40B4-BE49-F238E27FC236}">
                <a16:creationId xmlns:a16="http://schemas.microsoft.com/office/drawing/2014/main" id="{BAE5ED3F-28B8-4C0B-A8DD-CBB6BE977502}"/>
              </a:ext>
            </a:extLst>
          </p:cNvPr>
          <p:cNvSpPr/>
          <p:nvPr/>
        </p:nvSpPr>
        <p:spPr>
          <a:xfrm>
            <a:off x="1236965" y="2615683"/>
            <a:ext cx="3189786" cy="3741441"/>
          </a:xfrm>
          <a:prstGeom prst="roundRect">
            <a:avLst>
              <a:gd name="adj" fmla="val 10193"/>
            </a:avLst>
          </a:prstGeom>
          <a:solidFill>
            <a:schemeClr val="bg1"/>
          </a:solidFill>
          <a:ln>
            <a:noFill/>
          </a:ln>
          <a:effectLst>
            <a:outerShdw blurRad="393700" dist="38100" dir="8100000" sx="104000" sy="104000" algn="tr" rotWithShape="0">
              <a:schemeClr val="tx1">
                <a:alpha val="6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656CA42A-323F-4E12-9973-6774D34BED58}"/>
              </a:ext>
            </a:extLst>
          </p:cNvPr>
          <p:cNvSpPr>
            <a:spLocks noGrp="1"/>
          </p:cNvSpPr>
          <p:nvPr>
            <p:ph type="title"/>
          </p:nvPr>
        </p:nvSpPr>
        <p:spPr/>
        <p:txBody>
          <a:bodyPr/>
          <a:lstStyle/>
          <a:p>
            <a:r>
              <a:rPr lang="en-US" sz="3200">
                <a:latin typeface="+mj-lt"/>
              </a:rPr>
              <a:t> </a:t>
            </a:r>
            <a:r>
              <a:rPr lang="en-US" sz="3200">
                <a:solidFill>
                  <a:schemeClr val="accent5"/>
                </a:solidFill>
                <a:latin typeface="+mj-lt"/>
              </a:rPr>
              <a:t>Our</a:t>
            </a:r>
            <a:r>
              <a:rPr lang="en-US" sz="3200">
                <a:latin typeface="+mj-lt"/>
              </a:rPr>
              <a:t> </a:t>
            </a:r>
            <a:r>
              <a:rPr lang="en-US" sz="3200">
                <a:solidFill>
                  <a:schemeClr val="accent3"/>
                </a:solidFill>
                <a:latin typeface="+mj-lt"/>
              </a:rPr>
              <a:t>Mission</a:t>
            </a:r>
            <a:endParaRPr lang="en-US" sz="3200" dirty="0">
              <a:solidFill>
                <a:schemeClr val="accent3"/>
              </a:solidFill>
              <a:latin typeface="+mj-lt"/>
            </a:endParaRPr>
          </a:p>
        </p:txBody>
      </p:sp>
      <p:sp>
        <p:nvSpPr>
          <p:cNvPr id="19" name="Text Placeholder 18">
            <a:extLst>
              <a:ext uri="{FF2B5EF4-FFF2-40B4-BE49-F238E27FC236}">
                <a16:creationId xmlns:a16="http://schemas.microsoft.com/office/drawing/2014/main" id="{1CDA2672-3E47-4902-8D92-809C85B67A6A}"/>
              </a:ext>
            </a:extLst>
          </p:cNvPr>
          <p:cNvSpPr>
            <a:spLocks noGrp="1"/>
          </p:cNvSpPr>
          <p:nvPr>
            <p:ph type="body" sz="quarter" idx="19"/>
          </p:nvPr>
        </p:nvSpPr>
        <p:spPr/>
        <p:txBody>
          <a:bodyPr/>
          <a:lstStyle/>
          <a:p>
            <a:pPr algn="ctr"/>
            <a:r>
              <a:rPr lang="en-US" sz="1200"/>
              <a:t>Fusce condimentum urna ligula, in viverra neque eleifend vitae. Donec sed elit e quis felis aliquam de bibendum ac ut neque. Nunc vitae dela lobortis enim. Mauris laoreet lobortis auctor. Pellentesque null quis quam ut mauris.</a:t>
            </a:r>
            <a:endParaRPr lang="en-US" sz="1200" dirty="0"/>
          </a:p>
        </p:txBody>
      </p:sp>
      <p:sp>
        <p:nvSpPr>
          <p:cNvPr id="3" name="Text Placeholder 2">
            <a:extLst>
              <a:ext uri="{FF2B5EF4-FFF2-40B4-BE49-F238E27FC236}">
                <a16:creationId xmlns:a16="http://schemas.microsoft.com/office/drawing/2014/main" id="{437ADFAA-34F0-4B39-94E6-31EB8A4A729F}"/>
              </a:ext>
            </a:extLst>
          </p:cNvPr>
          <p:cNvSpPr>
            <a:spLocks noGrp="1"/>
          </p:cNvSpPr>
          <p:nvPr>
            <p:ph type="body" sz="quarter" idx="14"/>
          </p:nvPr>
        </p:nvSpPr>
        <p:spPr/>
        <p:txBody>
          <a:bodyPr/>
          <a:lstStyle/>
          <a:p>
            <a:pPr algn="ctr"/>
            <a:r>
              <a:rPr kumimoji="0" lang="en-US" sz="3600" b="1" i="0" u="none" strike="noStrike" kern="1200" cap="none" spc="0" normalizeH="0" baseline="0" noProof="0">
                <a:ln>
                  <a:noFill/>
                </a:ln>
                <a:solidFill>
                  <a:schemeClr val="accent5"/>
                </a:solidFill>
                <a:effectLst/>
                <a:uLnTx/>
                <a:uFillTx/>
                <a:latin typeface="+mj-lt"/>
                <a:ea typeface="+mn-ea"/>
                <a:cs typeface="+mn-cs"/>
              </a:rPr>
              <a:t>01</a:t>
            </a:r>
            <a:endParaRPr lang="en-ID" dirty="0">
              <a:solidFill>
                <a:schemeClr val="accent5"/>
              </a:solidFill>
              <a:latin typeface="+mj-lt"/>
            </a:endParaRPr>
          </a:p>
        </p:txBody>
      </p:sp>
      <p:sp>
        <p:nvSpPr>
          <p:cNvPr id="4" name="Text Placeholder 3">
            <a:extLst>
              <a:ext uri="{FF2B5EF4-FFF2-40B4-BE49-F238E27FC236}">
                <a16:creationId xmlns:a16="http://schemas.microsoft.com/office/drawing/2014/main" id="{308C0771-CE36-48D2-BE2A-92C35C138EAE}"/>
              </a:ext>
            </a:extLst>
          </p:cNvPr>
          <p:cNvSpPr>
            <a:spLocks noGrp="1"/>
          </p:cNvSpPr>
          <p:nvPr>
            <p:ph type="body" sz="quarter" idx="17"/>
          </p:nvPr>
        </p:nvSpPr>
        <p:spPr/>
        <p:txBody>
          <a:bodyPr/>
          <a:lstStyle/>
          <a:p>
            <a:r>
              <a:rPr lang="en-US" sz="1200"/>
              <a:t>Fusce condimentum urna ligula, in viverra nequ eleifend vitae. Donec sed elit quis felis aliquam de bibendum ac ut neque. Nunc vitae.</a:t>
            </a:r>
            <a:endParaRPr lang="en-US" sz="1200" dirty="0" err="1"/>
          </a:p>
        </p:txBody>
      </p:sp>
      <p:sp>
        <p:nvSpPr>
          <p:cNvPr id="18" name="Text Placeholder 17">
            <a:extLst>
              <a:ext uri="{FF2B5EF4-FFF2-40B4-BE49-F238E27FC236}">
                <a16:creationId xmlns:a16="http://schemas.microsoft.com/office/drawing/2014/main" id="{7FA4AC41-CB54-4BBA-A8F0-EEEB88E84807}"/>
              </a:ext>
            </a:extLst>
          </p:cNvPr>
          <p:cNvSpPr>
            <a:spLocks noGrp="1"/>
          </p:cNvSpPr>
          <p:nvPr>
            <p:ph type="body" sz="quarter" idx="18"/>
          </p:nvPr>
        </p:nvSpPr>
        <p:spPr/>
        <p:txBody>
          <a:bodyPr/>
          <a:lstStyle/>
          <a:p>
            <a:r>
              <a:rPr lang="en-US" sz="1400">
                <a:latin typeface="+mj-lt"/>
              </a:rPr>
              <a:t>Your Title Here</a:t>
            </a:r>
            <a:endParaRPr lang="en-US" sz="1400" dirty="0">
              <a:latin typeface="+mj-lt"/>
            </a:endParaRPr>
          </a:p>
        </p:txBody>
      </p:sp>
      <p:sp>
        <p:nvSpPr>
          <p:cNvPr id="20" name="Text Placeholder 19">
            <a:extLst>
              <a:ext uri="{FF2B5EF4-FFF2-40B4-BE49-F238E27FC236}">
                <a16:creationId xmlns:a16="http://schemas.microsoft.com/office/drawing/2014/main" id="{8FD68A69-9E67-4141-8408-5D97CB5927F1}"/>
              </a:ext>
            </a:extLst>
          </p:cNvPr>
          <p:cNvSpPr>
            <a:spLocks noGrp="1"/>
          </p:cNvSpPr>
          <p:nvPr>
            <p:ph type="body" sz="quarter" idx="20"/>
          </p:nvPr>
        </p:nvSpPr>
        <p:spPr/>
        <p:txBody>
          <a:bodyPr/>
          <a:lstStyle/>
          <a:p>
            <a:r>
              <a:rPr lang="en-US" sz="1400" b="1"/>
              <a:t>2 – 5 Years Old</a:t>
            </a:r>
            <a:endParaRPr lang="en-US" sz="1400" b="1" dirty="0"/>
          </a:p>
        </p:txBody>
      </p:sp>
      <p:sp>
        <p:nvSpPr>
          <p:cNvPr id="21" name="Text Placeholder 20">
            <a:extLst>
              <a:ext uri="{FF2B5EF4-FFF2-40B4-BE49-F238E27FC236}">
                <a16:creationId xmlns:a16="http://schemas.microsoft.com/office/drawing/2014/main" id="{F6D0E649-76EE-460D-9FA5-E8C325A543A9}"/>
              </a:ext>
            </a:extLst>
          </p:cNvPr>
          <p:cNvSpPr>
            <a:spLocks noGrp="1"/>
          </p:cNvSpPr>
          <p:nvPr>
            <p:ph type="body" sz="quarter" idx="21"/>
          </p:nvPr>
        </p:nvSpPr>
        <p:spPr/>
        <p:txBody>
          <a:bodyPr/>
          <a:lstStyle/>
          <a:p>
            <a:pPr algn="ctr"/>
            <a:r>
              <a:rPr kumimoji="0" lang="en-US" sz="3600" b="1" i="0" u="none" strike="noStrike" kern="1200" cap="none" spc="0" normalizeH="0" baseline="0" noProof="0">
                <a:ln>
                  <a:noFill/>
                </a:ln>
                <a:solidFill>
                  <a:schemeClr val="accent5"/>
                </a:solidFill>
                <a:effectLst/>
                <a:uLnTx/>
                <a:uFillTx/>
                <a:latin typeface="+mj-lt"/>
                <a:ea typeface="+mn-ea"/>
                <a:cs typeface="+mn-cs"/>
              </a:rPr>
              <a:t>02</a:t>
            </a:r>
            <a:endParaRPr lang="en-ID" dirty="0">
              <a:solidFill>
                <a:schemeClr val="accent5"/>
              </a:solidFill>
              <a:latin typeface="+mj-lt"/>
            </a:endParaRPr>
          </a:p>
        </p:txBody>
      </p:sp>
      <p:sp>
        <p:nvSpPr>
          <p:cNvPr id="27" name="Text Placeholder 26">
            <a:extLst>
              <a:ext uri="{FF2B5EF4-FFF2-40B4-BE49-F238E27FC236}">
                <a16:creationId xmlns:a16="http://schemas.microsoft.com/office/drawing/2014/main" id="{50B4881B-F10B-4D58-B22A-096634165116}"/>
              </a:ext>
            </a:extLst>
          </p:cNvPr>
          <p:cNvSpPr>
            <a:spLocks noGrp="1"/>
          </p:cNvSpPr>
          <p:nvPr>
            <p:ph type="body" sz="quarter" idx="22"/>
          </p:nvPr>
        </p:nvSpPr>
        <p:spPr/>
        <p:txBody>
          <a:bodyPr/>
          <a:lstStyle/>
          <a:p>
            <a:r>
              <a:rPr lang="en-US" sz="1200"/>
              <a:t>Fusce condimentum urna ligula, in viverra nequ eleifend vitae. Donec sed elit quis felis aliquam de bibendum ac ut neque. Nunc vitae.</a:t>
            </a:r>
            <a:endParaRPr lang="en-US" sz="1200" dirty="0" err="1"/>
          </a:p>
        </p:txBody>
      </p:sp>
      <p:sp>
        <p:nvSpPr>
          <p:cNvPr id="28" name="Text Placeholder 27">
            <a:extLst>
              <a:ext uri="{FF2B5EF4-FFF2-40B4-BE49-F238E27FC236}">
                <a16:creationId xmlns:a16="http://schemas.microsoft.com/office/drawing/2014/main" id="{E0371253-1140-4427-B711-9ECAD5F4E14F}"/>
              </a:ext>
            </a:extLst>
          </p:cNvPr>
          <p:cNvSpPr>
            <a:spLocks noGrp="1"/>
          </p:cNvSpPr>
          <p:nvPr>
            <p:ph type="body" sz="quarter" idx="23"/>
          </p:nvPr>
        </p:nvSpPr>
        <p:spPr/>
        <p:txBody>
          <a:bodyPr/>
          <a:lstStyle/>
          <a:p>
            <a:r>
              <a:rPr lang="en-US" sz="1400">
                <a:latin typeface="+mj-lt"/>
              </a:rPr>
              <a:t>Your Title Here</a:t>
            </a:r>
            <a:endParaRPr lang="en-US" sz="1400" dirty="0">
              <a:latin typeface="+mj-lt"/>
            </a:endParaRPr>
          </a:p>
        </p:txBody>
      </p:sp>
      <p:sp>
        <p:nvSpPr>
          <p:cNvPr id="29" name="Text Placeholder 28">
            <a:extLst>
              <a:ext uri="{FF2B5EF4-FFF2-40B4-BE49-F238E27FC236}">
                <a16:creationId xmlns:a16="http://schemas.microsoft.com/office/drawing/2014/main" id="{A6EB92B7-CBF8-4C6C-A68E-5C76BA304A5D}"/>
              </a:ext>
            </a:extLst>
          </p:cNvPr>
          <p:cNvSpPr>
            <a:spLocks noGrp="1"/>
          </p:cNvSpPr>
          <p:nvPr>
            <p:ph type="body" sz="quarter" idx="24"/>
          </p:nvPr>
        </p:nvSpPr>
        <p:spPr/>
        <p:txBody>
          <a:bodyPr/>
          <a:lstStyle/>
          <a:p>
            <a:r>
              <a:rPr lang="en-US" sz="1400" b="1"/>
              <a:t>2 – 5 Years Old</a:t>
            </a:r>
            <a:endParaRPr lang="en-US" sz="1400" b="1" dirty="0"/>
          </a:p>
        </p:txBody>
      </p:sp>
      <p:sp>
        <p:nvSpPr>
          <p:cNvPr id="31" name="Text Placeholder 30">
            <a:extLst>
              <a:ext uri="{FF2B5EF4-FFF2-40B4-BE49-F238E27FC236}">
                <a16:creationId xmlns:a16="http://schemas.microsoft.com/office/drawing/2014/main" id="{2B26F4B4-D208-47A3-9D6F-D2D610B33272}"/>
              </a:ext>
            </a:extLst>
          </p:cNvPr>
          <p:cNvSpPr>
            <a:spLocks noGrp="1"/>
          </p:cNvSpPr>
          <p:nvPr>
            <p:ph type="body" sz="quarter" idx="25"/>
          </p:nvPr>
        </p:nvSpPr>
        <p:spPr/>
        <p:txBody>
          <a:bodyPr/>
          <a:lstStyle/>
          <a:p>
            <a:pPr algn="ctr"/>
            <a:r>
              <a:rPr kumimoji="0" lang="en-US" sz="3600" b="1" i="0" u="none" strike="noStrike" kern="1200" cap="none" spc="0" normalizeH="0" baseline="0" noProof="0">
                <a:ln>
                  <a:noFill/>
                </a:ln>
                <a:solidFill>
                  <a:schemeClr val="accent5"/>
                </a:solidFill>
                <a:effectLst/>
                <a:uLnTx/>
                <a:uFillTx/>
                <a:latin typeface="+mj-lt"/>
                <a:ea typeface="+mn-ea"/>
                <a:cs typeface="+mn-cs"/>
              </a:rPr>
              <a:t>03</a:t>
            </a:r>
            <a:endParaRPr lang="en-ID" dirty="0">
              <a:solidFill>
                <a:schemeClr val="accent5"/>
              </a:solidFill>
              <a:latin typeface="+mj-lt"/>
            </a:endParaRPr>
          </a:p>
        </p:txBody>
      </p:sp>
      <p:sp>
        <p:nvSpPr>
          <p:cNvPr id="36" name="Text Placeholder 35">
            <a:extLst>
              <a:ext uri="{FF2B5EF4-FFF2-40B4-BE49-F238E27FC236}">
                <a16:creationId xmlns:a16="http://schemas.microsoft.com/office/drawing/2014/main" id="{EC262588-E2E1-4FD0-B87B-C190BE1F4E6B}"/>
              </a:ext>
            </a:extLst>
          </p:cNvPr>
          <p:cNvSpPr>
            <a:spLocks noGrp="1"/>
          </p:cNvSpPr>
          <p:nvPr>
            <p:ph type="body" sz="quarter" idx="26"/>
          </p:nvPr>
        </p:nvSpPr>
        <p:spPr/>
        <p:txBody>
          <a:bodyPr/>
          <a:lstStyle/>
          <a:p>
            <a:r>
              <a:rPr lang="en-US" sz="1200"/>
              <a:t>Fusce condimentum urna ligula, in viverra nequ eleifend vitae. Donec sed elit quis felis aliquam de bibendum ac ut neque. Nunc vitae.</a:t>
            </a:r>
            <a:endParaRPr lang="en-US" sz="1200" dirty="0" err="1"/>
          </a:p>
        </p:txBody>
      </p:sp>
      <p:sp>
        <p:nvSpPr>
          <p:cNvPr id="38" name="Text Placeholder 37">
            <a:extLst>
              <a:ext uri="{FF2B5EF4-FFF2-40B4-BE49-F238E27FC236}">
                <a16:creationId xmlns:a16="http://schemas.microsoft.com/office/drawing/2014/main" id="{B21D9513-50D4-410A-B43B-A7125D522930}"/>
              </a:ext>
            </a:extLst>
          </p:cNvPr>
          <p:cNvSpPr>
            <a:spLocks noGrp="1"/>
          </p:cNvSpPr>
          <p:nvPr>
            <p:ph type="body" sz="quarter" idx="27"/>
          </p:nvPr>
        </p:nvSpPr>
        <p:spPr/>
        <p:txBody>
          <a:bodyPr/>
          <a:lstStyle/>
          <a:p>
            <a:r>
              <a:rPr lang="en-US" sz="1400">
                <a:latin typeface="+mj-lt"/>
              </a:rPr>
              <a:t>Your Title Here</a:t>
            </a:r>
            <a:endParaRPr lang="en-US" sz="1400" dirty="0">
              <a:latin typeface="+mj-lt"/>
            </a:endParaRPr>
          </a:p>
        </p:txBody>
      </p:sp>
      <p:sp>
        <p:nvSpPr>
          <p:cNvPr id="44" name="Text Placeholder 43">
            <a:extLst>
              <a:ext uri="{FF2B5EF4-FFF2-40B4-BE49-F238E27FC236}">
                <a16:creationId xmlns:a16="http://schemas.microsoft.com/office/drawing/2014/main" id="{8E676326-9B55-49FC-A87C-EBA893AC05E3}"/>
              </a:ext>
            </a:extLst>
          </p:cNvPr>
          <p:cNvSpPr>
            <a:spLocks noGrp="1"/>
          </p:cNvSpPr>
          <p:nvPr>
            <p:ph type="body" sz="quarter" idx="28"/>
          </p:nvPr>
        </p:nvSpPr>
        <p:spPr/>
        <p:txBody>
          <a:bodyPr/>
          <a:lstStyle/>
          <a:p>
            <a:r>
              <a:rPr lang="en-US" sz="1400" b="1"/>
              <a:t>2 – 5 Years Old</a:t>
            </a:r>
            <a:endParaRPr lang="en-US" sz="1400" b="1" dirty="0"/>
          </a:p>
        </p:txBody>
      </p:sp>
    </p:spTree>
    <p:extLst>
      <p:ext uri="{BB962C8B-B14F-4D97-AF65-F5344CB8AC3E}">
        <p14:creationId xmlns:p14="http://schemas.microsoft.com/office/powerpoint/2010/main" val="396192859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Freeform: Shape 9">
            <a:extLst>
              <a:ext uri="{FF2B5EF4-FFF2-40B4-BE49-F238E27FC236}">
                <a16:creationId xmlns:a16="http://schemas.microsoft.com/office/drawing/2014/main" id="{6FA5022C-DDAE-4230-8619-B8B3F61F4FB2}"/>
              </a:ext>
            </a:extLst>
          </p:cNvPr>
          <p:cNvSpPr/>
          <p:nvPr/>
        </p:nvSpPr>
        <p:spPr>
          <a:xfrm>
            <a:off x="6140889" y="-1504158"/>
            <a:ext cx="2529602" cy="2529602"/>
          </a:xfrm>
          <a:custGeom>
            <a:avLst/>
            <a:gdLst>
              <a:gd name="connsiteX0" fmla="*/ 816368 w 1632736"/>
              <a:gd name="connsiteY0" fmla="*/ 199331 h 1632736"/>
              <a:gd name="connsiteX1" fmla="*/ 199331 w 1632736"/>
              <a:gd name="connsiteY1" fmla="*/ 816368 h 1632736"/>
              <a:gd name="connsiteX2" fmla="*/ 816368 w 1632736"/>
              <a:gd name="connsiteY2" fmla="*/ 1433405 h 1632736"/>
              <a:gd name="connsiteX3" fmla="*/ 1433405 w 1632736"/>
              <a:gd name="connsiteY3" fmla="*/ 816368 h 1632736"/>
              <a:gd name="connsiteX4" fmla="*/ 816368 w 1632736"/>
              <a:gd name="connsiteY4" fmla="*/ 199331 h 1632736"/>
              <a:gd name="connsiteX5" fmla="*/ 816368 w 1632736"/>
              <a:gd name="connsiteY5" fmla="*/ 0 h 1632736"/>
              <a:gd name="connsiteX6" fmla="*/ 1632736 w 1632736"/>
              <a:gd name="connsiteY6" fmla="*/ 816368 h 1632736"/>
              <a:gd name="connsiteX7" fmla="*/ 816368 w 1632736"/>
              <a:gd name="connsiteY7" fmla="*/ 1632736 h 1632736"/>
              <a:gd name="connsiteX8" fmla="*/ 0 w 1632736"/>
              <a:gd name="connsiteY8" fmla="*/ 816368 h 1632736"/>
              <a:gd name="connsiteX9" fmla="*/ 816368 w 1632736"/>
              <a:gd name="connsiteY9" fmla="*/ 0 h 16327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632736" h="1632736">
                <a:moveTo>
                  <a:pt x="816368" y="199331"/>
                </a:moveTo>
                <a:cubicBezTo>
                  <a:pt x="475588" y="199331"/>
                  <a:pt x="199331" y="475588"/>
                  <a:pt x="199331" y="816368"/>
                </a:cubicBezTo>
                <a:cubicBezTo>
                  <a:pt x="199331" y="1157148"/>
                  <a:pt x="475588" y="1433405"/>
                  <a:pt x="816368" y="1433405"/>
                </a:cubicBezTo>
                <a:cubicBezTo>
                  <a:pt x="1157148" y="1433405"/>
                  <a:pt x="1433405" y="1157148"/>
                  <a:pt x="1433405" y="816368"/>
                </a:cubicBezTo>
                <a:cubicBezTo>
                  <a:pt x="1433405" y="475588"/>
                  <a:pt x="1157148" y="199331"/>
                  <a:pt x="816368" y="199331"/>
                </a:cubicBezTo>
                <a:close/>
                <a:moveTo>
                  <a:pt x="816368" y="0"/>
                </a:moveTo>
                <a:cubicBezTo>
                  <a:pt x="1267236" y="0"/>
                  <a:pt x="1632736" y="365500"/>
                  <a:pt x="1632736" y="816368"/>
                </a:cubicBezTo>
                <a:cubicBezTo>
                  <a:pt x="1632736" y="1267236"/>
                  <a:pt x="1267236" y="1632736"/>
                  <a:pt x="816368" y="1632736"/>
                </a:cubicBezTo>
                <a:cubicBezTo>
                  <a:pt x="365500" y="1632736"/>
                  <a:pt x="0" y="1267236"/>
                  <a:pt x="0" y="816368"/>
                </a:cubicBezTo>
                <a:cubicBezTo>
                  <a:pt x="0" y="365500"/>
                  <a:pt x="365500" y="0"/>
                  <a:pt x="816368" y="0"/>
                </a:cubicBez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1" name="Freeform: Shape 10">
            <a:extLst>
              <a:ext uri="{FF2B5EF4-FFF2-40B4-BE49-F238E27FC236}">
                <a16:creationId xmlns:a16="http://schemas.microsoft.com/office/drawing/2014/main" id="{D28F2DD9-99ED-4B80-90B3-159927B2949F}"/>
              </a:ext>
            </a:extLst>
          </p:cNvPr>
          <p:cNvSpPr/>
          <p:nvPr/>
        </p:nvSpPr>
        <p:spPr>
          <a:xfrm rot="3064889">
            <a:off x="9884559" y="5753547"/>
            <a:ext cx="2265211" cy="1952764"/>
          </a:xfrm>
          <a:custGeom>
            <a:avLst/>
            <a:gdLst>
              <a:gd name="connsiteX0" fmla="*/ 289836 w 579673"/>
              <a:gd name="connsiteY0" fmla="*/ 118723 h 499718"/>
              <a:gd name="connsiteX1" fmla="*/ 101812 w 579673"/>
              <a:gd name="connsiteY1" fmla="*/ 442901 h 499718"/>
              <a:gd name="connsiteX2" fmla="*/ 477860 w 579673"/>
              <a:gd name="connsiteY2" fmla="*/ 442901 h 499718"/>
              <a:gd name="connsiteX3" fmla="*/ 289837 w 579673"/>
              <a:gd name="connsiteY3" fmla="*/ 0 h 499718"/>
              <a:gd name="connsiteX4" fmla="*/ 579673 w 579673"/>
              <a:gd name="connsiteY4" fmla="*/ 499718 h 499718"/>
              <a:gd name="connsiteX5" fmla="*/ 0 w 579673"/>
              <a:gd name="connsiteY5" fmla="*/ 499718 h 4997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79673" h="499718">
                <a:moveTo>
                  <a:pt x="289836" y="118723"/>
                </a:moveTo>
                <a:lnTo>
                  <a:pt x="101812" y="442901"/>
                </a:lnTo>
                <a:lnTo>
                  <a:pt x="477860" y="442901"/>
                </a:lnTo>
                <a:close/>
                <a:moveTo>
                  <a:pt x="289837" y="0"/>
                </a:moveTo>
                <a:lnTo>
                  <a:pt x="579673" y="499718"/>
                </a:lnTo>
                <a:lnTo>
                  <a:pt x="0" y="499718"/>
                </a:ln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2" name="Freeform: Shape 11">
            <a:extLst>
              <a:ext uri="{FF2B5EF4-FFF2-40B4-BE49-F238E27FC236}">
                <a16:creationId xmlns:a16="http://schemas.microsoft.com/office/drawing/2014/main" id="{5720E02E-0740-424E-8616-BC9D65958BF1}"/>
              </a:ext>
            </a:extLst>
          </p:cNvPr>
          <p:cNvSpPr/>
          <p:nvPr/>
        </p:nvSpPr>
        <p:spPr>
          <a:xfrm rot="20700000">
            <a:off x="11041497" y="1688416"/>
            <a:ext cx="216523" cy="216523"/>
          </a:xfrm>
          <a:custGeom>
            <a:avLst/>
            <a:gdLst>
              <a:gd name="connsiteX0" fmla="*/ 58194 w 405041"/>
              <a:gd name="connsiteY0" fmla="*/ 58194 h 405041"/>
              <a:gd name="connsiteX1" fmla="*/ 58194 w 405041"/>
              <a:gd name="connsiteY1" fmla="*/ 346848 h 405041"/>
              <a:gd name="connsiteX2" fmla="*/ 346848 w 405041"/>
              <a:gd name="connsiteY2" fmla="*/ 346848 h 405041"/>
              <a:gd name="connsiteX3" fmla="*/ 346848 w 405041"/>
              <a:gd name="connsiteY3" fmla="*/ 58194 h 405041"/>
              <a:gd name="connsiteX4" fmla="*/ 0 w 405041"/>
              <a:gd name="connsiteY4" fmla="*/ 0 h 405041"/>
              <a:gd name="connsiteX5" fmla="*/ 405041 w 405041"/>
              <a:gd name="connsiteY5" fmla="*/ 0 h 405041"/>
              <a:gd name="connsiteX6" fmla="*/ 405041 w 405041"/>
              <a:gd name="connsiteY6" fmla="*/ 405041 h 405041"/>
              <a:gd name="connsiteX7" fmla="*/ 0 w 405041"/>
              <a:gd name="connsiteY7" fmla="*/ 405041 h 4050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05041" h="405041">
                <a:moveTo>
                  <a:pt x="58194" y="58194"/>
                </a:moveTo>
                <a:lnTo>
                  <a:pt x="58194" y="346848"/>
                </a:lnTo>
                <a:lnTo>
                  <a:pt x="346848" y="346848"/>
                </a:lnTo>
                <a:lnTo>
                  <a:pt x="346848" y="58194"/>
                </a:lnTo>
                <a:close/>
                <a:moveTo>
                  <a:pt x="0" y="0"/>
                </a:moveTo>
                <a:lnTo>
                  <a:pt x="405041" y="0"/>
                </a:lnTo>
                <a:lnTo>
                  <a:pt x="405041" y="405041"/>
                </a:lnTo>
                <a:lnTo>
                  <a:pt x="0" y="405041"/>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Freeform: Shape 12">
            <a:extLst>
              <a:ext uri="{FF2B5EF4-FFF2-40B4-BE49-F238E27FC236}">
                <a16:creationId xmlns:a16="http://schemas.microsoft.com/office/drawing/2014/main" id="{03C32C4C-C963-4C8E-8074-7052BAF1577E}"/>
              </a:ext>
            </a:extLst>
          </p:cNvPr>
          <p:cNvSpPr/>
          <p:nvPr/>
        </p:nvSpPr>
        <p:spPr>
          <a:xfrm flipV="1">
            <a:off x="6713319" y="5362064"/>
            <a:ext cx="186546" cy="186546"/>
          </a:xfrm>
          <a:custGeom>
            <a:avLst/>
            <a:gdLst>
              <a:gd name="connsiteX0" fmla="*/ 816368 w 1632736"/>
              <a:gd name="connsiteY0" fmla="*/ 199331 h 1632736"/>
              <a:gd name="connsiteX1" fmla="*/ 199331 w 1632736"/>
              <a:gd name="connsiteY1" fmla="*/ 816368 h 1632736"/>
              <a:gd name="connsiteX2" fmla="*/ 816368 w 1632736"/>
              <a:gd name="connsiteY2" fmla="*/ 1433405 h 1632736"/>
              <a:gd name="connsiteX3" fmla="*/ 1433405 w 1632736"/>
              <a:gd name="connsiteY3" fmla="*/ 816368 h 1632736"/>
              <a:gd name="connsiteX4" fmla="*/ 816368 w 1632736"/>
              <a:gd name="connsiteY4" fmla="*/ 199331 h 1632736"/>
              <a:gd name="connsiteX5" fmla="*/ 816368 w 1632736"/>
              <a:gd name="connsiteY5" fmla="*/ 0 h 1632736"/>
              <a:gd name="connsiteX6" fmla="*/ 1632736 w 1632736"/>
              <a:gd name="connsiteY6" fmla="*/ 816368 h 1632736"/>
              <a:gd name="connsiteX7" fmla="*/ 816368 w 1632736"/>
              <a:gd name="connsiteY7" fmla="*/ 1632736 h 1632736"/>
              <a:gd name="connsiteX8" fmla="*/ 0 w 1632736"/>
              <a:gd name="connsiteY8" fmla="*/ 816368 h 1632736"/>
              <a:gd name="connsiteX9" fmla="*/ 816368 w 1632736"/>
              <a:gd name="connsiteY9" fmla="*/ 0 h 16327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632736" h="1632736">
                <a:moveTo>
                  <a:pt x="816368" y="199331"/>
                </a:moveTo>
                <a:cubicBezTo>
                  <a:pt x="475588" y="199331"/>
                  <a:pt x="199331" y="475588"/>
                  <a:pt x="199331" y="816368"/>
                </a:cubicBezTo>
                <a:cubicBezTo>
                  <a:pt x="199331" y="1157148"/>
                  <a:pt x="475588" y="1433405"/>
                  <a:pt x="816368" y="1433405"/>
                </a:cubicBezTo>
                <a:cubicBezTo>
                  <a:pt x="1157148" y="1433405"/>
                  <a:pt x="1433405" y="1157148"/>
                  <a:pt x="1433405" y="816368"/>
                </a:cubicBezTo>
                <a:cubicBezTo>
                  <a:pt x="1433405" y="475588"/>
                  <a:pt x="1157148" y="199331"/>
                  <a:pt x="816368" y="199331"/>
                </a:cubicBezTo>
                <a:close/>
                <a:moveTo>
                  <a:pt x="816368" y="0"/>
                </a:moveTo>
                <a:cubicBezTo>
                  <a:pt x="1267236" y="0"/>
                  <a:pt x="1632736" y="365500"/>
                  <a:pt x="1632736" y="816368"/>
                </a:cubicBezTo>
                <a:cubicBezTo>
                  <a:pt x="1632736" y="1267236"/>
                  <a:pt x="1267236" y="1632736"/>
                  <a:pt x="816368" y="1632736"/>
                </a:cubicBezTo>
                <a:cubicBezTo>
                  <a:pt x="365500" y="1632736"/>
                  <a:pt x="0" y="1267236"/>
                  <a:pt x="0" y="816368"/>
                </a:cubicBezTo>
                <a:cubicBezTo>
                  <a:pt x="0" y="365500"/>
                  <a:pt x="365500" y="0"/>
                  <a:pt x="816368" y="0"/>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4" name="Freeform: Shape 13">
            <a:extLst>
              <a:ext uri="{FF2B5EF4-FFF2-40B4-BE49-F238E27FC236}">
                <a16:creationId xmlns:a16="http://schemas.microsoft.com/office/drawing/2014/main" id="{02EEE2F3-F135-4081-9CB6-24197524E29C}"/>
              </a:ext>
            </a:extLst>
          </p:cNvPr>
          <p:cNvSpPr/>
          <p:nvPr/>
        </p:nvSpPr>
        <p:spPr>
          <a:xfrm rot="800427">
            <a:off x="8876420" y="1047416"/>
            <a:ext cx="286186" cy="246712"/>
          </a:xfrm>
          <a:custGeom>
            <a:avLst/>
            <a:gdLst>
              <a:gd name="connsiteX0" fmla="*/ 289836 w 579673"/>
              <a:gd name="connsiteY0" fmla="*/ 118723 h 499718"/>
              <a:gd name="connsiteX1" fmla="*/ 101812 w 579673"/>
              <a:gd name="connsiteY1" fmla="*/ 442901 h 499718"/>
              <a:gd name="connsiteX2" fmla="*/ 477860 w 579673"/>
              <a:gd name="connsiteY2" fmla="*/ 442901 h 499718"/>
              <a:gd name="connsiteX3" fmla="*/ 289837 w 579673"/>
              <a:gd name="connsiteY3" fmla="*/ 0 h 499718"/>
              <a:gd name="connsiteX4" fmla="*/ 579673 w 579673"/>
              <a:gd name="connsiteY4" fmla="*/ 499718 h 499718"/>
              <a:gd name="connsiteX5" fmla="*/ 0 w 579673"/>
              <a:gd name="connsiteY5" fmla="*/ 499718 h 4997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79673" h="499718">
                <a:moveTo>
                  <a:pt x="289836" y="118723"/>
                </a:moveTo>
                <a:lnTo>
                  <a:pt x="101812" y="442901"/>
                </a:lnTo>
                <a:lnTo>
                  <a:pt x="477860" y="442901"/>
                </a:lnTo>
                <a:close/>
                <a:moveTo>
                  <a:pt x="289837" y="0"/>
                </a:moveTo>
                <a:lnTo>
                  <a:pt x="579673" y="499718"/>
                </a:lnTo>
                <a:lnTo>
                  <a:pt x="0" y="499718"/>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5" name="Oval 14">
            <a:extLst>
              <a:ext uri="{FF2B5EF4-FFF2-40B4-BE49-F238E27FC236}">
                <a16:creationId xmlns:a16="http://schemas.microsoft.com/office/drawing/2014/main" id="{C09F79BC-AE6C-4C51-A231-7E38A57AFAB2}"/>
              </a:ext>
            </a:extLst>
          </p:cNvPr>
          <p:cNvSpPr/>
          <p:nvPr/>
        </p:nvSpPr>
        <p:spPr>
          <a:xfrm>
            <a:off x="10886316" y="4610432"/>
            <a:ext cx="162359" cy="162359"/>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Shape 15">
            <a:extLst>
              <a:ext uri="{FF2B5EF4-FFF2-40B4-BE49-F238E27FC236}">
                <a16:creationId xmlns:a16="http://schemas.microsoft.com/office/drawing/2014/main" id="{3AEF59F8-5105-4AE8-A77A-85EAA77B483F}"/>
              </a:ext>
            </a:extLst>
          </p:cNvPr>
          <p:cNvSpPr/>
          <p:nvPr/>
        </p:nvSpPr>
        <p:spPr>
          <a:xfrm rot="845491">
            <a:off x="6705701" y="2415024"/>
            <a:ext cx="216523" cy="216523"/>
          </a:xfrm>
          <a:custGeom>
            <a:avLst/>
            <a:gdLst>
              <a:gd name="connsiteX0" fmla="*/ 58194 w 405041"/>
              <a:gd name="connsiteY0" fmla="*/ 58194 h 405041"/>
              <a:gd name="connsiteX1" fmla="*/ 58194 w 405041"/>
              <a:gd name="connsiteY1" fmla="*/ 346848 h 405041"/>
              <a:gd name="connsiteX2" fmla="*/ 346848 w 405041"/>
              <a:gd name="connsiteY2" fmla="*/ 346848 h 405041"/>
              <a:gd name="connsiteX3" fmla="*/ 346848 w 405041"/>
              <a:gd name="connsiteY3" fmla="*/ 58194 h 405041"/>
              <a:gd name="connsiteX4" fmla="*/ 0 w 405041"/>
              <a:gd name="connsiteY4" fmla="*/ 0 h 405041"/>
              <a:gd name="connsiteX5" fmla="*/ 405041 w 405041"/>
              <a:gd name="connsiteY5" fmla="*/ 0 h 405041"/>
              <a:gd name="connsiteX6" fmla="*/ 405041 w 405041"/>
              <a:gd name="connsiteY6" fmla="*/ 405041 h 405041"/>
              <a:gd name="connsiteX7" fmla="*/ 0 w 405041"/>
              <a:gd name="connsiteY7" fmla="*/ 405041 h 4050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05041" h="405041">
                <a:moveTo>
                  <a:pt x="58194" y="58194"/>
                </a:moveTo>
                <a:lnTo>
                  <a:pt x="58194" y="346848"/>
                </a:lnTo>
                <a:lnTo>
                  <a:pt x="346848" y="346848"/>
                </a:lnTo>
                <a:lnTo>
                  <a:pt x="346848" y="58194"/>
                </a:lnTo>
                <a:close/>
                <a:moveTo>
                  <a:pt x="0" y="0"/>
                </a:moveTo>
                <a:lnTo>
                  <a:pt x="405041" y="0"/>
                </a:lnTo>
                <a:lnTo>
                  <a:pt x="405041" y="405041"/>
                </a:lnTo>
                <a:lnTo>
                  <a:pt x="0" y="405041"/>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Freeform: Shape 16">
            <a:extLst>
              <a:ext uri="{FF2B5EF4-FFF2-40B4-BE49-F238E27FC236}">
                <a16:creationId xmlns:a16="http://schemas.microsoft.com/office/drawing/2014/main" id="{2C40DDFB-D437-44CD-9227-400B085F718E}"/>
              </a:ext>
            </a:extLst>
          </p:cNvPr>
          <p:cNvSpPr/>
          <p:nvPr/>
        </p:nvSpPr>
        <p:spPr>
          <a:xfrm rot="20516739">
            <a:off x="8271397" y="6167079"/>
            <a:ext cx="445533" cy="384080"/>
          </a:xfrm>
          <a:custGeom>
            <a:avLst/>
            <a:gdLst>
              <a:gd name="connsiteX0" fmla="*/ 289836 w 579673"/>
              <a:gd name="connsiteY0" fmla="*/ 118723 h 499718"/>
              <a:gd name="connsiteX1" fmla="*/ 101812 w 579673"/>
              <a:gd name="connsiteY1" fmla="*/ 442901 h 499718"/>
              <a:gd name="connsiteX2" fmla="*/ 477860 w 579673"/>
              <a:gd name="connsiteY2" fmla="*/ 442901 h 499718"/>
              <a:gd name="connsiteX3" fmla="*/ 289837 w 579673"/>
              <a:gd name="connsiteY3" fmla="*/ 0 h 499718"/>
              <a:gd name="connsiteX4" fmla="*/ 579673 w 579673"/>
              <a:gd name="connsiteY4" fmla="*/ 499718 h 499718"/>
              <a:gd name="connsiteX5" fmla="*/ 0 w 579673"/>
              <a:gd name="connsiteY5" fmla="*/ 499718 h 4997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79673" h="499718">
                <a:moveTo>
                  <a:pt x="289836" y="118723"/>
                </a:moveTo>
                <a:lnTo>
                  <a:pt x="101812" y="442901"/>
                </a:lnTo>
                <a:lnTo>
                  <a:pt x="477860" y="442901"/>
                </a:lnTo>
                <a:close/>
                <a:moveTo>
                  <a:pt x="289837" y="0"/>
                </a:moveTo>
                <a:lnTo>
                  <a:pt x="579673" y="499718"/>
                </a:lnTo>
                <a:lnTo>
                  <a:pt x="0" y="499718"/>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8" name="Picture Placeholder 17">
            <a:extLst>
              <a:ext uri="{FF2B5EF4-FFF2-40B4-BE49-F238E27FC236}">
                <a16:creationId xmlns:a16="http://schemas.microsoft.com/office/drawing/2014/main" id="{80F4A7F6-24E3-4AB4-A07F-94D9449BCCA9}"/>
              </a:ext>
            </a:extLst>
          </p:cNvPr>
          <p:cNvSpPr>
            <a:spLocks noGrp="1"/>
          </p:cNvSpPr>
          <p:nvPr>
            <p:ph type="pic" sz="quarter" idx="10"/>
          </p:nvPr>
        </p:nvSpPr>
        <p:spPr/>
      </p:sp>
      <p:sp>
        <p:nvSpPr>
          <p:cNvPr id="19" name="Text Placeholder 18">
            <a:extLst>
              <a:ext uri="{FF2B5EF4-FFF2-40B4-BE49-F238E27FC236}">
                <a16:creationId xmlns:a16="http://schemas.microsoft.com/office/drawing/2014/main" id="{BDB96385-614C-4612-9448-709B8944EF07}"/>
              </a:ext>
            </a:extLst>
          </p:cNvPr>
          <p:cNvSpPr>
            <a:spLocks noGrp="1"/>
          </p:cNvSpPr>
          <p:nvPr>
            <p:ph type="body" sz="quarter" idx="15"/>
          </p:nvPr>
        </p:nvSpPr>
        <p:spPr/>
        <p:txBody>
          <a:bodyPr/>
          <a:lstStyle/>
          <a:p>
            <a:r>
              <a:rPr lang="en-US" sz="1200"/>
              <a:t>Fusce condimentum urna ligula, in viverra neque eleifend vitae el. Donec sed elit quis felis aliquam bibendum ac ut sed neque. Nunc vitae lobortis enim. Mauris laoreet vela in urna felis done sed elit lobortis fusce domot.</a:t>
            </a:r>
          </a:p>
        </p:txBody>
      </p:sp>
      <p:sp>
        <p:nvSpPr>
          <p:cNvPr id="20" name="Text Placeholder 19">
            <a:extLst>
              <a:ext uri="{FF2B5EF4-FFF2-40B4-BE49-F238E27FC236}">
                <a16:creationId xmlns:a16="http://schemas.microsoft.com/office/drawing/2014/main" id="{73573DCA-CE89-4B4A-9E5D-A4CD89AF5185}"/>
              </a:ext>
            </a:extLst>
          </p:cNvPr>
          <p:cNvSpPr>
            <a:spLocks noGrp="1"/>
          </p:cNvSpPr>
          <p:nvPr>
            <p:ph type="body" sz="quarter" idx="16"/>
          </p:nvPr>
        </p:nvSpPr>
        <p:spPr/>
        <p:txBody>
          <a:bodyPr/>
          <a:lstStyle/>
          <a:p>
            <a:r>
              <a:rPr lang="en-US" sz="1400">
                <a:latin typeface="+mj-lt"/>
              </a:rPr>
              <a:t>Michele Lily</a:t>
            </a:r>
            <a:endParaRPr lang="en-US" sz="1400" dirty="0">
              <a:latin typeface="+mj-lt"/>
            </a:endParaRPr>
          </a:p>
        </p:txBody>
      </p:sp>
      <p:sp>
        <p:nvSpPr>
          <p:cNvPr id="8" name="Title 7">
            <a:extLst>
              <a:ext uri="{FF2B5EF4-FFF2-40B4-BE49-F238E27FC236}">
                <a16:creationId xmlns:a16="http://schemas.microsoft.com/office/drawing/2014/main" id="{2B75E317-DFE0-4530-9B94-3935421397FE}"/>
              </a:ext>
            </a:extLst>
          </p:cNvPr>
          <p:cNvSpPr>
            <a:spLocks noGrp="1"/>
          </p:cNvSpPr>
          <p:nvPr>
            <p:ph type="title"/>
          </p:nvPr>
        </p:nvSpPr>
        <p:spPr/>
        <p:txBody>
          <a:bodyPr/>
          <a:lstStyle/>
          <a:p>
            <a:r>
              <a:rPr lang="en-US" sz="3200" b="1">
                <a:latin typeface="+mj-lt"/>
              </a:rPr>
              <a:t>Meet </a:t>
            </a:r>
            <a:br>
              <a:rPr lang="en-US" sz="3200" b="1">
                <a:latin typeface="+mj-lt"/>
              </a:rPr>
            </a:br>
            <a:r>
              <a:rPr lang="en-US" sz="3200" b="1">
                <a:solidFill>
                  <a:schemeClr val="accent5"/>
                </a:solidFill>
                <a:latin typeface="+mj-lt"/>
              </a:rPr>
              <a:t>Our</a:t>
            </a:r>
            <a:r>
              <a:rPr lang="en-US" sz="3200" b="1">
                <a:latin typeface="+mj-lt"/>
              </a:rPr>
              <a:t> </a:t>
            </a:r>
            <a:r>
              <a:rPr lang="en-US" sz="3200" b="1">
                <a:solidFill>
                  <a:schemeClr val="accent3"/>
                </a:solidFill>
                <a:latin typeface="+mj-lt"/>
              </a:rPr>
              <a:t>Headmaster</a:t>
            </a:r>
            <a:br>
              <a:rPr lang="en-US" sz="3200" b="1">
                <a:solidFill>
                  <a:schemeClr val="accent3"/>
                </a:solidFill>
                <a:latin typeface="+mj-lt"/>
              </a:rPr>
            </a:br>
            <a:endParaRPr lang="en-ID"/>
          </a:p>
        </p:txBody>
      </p:sp>
      <p:sp>
        <p:nvSpPr>
          <p:cNvPr id="21" name="Text Placeholder 20">
            <a:extLst>
              <a:ext uri="{FF2B5EF4-FFF2-40B4-BE49-F238E27FC236}">
                <a16:creationId xmlns:a16="http://schemas.microsoft.com/office/drawing/2014/main" id="{A9D9EAD2-A83C-4D1D-A717-541F79B539A1}"/>
              </a:ext>
            </a:extLst>
          </p:cNvPr>
          <p:cNvSpPr>
            <a:spLocks noGrp="1"/>
          </p:cNvSpPr>
          <p:nvPr>
            <p:ph type="body" sz="quarter" idx="17"/>
          </p:nvPr>
        </p:nvSpPr>
        <p:spPr/>
        <p:txBody>
          <a:bodyPr/>
          <a:lstStyle/>
          <a:p>
            <a:pPr>
              <a:lnSpc>
                <a:spcPct val="120000"/>
              </a:lnSpc>
              <a:spcBef>
                <a:spcPts val="0"/>
              </a:spcBef>
            </a:pPr>
            <a:r>
              <a:rPr lang="en-US" sz="1200"/>
              <a:t>1993 – 1997 Los Santos University</a:t>
            </a:r>
          </a:p>
          <a:p>
            <a:pPr>
              <a:lnSpc>
                <a:spcPct val="120000"/>
              </a:lnSpc>
              <a:spcBef>
                <a:spcPts val="0"/>
              </a:spcBef>
            </a:pPr>
            <a:r>
              <a:rPr lang="en-US" sz="1200"/>
              <a:t>1997 – 2001 University of San Fierro</a:t>
            </a:r>
          </a:p>
          <a:p>
            <a:pPr>
              <a:lnSpc>
                <a:spcPct val="120000"/>
              </a:lnSpc>
              <a:spcBef>
                <a:spcPts val="0"/>
              </a:spcBef>
            </a:pPr>
            <a:r>
              <a:rPr lang="en-US" sz="1200"/>
              <a:t>2002 – 2006 San Fierro Art University</a:t>
            </a:r>
          </a:p>
          <a:p>
            <a:pPr>
              <a:lnSpc>
                <a:spcPct val="120000"/>
              </a:lnSpc>
              <a:spcBef>
                <a:spcPts val="0"/>
              </a:spcBef>
            </a:pPr>
            <a:r>
              <a:rPr lang="en-US" sz="1200"/>
              <a:t>2007 – 2011 Las Venturas University</a:t>
            </a:r>
            <a:endParaRPr lang="en-US" sz="1200" dirty="0"/>
          </a:p>
        </p:txBody>
      </p:sp>
      <p:sp>
        <p:nvSpPr>
          <p:cNvPr id="22" name="Text Placeholder 21">
            <a:extLst>
              <a:ext uri="{FF2B5EF4-FFF2-40B4-BE49-F238E27FC236}">
                <a16:creationId xmlns:a16="http://schemas.microsoft.com/office/drawing/2014/main" id="{920F25A1-7D08-406B-9E07-1F3BB7A7D6F7}"/>
              </a:ext>
            </a:extLst>
          </p:cNvPr>
          <p:cNvSpPr>
            <a:spLocks noGrp="1"/>
          </p:cNvSpPr>
          <p:nvPr>
            <p:ph type="body" sz="quarter" idx="18"/>
          </p:nvPr>
        </p:nvSpPr>
        <p:spPr/>
        <p:txBody>
          <a:bodyPr/>
          <a:lstStyle/>
          <a:p>
            <a:r>
              <a:rPr lang="en-US" sz="1400">
                <a:latin typeface="+mj-lt"/>
              </a:rPr>
              <a:t>Career History</a:t>
            </a:r>
            <a:endParaRPr lang="en-US" sz="1400" dirty="0">
              <a:latin typeface="+mj-lt"/>
            </a:endParaRPr>
          </a:p>
        </p:txBody>
      </p:sp>
    </p:spTree>
    <p:extLst>
      <p:ext uri="{BB962C8B-B14F-4D97-AF65-F5344CB8AC3E}">
        <p14:creationId xmlns:p14="http://schemas.microsoft.com/office/powerpoint/2010/main" val="111448934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hart 3">
            <a:extLst>
              <a:ext uri="{FF2B5EF4-FFF2-40B4-BE49-F238E27FC236}">
                <a16:creationId xmlns:a16="http://schemas.microsoft.com/office/drawing/2014/main" id="{BDC80027-3F4B-43AE-B1D7-8CAC64FA16F7}"/>
              </a:ext>
            </a:extLst>
          </p:cNvPr>
          <p:cNvGraphicFramePr/>
          <p:nvPr>
            <p:extLst>
              <p:ext uri="{D42A27DB-BD31-4B8C-83A1-F6EECF244321}">
                <p14:modId xmlns:p14="http://schemas.microsoft.com/office/powerpoint/2010/main" val="3118179564"/>
              </p:ext>
            </p:extLst>
          </p:nvPr>
        </p:nvGraphicFramePr>
        <p:xfrm>
          <a:off x="824576" y="781517"/>
          <a:ext cx="4960928" cy="5294966"/>
        </p:xfrm>
        <a:graphic>
          <a:graphicData uri="http://schemas.openxmlformats.org/drawingml/2006/chart">
            <c:chart xmlns:c="http://schemas.openxmlformats.org/drawingml/2006/chart" xmlns:r="http://schemas.openxmlformats.org/officeDocument/2006/relationships" r:id="rId2"/>
          </a:graphicData>
        </a:graphic>
      </p:graphicFrame>
      <p:sp>
        <p:nvSpPr>
          <p:cNvPr id="6" name="Rectangle: Rounded Corners 5">
            <a:extLst>
              <a:ext uri="{FF2B5EF4-FFF2-40B4-BE49-F238E27FC236}">
                <a16:creationId xmlns:a16="http://schemas.microsoft.com/office/drawing/2014/main" id="{F1B33158-5CA7-4ED4-A854-73A3DC147BF5}"/>
              </a:ext>
            </a:extLst>
          </p:cNvPr>
          <p:cNvSpPr/>
          <p:nvPr/>
        </p:nvSpPr>
        <p:spPr>
          <a:xfrm>
            <a:off x="6406497" y="742808"/>
            <a:ext cx="4767916" cy="5372384"/>
          </a:xfrm>
          <a:prstGeom prst="roundRect">
            <a:avLst>
              <a:gd name="adj" fmla="val 10193"/>
            </a:avLst>
          </a:prstGeom>
          <a:solidFill>
            <a:schemeClr val="bg1"/>
          </a:solidFill>
          <a:ln>
            <a:noFill/>
          </a:ln>
          <a:effectLst>
            <a:outerShdw blurRad="393700" dist="38100" dir="8100000" sx="104000" sy="104000" algn="tr" rotWithShape="0">
              <a:schemeClr val="tx1">
                <a:alpha val="6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Freeform: Shape 19">
            <a:extLst>
              <a:ext uri="{FF2B5EF4-FFF2-40B4-BE49-F238E27FC236}">
                <a16:creationId xmlns:a16="http://schemas.microsoft.com/office/drawing/2014/main" id="{14E7E4CA-0B0C-4DCB-B553-F78F3D3187BC}"/>
              </a:ext>
            </a:extLst>
          </p:cNvPr>
          <p:cNvSpPr/>
          <p:nvPr/>
        </p:nvSpPr>
        <p:spPr>
          <a:xfrm>
            <a:off x="606659" y="-1504158"/>
            <a:ext cx="2529602" cy="2529602"/>
          </a:xfrm>
          <a:custGeom>
            <a:avLst/>
            <a:gdLst>
              <a:gd name="connsiteX0" fmla="*/ 816368 w 1632736"/>
              <a:gd name="connsiteY0" fmla="*/ 199331 h 1632736"/>
              <a:gd name="connsiteX1" fmla="*/ 199331 w 1632736"/>
              <a:gd name="connsiteY1" fmla="*/ 816368 h 1632736"/>
              <a:gd name="connsiteX2" fmla="*/ 816368 w 1632736"/>
              <a:gd name="connsiteY2" fmla="*/ 1433405 h 1632736"/>
              <a:gd name="connsiteX3" fmla="*/ 1433405 w 1632736"/>
              <a:gd name="connsiteY3" fmla="*/ 816368 h 1632736"/>
              <a:gd name="connsiteX4" fmla="*/ 816368 w 1632736"/>
              <a:gd name="connsiteY4" fmla="*/ 199331 h 1632736"/>
              <a:gd name="connsiteX5" fmla="*/ 816368 w 1632736"/>
              <a:gd name="connsiteY5" fmla="*/ 0 h 1632736"/>
              <a:gd name="connsiteX6" fmla="*/ 1632736 w 1632736"/>
              <a:gd name="connsiteY6" fmla="*/ 816368 h 1632736"/>
              <a:gd name="connsiteX7" fmla="*/ 816368 w 1632736"/>
              <a:gd name="connsiteY7" fmla="*/ 1632736 h 1632736"/>
              <a:gd name="connsiteX8" fmla="*/ 0 w 1632736"/>
              <a:gd name="connsiteY8" fmla="*/ 816368 h 1632736"/>
              <a:gd name="connsiteX9" fmla="*/ 816368 w 1632736"/>
              <a:gd name="connsiteY9" fmla="*/ 0 h 16327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632736" h="1632736">
                <a:moveTo>
                  <a:pt x="816368" y="199331"/>
                </a:moveTo>
                <a:cubicBezTo>
                  <a:pt x="475588" y="199331"/>
                  <a:pt x="199331" y="475588"/>
                  <a:pt x="199331" y="816368"/>
                </a:cubicBezTo>
                <a:cubicBezTo>
                  <a:pt x="199331" y="1157148"/>
                  <a:pt x="475588" y="1433405"/>
                  <a:pt x="816368" y="1433405"/>
                </a:cubicBezTo>
                <a:cubicBezTo>
                  <a:pt x="1157148" y="1433405"/>
                  <a:pt x="1433405" y="1157148"/>
                  <a:pt x="1433405" y="816368"/>
                </a:cubicBezTo>
                <a:cubicBezTo>
                  <a:pt x="1433405" y="475588"/>
                  <a:pt x="1157148" y="199331"/>
                  <a:pt x="816368" y="199331"/>
                </a:cubicBezTo>
                <a:close/>
                <a:moveTo>
                  <a:pt x="816368" y="0"/>
                </a:moveTo>
                <a:cubicBezTo>
                  <a:pt x="1267236" y="0"/>
                  <a:pt x="1632736" y="365500"/>
                  <a:pt x="1632736" y="816368"/>
                </a:cubicBezTo>
                <a:cubicBezTo>
                  <a:pt x="1632736" y="1267236"/>
                  <a:pt x="1267236" y="1632736"/>
                  <a:pt x="816368" y="1632736"/>
                </a:cubicBezTo>
                <a:cubicBezTo>
                  <a:pt x="365500" y="1632736"/>
                  <a:pt x="0" y="1267236"/>
                  <a:pt x="0" y="816368"/>
                </a:cubicBezTo>
                <a:cubicBezTo>
                  <a:pt x="0" y="365500"/>
                  <a:pt x="365500" y="0"/>
                  <a:pt x="816368" y="0"/>
                </a:cubicBez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1" name="Freeform: Shape 20">
            <a:extLst>
              <a:ext uri="{FF2B5EF4-FFF2-40B4-BE49-F238E27FC236}">
                <a16:creationId xmlns:a16="http://schemas.microsoft.com/office/drawing/2014/main" id="{458004B7-A50A-407B-BFB9-40AE82BB6166}"/>
              </a:ext>
            </a:extLst>
          </p:cNvPr>
          <p:cNvSpPr/>
          <p:nvPr/>
        </p:nvSpPr>
        <p:spPr>
          <a:xfrm rot="3064889">
            <a:off x="4350329" y="5753547"/>
            <a:ext cx="2265211" cy="1952764"/>
          </a:xfrm>
          <a:custGeom>
            <a:avLst/>
            <a:gdLst>
              <a:gd name="connsiteX0" fmla="*/ 289836 w 579673"/>
              <a:gd name="connsiteY0" fmla="*/ 118723 h 499718"/>
              <a:gd name="connsiteX1" fmla="*/ 101812 w 579673"/>
              <a:gd name="connsiteY1" fmla="*/ 442901 h 499718"/>
              <a:gd name="connsiteX2" fmla="*/ 477860 w 579673"/>
              <a:gd name="connsiteY2" fmla="*/ 442901 h 499718"/>
              <a:gd name="connsiteX3" fmla="*/ 289837 w 579673"/>
              <a:gd name="connsiteY3" fmla="*/ 0 h 499718"/>
              <a:gd name="connsiteX4" fmla="*/ 579673 w 579673"/>
              <a:gd name="connsiteY4" fmla="*/ 499718 h 499718"/>
              <a:gd name="connsiteX5" fmla="*/ 0 w 579673"/>
              <a:gd name="connsiteY5" fmla="*/ 499718 h 4997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79673" h="499718">
                <a:moveTo>
                  <a:pt x="289836" y="118723"/>
                </a:moveTo>
                <a:lnTo>
                  <a:pt x="101812" y="442901"/>
                </a:lnTo>
                <a:lnTo>
                  <a:pt x="477860" y="442901"/>
                </a:lnTo>
                <a:close/>
                <a:moveTo>
                  <a:pt x="289837" y="0"/>
                </a:moveTo>
                <a:lnTo>
                  <a:pt x="579673" y="499718"/>
                </a:lnTo>
                <a:lnTo>
                  <a:pt x="0" y="499718"/>
                </a:ln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2" name="Freeform: Shape 21">
            <a:extLst>
              <a:ext uri="{FF2B5EF4-FFF2-40B4-BE49-F238E27FC236}">
                <a16:creationId xmlns:a16="http://schemas.microsoft.com/office/drawing/2014/main" id="{7726B384-DD33-4FED-A742-17EE5DCFDA48}"/>
              </a:ext>
            </a:extLst>
          </p:cNvPr>
          <p:cNvSpPr/>
          <p:nvPr/>
        </p:nvSpPr>
        <p:spPr>
          <a:xfrm rot="20700000">
            <a:off x="5507267" y="1688416"/>
            <a:ext cx="216523" cy="216523"/>
          </a:xfrm>
          <a:custGeom>
            <a:avLst/>
            <a:gdLst>
              <a:gd name="connsiteX0" fmla="*/ 58194 w 405041"/>
              <a:gd name="connsiteY0" fmla="*/ 58194 h 405041"/>
              <a:gd name="connsiteX1" fmla="*/ 58194 w 405041"/>
              <a:gd name="connsiteY1" fmla="*/ 346848 h 405041"/>
              <a:gd name="connsiteX2" fmla="*/ 346848 w 405041"/>
              <a:gd name="connsiteY2" fmla="*/ 346848 h 405041"/>
              <a:gd name="connsiteX3" fmla="*/ 346848 w 405041"/>
              <a:gd name="connsiteY3" fmla="*/ 58194 h 405041"/>
              <a:gd name="connsiteX4" fmla="*/ 0 w 405041"/>
              <a:gd name="connsiteY4" fmla="*/ 0 h 405041"/>
              <a:gd name="connsiteX5" fmla="*/ 405041 w 405041"/>
              <a:gd name="connsiteY5" fmla="*/ 0 h 405041"/>
              <a:gd name="connsiteX6" fmla="*/ 405041 w 405041"/>
              <a:gd name="connsiteY6" fmla="*/ 405041 h 405041"/>
              <a:gd name="connsiteX7" fmla="*/ 0 w 405041"/>
              <a:gd name="connsiteY7" fmla="*/ 405041 h 4050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05041" h="405041">
                <a:moveTo>
                  <a:pt x="58194" y="58194"/>
                </a:moveTo>
                <a:lnTo>
                  <a:pt x="58194" y="346848"/>
                </a:lnTo>
                <a:lnTo>
                  <a:pt x="346848" y="346848"/>
                </a:lnTo>
                <a:lnTo>
                  <a:pt x="346848" y="58194"/>
                </a:lnTo>
                <a:close/>
                <a:moveTo>
                  <a:pt x="0" y="0"/>
                </a:moveTo>
                <a:lnTo>
                  <a:pt x="405041" y="0"/>
                </a:lnTo>
                <a:lnTo>
                  <a:pt x="405041" y="405041"/>
                </a:lnTo>
                <a:lnTo>
                  <a:pt x="0" y="405041"/>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Freeform: Shape 22">
            <a:extLst>
              <a:ext uri="{FF2B5EF4-FFF2-40B4-BE49-F238E27FC236}">
                <a16:creationId xmlns:a16="http://schemas.microsoft.com/office/drawing/2014/main" id="{FF206F88-68C8-4993-ADD7-29069E019C0B}"/>
              </a:ext>
            </a:extLst>
          </p:cNvPr>
          <p:cNvSpPr/>
          <p:nvPr/>
        </p:nvSpPr>
        <p:spPr>
          <a:xfrm flipV="1">
            <a:off x="651115" y="5767936"/>
            <a:ext cx="186546" cy="186546"/>
          </a:xfrm>
          <a:custGeom>
            <a:avLst/>
            <a:gdLst>
              <a:gd name="connsiteX0" fmla="*/ 816368 w 1632736"/>
              <a:gd name="connsiteY0" fmla="*/ 199331 h 1632736"/>
              <a:gd name="connsiteX1" fmla="*/ 199331 w 1632736"/>
              <a:gd name="connsiteY1" fmla="*/ 816368 h 1632736"/>
              <a:gd name="connsiteX2" fmla="*/ 816368 w 1632736"/>
              <a:gd name="connsiteY2" fmla="*/ 1433405 h 1632736"/>
              <a:gd name="connsiteX3" fmla="*/ 1433405 w 1632736"/>
              <a:gd name="connsiteY3" fmla="*/ 816368 h 1632736"/>
              <a:gd name="connsiteX4" fmla="*/ 816368 w 1632736"/>
              <a:gd name="connsiteY4" fmla="*/ 199331 h 1632736"/>
              <a:gd name="connsiteX5" fmla="*/ 816368 w 1632736"/>
              <a:gd name="connsiteY5" fmla="*/ 0 h 1632736"/>
              <a:gd name="connsiteX6" fmla="*/ 1632736 w 1632736"/>
              <a:gd name="connsiteY6" fmla="*/ 816368 h 1632736"/>
              <a:gd name="connsiteX7" fmla="*/ 816368 w 1632736"/>
              <a:gd name="connsiteY7" fmla="*/ 1632736 h 1632736"/>
              <a:gd name="connsiteX8" fmla="*/ 0 w 1632736"/>
              <a:gd name="connsiteY8" fmla="*/ 816368 h 1632736"/>
              <a:gd name="connsiteX9" fmla="*/ 816368 w 1632736"/>
              <a:gd name="connsiteY9" fmla="*/ 0 h 16327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632736" h="1632736">
                <a:moveTo>
                  <a:pt x="816368" y="199331"/>
                </a:moveTo>
                <a:cubicBezTo>
                  <a:pt x="475588" y="199331"/>
                  <a:pt x="199331" y="475588"/>
                  <a:pt x="199331" y="816368"/>
                </a:cubicBezTo>
                <a:cubicBezTo>
                  <a:pt x="199331" y="1157148"/>
                  <a:pt x="475588" y="1433405"/>
                  <a:pt x="816368" y="1433405"/>
                </a:cubicBezTo>
                <a:cubicBezTo>
                  <a:pt x="1157148" y="1433405"/>
                  <a:pt x="1433405" y="1157148"/>
                  <a:pt x="1433405" y="816368"/>
                </a:cubicBezTo>
                <a:cubicBezTo>
                  <a:pt x="1433405" y="475588"/>
                  <a:pt x="1157148" y="199331"/>
                  <a:pt x="816368" y="199331"/>
                </a:cubicBezTo>
                <a:close/>
                <a:moveTo>
                  <a:pt x="816368" y="0"/>
                </a:moveTo>
                <a:cubicBezTo>
                  <a:pt x="1267236" y="0"/>
                  <a:pt x="1632736" y="365500"/>
                  <a:pt x="1632736" y="816368"/>
                </a:cubicBezTo>
                <a:cubicBezTo>
                  <a:pt x="1632736" y="1267236"/>
                  <a:pt x="1267236" y="1632736"/>
                  <a:pt x="816368" y="1632736"/>
                </a:cubicBezTo>
                <a:cubicBezTo>
                  <a:pt x="365500" y="1632736"/>
                  <a:pt x="0" y="1267236"/>
                  <a:pt x="0" y="816368"/>
                </a:cubicBezTo>
                <a:cubicBezTo>
                  <a:pt x="0" y="365500"/>
                  <a:pt x="365500" y="0"/>
                  <a:pt x="816368" y="0"/>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4" name="Freeform: Shape 23">
            <a:extLst>
              <a:ext uri="{FF2B5EF4-FFF2-40B4-BE49-F238E27FC236}">
                <a16:creationId xmlns:a16="http://schemas.microsoft.com/office/drawing/2014/main" id="{8BF77741-A53D-42CC-A8A8-A59BCF066B97}"/>
              </a:ext>
            </a:extLst>
          </p:cNvPr>
          <p:cNvSpPr/>
          <p:nvPr/>
        </p:nvSpPr>
        <p:spPr>
          <a:xfrm rot="800427">
            <a:off x="3446468" y="627150"/>
            <a:ext cx="286186" cy="246712"/>
          </a:xfrm>
          <a:custGeom>
            <a:avLst/>
            <a:gdLst>
              <a:gd name="connsiteX0" fmla="*/ 289836 w 579673"/>
              <a:gd name="connsiteY0" fmla="*/ 118723 h 499718"/>
              <a:gd name="connsiteX1" fmla="*/ 101812 w 579673"/>
              <a:gd name="connsiteY1" fmla="*/ 442901 h 499718"/>
              <a:gd name="connsiteX2" fmla="*/ 477860 w 579673"/>
              <a:gd name="connsiteY2" fmla="*/ 442901 h 499718"/>
              <a:gd name="connsiteX3" fmla="*/ 289837 w 579673"/>
              <a:gd name="connsiteY3" fmla="*/ 0 h 499718"/>
              <a:gd name="connsiteX4" fmla="*/ 579673 w 579673"/>
              <a:gd name="connsiteY4" fmla="*/ 499718 h 499718"/>
              <a:gd name="connsiteX5" fmla="*/ 0 w 579673"/>
              <a:gd name="connsiteY5" fmla="*/ 499718 h 4997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79673" h="499718">
                <a:moveTo>
                  <a:pt x="289836" y="118723"/>
                </a:moveTo>
                <a:lnTo>
                  <a:pt x="101812" y="442901"/>
                </a:lnTo>
                <a:lnTo>
                  <a:pt x="477860" y="442901"/>
                </a:lnTo>
                <a:close/>
                <a:moveTo>
                  <a:pt x="289837" y="0"/>
                </a:moveTo>
                <a:lnTo>
                  <a:pt x="579673" y="499718"/>
                </a:lnTo>
                <a:lnTo>
                  <a:pt x="0" y="499718"/>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5" name="Oval 24">
            <a:extLst>
              <a:ext uri="{FF2B5EF4-FFF2-40B4-BE49-F238E27FC236}">
                <a16:creationId xmlns:a16="http://schemas.microsoft.com/office/drawing/2014/main" id="{2A8D7D34-A702-4261-A5CF-84FAA8A08BF6}"/>
              </a:ext>
            </a:extLst>
          </p:cNvPr>
          <p:cNvSpPr/>
          <p:nvPr/>
        </p:nvSpPr>
        <p:spPr>
          <a:xfrm>
            <a:off x="5585763" y="5686757"/>
            <a:ext cx="162359" cy="162359"/>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Freeform: Shape 25">
            <a:extLst>
              <a:ext uri="{FF2B5EF4-FFF2-40B4-BE49-F238E27FC236}">
                <a16:creationId xmlns:a16="http://schemas.microsoft.com/office/drawing/2014/main" id="{5BBA541A-7C11-4AAB-9A31-199FA7DAF48A}"/>
              </a:ext>
            </a:extLst>
          </p:cNvPr>
          <p:cNvSpPr/>
          <p:nvPr/>
        </p:nvSpPr>
        <p:spPr>
          <a:xfrm rot="845491">
            <a:off x="557495" y="1707316"/>
            <a:ext cx="216523" cy="216523"/>
          </a:xfrm>
          <a:custGeom>
            <a:avLst/>
            <a:gdLst>
              <a:gd name="connsiteX0" fmla="*/ 58194 w 405041"/>
              <a:gd name="connsiteY0" fmla="*/ 58194 h 405041"/>
              <a:gd name="connsiteX1" fmla="*/ 58194 w 405041"/>
              <a:gd name="connsiteY1" fmla="*/ 346848 h 405041"/>
              <a:gd name="connsiteX2" fmla="*/ 346848 w 405041"/>
              <a:gd name="connsiteY2" fmla="*/ 346848 h 405041"/>
              <a:gd name="connsiteX3" fmla="*/ 346848 w 405041"/>
              <a:gd name="connsiteY3" fmla="*/ 58194 h 405041"/>
              <a:gd name="connsiteX4" fmla="*/ 0 w 405041"/>
              <a:gd name="connsiteY4" fmla="*/ 0 h 405041"/>
              <a:gd name="connsiteX5" fmla="*/ 405041 w 405041"/>
              <a:gd name="connsiteY5" fmla="*/ 0 h 405041"/>
              <a:gd name="connsiteX6" fmla="*/ 405041 w 405041"/>
              <a:gd name="connsiteY6" fmla="*/ 405041 h 405041"/>
              <a:gd name="connsiteX7" fmla="*/ 0 w 405041"/>
              <a:gd name="connsiteY7" fmla="*/ 405041 h 4050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05041" h="405041">
                <a:moveTo>
                  <a:pt x="58194" y="58194"/>
                </a:moveTo>
                <a:lnTo>
                  <a:pt x="58194" y="346848"/>
                </a:lnTo>
                <a:lnTo>
                  <a:pt x="346848" y="346848"/>
                </a:lnTo>
                <a:lnTo>
                  <a:pt x="346848" y="58194"/>
                </a:lnTo>
                <a:close/>
                <a:moveTo>
                  <a:pt x="0" y="0"/>
                </a:moveTo>
                <a:lnTo>
                  <a:pt x="405041" y="0"/>
                </a:lnTo>
                <a:lnTo>
                  <a:pt x="405041" y="405041"/>
                </a:lnTo>
                <a:lnTo>
                  <a:pt x="0" y="405041"/>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Freeform: Shape 26">
            <a:extLst>
              <a:ext uri="{FF2B5EF4-FFF2-40B4-BE49-F238E27FC236}">
                <a16:creationId xmlns:a16="http://schemas.microsoft.com/office/drawing/2014/main" id="{E0155861-D16C-4833-82EF-F9EDF86AAE97}"/>
              </a:ext>
            </a:extLst>
          </p:cNvPr>
          <p:cNvSpPr/>
          <p:nvPr/>
        </p:nvSpPr>
        <p:spPr>
          <a:xfrm rot="20516739">
            <a:off x="2737167" y="6167079"/>
            <a:ext cx="445533" cy="384080"/>
          </a:xfrm>
          <a:custGeom>
            <a:avLst/>
            <a:gdLst>
              <a:gd name="connsiteX0" fmla="*/ 289836 w 579673"/>
              <a:gd name="connsiteY0" fmla="*/ 118723 h 499718"/>
              <a:gd name="connsiteX1" fmla="*/ 101812 w 579673"/>
              <a:gd name="connsiteY1" fmla="*/ 442901 h 499718"/>
              <a:gd name="connsiteX2" fmla="*/ 477860 w 579673"/>
              <a:gd name="connsiteY2" fmla="*/ 442901 h 499718"/>
              <a:gd name="connsiteX3" fmla="*/ 289837 w 579673"/>
              <a:gd name="connsiteY3" fmla="*/ 0 h 499718"/>
              <a:gd name="connsiteX4" fmla="*/ 579673 w 579673"/>
              <a:gd name="connsiteY4" fmla="*/ 499718 h 499718"/>
              <a:gd name="connsiteX5" fmla="*/ 0 w 579673"/>
              <a:gd name="connsiteY5" fmla="*/ 499718 h 4997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79673" h="499718">
                <a:moveTo>
                  <a:pt x="289836" y="118723"/>
                </a:moveTo>
                <a:lnTo>
                  <a:pt x="101812" y="442901"/>
                </a:lnTo>
                <a:lnTo>
                  <a:pt x="477860" y="442901"/>
                </a:lnTo>
                <a:close/>
                <a:moveTo>
                  <a:pt x="289837" y="0"/>
                </a:moveTo>
                <a:lnTo>
                  <a:pt x="579673" y="499718"/>
                </a:lnTo>
                <a:lnTo>
                  <a:pt x="0" y="499718"/>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9" name="Oval 8">
            <a:extLst>
              <a:ext uri="{FF2B5EF4-FFF2-40B4-BE49-F238E27FC236}">
                <a16:creationId xmlns:a16="http://schemas.microsoft.com/office/drawing/2014/main" id="{E31E8E4F-B946-4A9A-BA68-BD229941E7F3}"/>
              </a:ext>
            </a:extLst>
          </p:cNvPr>
          <p:cNvSpPr/>
          <p:nvPr/>
        </p:nvSpPr>
        <p:spPr>
          <a:xfrm>
            <a:off x="7321979" y="2291367"/>
            <a:ext cx="370259" cy="360771"/>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endParaRPr lang="en-US" sz="2400" b="1" dirty="0">
              <a:latin typeface="+mj-lt"/>
            </a:endParaRPr>
          </a:p>
        </p:txBody>
      </p:sp>
      <p:sp>
        <p:nvSpPr>
          <p:cNvPr id="11" name="Oval 10">
            <a:extLst>
              <a:ext uri="{FF2B5EF4-FFF2-40B4-BE49-F238E27FC236}">
                <a16:creationId xmlns:a16="http://schemas.microsoft.com/office/drawing/2014/main" id="{1BE908C5-765E-44DD-9C20-A32CEC54BB0C}"/>
              </a:ext>
            </a:extLst>
          </p:cNvPr>
          <p:cNvSpPr/>
          <p:nvPr/>
        </p:nvSpPr>
        <p:spPr>
          <a:xfrm>
            <a:off x="7321979" y="3210029"/>
            <a:ext cx="370259" cy="360771"/>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endParaRPr lang="en-US" sz="2400" b="1" dirty="0">
              <a:latin typeface="+mj-lt"/>
            </a:endParaRPr>
          </a:p>
        </p:txBody>
      </p:sp>
      <p:sp>
        <p:nvSpPr>
          <p:cNvPr id="13" name="Oval 12">
            <a:extLst>
              <a:ext uri="{FF2B5EF4-FFF2-40B4-BE49-F238E27FC236}">
                <a16:creationId xmlns:a16="http://schemas.microsoft.com/office/drawing/2014/main" id="{D82DE840-48E6-4DAC-994C-57A9CA9D2100}"/>
              </a:ext>
            </a:extLst>
          </p:cNvPr>
          <p:cNvSpPr/>
          <p:nvPr/>
        </p:nvSpPr>
        <p:spPr>
          <a:xfrm>
            <a:off x="7321979" y="4128691"/>
            <a:ext cx="370259" cy="360771"/>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endParaRPr lang="en-US" sz="2400" b="1" dirty="0">
              <a:latin typeface="+mj-lt"/>
            </a:endParaRPr>
          </a:p>
        </p:txBody>
      </p:sp>
      <p:sp>
        <p:nvSpPr>
          <p:cNvPr id="15" name="Oval 14">
            <a:extLst>
              <a:ext uri="{FF2B5EF4-FFF2-40B4-BE49-F238E27FC236}">
                <a16:creationId xmlns:a16="http://schemas.microsoft.com/office/drawing/2014/main" id="{CDEED09D-A845-42F6-B8C3-53DFFBF6D930}"/>
              </a:ext>
            </a:extLst>
          </p:cNvPr>
          <p:cNvSpPr/>
          <p:nvPr/>
        </p:nvSpPr>
        <p:spPr>
          <a:xfrm>
            <a:off x="7321979" y="5047353"/>
            <a:ext cx="370259" cy="360771"/>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endParaRPr lang="en-US" sz="2400" b="1" dirty="0">
              <a:latin typeface="+mj-lt"/>
            </a:endParaRPr>
          </a:p>
        </p:txBody>
      </p:sp>
      <p:sp>
        <p:nvSpPr>
          <p:cNvPr id="2" name="Title 1">
            <a:extLst>
              <a:ext uri="{FF2B5EF4-FFF2-40B4-BE49-F238E27FC236}">
                <a16:creationId xmlns:a16="http://schemas.microsoft.com/office/drawing/2014/main" id="{36868096-FB16-43CE-B7DF-13B6AAAF2FD8}"/>
              </a:ext>
            </a:extLst>
          </p:cNvPr>
          <p:cNvSpPr>
            <a:spLocks noGrp="1"/>
          </p:cNvSpPr>
          <p:nvPr>
            <p:ph type="title"/>
          </p:nvPr>
        </p:nvSpPr>
        <p:spPr/>
        <p:txBody>
          <a:bodyPr/>
          <a:lstStyle/>
          <a:p>
            <a:r>
              <a:rPr lang="en-US" sz="3200">
                <a:solidFill>
                  <a:schemeClr val="accent5"/>
                </a:solidFill>
                <a:latin typeface="+mj-lt"/>
              </a:rPr>
              <a:t>Our</a:t>
            </a:r>
            <a:r>
              <a:rPr lang="en-US" sz="3200">
                <a:latin typeface="+mj-lt"/>
              </a:rPr>
              <a:t> </a:t>
            </a:r>
            <a:r>
              <a:rPr lang="en-US" sz="3200">
                <a:solidFill>
                  <a:schemeClr val="accent3"/>
                </a:solidFill>
                <a:latin typeface="+mj-lt"/>
              </a:rPr>
              <a:t>Curiculum</a:t>
            </a:r>
            <a:endParaRPr lang="en-US" sz="3200" dirty="0">
              <a:solidFill>
                <a:schemeClr val="accent3"/>
              </a:solidFill>
              <a:latin typeface="+mj-lt"/>
            </a:endParaRPr>
          </a:p>
        </p:txBody>
      </p:sp>
      <p:sp>
        <p:nvSpPr>
          <p:cNvPr id="3" name="Text Placeholder 2">
            <a:extLst>
              <a:ext uri="{FF2B5EF4-FFF2-40B4-BE49-F238E27FC236}">
                <a16:creationId xmlns:a16="http://schemas.microsoft.com/office/drawing/2014/main" id="{785F2A4B-B622-4862-905D-44D3816F8A1B}"/>
              </a:ext>
            </a:extLst>
          </p:cNvPr>
          <p:cNvSpPr>
            <a:spLocks noGrp="1"/>
          </p:cNvSpPr>
          <p:nvPr>
            <p:ph type="body" sz="quarter" idx="15"/>
          </p:nvPr>
        </p:nvSpPr>
        <p:spPr/>
        <p:txBody>
          <a:bodyPr/>
          <a:lstStyle/>
          <a:p>
            <a:r>
              <a:rPr lang="en-US" sz="1200"/>
              <a:t>Fusce condimentum urna ligula, in viverra neque eleifend vitae.</a:t>
            </a:r>
            <a:endParaRPr lang="en-US" sz="1200" dirty="0" err="1"/>
          </a:p>
        </p:txBody>
      </p:sp>
      <p:sp>
        <p:nvSpPr>
          <p:cNvPr id="8" name="Text Placeholder 7">
            <a:extLst>
              <a:ext uri="{FF2B5EF4-FFF2-40B4-BE49-F238E27FC236}">
                <a16:creationId xmlns:a16="http://schemas.microsoft.com/office/drawing/2014/main" id="{54259A26-424F-49D8-BB58-CB341482F53A}"/>
              </a:ext>
            </a:extLst>
          </p:cNvPr>
          <p:cNvSpPr>
            <a:spLocks noGrp="1"/>
          </p:cNvSpPr>
          <p:nvPr>
            <p:ph type="body" sz="quarter" idx="16"/>
          </p:nvPr>
        </p:nvSpPr>
        <p:spPr/>
        <p:txBody>
          <a:bodyPr/>
          <a:lstStyle/>
          <a:p>
            <a:r>
              <a:rPr lang="en-US" sz="1400" b="1">
                <a:latin typeface="+mj-lt"/>
              </a:rPr>
              <a:t>Subtitle Goes Here</a:t>
            </a:r>
            <a:endParaRPr lang="en-US" sz="1400" b="1" dirty="0">
              <a:latin typeface="+mj-lt"/>
            </a:endParaRPr>
          </a:p>
        </p:txBody>
      </p:sp>
      <p:sp>
        <p:nvSpPr>
          <p:cNvPr id="10" name="Text Placeholder 9">
            <a:extLst>
              <a:ext uri="{FF2B5EF4-FFF2-40B4-BE49-F238E27FC236}">
                <a16:creationId xmlns:a16="http://schemas.microsoft.com/office/drawing/2014/main" id="{5B0A63E3-BB98-4FCF-8E68-BC0983D5198B}"/>
              </a:ext>
            </a:extLst>
          </p:cNvPr>
          <p:cNvSpPr>
            <a:spLocks noGrp="1"/>
          </p:cNvSpPr>
          <p:nvPr>
            <p:ph type="body" sz="quarter" idx="17"/>
          </p:nvPr>
        </p:nvSpPr>
        <p:spPr/>
        <p:txBody>
          <a:bodyPr/>
          <a:lstStyle/>
          <a:p>
            <a:r>
              <a:rPr lang="en-US" sz="1200"/>
              <a:t>Fusce condimentum urna ligula, in viverra neque eleifend vitae.</a:t>
            </a:r>
            <a:endParaRPr lang="en-US" sz="1200" dirty="0" err="1"/>
          </a:p>
        </p:txBody>
      </p:sp>
      <p:sp>
        <p:nvSpPr>
          <p:cNvPr id="12" name="Text Placeholder 11">
            <a:extLst>
              <a:ext uri="{FF2B5EF4-FFF2-40B4-BE49-F238E27FC236}">
                <a16:creationId xmlns:a16="http://schemas.microsoft.com/office/drawing/2014/main" id="{D76F49C1-D1BE-4E1E-9CA2-90E8D2EBE063}"/>
              </a:ext>
            </a:extLst>
          </p:cNvPr>
          <p:cNvSpPr>
            <a:spLocks noGrp="1"/>
          </p:cNvSpPr>
          <p:nvPr>
            <p:ph type="body" sz="quarter" idx="18"/>
          </p:nvPr>
        </p:nvSpPr>
        <p:spPr/>
        <p:txBody>
          <a:bodyPr/>
          <a:lstStyle/>
          <a:p>
            <a:r>
              <a:rPr lang="en-US" sz="1400" b="1">
                <a:latin typeface="+mj-lt"/>
              </a:rPr>
              <a:t>Subtitle Goes Here</a:t>
            </a:r>
            <a:endParaRPr lang="en-US" sz="1400" b="1" dirty="0">
              <a:latin typeface="+mj-lt"/>
            </a:endParaRPr>
          </a:p>
        </p:txBody>
      </p:sp>
      <p:sp>
        <p:nvSpPr>
          <p:cNvPr id="14" name="Text Placeholder 13">
            <a:extLst>
              <a:ext uri="{FF2B5EF4-FFF2-40B4-BE49-F238E27FC236}">
                <a16:creationId xmlns:a16="http://schemas.microsoft.com/office/drawing/2014/main" id="{4F841A2E-F3D3-4288-9ABF-C3744D2E312F}"/>
              </a:ext>
            </a:extLst>
          </p:cNvPr>
          <p:cNvSpPr>
            <a:spLocks noGrp="1"/>
          </p:cNvSpPr>
          <p:nvPr>
            <p:ph type="body" sz="quarter" idx="19"/>
          </p:nvPr>
        </p:nvSpPr>
        <p:spPr/>
        <p:txBody>
          <a:bodyPr/>
          <a:lstStyle/>
          <a:p>
            <a:r>
              <a:rPr lang="en-US" sz="1200"/>
              <a:t>Fusce condimentum urna ligula, in viverra neque eleifend vitae.</a:t>
            </a:r>
            <a:endParaRPr lang="en-US" sz="1200" dirty="0" err="1"/>
          </a:p>
        </p:txBody>
      </p:sp>
      <p:sp>
        <p:nvSpPr>
          <p:cNvPr id="16" name="Text Placeholder 15">
            <a:extLst>
              <a:ext uri="{FF2B5EF4-FFF2-40B4-BE49-F238E27FC236}">
                <a16:creationId xmlns:a16="http://schemas.microsoft.com/office/drawing/2014/main" id="{11B5D4B9-FEF7-4207-9E38-08DF1B79C6D7}"/>
              </a:ext>
            </a:extLst>
          </p:cNvPr>
          <p:cNvSpPr>
            <a:spLocks noGrp="1"/>
          </p:cNvSpPr>
          <p:nvPr>
            <p:ph type="body" sz="quarter" idx="20"/>
          </p:nvPr>
        </p:nvSpPr>
        <p:spPr/>
        <p:txBody>
          <a:bodyPr/>
          <a:lstStyle/>
          <a:p>
            <a:r>
              <a:rPr lang="en-US" sz="1400" b="1">
                <a:latin typeface="+mj-lt"/>
              </a:rPr>
              <a:t>Subtitle Goes Here</a:t>
            </a:r>
            <a:endParaRPr lang="en-US" sz="1400" b="1" dirty="0">
              <a:latin typeface="+mj-lt"/>
            </a:endParaRPr>
          </a:p>
        </p:txBody>
      </p:sp>
      <p:sp>
        <p:nvSpPr>
          <p:cNvPr id="17" name="Text Placeholder 16">
            <a:extLst>
              <a:ext uri="{FF2B5EF4-FFF2-40B4-BE49-F238E27FC236}">
                <a16:creationId xmlns:a16="http://schemas.microsoft.com/office/drawing/2014/main" id="{B3413D69-04D2-423E-A593-FCEF99F705EB}"/>
              </a:ext>
            </a:extLst>
          </p:cNvPr>
          <p:cNvSpPr>
            <a:spLocks noGrp="1"/>
          </p:cNvSpPr>
          <p:nvPr>
            <p:ph type="body" sz="quarter" idx="21"/>
          </p:nvPr>
        </p:nvSpPr>
        <p:spPr/>
        <p:txBody>
          <a:bodyPr/>
          <a:lstStyle/>
          <a:p>
            <a:r>
              <a:rPr lang="en-US" sz="1200"/>
              <a:t>Fusce condimentum urna ligula, in viverra neque eleifend vitae.</a:t>
            </a:r>
            <a:endParaRPr lang="en-US" sz="1200" dirty="0" err="1"/>
          </a:p>
        </p:txBody>
      </p:sp>
      <p:sp>
        <p:nvSpPr>
          <p:cNvPr id="18" name="Text Placeholder 17">
            <a:extLst>
              <a:ext uri="{FF2B5EF4-FFF2-40B4-BE49-F238E27FC236}">
                <a16:creationId xmlns:a16="http://schemas.microsoft.com/office/drawing/2014/main" id="{9A031EFC-53EC-4F7F-83B5-6A5DB6AC12DF}"/>
              </a:ext>
            </a:extLst>
          </p:cNvPr>
          <p:cNvSpPr>
            <a:spLocks noGrp="1"/>
          </p:cNvSpPr>
          <p:nvPr>
            <p:ph type="body" sz="quarter" idx="22"/>
          </p:nvPr>
        </p:nvSpPr>
        <p:spPr/>
        <p:txBody>
          <a:bodyPr/>
          <a:lstStyle/>
          <a:p>
            <a:r>
              <a:rPr lang="en-US" sz="1400" b="1">
                <a:latin typeface="+mj-lt"/>
              </a:rPr>
              <a:t>Subtitle Goes Here</a:t>
            </a:r>
            <a:endParaRPr lang="en-US" sz="1400" b="1" dirty="0">
              <a:latin typeface="+mj-lt"/>
            </a:endParaRPr>
          </a:p>
        </p:txBody>
      </p:sp>
    </p:spTree>
    <p:extLst>
      <p:ext uri="{BB962C8B-B14F-4D97-AF65-F5344CB8AC3E}">
        <p14:creationId xmlns:p14="http://schemas.microsoft.com/office/powerpoint/2010/main" val="47507985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Freeform: Shape 19">
            <a:extLst>
              <a:ext uri="{FF2B5EF4-FFF2-40B4-BE49-F238E27FC236}">
                <a16:creationId xmlns:a16="http://schemas.microsoft.com/office/drawing/2014/main" id="{B97E4E0F-5FC5-4177-BE0B-08A9132ADF20}"/>
              </a:ext>
            </a:extLst>
          </p:cNvPr>
          <p:cNvSpPr/>
          <p:nvPr/>
        </p:nvSpPr>
        <p:spPr>
          <a:xfrm>
            <a:off x="5918886" y="-1504158"/>
            <a:ext cx="2529602" cy="2529602"/>
          </a:xfrm>
          <a:custGeom>
            <a:avLst/>
            <a:gdLst>
              <a:gd name="connsiteX0" fmla="*/ 816368 w 1632736"/>
              <a:gd name="connsiteY0" fmla="*/ 199331 h 1632736"/>
              <a:gd name="connsiteX1" fmla="*/ 199331 w 1632736"/>
              <a:gd name="connsiteY1" fmla="*/ 816368 h 1632736"/>
              <a:gd name="connsiteX2" fmla="*/ 816368 w 1632736"/>
              <a:gd name="connsiteY2" fmla="*/ 1433405 h 1632736"/>
              <a:gd name="connsiteX3" fmla="*/ 1433405 w 1632736"/>
              <a:gd name="connsiteY3" fmla="*/ 816368 h 1632736"/>
              <a:gd name="connsiteX4" fmla="*/ 816368 w 1632736"/>
              <a:gd name="connsiteY4" fmla="*/ 199331 h 1632736"/>
              <a:gd name="connsiteX5" fmla="*/ 816368 w 1632736"/>
              <a:gd name="connsiteY5" fmla="*/ 0 h 1632736"/>
              <a:gd name="connsiteX6" fmla="*/ 1632736 w 1632736"/>
              <a:gd name="connsiteY6" fmla="*/ 816368 h 1632736"/>
              <a:gd name="connsiteX7" fmla="*/ 816368 w 1632736"/>
              <a:gd name="connsiteY7" fmla="*/ 1632736 h 1632736"/>
              <a:gd name="connsiteX8" fmla="*/ 0 w 1632736"/>
              <a:gd name="connsiteY8" fmla="*/ 816368 h 1632736"/>
              <a:gd name="connsiteX9" fmla="*/ 816368 w 1632736"/>
              <a:gd name="connsiteY9" fmla="*/ 0 h 16327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632736" h="1632736">
                <a:moveTo>
                  <a:pt x="816368" y="199331"/>
                </a:moveTo>
                <a:cubicBezTo>
                  <a:pt x="475588" y="199331"/>
                  <a:pt x="199331" y="475588"/>
                  <a:pt x="199331" y="816368"/>
                </a:cubicBezTo>
                <a:cubicBezTo>
                  <a:pt x="199331" y="1157148"/>
                  <a:pt x="475588" y="1433405"/>
                  <a:pt x="816368" y="1433405"/>
                </a:cubicBezTo>
                <a:cubicBezTo>
                  <a:pt x="1157148" y="1433405"/>
                  <a:pt x="1433405" y="1157148"/>
                  <a:pt x="1433405" y="816368"/>
                </a:cubicBezTo>
                <a:cubicBezTo>
                  <a:pt x="1433405" y="475588"/>
                  <a:pt x="1157148" y="199331"/>
                  <a:pt x="816368" y="199331"/>
                </a:cubicBezTo>
                <a:close/>
                <a:moveTo>
                  <a:pt x="816368" y="0"/>
                </a:moveTo>
                <a:cubicBezTo>
                  <a:pt x="1267236" y="0"/>
                  <a:pt x="1632736" y="365500"/>
                  <a:pt x="1632736" y="816368"/>
                </a:cubicBezTo>
                <a:cubicBezTo>
                  <a:pt x="1632736" y="1267236"/>
                  <a:pt x="1267236" y="1632736"/>
                  <a:pt x="816368" y="1632736"/>
                </a:cubicBezTo>
                <a:cubicBezTo>
                  <a:pt x="365500" y="1632736"/>
                  <a:pt x="0" y="1267236"/>
                  <a:pt x="0" y="816368"/>
                </a:cubicBezTo>
                <a:cubicBezTo>
                  <a:pt x="0" y="365500"/>
                  <a:pt x="365500" y="0"/>
                  <a:pt x="816368" y="0"/>
                </a:cubicBez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7" name="Freeform: Shape 26">
            <a:extLst>
              <a:ext uri="{FF2B5EF4-FFF2-40B4-BE49-F238E27FC236}">
                <a16:creationId xmlns:a16="http://schemas.microsoft.com/office/drawing/2014/main" id="{A03A4186-EF1C-4325-9EC0-3D7CBD94CE0C}"/>
              </a:ext>
            </a:extLst>
          </p:cNvPr>
          <p:cNvSpPr/>
          <p:nvPr/>
        </p:nvSpPr>
        <p:spPr>
          <a:xfrm rot="3064889">
            <a:off x="9588212" y="5753547"/>
            <a:ext cx="2265211" cy="1952764"/>
          </a:xfrm>
          <a:custGeom>
            <a:avLst/>
            <a:gdLst>
              <a:gd name="connsiteX0" fmla="*/ 289836 w 579673"/>
              <a:gd name="connsiteY0" fmla="*/ 118723 h 499718"/>
              <a:gd name="connsiteX1" fmla="*/ 101812 w 579673"/>
              <a:gd name="connsiteY1" fmla="*/ 442901 h 499718"/>
              <a:gd name="connsiteX2" fmla="*/ 477860 w 579673"/>
              <a:gd name="connsiteY2" fmla="*/ 442901 h 499718"/>
              <a:gd name="connsiteX3" fmla="*/ 289837 w 579673"/>
              <a:gd name="connsiteY3" fmla="*/ 0 h 499718"/>
              <a:gd name="connsiteX4" fmla="*/ 579673 w 579673"/>
              <a:gd name="connsiteY4" fmla="*/ 499718 h 499718"/>
              <a:gd name="connsiteX5" fmla="*/ 0 w 579673"/>
              <a:gd name="connsiteY5" fmla="*/ 499718 h 4997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79673" h="499718">
                <a:moveTo>
                  <a:pt x="289836" y="118723"/>
                </a:moveTo>
                <a:lnTo>
                  <a:pt x="101812" y="442901"/>
                </a:lnTo>
                <a:lnTo>
                  <a:pt x="477860" y="442901"/>
                </a:lnTo>
                <a:close/>
                <a:moveTo>
                  <a:pt x="289837" y="0"/>
                </a:moveTo>
                <a:lnTo>
                  <a:pt x="579673" y="499718"/>
                </a:lnTo>
                <a:lnTo>
                  <a:pt x="0" y="499718"/>
                </a:ln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4" name="Rectangle: Rounded Corners 3">
            <a:extLst>
              <a:ext uri="{FF2B5EF4-FFF2-40B4-BE49-F238E27FC236}">
                <a16:creationId xmlns:a16="http://schemas.microsoft.com/office/drawing/2014/main" id="{8E8AEB76-6916-44F7-8FE2-AB6F23D08B0B}"/>
              </a:ext>
            </a:extLst>
          </p:cNvPr>
          <p:cNvSpPr/>
          <p:nvPr/>
        </p:nvSpPr>
        <p:spPr>
          <a:xfrm>
            <a:off x="816116" y="742808"/>
            <a:ext cx="10967897" cy="5372384"/>
          </a:xfrm>
          <a:prstGeom prst="roundRect">
            <a:avLst>
              <a:gd name="adj" fmla="val 10193"/>
            </a:avLst>
          </a:prstGeom>
          <a:solidFill>
            <a:schemeClr val="bg1"/>
          </a:solidFill>
          <a:ln>
            <a:noFill/>
          </a:ln>
          <a:effectLst>
            <a:outerShdw blurRad="393700" dist="38100" dir="8100000" sx="104000" sy="104000" algn="tr" rotWithShape="0">
              <a:schemeClr val="tx1">
                <a:alpha val="6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aphicFrame>
        <p:nvGraphicFramePr>
          <p:cNvPr id="19" name="Chart 18">
            <a:extLst>
              <a:ext uri="{FF2B5EF4-FFF2-40B4-BE49-F238E27FC236}">
                <a16:creationId xmlns:a16="http://schemas.microsoft.com/office/drawing/2014/main" id="{3E2596EF-23EB-427C-838E-C110C94FDF20}"/>
              </a:ext>
            </a:extLst>
          </p:cNvPr>
          <p:cNvGraphicFramePr/>
          <p:nvPr>
            <p:extLst>
              <p:ext uri="{D42A27DB-BD31-4B8C-83A1-F6EECF244321}">
                <p14:modId xmlns:p14="http://schemas.microsoft.com/office/powerpoint/2010/main" val="4159708405"/>
              </p:ext>
            </p:extLst>
          </p:nvPr>
        </p:nvGraphicFramePr>
        <p:xfrm>
          <a:off x="6096000" y="1637277"/>
          <a:ext cx="5078413" cy="4220598"/>
        </p:xfrm>
        <a:graphic>
          <a:graphicData uri="http://schemas.openxmlformats.org/drawingml/2006/chart">
            <c:chart xmlns:c="http://schemas.openxmlformats.org/drawingml/2006/chart" xmlns:r="http://schemas.openxmlformats.org/officeDocument/2006/relationships" r:id="rId2"/>
          </a:graphicData>
        </a:graphic>
      </p:graphicFrame>
      <p:sp>
        <p:nvSpPr>
          <p:cNvPr id="21" name="Freeform: Shape 20">
            <a:extLst>
              <a:ext uri="{FF2B5EF4-FFF2-40B4-BE49-F238E27FC236}">
                <a16:creationId xmlns:a16="http://schemas.microsoft.com/office/drawing/2014/main" id="{8CEDD4EB-7974-473D-B964-04A1BE6C5081}"/>
              </a:ext>
            </a:extLst>
          </p:cNvPr>
          <p:cNvSpPr/>
          <p:nvPr/>
        </p:nvSpPr>
        <p:spPr>
          <a:xfrm rot="20700000">
            <a:off x="11303518" y="375767"/>
            <a:ext cx="216523" cy="216523"/>
          </a:xfrm>
          <a:custGeom>
            <a:avLst/>
            <a:gdLst>
              <a:gd name="connsiteX0" fmla="*/ 58194 w 405041"/>
              <a:gd name="connsiteY0" fmla="*/ 58194 h 405041"/>
              <a:gd name="connsiteX1" fmla="*/ 58194 w 405041"/>
              <a:gd name="connsiteY1" fmla="*/ 346848 h 405041"/>
              <a:gd name="connsiteX2" fmla="*/ 346848 w 405041"/>
              <a:gd name="connsiteY2" fmla="*/ 346848 h 405041"/>
              <a:gd name="connsiteX3" fmla="*/ 346848 w 405041"/>
              <a:gd name="connsiteY3" fmla="*/ 58194 h 405041"/>
              <a:gd name="connsiteX4" fmla="*/ 0 w 405041"/>
              <a:gd name="connsiteY4" fmla="*/ 0 h 405041"/>
              <a:gd name="connsiteX5" fmla="*/ 405041 w 405041"/>
              <a:gd name="connsiteY5" fmla="*/ 0 h 405041"/>
              <a:gd name="connsiteX6" fmla="*/ 405041 w 405041"/>
              <a:gd name="connsiteY6" fmla="*/ 405041 h 405041"/>
              <a:gd name="connsiteX7" fmla="*/ 0 w 405041"/>
              <a:gd name="connsiteY7" fmla="*/ 405041 h 4050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05041" h="405041">
                <a:moveTo>
                  <a:pt x="58194" y="58194"/>
                </a:moveTo>
                <a:lnTo>
                  <a:pt x="58194" y="346848"/>
                </a:lnTo>
                <a:lnTo>
                  <a:pt x="346848" y="346848"/>
                </a:lnTo>
                <a:lnTo>
                  <a:pt x="346848" y="58194"/>
                </a:lnTo>
                <a:close/>
                <a:moveTo>
                  <a:pt x="0" y="0"/>
                </a:moveTo>
                <a:lnTo>
                  <a:pt x="405041" y="0"/>
                </a:lnTo>
                <a:lnTo>
                  <a:pt x="405041" y="405041"/>
                </a:lnTo>
                <a:lnTo>
                  <a:pt x="0" y="405041"/>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Freeform: Shape 21">
            <a:extLst>
              <a:ext uri="{FF2B5EF4-FFF2-40B4-BE49-F238E27FC236}">
                <a16:creationId xmlns:a16="http://schemas.microsoft.com/office/drawing/2014/main" id="{B1C89BB8-1983-49BB-80E9-E5FB2CA41EF0}"/>
              </a:ext>
            </a:extLst>
          </p:cNvPr>
          <p:cNvSpPr/>
          <p:nvPr/>
        </p:nvSpPr>
        <p:spPr>
          <a:xfrm flipV="1">
            <a:off x="5433937" y="6416675"/>
            <a:ext cx="186546" cy="186546"/>
          </a:xfrm>
          <a:custGeom>
            <a:avLst/>
            <a:gdLst>
              <a:gd name="connsiteX0" fmla="*/ 816368 w 1632736"/>
              <a:gd name="connsiteY0" fmla="*/ 199331 h 1632736"/>
              <a:gd name="connsiteX1" fmla="*/ 199331 w 1632736"/>
              <a:gd name="connsiteY1" fmla="*/ 816368 h 1632736"/>
              <a:gd name="connsiteX2" fmla="*/ 816368 w 1632736"/>
              <a:gd name="connsiteY2" fmla="*/ 1433405 h 1632736"/>
              <a:gd name="connsiteX3" fmla="*/ 1433405 w 1632736"/>
              <a:gd name="connsiteY3" fmla="*/ 816368 h 1632736"/>
              <a:gd name="connsiteX4" fmla="*/ 816368 w 1632736"/>
              <a:gd name="connsiteY4" fmla="*/ 199331 h 1632736"/>
              <a:gd name="connsiteX5" fmla="*/ 816368 w 1632736"/>
              <a:gd name="connsiteY5" fmla="*/ 0 h 1632736"/>
              <a:gd name="connsiteX6" fmla="*/ 1632736 w 1632736"/>
              <a:gd name="connsiteY6" fmla="*/ 816368 h 1632736"/>
              <a:gd name="connsiteX7" fmla="*/ 816368 w 1632736"/>
              <a:gd name="connsiteY7" fmla="*/ 1632736 h 1632736"/>
              <a:gd name="connsiteX8" fmla="*/ 0 w 1632736"/>
              <a:gd name="connsiteY8" fmla="*/ 816368 h 1632736"/>
              <a:gd name="connsiteX9" fmla="*/ 816368 w 1632736"/>
              <a:gd name="connsiteY9" fmla="*/ 0 h 16327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632736" h="1632736">
                <a:moveTo>
                  <a:pt x="816368" y="199331"/>
                </a:moveTo>
                <a:cubicBezTo>
                  <a:pt x="475588" y="199331"/>
                  <a:pt x="199331" y="475588"/>
                  <a:pt x="199331" y="816368"/>
                </a:cubicBezTo>
                <a:cubicBezTo>
                  <a:pt x="199331" y="1157148"/>
                  <a:pt x="475588" y="1433405"/>
                  <a:pt x="816368" y="1433405"/>
                </a:cubicBezTo>
                <a:cubicBezTo>
                  <a:pt x="1157148" y="1433405"/>
                  <a:pt x="1433405" y="1157148"/>
                  <a:pt x="1433405" y="816368"/>
                </a:cubicBezTo>
                <a:cubicBezTo>
                  <a:pt x="1433405" y="475588"/>
                  <a:pt x="1157148" y="199331"/>
                  <a:pt x="816368" y="199331"/>
                </a:cubicBezTo>
                <a:close/>
                <a:moveTo>
                  <a:pt x="816368" y="0"/>
                </a:moveTo>
                <a:cubicBezTo>
                  <a:pt x="1267236" y="0"/>
                  <a:pt x="1632736" y="365500"/>
                  <a:pt x="1632736" y="816368"/>
                </a:cubicBezTo>
                <a:cubicBezTo>
                  <a:pt x="1632736" y="1267236"/>
                  <a:pt x="1267236" y="1632736"/>
                  <a:pt x="816368" y="1632736"/>
                </a:cubicBezTo>
                <a:cubicBezTo>
                  <a:pt x="365500" y="1632736"/>
                  <a:pt x="0" y="1267236"/>
                  <a:pt x="0" y="816368"/>
                </a:cubicBezTo>
                <a:cubicBezTo>
                  <a:pt x="0" y="365500"/>
                  <a:pt x="365500" y="0"/>
                  <a:pt x="816368" y="0"/>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3" name="Freeform: Shape 22">
            <a:extLst>
              <a:ext uri="{FF2B5EF4-FFF2-40B4-BE49-F238E27FC236}">
                <a16:creationId xmlns:a16="http://schemas.microsoft.com/office/drawing/2014/main" id="{0F6D0A22-4CEF-440F-A209-2BFDE93E11E2}"/>
              </a:ext>
            </a:extLst>
          </p:cNvPr>
          <p:cNvSpPr/>
          <p:nvPr/>
        </p:nvSpPr>
        <p:spPr>
          <a:xfrm rot="800427">
            <a:off x="8621553" y="340221"/>
            <a:ext cx="286186" cy="246712"/>
          </a:xfrm>
          <a:custGeom>
            <a:avLst/>
            <a:gdLst>
              <a:gd name="connsiteX0" fmla="*/ 289836 w 579673"/>
              <a:gd name="connsiteY0" fmla="*/ 118723 h 499718"/>
              <a:gd name="connsiteX1" fmla="*/ 101812 w 579673"/>
              <a:gd name="connsiteY1" fmla="*/ 442901 h 499718"/>
              <a:gd name="connsiteX2" fmla="*/ 477860 w 579673"/>
              <a:gd name="connsiteY2" fmla="*/ 442901 h 499718"/>
              <a:gd name="connsiteX3" fmla="*/ 289837 w 579673"/>
              <a:gd name="connsiteY3" fmla="*/ 0 h 499718"/>
              <a:gd name="connsiteX4" fmla="*/ 579673 w 579673"/>
              <a:gd name="connsiteY4" fmla="*/ 499718 h 499718"/>
              <a:gd name="connsiteX5" fmla="*/ 0 w 579673"/>
              <a:gd name="connsiteY5" fmla="*/ 499718 h 4997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79673" h="499718">
                <a:moveTo>
                  <a:pt x="289836" y="118723"/>
                </a:moveTo>
                <a:lnTo>
                  <a:pt x="101812" y="442901"/>
                </a:lnTo>
                <a:lnTo>
                  <a:pt x="477860" y="442901"/>
                </a:lnTo>
                <a:close/>
                <a:moveTo>
                  <a:pt x="289837" y="0"/>
                </a:moveTo>
                <a:lnTo>
                  <a:pt x="579673" y="499718"/>
                </a:lnTo>
                <a:lnTo>
                  <a:pt x="0" y="499718"/>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4" name="Oval 23">
            <a:extLst>
              <a:ext uri="{FF2B5EF4-FFF2-40B4-BE49-F238E27FC236}">
                <a16:creationId xmlns:a16="http://schemas.microsoft.com/office/drawing/2014/main" id="{F3773C08-1334-4B03-A146-447978EA1DF0}"/>
              </a:ext>
            </a:extLst>
          </p:cNvPr>
          <p:cNvSpPr/>
          <p:nvPr/>
        </p:nvSpPr>
        <p:spPr>
          <a:xfrm>
            <a:off x="11784013" y="6219295"/>
            <a:ext cx="162359" cy="162359"/>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Freeform: Shape 24">
            <a:extLst>
              <a:ext uri="{FF2B5EF4-FFF2-40B4-BE49-F238E27FC236}">
                <a16:creationId xmlns:a16="http://schemas.microsoft.com/office/drawing/2014/main" id="{F8A24D9A-946E-44F3-B47A-FCBE14F28A70}"/>
              </a:ext>
            </a:extLst>
          </p:cNvPr>
          <p:cNvSpPr/>
          <p:nvPr/>
        </p:nvSpPr>
        <p:spPr>
          <a:xfrm rot="845491">
            <a:off x="5192802" y="333063"/>
            <a:ext cx="216523" cy="216523"/>
          </a:xfrm>
          <a:custGeom>
            <a:avLst/>
            <a:gdLst>
              <a:gd name="connsiteX0" fmla="*/ 58194 w 405041"/>
              <a:gd name="connsiteY0" fmla="*/ 58194 h 405041"/>
              <a:gd name="connsiteX1" fmla="*/ 58194 w 405041"/>
              <a:gd name="connsiteY1" fmla="*/ 346848 h 405041"/>
              <a:gd name="connsiteX2" fmla="*/ 346848 w 405041"/>
              <a:gd name="connsiteY2" fmla="*/ 346848 h 405041"/>
              <a:gd name="connsiteX3" fmla="*/ 346848 w 405041"/>
              <a:gd name="connsiteY3" fmla="*/ 58194 h 405041"/>
              <a:gd name="connsiteX4" fmla="*/ 0 w 405041"/>
              <a:gd name="connsiteY4" fmla="*/ 0 h 405041"/>
              <a:gd name="connsiteX5" fmla="*/ 405041 w 405041"/>
              <a:gd name="connsiteY5" fmla="*/ 0 h 405041"/>
              <a:gd name="connsiteX6" fmla="*/ 405041 w 405041"/>
              <a:gd name="connsiteY6" fmla="*/ 405041 h 405041"/>
              <a:gd name="connsiteX7" fmla="*/ 0 w 405041"/>
              <a:gd name="connsiteY7" fmla="*/ 405041 h 4050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05041" h="405041">
                <a:moveTo>
                  <a:pt x="58194" y="58194"/>
                </a:moveTo>
                <a:lnTo>
                  <a:pt x="58194" y="346848"/>
                </a:lnTo>
                <a:lnTo>
                  <a:pt x="346848" y="346848"/>
                </a:lnTo>
                <a:lnTo>
                  <a:pt x="346848" y="58194"/>
                </a:lnTo>
                <a:close/>
                <a:moveTo>
                  <a:pt x="0" y="0"/>
                </a:moveTo>
                <a:lnTo>
                  <a:pt x="405041" y="0"/>
                </a:lnTo>
                <a:lnTo>
                  <a:pt x="405041" y="405041"/>
                </a:lnTo>
                <a:lnTo>
                  <a:pt x="0" y="405041"/>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Freeform: Shape 25">
            <a:extLst>
              <a:ext uri="{FF2B5EF4-FFF2-40B4-BE49-F238E27FC236}">
                <a16:creationId xmlns:a16="http://schemas.microsoft.com/office/drawing/2014/main" id="{E043CFB5-08D7-49C0-A7AE-7F7D362FE277}"/>
              </a:ext>
            </a:extLst>
          </p:cNvPr>
          <p:cNvSpPr/>
          <p:nvPr/>
        </p:nvSpPr>
        <p:spPr>
          <a:xfrm rot="20516739">
            <a:off x="8049394" y="6167079"/>
            <a:ext cx="445533" cy="384080"/>
          </a:xfrm>
          <a:custGeom>
            <a:avLst/>
            <a:gdLst>
              <a:gd name="connsiteX0" fmla="*/ 289836 w 579673"/>
              <a:gd name="connsiteY0" fmla="*/ 118723 h 499718"/>
              <a:gd name="connsiteX1" fmla="*/ 101812 w 579673"/>
              <a:gd name="connsiteY1" fmla="*/ 442901 h 499718"/>
              <a:gd name="connsiteX2" fmla="*/ 477860 w 579673"/>
              <a:gd name="connsiteY2" fmla="*/ 442901 h 499718"/>
              <a:gd name="connsiteX3" fmla="*/ 289837 w 579673"/>
              <a:gd name="connsiteY3" fmla="*/ 0 h 499718"/>
              <a:gd name="connsiteX4" fmla="*/ 579673 w 579673"/>
              <a:gd name="connsiteY4" fmla="*/ 499718 h 499718"/>
              <a:gd name="connsiteX5" fmla="*/ 0 w 579673"/>
              <a:gd name="connsiteY5" fmla="*/ 499718 h 4997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79673" h="499718">
                <a:moveTo>
                  <a:pt x="289836" y="118723"/>
                </a:moveTo>
                <a:lnTo>
                  <a:pt x="101812" y="442901"/>
                </a:lnTo>
                <a:lnTo>
                  <a:pt x="477860" y="442901"/>
                </a:lnTo>
                <a:close/>
                <a:moveTo>
                  <a:pt x="289837" y="0"/>
                </a:moveTo>
                <a:lnTo>
                  <a:pt x="579673" y="499718"/>
                </a:lnTo>
                <a:lnTo>
                  <a:pt x="0" y="499718"/>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8" name="Oval 27">
            <a:extLst>
              <a:ext uri="{FF2B5EF4-FFF2-40B4-BE49-F238E27FC236}">
                <a16:creationId xmlns:a16="http://schemas.microsoft.com/office/drawing/2014/main" id="{2703614D-6FAD-45B2-9E5B-DBF3C331F0C1}"/>
              </a:ext>
            </a:extLst>
          </p:cNvPr>
          <p:cNvSpPr/>
          <p:nvPr/>
        </p:nvSpPr>
        <p:spPr>
          <a:xfrm>
            <a:off x="1759379" y="2692673"/>
            <a:ext cx="370259" cy="360771"/>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endParaRPr lang="en-US" sz="2400" b="1" dirty="0">
              <a:latin typeface="+mj-lt"/>
            </a:endParaRPr>
          </a:p>
        </p:txBody>
      </p:sp>
      <p:sp>
        <p:nvSpPr>
          <p:cNvPr id="29" name="Oval 28">
            <a:extLst>
              <a:ext uri="{FF2B5EF4-FFF2-40B4-BE49-F238E27FC236}">
                <a16:creationId xmlns:a16="http://schemas.microsoft.com/office/drawing/2014/main" id="{D08B243B-D0E9-46EA-B55C-896EEB351959}"/>
              </a:ext>
            </a:extLst>
          </p:cNvPr>
          <p:cNvSpPr/>
          <p:nvPr/>
        </p:nvSpPr>
        <p:spPr>
          <a:xfrm>
            <a:off x="1759379" y="3611335"/>
            <a:ext cx="370259" cy="360771"/>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endParaRPr lang="en-US" sz="2400" b="1" dirty="0">
              <a:latin typeface="+mj-lt"/>
            </a:endParaRPr>
          </a:p>
        </p:txBody>
      </p:sp>
      <p:sp>
        <p:nvSpPr>
          <p:cNvPr id="30" name="Oval 29">
            <a:extLst>
              <a:ext uri="{FF2B5EF4-FFF2-40B4-BE49-F238E27FC236}">
                <a16:creationId xmlns:a16="http://schemas.microsoft.com/office/drawing/2014/main" id="{7D027325-5D7A-4757-9743-F7427D62E72A}"/>
              </a:ext>
            </a:extLst>
          </p:cNvPr>
          <p:cNvSpPr/>
          <p:nvPr/>
        </p:nvSpPr>
        <p:spPr>
          <a:xfrm>
            <a:off x="1759379" y="4529997"/>
            <a:ext cx="370259" cy="360771"/>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endParaRPr lang="en-US" sz="2400" b="1" dirty="0">
              <a:latin typeface="+mj-lt"/>
            </a:endParaRPr>
          </a:p>
        </p:txBody>
      </p:sp>
      <p:sp>
        <p:nvSpPr>
          <p:cNvPr id="3" name="Title 2">
            <a:extLst>
              <a:ext uri="{FF2B5EF4-FFF2-40B4-BE49-F238E27FC236}">
                <a16:creationId xmlns:a16="http://schemas.microsoft.com/office/drawing/2014/main" id="{EB7BAE67-870C-40FF-8A8F-AC9067EC9496}"/>
              </a:ext>
            </a:extLst>
          </p:cNvPr>
          <p:cNvSpPr>
            <a:spLocks noGrp="1"/>
          </p:cNvSpPr>
          <p:nvPr>
            <p:ph type="title"/>
          </p:nvPr>
        </p:nvSpPr>
        <p:spPr/>
        <p:txBody>
          <a:bodyPr/>
          <a:lstStyle/>
          <a:p>
            <a:r>
              <a:rPr lang="en-US" sz="3200">
                <a:solidFill>
                  <a:schemeClr val="accent5"/>
                </a:solidFill>
                <a:latin typeface="+mj-lt"/>
              </a:rPr>
              <a:t>Our</a:t>
            </a:r>
            <a:r>
              <a:rPr lang="en-US" sz="3200">
                <a:latin typeface="+mj-lt"/>
              </a:rPr>
              <a:t> </a:t>
            </a:r>
            <a:r>
              <a:rPr lang="en-US" sz="3200">
                <a:solidFill>
                  <a:schemeClr val="accent3"/>
                </a:solidFill>
                <a:latin typeface="+mj-lt"/>
              </a:rPr>
              <a:t>Curiculum</a:t>
            </a:r>
            <a:endParaRPr lang="en-US" sz="3200" dirty="0">
              <a:solidFill>
                <a:schemeClr val="accent3"/>
              </a:solidFill>
              <a:latin typeface="+mj-lt"/>
            </a:endParaRPr>
          </a:p>
        </p:txBody>
      </p:sp>
      <p:sp>
        <p:nvSpPr>
          <p:cNvPr id="5" name="Text Placeholder 4">
            <a:extLst>
              <a:ext uri="{FF2B5EF4-FFF2-40B4-BE49-F238E27FC236}">
                <a16:creationId xmlns:a16="http://schemas.microsoft.com/office/drawing/2014/main" id="{A4B23AB4-858B-4382-92E1-8568E1877E5A}"/>
              </a:ext>
            </a:extLst>
          </p:cNvPr>
          <p:cNvSpPr>
            <a:spLocks noGrp="1"/>
          </p:cNvSpPr>
          <p:nvPr>
            <p:ph type="body" sz="quarter" idx="15"/>
          </p:nvPr>
        </p:nvSpPr>
        <p:spPr/>
        <p:txBody>
          <a:bodyPr/>
          <a:lstStyle/>
          <a:p>
            <a:r>
              <a:rPr lang="en-US" sz="1200"/>
              <a:t>Fusce condimentum urna ligula, in viverra neque eleifend vitae.</a:t>
            </a:r>
            <a:endParaRPr lang="en-US" sz="1200" dirty="0" err="1"/>
          </a:p>
        </p:txBody>
      </p:sp>
      <p:sp>
        <p:nvSpPr>
          <p:cNvPr id="7" name="Text Placeholder 6">
            <a:extLst>
              <a:ext uri="{FF2B5EF4-FFF2-40B4-BE49-F238E27FC236}">
                <a16:creationId xmlns:a16="http://schemas.microsoft.com/office/drawing/2014/main" id="{AC6913D6-A9BC-4FCC-90F1-4E5B3BC7B694}"/>
              </a:ext>
            </a:extLst>
          </p:cNvPr>
          <p:cNvSpPr>
            <a:spLocks noGrp="1"/>
          </p:cNvSpPr>
          <p:nvPr>
            <p:ph type="body" sz="quarter" idx="16"/>
          </p:nvPr>
        </p:nvSpPr>
        <p:spPr/>
        <p:txBody>
          <a:bodyPr/>
          <a:lstStyle/>
          <a:p>
            <a:r>
              <a:rPr lang="en-US" sz="1400" b="1">
                <a:latin typeface="+mj-lt"/>
              </a:rPr>
              <a:t>Subtitle Goes Here</a:t>
            </a:r>
            <a:endParaRPr lang="en-US" sz="1400" b="1" dirty="0">
              <a:latin typeface="+mj-lt"/>
            </a:endParaRPr>
          </a:p>
        </p:txBody>
      </p:sp>
      <p:sp>
        <p:nvSpPr>
          <p:cNvPr id="8" name="Text Placeholder 7">
            <a:extLst>
              <a:ext uri="{FF2B5EF4-FFF2-40B4-BE49-F238E27FC236}">
                <a16:creationId xmlns:a16="http://schemas.microsoft.com/office/drawing/2014/main" id="{18CCA76F-D560-4AD1-A52E-1381E3674CD0}"/>
              </a:ext>
            </a:extLst>
          </p:cNvPr>
          <p:cNvSpPr>
            <a:spLocks noGrp="1"/>
          </p:cNvSpPr>
          <p:nvPr>
            <p:ph type="body" sz="quarter" idx="17"/>
          </p:nvPr>
        </p:nvSpPr>
        <p:spPr/>
        <p:txBody>
          <a:bodyPr/>
          <a:lstStyle/>
          <a:p>
            <a:r>
              <a:rPr lang="en-US" sz="1200"/>
              <a:t>Fusce condimentum urna ligula, in viverra neque eleifend vitae.</a:t>
            </a:r>
            <a:endParaRPr lang="en-US" sz="1200" dirty="0" err="1"/>
          </a:p>
        </p:txBody>
      </p:sp>
      <p:sp>
        <p:nvSpPr>
          <p:cNvPr id="9" name="Text Placeholder 8">
            <a:extLst>
              <a:ext uri="{FF2B5EF4-FFF2-40B4-BE49-F238E27FC236}">
                <a16:creationId xmlns:a16="http://schemas.microsoft.com/office/drawing/2014/main" id="{490884A5-4C89-4785-8C09-DC3D363B34E3}"/>
              </a:ext>
            </a:extLst>
          </p:cNvPr>
          <p:cNvSpPr>
            <a:spLocks noGrp="1"/>
          </p:cNvSpPr>
          <p:nvPr>
            <p:ph type="body" sz="quarter" idx="18"/>
          </p:nvPr>
        </p:nvSpPr>
        <p:spPr/>
        <p:txBody>
          <a:bodyPr/>
          <a:lstStyle/>
          <a:p>
            <a:r>
              <a:rPr lang="en-US" sz="1400" b="1">
                <a:latin typeface="+mj-lt"/>
              </a:rPr>
              <a:t>Subtitle Goes Here</a:t>
            </a:r>
            <a:endParaRPr lang="en-US" sz="1400" b="1" dirty="0">
              <a:latin typeface="+mj-lt"/>
            </a:endParaRPr>
          </a:p>
        </p:txBody>
      </p:sp>
      <p:sp>
        <p:nvSpPr>
          <p:cNvPr id="10" name="Text Placeholder 9">
            <a:extLst>
              <a:ext uri="{FF2B5EF4-FFF2-40B4-BE49-F238E27FC236}">
                <a16:creationId xmlns:a16="http://schemas.microsoft.com/office/drawing/2014/main" id="{47CE800A-7213-44B0-BB17-4960270179C9}"/>
              </a:ext>
            </a:extLst>
          </p:cNvPr>
          <p:cNvSpPr>
            <a:spLocks noGrp="1"/>
          </p:cNvSpPr>
          <p:nvPr>
            <p:ph type="body" sz="quarter" idx="19"/>
          </p:nvPr>
        </p:nvSpPr>
        <p:spPr/>
        <p:txBody>
          <a:bodyPr/>
          <a:lstStyle/>
          <a:p>
            <a:r>
              <a:rPr lang="en-US" sz="1200"/>
              <a:t>Fusce condimentum urna ligula, in viverra neque eleifend vitae.</a:t>
            </a:r>
            <a:endParaRPr lang="en-US" sz="1200" dirty="0" err="1"/>
          </a:p>
        </p:txBody>
      </p:sp>
      <p:sp>
        <p:nvSpPr>
          <p:cNvPr id="11" name="Text Placeholder 10">
            <a:extLst>
              <a:ext uri="{FF2B5EF4-FFF2-40B4-BE49-F238E27FC236}">
                <a16:creationId xmlns:a16="http://schemas.microsoft.com/office/drawing/2014/main" id="{29619108-8F23-4FCF-BA98-1E426B3068BB}"/>
              </a:ext>
            </a:extLst>
          </p:cNvPr>
          <p:cNvSpPr>
            <a:spLocks noGrp="1"/>
          </p:cNvSpPr>
          <p:nvPr>
            <p:ph type="body" sz="quarter" idx="20"/>
          </p:nvPr>
        </p:nvSpPr>
        <p:spPr/>
        <p:txBody>
          <a:bodyPr/>
          <a:lstStyle/>
          <a:p>
            <a:r>
              <a:rPr lang="en-US" sz="1400" b="1">
                <a:latin typeface="+mj-lt"/>
              </a:rPr>
              <a:t>Subtitle Goes Here</a:t>
            </a:r>
            <a:endParaRPr lang="en-US" sz="1400" b="1" dirty="0">
              <a:latin typeface="+mj-lt"/>
            </a:endParaRPr>
          </a:p>
        </p:txBody>
      </p:sp>
    </p:spTree>
    <p:extLst>
      <p:ext uri="{BB962C8B-B14F-4D97-AF65-F5344CB8AC3E}">
        <p14:creationId xmlns:p14="http://schemas.microsoft.com/office/powerpoint/2010/main" val="364170947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1" name="Picture 30" descr="woman in gray sweater sitting beside woman in gray sweater">
            <a:extLst>
              <a:ext uri="{FF2B5EF4-FFF2-40B4-BE49-F238E27FC236}">
                <a16:creationId xmlns:a16="http://schemas.microsoft.com/office/drawing/2014/main" id="{108F7D57-A2BD-47CC-B207-2AB31BEB9099}"/>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l="20582" t="1702" r="11839" b="1702"/>
          <a:stretch>
            <a:fillRect/>
          </a:stretch>
        </p:blipFill>
        <p:spPr bwMode="auto">
          <a:xfrm>
            <a:off x="4575302" y="608818"/>
            <a:ext cx="2638298" cy="5626882"/>
          </a:xfrm>
          <a:prstGeom prst="rect">
            <a:avLst/>
          </a:prstGeom>
          <a:noFill/>
          <a:extLst>
            <a:ext uri="{909E8E84-426E-40DD-AFC4-6F175D3DCCD1}">
              <a14:hiddenFill xmlns:a14="http://schemas.microsoft.com/office/drawing/2010/main">
                <a:solidFill>
                  <a:srgbClr val="FFFFFF"/>
                </a:solidFill>
              </a14:hiddenFill>
            </a:ext>
          </a:extLst>
        </p:spPr>
      </p:pic>
      <p:sp>
        <p:nvSpPr>
          <p:cNvPr id="44" name="Freeform: Shape 43">
            <a:extLst>
              <a:ext uri="{FF2B5EF4-FFF2-40B4-BE49-F238E27FC236}">
                <a16:creationId xmlns:a16="http://schemas.microsoft.com/office/drawing/2014/main" id="{58569F59-3C27-4B8E-A26B-A71291493830}"/>
              </a:ext>
            </a:extLst>
          </p:cNvPr>
          <p:cNvSpPr/>
          <p:nvPr/>
        </p:nvSpPr>
        <p:spPr>
          <a:xfrm rot="21194090">
            <a:off x="1377203" y="6139046"/>
            <a:ext cx="2514153" cy="2514153"/>
          </a:xfrm>
          <a:custGeom>
            <a:avLst/>
            <a:gdLst>
              <a:gd name="connsiteX0" fmla="*/ 58194 w 405041"/>
              <a:gd name="connsiteY0" fmla="*/ 58194 h 405041"/>
              <a:gd name="connsiteX1" fmla="*/ 58194 w 405041"/>
              <a:gd name="connsiteY1" fmla="*/ 346848 h 405041"/>
              <a:gd name="connsiteX2" fmla="*/ 346848 w 405041"/>
              <a:gd name="connsiteY2" fmla="*/ 346848 h 405041"/>
              <a:gd name="connsiteX3" fmla="*/ 346848 w 405041"/>
              <a:gd name="connsiteY3" fmla="*/ 58194 h 405041"/>
              <a:gd name="connsiteX4" fmla="*/ 0 w 405041"/>
              <a:gd name="connsiteY4" fmla="*/ 0 h 405041"/>
              <a:gd name="connsiteX5" fmla="*/ 405041 w 405041"/>
              <a:gd name="connsiteY5" fmla="*/ 0 h 405041"/>
              <a:gd name="connsiteX6" fmla="*/ 405041 w 405041"/>
              <a:gd name="connsiteY6" fmla="*/ 405041 h 405041"/>
              <a:gd name="connsiteX7" fmla="*/ 0 w 405041"/>
              <a:gd name="connsiteY7" fmla="*/ 405041 h 4050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05041" h="405041">
                <a:moveTo>
                  <a:pt x="58194" y="58194"/>
                </a:moveTo>
                <a:lnTo>
                  <a:pt x="58194" y="346848"/>
                </a:lnTo>
                <a:lnTo>
                  <a:pt x="346848" y="346848"/>
                </a:lnTo>
                <a:lnTo>
                  <a:pt x="346848" y="58194"/>
                </a:lnTo>
                <a:close/>
                <a:moveTo>
                  <a:pt x="0" y="0"/>
                </a:moveTo>
                <a:lnTo>
                  <a:pt x="405041" y="0"/>
                </a:lnTo>
                <a:lnTo>
                  <a:pt x="405041" y="405041"/>
                </a:lnTo>
                <a:lnTo>
                  <a:pt x="0" y="405041"/>
                </a:ln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Freeform: Shape 46">
            <a:extLst>
              <a:ext uri="{FF2B5EF4-FFF2-40B4-BE49-F238E27FC236}">
                <a16:creationId xmlns:a16="http://schemas.microsoft.com/office/drawing/2014/main" id="{B4A46512-2063-4068-9E47-1818E2C54C57}"/>
              </a:ext>
            </a:extLst>
          </p:cNvPr>
          <p:cNvSpPr/>
          <p:nvPr/>
        </p:nvSpPr>
        <p:spPr>
          <a:xfrm>
            <a:off x="407987" y="-1447616"/>
            <a:ext cx="2529602" cy="2529602"/>
          </a:xfrm>
          <a:custGeom>
            <a:avLst/>
            <a:gdLst>
              <a:gd name="connsiteX0" fmla="*/ 816368 w 1632736"/>
              <a:gd name="connsiteY0" fmla="*/ 199331 h 1632736"/>
              <a:gd name="connsiteX1" fmla="*/ 199331 w 1632736"/>
              <a:gd name="connsiteY1" fmla="*/ 816368 h 1632736"/>
              <a:gd name="connsiteX2" fmla="*/ 816368 w 1632736"/>
              <a:gd name="connsiteY2" fmla="*/ 1433405 h 1632736"/>
              <a:gd name="connsiteX3" fmla="*/ 1433405 w 1632736"/>
              <a:gd name="connsiteY3" fmla="*/ 816368 h 1632736"/>
              <a:gd name="connsiteX4" fmla="*/ 816368 w 1632736"/>
              <a:gd name="connsiteY4" fmla="*/ 199331 h 1632736"/>
              <a:gd name="connsiteX5" fmla="*/ 816368 w 1632736"/>
              <a:gd name="connsiteY5" fmla="*/ 0 h 1632736"/>
              <a:gd name="connsiteX6" fmla="*/ 1632736 w 1632736"/>
              <a:gd name="connsiteY6" fmla="*/ 816368 h 1632736"/>
              <a:gd name="connsiteX7" fmla="*/ 816368 w 1632736"/>
              <a:gd name="connsiteY7" fmla="*/ 1632736 h 1632736"/>
              <a:gd name="connsiteX8" fmla="*/ 0 w 1632736"/>
              <a:gd name="connsiteY8" fmla="*/ 816368 h 1632736"/>
              <a:gd name="connsiteX9" fmla="*/ 816368 w 1632736"/>
              <a:gd name="connsiteY9" fmla="*/ 0 h 16327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632736" h="1632736">
                <a:moveTo>
                  <a:pt x="816368" y="199331"/>
                </a:moveTo>
                <a:cubicBezTo>
                  <a:pt x="475588" y="199331"/>
                  <a:pt x="199331" y="475588"/>
                  <a:pt x="199331" y="816368"/>
                </a:cubicBezTo>
                <a:cubicBezTo>
                  <a:pt x="199331" y="1157148"/>
                  <a:pt x="475588" y="1433405"/>
                  <a:pt x="816368" y="1433405"/>
                </a:cubicBezTo>
                <a:cubicBezTo>
                  <a:pt x="1157148" y="1433405"/>
                  <a:pt x="1433405" y="1157148"/>
                  <a:pt x="1433405" y="816368"/>
                </a:cubicBezTo>
                <a:cubicBezTo>
                  <a:pt x="1433405" y="475588"/>
                  <a:pt x="1157148" y="199331"/>
                  <a:pt x="816368" y="199331"/>
                </a:cubicBezTo>
                <a:close/>
                <a:moveTo>
                  <a:pt x="816368" y="0"/>
                </a:moveTo>
                <a:cubicBezTo>
                  <a:pt x="1267236" y="0"/>
                  <a:pt x="1632736" y="365500"/>
                  <a:pt x="1632736" y="816368"/>
                </a:cubicBezTo>
                <a:cubicBezTo>
                  <a:pt x="1632736" y="1267236"/>
                  <a:pt x="1267236" y="1632736"/>
                  <a:pt x="816368" y="1632736"/>
                </a:cubicBezTo>
                <a:cubicBezTo>
                  <a:pt x="365500" y="1632736"/>
                  <a:pt x="0" y="1267236"/>
                  <a:pt x="0" y="816368"/>
                </a:cubicBezTo>
                <a:cubicBezTo>
                  <a:pt x="0" y="365500"/>
                  <a:pt x="365500" y="0"/>
                  <a:pt x="816368" y="0"/>
                </a:cubicBez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48" name="Freeform: Shape 47">
            <a:extLst>
              <a:ext uri="{FF2B5EF4-FFF2-40B4-BE49-F238E27FC236}">
                <a16:creationId xmlns:a16="http://schemas.microsoft.com/office/drawing/2014/main" id="{7B9938FE-403E-472B-81BD-E4F5F565ED09}"/>
              </a:ext>
            </a:extLst>
          </p:cNvPr>
          <p:cNvSpPr/>
          <p:nvPr/>
        </p:nvSpPr>
        <p:spPr>
          <a:xfrm rot="20700000">
            <a:off x="1288985" y="1576177"/>
            <a:ext cx="216523" cy="216523"/>
          </a:xfrm>
          <a:custGeom>
            <a:avLst/>
            <a:gdLst>
              <a:gd name="connsiteX0" fmla="*/ 58194 w 405041"/>
              <a:gd name="connsiteY0" fmla="*/ 58194 h 405041"/>
              <a:gd name="connsiteX1" fmla="*/ 58194 w 405041"/>
              <a:gd name="connsiteY1" fmla="*/ 346848 h 405041"/>
              <a:gd name="connsiteX2" fmla="*/ 346848 w 405041"/>
              <a:gd name="connsiteY2" fmla="*/ 346848 h 405041"/>
              <a:gd name="connsiteX3" fmla="*/ 346848 w 405041"/>
              <a:gd name="connsiteY3" fmla="*/ 58194 h 405041"/>
              <a:gd name="connsiteX4" fmla="*/ 0 w 405041"/>
              <a:gd name="connsiteY4" fmla="*/ 0 h 405041"/>
              <a:gd name="connsiteX5" fmla="*/ 405041 w 405041"/>
              <a:gd name="connsiteY5" fmla="*/ 0 h 405041"/>
              <a:gd name="connsiteX6" fmla="*/ 405041 w 405041"/>
              <a:gd name="connsiteY6" fmla="*/ 405041 h 405041"/>
              <a:gd name="connsiteX7" fmla="*/ 0 w 405041"/>
              <a:gd name="connsiteY7" fmla="*/ 405041 h 4050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05041" h="405041">
                <a:moveTo>
                  <a:pt x="58194" y="58194"/>
                </a:moveTo>
                <a:lnTo>
                  <a:pt x="58194" y="346848"/>
                </a:lnTo>
                <a:lnTo>
                  <a:pt x="346848" y="346848"/>
                </a:lnTo>
                <a:lnTo>
                  <a:pt x="346848" y="58194"/>
                </a:lnTo>
                <a:close/>
                <a:moveTo>
                  <a:pt x="0" y="0"/>
                </a:moveTo>
                <a:lnTo>
                  <a:pt x="405041" y="0"/>
                </a:lnTo>
                <a:lnTo>
                  <a:pt x="405041" y="405041"/>
                </a:lnTo>
                <a:lnTo>
                  <a:pt x="0" y="405041"/>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Freeform: Shape 48">
            <a:extLst>
              <a:ext uri="{FF2B5EF4-FFF2-40B4-BE49-F238E27FC236}">
                <a16:creationId xmlns:a16="http://schemas.microsoft.com/office/drawing/2014/main" id="{97896866-BED2-4190-8539-618822665D08}"/>
              </a:ext>
            </a:extLst>
          </p:cNvPr>
          <p:cNvSpPr/>
          <p:nvPr/>
        </p:nvSpPr>
        <p:spPr>
          <a:xfrm flipV="1">
            <a:off x="548227" y="2665546"/>
            <a:ext cx="186546" cy="186546"/>
          </a:xfrm>
          <a:custGeom>
            <a:avLst/>
            <a:gdLst>
              <a:gd name="connsiteX0" fmla="*/ 816368 w 1632736"/>
              <a:gd name="connsiteY0" fmla="*/ 199331 h 1632736"/>
              <a:gd name="connsiteX1" fmla="*/ 199331 w 1632736"/>
              <a:gd name="connsiteY1" fmla="*/ 816368 h 1632736"/>
              <a:gd name="connsiteX2" fmla="*/ 816368 w 1632736"/>
              <a:gd name="connsiteY2" fmla="*/ 1433405 h 1632736"/>
              <a:gd name="connsiteX3" fmla="*/ 1433405 w 1632736"/>
              <a:gd name="connsiteY3" fmla="*/ 816368 h 1632736"/>
              <a:gd name="connsiteX4" fmla="*/ 816368 w 1632736"/>
              <a:gd name="connsiteY4" fmla="*/ 199331 h 1632736"/>
              <a:gd name="connsiteX5" fmla="*/ 816368 w 1632736"/>
              <a:gd name="connsiteY5" fmla="*/ 0 h 1632736"/>
              <a:gd name="connsiteX6" fmla="*/ 1632736 w 1632736"/>
              <a:gd name="connsiteY6" fmla="*/ 816368 h 1632736"/>
              <a:gd name="connsiteX7" fmla="*/ 816368 w 1632736"/>
              <a:gd name="connsiteY7" fmla="*/ 1632736 h 1632736"/>
              <a:gd name="connsiteX8" fmla="*/ 0 w 1632736"/>
              <a:gd name="connsiteY8" fmla="*/ 816368 h 1632736"/>
              <a:gd name="connsiteX9" fmla="*/ 816368 w 1632736"/>
              <a:gd name="connsiteY9" fmla="*/ 0 h 16327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632736" h="1632736">
                <a:moveTo>
                  <a:pt x="816368" y="199331"/>
                </a:moveTo>
                <a:cubicBezTo>
                  <a:pt x="475588" y="199331"/>
                  <a:pt x="199331" y="475588"/>
                  <a:pt x="199331" y="816368"/>
                </a:cubicBezTo>
                <a:cubicBezTo>
                  <a:pt x="199331" y="1157148"/>
                  <a:pt x="475588" y="1433405"/>
                  <a:pt x="816368" y="1433405"/>
                </a:cubicBezTo>
                <a:cubicBezTo>
                  <a:pt x="1157148" y="1433405"/>
                  <a:pt x="1433405" y="1157148"/>
                  <a:pt x="1433405" y="816368"/>
                </a:cubicBezTo>
                <a:cubicBezTo>
                  <a:pt x="1433405" y="475588"/>
                  <a:pt x="1157148" y="199331"/>
                  <a:pt x="816368" y="199331"/>
                </a:cubicBezTo>
                <a:close/>
                <a:moveTo>
                  <a:pt x="816368" y="0"/>
                </a:moveTo>
                <a:cubicBezTo>
                  <a:pt x="1267236" y="0"/>
                  <a:pt x="1632736" y="365500"/>
                  <a:pt x="1632736" y="816368"/>
                </a:cubicBezTo>
                <a:cubicBezTo>
                  <a:pt x="1632736" y="1267236"/>
                  <a:pt x="1267236" y="1632736"/>
                  <a:pt x="816368" y="1632736"/>
                </a:cubicBezTo>
                <a:cubicBezTo>
                  <a:pt x="365500" y="1632736"/>
                  <a:pt x="0" y="1267236"/>
                  <a:pt x="0" y="816368"/>
                </a:cubicBezTo>
                <a:cubicBezTo>
                  <a:pt x="0" y="365500"/>
                  <a:pt x="365500" y="0"/>
                  <a:pt x="816368" y="0"/>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50" name="Freeform: Shape 49">
            <a:extLst>
              <a:ext uri="{FF2B5EF4-FFF2-40B4-BE49-F238E27FC236}">
                <a16:creationId xmlns:a16="http://schemas.microsoft.com/office/drawing/2014/main" id="{4E451FC4-F4D2-4EB8-8EF9-AFFD8D7509E8}"/>
              </a:ext>
            </a:extLst>
          </p:cNvPr>
          <p:cNvSpPr/>
          <p:nvPr/>
        </p:nvSpPr>
        <p:spPr>
          <a:xfrm rot="800427">
            <a:off x="3560310" y="1408041"/>
            <a:ext cx="286186" cy="246712"/>
          </a:xfrm>
          <a:custGeom>
            <a:avLst/>
            <a:gdLst>
              <a:gd name="connsiteX0" fmla="*/ 289836 w 579673"/>
              <a:gd name="connsiteY0" fmla="*/ 118723 h 499718"/>
              <a:gd name="connsiteX1" fmla="*/ 101812 w 579673"/>
              <a:gd name="connsiteY1" fmla="*/ 442901 h 499718"/>
              <a:gd name="connsiteX2" fmla="*/ 477860 w 579673"/>
              <a:gd name="connsiteY2" fmla="*/ 442901 h 499718"/>
              <a:gd name="connsiteX3" fmla="*/ 289837 w 579673"/>
              <a:gd name="connsiteY3" fmla="*/ 0 h 499718"/>
              <a:gd name="connsiteX4" fmla="*/ 579673 w 579673"/>
              <a:gd name="connsiteY4" fmla="*/ 499718 h 499718"/>
              <a:gd name="connsiteX5" fmla="*/ 0 w 579673"/>
              <a:gd name="connsiteY5" fmla="*/ 499718 h 4997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79673" h="499718">
                <a:moveTo>
                  <a:pt x="289836" y="118723"/>
                </a:moveTo>
                <a:lnTo>
                  <a:pt x="101812" y="442901"/>
                </a:lnTo>
                <a:lnTo>
                  <a:pt x="477860" y="442901"/>
                </a:lnTo>
                <a:close/>
                <a:moveTo>
                  <a:pt x="289837" y="0"/>
                </a:moveTo>
                <a:lnTo>
                  <a:pt x="579673" y="499718"/>
                </a:lnTo>
                <a:lnTo>
                  <a:pt x="0" y="499718"/>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51" name="Oval 50">
            <a:extLst>
              <a:ext uri="{FF2B5EF4-FFF2-40B4-BE49-F238E27FC236}">
                <a16:creationId xmlns:a16="http://schemas.microsoft.com/office/drawing/2014/main" id="{FC53D6C3-A876-4DD6-A879-6C2F3267B922}"/>
              </a:ext>
            </a:extLst>
          </p:cNvPr>
          <p:cNvSpPr/>
          <p:nvPr/>
        </p:nvSpPr>
        <p:spPr>
          <a:xfrm>
            <a:off x="3341553" y="4855657"/>
            <a:ext cx="162359" cy="162359"/>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Freeform: Shape 51">
            <a:extLst>
              <a:ext uri="{FF2B5EF4-FFF2-40B4-BE49-F238E27FC236}">
                <a16:creationId xmlns:a16="http://schemas.microsoft.com/office/drawing/2014/main" id="{DC53FE3B-FA82-4B8A-B706-16B971E9F2E9}"/>
              </a:ext>
            </a:extLst>
          </p:cNvPr>
          <p:cNvSpPr/>
          <p:nvPr/>
        </p:nvSpPr>
        <p:spPr>
          <a:xfrm rot="845491">
            <a:off x="1241731" y="5041117"/>
            <a:ext cx="216523" cy="216523"/>
          </a:xfrm>
          <a:custGeom>
            <a:avLst/>
            <a:gdLst>
              <a:gd name="connsiteX0" fmla="*/ 58194 w 405041"/>
              <a:gd name="connsiteY0" fmla="*/ 58194 h 405041"/>
              <a:gd name="connsiteX1" fmla="*/ 58194 w 405041"/>
              <a:gd name="connsiteY1" fmla="*/ 346848 h 405041"/>
              <a:gd name="connsiteX2" fmla="*/ 346848 w 405041"/>
              <a:gd name="connsiteY2" fmla="*/ 346848 h 405041"/>
              <a:gd name="connsiteX3" fmla="*/ 346848 w 405041"/>
              <a:gd name="connsiteY3" fmla="*/ 58194 h 405041"/>
              <a:gd name="connsiteX4" fmla="*/ 0 w 405041"/>
              <a:gd name="connsiteY4" fmla="*/ 0 h 405041"/>
              <a:gd name="connsiteX5" fmla="*/ 405041 w 405041"/>
              <a:gd name="connsiteY5" fmla="*/ 0 h 405041"/>
              <a:gd name="connsiteX6" fmla="*/ 405041 w 405041"/>
              <a:gd name="connsiteY6" fmla="*/ 405041 h 405041"/>
              <a:gd name="connsiteX7" fmla="*/ 0 w 405041"/>
              <a:gd name="connsiteY7" fmla="*/ 405041 h 4050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05041" h="405041">
                <a:moveTo>
                  <a:pt x="58194" y="58194"/>
                </a:moveTo>
                <a:lnTo>
                  <a:pt x="58194" y="346848"/>
                </a:lnTo>
                <a:lnTo>
                  <a:pt x="346848" y="346848"/>
                </a:lnTo>
                <a:lnTo>
                  <a:pt x="346848" y="58194"/>
                </a:lnTo>
                <a:close/>
                <a:moveTo>
                  <a:pt x="0" y="0"/>
                </a:moveTo>
                <a:lnTo>
                  <a:pt x="405041" y="0"/>
                </a:lnTo>
                <a:lnTo>
                  <a:pt x="405041" y="405041"/>
                </a:lnTo>
                <a:lnTo>
                  <a:pt x="0" y="405041"/>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a:extLst>
              <a:ext uri="{FF2B5EF4-FFF2-40B4-BE49-F238E27FC236}">
                <a16:creationId xmlns:a16="http://schemas.microsoft.com/office/drawing/2014/main" id="{3F55781D-F6AA-4B6D-8B60-F9BE328119B4}"/>
              </a:ext>
            </a:extLst>
          </p:cNvPr>
          <p:cNvSpPr>
            <a:spLocks noGrp="1"/>
          </p:cNvSpPr>
          <p:nvPr>
            <p:ph type="pic" sz="quarter" idx="10"/>
          </p:nvPr>
        </p:nvSpPr>
        <p:spPr/>
      </p:sp>
      <p:sp>
        <p:nvSpPr>
          <p:cNvPr id="4" name="Text Placeholder 3">
            <a:extLst>
              <a:ext uri="{FF2B5EF4-FFF2-40B4-BE49-F238E27FC236}">
                <a16:creationId xmlns:a16="http://schemas.microsoft.com/office/drawing/2014/main" id="{7B46689B-FA07-4023-8607-0598CA29C65B}"/>
              </a:ext>
            </a:extLst>
          </p:cNvPr>
          <p:cNvSpPr>
            <a:spLocks noGrp="1"/>
          </p:cNvSpPr>
          <p:nvPr>
            <p:ph type="body" sz="quarter" idx="15"/>
          </p:nvPr>
        </p:nvSpPr>
        <p:spPr/>
        <p:txBody>
          <a:bodyPr/>
          <a:lstStyle/>
          <a:p>
            <a:r>
              <a:rPr lang="en-US" sz="1200"/>
              <a:t>Fusce condimentum urna ligula, in viverra neque eleifend vitae. Donec sed elit quis felis aliquam de bibendum ac ut neque. Nunc vitae lobortis enim. </a:t>
            </a:r>
            <a:endParaRPr lang="en-US" sz="1200" dirty="0"/>
          </a:p>
        </p:txBody>
      </p:sp>
      <p:sp>
        <p:nvSpPr>
          <p:cNvPr id="2" name="Title 1">
            <a:extLst>
              <a:ext uri="{FF2B5EF4-FFF2-40B4-BE49-F238E27FC236}">
                <a16:creationId xmlns:a16="http://schemas.microsoft.com/office/drawing/2014/main" id="{12E8CAAC-BE16-419C-8AFB-1DCD2F064D9A}"/>
              </a:ext>
            </a:extLst>
          </p:cNvPr>
          <p:cNvSpPr>
            <a:spLocks noGrp="1"/>
          </p:cNvSpPr>
          <p:nvPr>
            <p:ph type="title"/>
          </p:nvPr>
        </p:nvSpPr>
        <p:spPr/>
        <p:txBody>
          <a:bodyPr/>
          <a:lstStyle/>
          <a:p>
            <a:r>
              <a:rPr lang="en-US" sz="3200">
                <a:latin typeface="+mj-lt"/>
              </a:rPr>
              <a:t>Education For </a:t>
            </a:r>
            <a:br>
              <a:rPr lang="en-US" sz="3200">
                <a:latin typeface="+mj-lt"/>
              </a:rPr>
            </a:br>
            <a:r>
              <a:rPr lang="en-US" sz="3200">
                <a:solidFill>
                  <a:schemeClr val="accent5"/>
                </a:solidFill>
                <a:latin typeface="+mj-lt"/>
              </a:rPr>
              <a:t>Your</a:t>
            </a:r>
            <a:r>
              <a:rPr lang="en-US" sz="3200">
                <a:latin typeface="+mj-lt"/>
              </a:rPr>
              <a:t> </a:t>
            </a:r>
            <a:r>
              <a:rPr lang="en-US" sz="3200">
                <a:solidFill>
                  <a:schemeClr val="accent3"/>
                </a:solidFill>
                <a:latin typeface="+mj-lt"/>
              </a:rPr>
              <a:t>Children</a:t>
            </a:r>
            <a:endParaRPr lang="en-US" sz="3200" dirty="0">
              <a:solidFill>
                <a:schemeClr val="accent3"/>
              </a:solidFill>
              <a:latin typeface="+mj-lt"/>
            </a:endParaRPr>
          </a:p>
        </p:txBody>
      </p:sp>
      <p:sp>
        <p:nvSpPr>
          <p:cNvPr id="5" name="Text Placeholder 4">
            <a:extLst>
              <a:ext uri="{FF2B5EF4-FFF2-40B4-BE49-F238E27FC236}">
                <a16:creationId xmlns:a16="http://schemas.microsoft.com/office/drawing/2014/main" id="{9F8EB1D0-62E5-4DA1-877A-5C1896004F10}"/>
              </a:ext>
            </a:extLst>
          </p:cNvPr>
          <p:cNvSpPr>
            <a:spLocks noGrp="1"/>
          </p:cNvSpPr>
          <p:nvPr>
            <p:ph type="body" sz="quarter" idx="19"/>
          </p:nvPr>
        </p:nvSpPr>
        <p:spPr/>
        <p:txBody>
          <a:bodyPr/>
          <a:lstStyle/>
          <a:p>
            <a:r>
              <a:rPr lang="en-US" sz="1200">
                <a:solidFill>
                  <a:schemeClr val="bg1"/>
                </a:solidFill>
              </a:rPr>
              <a:t>Fusce condimentum urna ligula, in delar viverra neque eleifend vitae. Donec sed elit quis nunc felis aliquam de Bibendum.</a:t>
            </a:r>
            <a:endParaRPr lang="en-US" sz="1200" dirty="0">
              <a:solidFill>
                <a:schemeClr val="bg1"/>
              </a:solidFill>
            </a:endParaRPr>
          </a:p>
        </p:txBody>
      </p:sp>
      <p:sp>
        <p:nvSpPr>
          <p:cNvPr id="6" name="Text Placeholder 5">
            <a:extLst>
              <a:ext uri="{FF2B5EF4-FFF2-40B4-BE49-F238E27FC236}">
                <a16:creationId xmlns:a16="http://schemas.microsoft.com/office/drawing/2014/main" id="{BBAFC183-25FC-4AB6-9E2E-DB4934DFD417}"/>
              </a:ext>
            </a:extLst>
          </p:cNvPr>
          <p:cNvSpPr>
            <a:spLocks noGrp="1"/>
          </p:cNvSpPr>
          <p:nvPr>
            <p:ph type="body" sz="quarter" idx="20"/>
          </p:nvPr>
        </p:nvSpPr>
        <p:spPr/>
        <p:txBody>
          <a:bodyPr/>
          <a:lstStyle/>
          <a:p>
            <a:r>
              <a:rPr lang="en-US" sz="1400" b="1">
                <a:solidFill>
                  <a:schemeClr val="bg1"/>
                </a:solidFill>
                <a:latin typeface="+mj-lt"/>
              </a:rPr>
              <a:t>Subtitle Goes Here</a:t>
            </a:r>
            <a:endParaRPr lang="en-US" sz="1400" b="1" dirty="0">
              <a:solidFill>
                <a:schemeClr val="bg1"/>
              </a:solidFill>
              <a:latin typeface="+mj-lt"/>
            </a:endParaRPr>
          </a:p>
        </p:txBody>
      </p:sp>
      <p:sp>
        <p:nvSpPr>
          <p:cNvPr id="7" name="Text Placeholder 6">
            <a:extLst>
              <a:ext uri="{FF2B5EF4-FFF2-40B4-BE49-F238E27FC236}">
                <a16:creationId xmlns:a16="http://schemas.microsoft.com/office/drawing/2014/main" id="{82BF7025-ECC0-484E-ADF1-AFEB13ACDC82}"/>
              </a:ext>
            </a:extLst>
          </p:cNvPr>
          <p:cNvSpPr>
            <a:spLocks noGrp="1"/>
          </p:cNvSpPr>
          <p:nvPr>
            <p:ph type="body" sz="quarter" idx="21"/>
          </p:nvPr>
        </p:nvSpPr>
        <p:spPr/>
        <p:txBody>
          <a:bodyPr/>
          <a:lstStyle/>
          <a:p>
            <a:r>
              <a:rPr lang="en-US" sz="1200">
                <a:solidFill>
                  <a:schemeClr val="bg1"/>
                </a:solidFill>
              </a:rPr>
              <a:t>Fusce condimentum urna ligula, in delar viverra neque eleifend vitae. Donec sed elit quis nunc felis aliquam de Bibendum.</a:t>
            </a:r>
            <a:endParaRPr lang="en-US" sz="1200" dirty="0">
              <a:solidFill>
                <a:schemeClr val="bg1"/>
              </a:solidFill>
            </a:endParaRPr>
          </a:p>
        </p:txBody>
      </p:sp>
      <p:sp>
        <p:nvSpPr>
          <p:cNvPr id="8" name="Text Placeholder 7">
            <a:extLst>
              <a:ext uri="{FF2B5EF4-FFF2-40B4-BE49-F238E27FC236}">
                <a16:creationId xmlns:a16="http://schemas.microsoft.com/office/drawing/2014/main" id="{57219313-71C1-4D66-A5A1-C44C9839383F}"/>
              </a:ext>
            </a:extLst>
          </p:cNvPr>
          <p:cNvSpPr>
            <a:spLocks noGrp="1"/>
          </p:cNvSpPr>
          <p:nvPr>
            <p:ph type="body" sz="quarter" idx="22"/>
          </p:nvPr>
        </p:nvSpPr>
        <p:spPr/>
        <p:txBody>
          <a:bodyPr/>
          <a:lstStyle/>
          <a:p>
            <a:r>
              <a:rPr lang="en-US" sz="1400" b="1">
                <a:solidFill>
                  <a:schemeClr val="bg1"/>
                </a:solidFill>
                <a:latin typeface="+mj-lt"/>
              </a:rPr>
              <a:t>Subtitle Goes Here</a:t>
            </a:r>
            <a:endParaRPr lang="en-US" sz="1400" b="1" dirty="0">
              <a:solidFill>
                <a:schemeClr val="bg1"/>
              </a:solidFill>
              <a:latin typeface="+mj-lt"/>
            </a:endParaRPr>
          </a:p>
        </p:txBody>
      </p:sp>
      <p:sp>
        <p:nvSpPr>
          <p:cNvPr id="9" name="Text Placeholder 8">
            <a:extLst>
              <a:ext uri="{FF2B5EF4-FFF2-40B4-BE49-F238E27FC236}">
                <a16:creationId xmlns:a16="http://schemas.microsoft.com/office/drawing/2014/main" id="{D35427C5-AF17-4142-BD31-A3BA8F86D644}"/>
              </a:ext>
            </a:extLst>
          </p:cNvPr>
          <p:cNvSpPr>
            <a:spLocks noGrp="1"/>
          </p:cNvSpPr>
          <p:nvPr>
            <p:ph type="body" sz="quarter" idx="23"/>
          </p:nvPr>
        </p:nvSpPr>
        <p:spPr/>
        <p:txBody>
          <a:bodyPr/>
          <a:lstStyle/>
          <a:p>
            <a:r>
              <a:rPr lang="en-US" sz="1200">
                <a:solidFill>
                  <a:schemeClr val="bg1"/>
                </a:solidFill>
              </a:rPr>
              <a:t>Fusce condimentum urna ligula, in delar viverra neque eleifend vitae. Donec sed elit quis nunc felis aliquam de Bibendum.</a:t>
            </a:r>
            <a:endParaRPr lang="en-US" sz="1200" dirty="0">
              <a:solidFill>
                <a:schemeClr val="bg1"/>
              </a:solidFill>
            </a:endParaRPr>
          </a:p>
        </p:txBody>
      </p:sp>
      <p:sp>
        <p:nvSpPr>
          <p:cNvPr id="10" name="Text Placeholder 9">
            <a:extLst>
              <a:ext uri="{FF2B5EF4-FFF2-40B4-BE49-F238E27FC236}">
                <a16:creationId xmlns:a16="http://schemas.microsoft.com/office/drawing/2014/main" id="{60C45F76-8537-4300-AA21-CDD84125A912}"/>
              </a:ext>
            </a:extLst>
          </p:cNvPr>
          <p:cNvSpPr>
            <a:spLocks noGrp="1"/>
          </p:cNvSpPr>
          <p:nvPr>
            <p:ph type="body" sz="quarter" idx="24"/>
          </p:nvPr>
        </p:nvSpPr>
        <p:spPr/>
        <p:txBody>
          <a:bodyPr/>
          <a:lstStyle/>
          <a:p>
            <a:r>
              <a:rPr lang="en-US" sz="1400" b="1">
                <a:solidFill>
                  <a:schemeClr val="bg1"/>
                </a:solidFill>
                <a:latin typeface="+mj-lt"/>
              </a:rPr>
              <a:t>Subtitle Goes Here</a:t>
            </a:r>
            <a:endParaRPr lang="en-US" sz="1400" b="1" dirty="0">
              <a:solidFill>
                <a:schemeClr val="bg1"/>
              </a:solidFill>
              <a:latin typeface="+mj-lt"/>
            </a:endParaRPr>
          </a:p>
        </p:txBody>
      </p:sp>
      <p:grpSp>
        <p:nvGrpSpPr>
          <p:cNvPr id="64" name="Group 63">
            <a:extLst>
              <a:ext uri="{FF2B5EF4-FFF2-40B4-BE49-F238E27FC236}">
                <a16:creationId xmlns:a16="http://schemas.microsoft.com/office/drawing/2014/main" id="{95901AC7-E48D-4954-91AD-7BF362E41C30}"/>
              </a:ext>
            </a:extLst>
          </p:cNvPr>
          <p:cNvGrpSpPr>
            <a:grpSpLocks noChangeAspect="1"/>
          </p:cNvGrpSpPr>
          <p:nvPr/>
        </p:nvGrpSpPr>
        <p:grpSpPr>
          <a:xfrm>
            <a:off x="4394097" y="445633"/>
            <a:ext cx="2995488" cy="5971032"/>
            <a:chOff x="6798446" y="546727"/>
            <a:chExt cx="2891900" cy="5764546"/>
          </a:xfrm>
        </p:grpSpPr>
        <p:sp>
          <p:nvSpPr>
            <p:cNvPr id="65" name="Freeform 3">
              <a:extLst>
                <a:ext uri="{FF2B5EF4-FFF2-40B4-BE49-F238E27FC236}">
                  <a16:creationId xmlns:a16="http://schemas.microsoft.com/office/drawing/2014/main" id="{E40E6B17-D912-4D93-9663-6A0C302EBB4E}"/>
                </a:ext>
              </a:extLst>
            </p:cNvPr>
            <p:cNvSpPr>
              <a:spLocks/>
            </p:cNvSpPr>
            <p:nvPr/>
          </p:nvSpPr>
          <p:spPr bwMode="auto">
            <a:xfrm>
              <a:off x="6817696" y="546727"/>
              <a:ext cx="2850439" cy="5764546"/>
            </a:xfrm>
            <a:custGeom>
              <a:avLst/>
              <a:gdLst>
                <a:gd name="connsiteX0" fmla="*/ 429418 w 2850439"/>
                <a:gd name="connsiteY0" fmla="*/ 166583 h 5764546"/>
                <a:gd name="connsiteX1" fmla="*/ 401283 w 2850439"/>
                <a:gd name="connsiteY1" fmla="*/ 172506 h 5764546"/>
                <a:gd name="connsiteX2" fmla="*/ 374630 w 2850439"/>
                <a:gd name="connsiteY2" fmla="*/ 179910 h 5764546"/>
                <a:gd name="connsiteX3" fmla="*/ 346496 w 2850439"/>
                <a:gd name="connsiteY3" fmla="*/ 188794 h 5764546"/>
                <a:gd name="connsiteX4" fmla="*/ 321323 w 2850439"/>
                <a:gd name="connsiteY4" fmla="*/ 202121 h 5764546"/>
                <a:gd name="connsiteX5" fmla="*/ 297631 w 2850439"/>
                <a:gd name="connsiteY5" fmla="*/ 216929 h 5764546"/>
                <a:gd name="connsiteX6" fmla="*/ 275420 w 2850439"/>
                <a:gd name="connsiteY6" fmla="*/ 231736 h 5764546"/>
                <a:gd name="connsiteX7" fmla="*/ 254689 w 2850439"/>
                <a:gd name="connsiteY7" fmla="*/ 250986 h 5764546"/>
                <a:gd name="connsiteX8" fmla="*/ 235440 w 2850439"/>
                <a:gd name="connsiteY8" fmla="*/ 271716 h 5764546"/>
                <a:gd name="connsiteX9" fmla="*/ 217671 w 2850439"/>
                <a:gd name="connsiteY9" fmla="*/ 293927 h 5764546"/>
                <a:gd name="connsiteX10" fmla="*/ 204344 w 2850439"/>
                <a:gd name="connsiteY10" fmla="*/ 319100 h 5764546"/>
                <a:gd name="connsiteX11" fmla="*/ 192498 w 2850439"/>
                <a:gd name="connsiteY11" fmla="*/ 344273 h 5764546"/>
                <a:gd name="connsiteX12" fmla="*/ 182133 w 2850439"/>
                <a:gd name="connsiteY12" fmla="*/ 370926 h 5764546"/>
                <a:gd name="connsiteX13" fmla="*/ 174729 w 2850439"/>
                <a:gd name="connsiteY13" fmla="*/ 399060 h 5764546"/>
                <a:gd name="connsiteX14" fmla="*/ 170287 w 2850439"/>
                <a:gd name="connsiteY14" fmla="*/ 428675 h 5764546"/>
                <a:gd name="connsiteX15" fmla="*/ 167325 w 2850439"/>
                <a:gd name="connsiteY15" fmla="*/ 458290 h 5764546"/>
                <a:gd name="connsiteX16" fmla="*/ 167325 w 2850439"/>
                <a:gd name="connsiteY16" fmla="*/ 5306255 h 5764546"/>
                <a:gd name="connsiteX17" fmla="*/ 170287 w 2850439"/>
                <a:gd name="connsiteY17" fmla="*/ 5335870 h 5764546"/>
                <a:gd name="connsiteX18" fmla="*/ 174729 w 2850439"/>
                <a:gd name="connsiteY18" fmla="*/ 5365485 h 5764546"/>
                <a:gd name="connsiteX19" fmla="*/ 182133 w 2850439"/>
                <a:gd name="connsiteY19" fmla="*/ 5393619 h 5764546"/>
                <a:gd name="connsiteX20" fmla="*/ 192498 w 2850439"/>
                <a:gd name="connsiteY20" fmla="*/ 5420272 h 5764546"/>
                <a:gd name="connsiteX21" fmla="*/ 204344 w 2850439"/>
                <a:gd name="connsiteY21" fmla="*/ 5445445 h 5764546"/>
                <a:gd name="connsiteX22" fmla="*/ 217671 w 2850439"/>
                <a:gd name="connsiteY22" fmla="*/ 5467656 h 5764546"/>
                <a:gd name="connsiteX23" fmla="*/ 235440 w 2850439"/>
                <a:gd name="connsiteY23" fmla="*/ 5489867 h 5764546"/>
                <a:gd name="connsiteX24" fmla="*/ 254689 w 2850439"/>
                <a:gd name="connsiteY24" fmla="*/ 5512079 h 5764546"/>
                <a:gd name="connsiteX25" fmla="*/ 275420 w 2850439"/>
                <a:gd name="connsiteY25" fmla="*/ 5529848 h 5764546"/>
                <a:gd name="connsiteX26" fmla="*/ 297631 w 2850439"/>
                <a:gd name="connsiteY26" fmla="*/ 5547617 h 5764546"/>
                <a:gd name="connsiteX27" fmla="*/ 321323 w 2850439"/>
                <a:gd name="connsiteY27" fmla="*/ 5562424 h 5764546"/>
                <a:gd name="connsiteX28" fmla="*/ 346496 w 2850439"/>
                <a:gd name="connsiteY28" fmla="*/ 5574270 h 5764546"/>
                <a:gd name="connsiteX29" fmla="*/ 374630 w 2850439"/>
                <a:gd name="connsiteY29" fmla="*/ 5584635 h 5764546"/>
                <a:gd name="connsiteX30" fmla="*/ 401283 w 2850439"/>
                <a:gd name="connsiteY30" fmla="*/ 5592039 h 5764546"/>
                <a:gd name="connsiteX31" fmla="*/ 429418 w 2850439"/>
                <a:gd name="connsiteY31" fmla="*/ 5595001 h 5764546"/>
                <a:gd name="connsiteX32" fmla="*/ 459032 w 2850439"/>
                <a:gd name="connsiteY32" fmla="*/ 5596481 h 5764546"/>
                <a:gd name="connsiteX33" fmla="*/ 2391408 w 2850439"/>
                <a:gd name="connsiteY33" fmla="*/ 5596481 h 5764546"/>
                <a:gd name="connsiteX34" fmla="*/ 2422504 w 2850439"/>
                <a:gd name="connsiteY34" fmla="*/ 5595001 h 5764546"/>
                <a:gd name="connsiteX35" fmla="*/ 2449157 w 2850439"/>
                <a:gd name="connsiteY35" fmla="*/ 5592039 h 5764546"/>
                <a:gd name="connsiteX36" fmla="*/ 2478772 w 2850439"/>
                <a:gd name="connsiteY36" fmla="*/ 5584635 h 5764546"/>
                <a:gd name="connsiteX37" fmla="*/ 2503944 w 2850439"/>
                <a:gd name="connsiteY37" fmla="*/ 5574270 h 5764546"/>
                <a:gd name="connsiteX38" fmla="*/ 2532079 w 2850439"/>
                <a:gd name="connsiteY38" fmla="*/ 5562424 h 5764546"/>
                <a:gd name="connsiteX39" fmla="*/ 2554290 w 2850439"/>
                <a:gd name="connsiteY39" fmla="*/ 5547617 h 5764546"/>
                <a:gd name="connsiteX40" fmla="*/ 2576501 w 2850439"/>
                <a:gd name="connsiteY40" fmla="*/ 5529848 h 5764546"/>
                <a:gd name="connsiteX41" fmla="*/ 2598712 w 2850439"/>
                <a:gd name="connsiteY41" fmla="*/ 5512079 h 5764546"/>
                <a:gd name="connsiteX42" fmla="*/ 2616481 w 2850439"/>
                <a:gd name="connsiteY42" fmla="*/ 5489867 h 5764546"/>
                <a:gd name="connsiteX43" fmla="*/ 2634250 w 2850439"/>
                <a:gd name="connsiteY43" fmla="*/ 5467656 h 5764546"/>
                <a:gd name="connsiteX44" fmla="*/ 2649058 w 2850439"/>
                <a:gd name="connsiteY44" fmla="*/ 5445445 h 5764546"/>
                <a:gd name="connsiteX45" fmla="*/ 2660904 w 2850439"/>
                <a:gd name="connsiteY45" fmla="*/ 5420272 h 5764546"/>
                <a:gd name="connsiteX46" fmla="*/ 2671269 w 2850439"/>
                <a:gd name="connsiteY46" fmla="*/ 5393619 h 5764546"/>
                <a:gd name="connsiteX47" fmla="*/ 2675711 w 2850439"/>
                <a:gd name="connsiteY47" fmla="*/ 5365485 h 5764546"/>
                <a:gd name="connsiteX48" fmla="*/ 2680154 w 2850439"/>
                <a:gd name="connsiteY48" fmla="*/ 5335870 h 5764546"/>
                <a:gd name="connsiteX49" fmla="*/ 2683115 w 2850439"/>
                <a:gd name="connsiteY49" fmla="*/ 5306255 h 5764546"/>
                <a:gd name="connsiteX50" fmla="*/ 2683115 w 2850439"/>
                <a:gd name="connsiteY50" fmla="*/ 458290 h 5764546"/>
                <a:gd name="connsiteX51" fmla="*/ 2680154 w 2850439"/>
                <a:gd name="connsiteY51" fmla="*/ 428675 h 5764546"/>
                <a:gd name="connsiteX52" fmla="*/ 2675711 w 2850439"/>
                <a:gd name="connsiteY52" fmla="*/ 399060 h 5764546"/>
                <a:gd name="connsiteX53" fmla="*/ 2671269 w 2850439"/>
                <a:gd name="connsiteY53" fmla="*/ 370926 h 5764546"/>
                <a:gd name="connsiteX54" fmla="*/ 2660904 w 2850439"/>
                <a:gd name="connsiteY54" fmla="*/ 344273 h 5764546"/>
                <a:gd name="connsiteX55" fmla="*/ 2649058 w 2850439"/>
                <a:gd name="connsiteY55" fmla="*/ 319100 h 5764546"/>
                <a:gd name="connsiteX56" fmla="*/ 2634250 w 2850439"/>
                <a:gd name="connsiteY56" fmla="*/ 293927 h 5764546"/>
                <a:gd name="connsiteX57" fmla="*/ 2616481 w 2850439"/>
                <a:gd name="connsiteY57" fmla="*/ 271716 h 5764546"/>
                <a:gd name="connsiteX58" fmla="*/ 2598712 w 2850439"/>
                <a:gd name="connsiteY58" fmla="*/ 250986 h 5764546"/>
                <a:gd name="connsiteX59" fmla="*/ 2576501 w 2850439"/>
                <a:gd name="connsiteY59" fmla="*/ 231736 h 5764546"/>
                <a:gd name="connsiteX60" fmla="*/ 2554290 w 2850439"/>
                <a:gd name="connsiteY60" fmla="*/ 216929 h 5764546"/>
                <a:gd name="connsiteX61" fmla="*/ 2532079 w 2850439"/>
                <a:gd name="connsiteY61" fmla="*/ 202121 h 5764546"/>
                <a:gd name="connsiteX62" fmla="*/ 2503944 w 2850439"/>
                <a:gd name="connsiteY62" fmla="*/ 188794 h 5764546"/>
                <a:gd name="connsiteX63" fmla="*/ 2478772 w 2850439"/>
                <a:gd name="connsiteY63" fmla="*/ 179910 h 5764546"/>
                <a:gd name="connsiteX64" fmla="*/ 2449157 w 2850439"/>
                <a:gd name="connsiteY64" fmla="*/ 172506 h 5764546"/>
                <a:gd name="connsiteX65" fmla="*/ 2422504 w 2850439"/>
                <a:gd name="connsiteY65" fmla="*/ 166583 h 5764546"/>
                <a:gd name="connsiteX66" fmla="*/ 2391408 w 2850439"/>
                <a:gd name="connsiteY66" fmla="*/ 166583 h 5764546"/>
                <a:gd name="connsiteX67" fmla="*/ 2179661 w 2850439"/>
                <a:gd name="connsiteY67" fmla="*/ 166583 h 5764546"/>
                <a:gd name="connsiteX68" fmla="*/ 2167815 w 2850439"/>
                <a:gd name="connsiteY68" fmla="*/ 166583 h 5764546"/>
                <a:gd name="connsiteX69" fmla="*/ 2157450 w 2850439"/>
                <a:gd name="connsiteY69" fmla="*/ 169545 h 5764546"/>
                <a:gd name="connsiteX70" fmla="*/ 2147084 w 2850439"/>
                <a:gd name="connsiteY70" fmla="*/ 173987 h 5764546"/>
                <a:gd name="connsiteX71" fmla="*/ 2139681 w 2850439"/>
                <a:gd name="connsiteY71" fmla="*/ 181391 h 5764546"/>
                <a:gd name="connsiteX72" fmla="*/ 2132277 w 2850439"/>
                <a:gd name="connsiteY72" fmla="*/ 188794 h 5764546"/>
                <a:gd name="connsiteX73" fmla="*/ 2127835 w 2850439"/>
                <a:gd name="connsiteY73" fmla="*/ 199160 h 5764546"/>
                <a:gd name="connsiteX74" fmla="*/ 2124873 w 2850439"/>
                <a:gd name="connsiteY74" fmla="*/ 209525 h 5764546"/>
                <a:gd name="connsiteX75" fmla="*/ 2124873 w 2850439"/>
                <a:gd name="connsiteY75" fmla="*/ 221371 h 5764546"/>
                <a:gd name="connsiteX76" fmla="*/ 2123392 w 2850439"/>
                <a:gd name="connsiteY76" fmla="*/ 236178 h 5764546"/>
                <a:gd name="connsiteX77" fmla="*/ 2123392 w 2850439"/>
                <a:gd name="connsiteY77" fmla="*/ 250986 h 5764546"/>
                <a:gd name="connsiteX78" fmla="*/ 2113027 w 2850439"/>
                <a:gd name="connsiteY78" fmla="*/ 279120 h 5764546"/>
                <a:gd name="connsiteX79" fmla="*/ 2101181 w 2850439"/>
                <a:gd name="connsiteY79" fmla="*/ 304293 h 5764546"/>
                <a:gd name="connsiteX80" fmla="*/ 2080451 w 2850439"/>
                <a:gd name="connsiteY80" fmla="*/ 326504 h 5764546"/>
                <a:gd name="connsiteX81" fmla="*/ 2058240 w 2850439"/>
                <a:gd name="connsiteY81" fmla="*/ 344273 h 5764546"/>
                <a:gd name="connsiteX82" fmla="*/ 2033067 w 2850439"/>
                <a:gd name="connsiteY82" fmla="*/ 359080 h 5764546"/>
                <a:gd name="connsiteX83" fmla="*/ 2006413 w 2850439"/>
                <a:gd name="connsiteY83" fmla="*/ 366484 h 5764546"/>
                <a:gd name="connsiteX84" fmla="*/ 1991606 w 2850439"/>
                <a:gd name="connsiteY84" fmla="*/ 367965 h 5764546"/>
                <a:gd name="connsiteX85" fmla="*/ 1975318 w 2850439"/>
                <a:gd name="connsiteY85" fmla="*/ 367965 h 5764546"/>
                <a:gd name="connsiteX86" fmla="*/ 875123 w 2850439"/>
                <a:gd name="connsiteY86" fmla="*/ 367965 h 5764546"/>
                <a:gd name="connsiteX87" fmla="*/ 860315 w 2850439"/>
                <a:gd name="connsiteY87" fmla="*/ 367965 h 5764546"/>
                <a:gd name="connsiteX88" fmla="*/ 845508 w 2850439"/>
                <a:gd name="connsiteY88" fmla="*/ 366484 h 5764546"/>
                <a:gd name="connsiteX89" fmla="*/ 817373 w 2850439"/>
                <a:gd name="connsiteY89" fmla="*/ 359080 h 5764546"/>
                <a:gd name="connsiteX90" fmla="*/ 792201 w 2850439"/>
                <a:gd name="connsiteY90" fmla="*/ 344273 h 5764546"/>
                <a:gd name="connsiteX91" fmla="*/ 769989 w 2850439"/>
                <a:gd name="connsiteY91" fmla="*/ 326504 h 5764546"/>
                <a:gd name="connsiteX92" fmla="*/ 752220 w 2850439"/>
                <a:gd name="connsiteY92" fmla="*/ 304293 h 5764546"/>
                <a:gd name="connsiteX93" fmla="*/ 737413 w 2850439"/>
                <a:gd name="connsiteY93" fmla="*/ 279120 h 5764546"/>
                <a:gd name="connsiteX94" fmla="*/ 730009 w 2850439"/>
                <a:gd name="connsiteY94" fmla="*/ 250986 h 5764546"/>
                <a:gd name="connsiteX95" fmla="*/ 728529 w 2850439"/>
                <a:gd name="connsiteY95" fmla="*/ 236178 h 5764546"/>
                <a:gd name="connsiteX96" fmla="*/ 728529 w 2850439"/>
                <a:gd name="connsiteY96" fmla="*/ 221371 h 5764546"/>
                <a:gd name="connsiteX97" fmla="*/ 725567 w 2850439"/>
                <a:gd name="connsiteY97" fmla="*/ 209525 h 5764546"/>
                <a:gd name="connsiteX98" fmla="*/ 722606 w 2850439"/>
                <a:gd name="connsiteY98" fmla="*/ 199160 h 5764546"/>
                <a:gd name="connsiteX99" fmla="*/ 718163 w 2850439"/>
                <a:gd name="connsiteY99" fmla="*/ 188794 h 5764546"/>
                <a:gd name="connsiteX100" fmla="*/ 710760 w 2850439"/>
                <a:gd name="connsiteY100" fmla="*/ 181391 h 5764546"/>
                <a:gd name="connsiteX101" fmla="*/ 703356 w 2850439"/>
                <a:gd name="connsiteY101" fmla="*/ 173987 h 5764546"/>
                <a:gd name="connsiteX102" fmla="*/ 692991 w 2850439"/>
                <a:gd name="connsiteY102" fmla="*/ 169545 h 5764546"/>
                <a:gd name="connsiteX103" fmla="*/ 682625 w 2850439"/>
                <a:gd name="connsiteY103" fmla="*/ 166583 h 5764546"/>
                <a:gd name="connsiteX104" fmla="*/ 673741 w 2850439"/>
                <a:gd name="connsiteY104" fmla="*/ 166583 h 5764546"/>
                <a:gd name="connsiteX105" fmla="*/ 459032 w 2850439"/>
                <a:gd name="connsiteY105" fmla="*/ 166583 h 5764546"/>
                <a:gd name="connsiteX106" fmla="*/ 439782 w 2850439"/>
                <a:gd name="connsiteY106" fmla="*/ 0 h 5764546"/>
                <a:gd name="connsiteX107" fmla="*/ 2412138 w 2850439"/>
                <a:gd name="connsiteY107" fmla="*/ 0 h 5764546"/>
                <a:gd name="connsiteX108" fmla="*/ 2456560 w 2850439"/>
                <a:gd name="connsiteY108" fmla="*/ 2962 h 5764546"/>
                <a:gd name="connsiteX109" fmla="*/ 2500982 w 2850439"/>
                <a:gd name="connsiteY109" fmla="*/ 8885 h 5764546"/>
                <a:gd name="connsiteX110" fmla="*/ 2543924 w 2850439"/>
                <a:gd name="connsiteY110" fmla="*/ 20731 h 5764546"/>
                <a:gd name="connsiteX111" fmla="*/ 2583904 w 2850439"/>
                <a:gd name="connsiteY111" fmla="*/ 32577 h 5764546"/>
                <a:gd name="connsiteX112" fmla="*/ 2620923 w 2850439"/>
                <a:gd name="connsiteY112" fmla="*/ 53307 h 5764546"/>
                <a:gd name="connsiteX113" fmla="*/ 2656461 w 2850439"/>
                <a:gd name="connsiteY113" fmla="*/ 75518 h 5764546"/>
                <a:gd name="connsiteX114" fmla="*/ 2690518 w 2850439"/>
                <a:gd name="connsiteY114" fmla="*/ 100691 h 5764546"/>
                <a:gd name="connsiteX115" fmla="*/ 2720133 w 2850439"/>
                <a:gd name="connsiteY115" fmla="*/ 127344 h 5764546"/>
                <a:gd name="connsiteX116" fmla="*/ 2751229 w 2850439"/>
                <a:gd name="connsiteY116" fmla="*/ 159921 h 5764546"/>
                <a:gd name="connsiteX117" fmla="*/ 2774921 w 2850439"/>
                <a:gd name="connsiteY117" fmla="*/ 192497 h 5764546"/>
                <a:gd name="connsiteX118" fmla="*/ 2798613 w 2850439"/>
                <a:gd name="connsiteY118" fmla="*/ 229516 h 5764546"/>
                <a:gd name="connsiteX119" fmla="*/ 2814901 w 2850439"/>
                <a:gd name="connsiteY119" fmla="*/ 266535 h 5764546"/>
                <a:gd name="connsiteX120" fmla="*/ 2829708 w 2850439"/>
                <a:gd name="connsiteY120" fmla="*/ 306515 h 5764546"/>
                <a:gd name="connsiteX121" fmla="*/ 2840074 w 2850439"/>
                <a:gd name="connsiteY121" fmla="*/ 349456 h 5764546"/>
                <a:gd name="connsiteX122" fmla="*/ 2847478 w 2850439"/>
                <a:gd name="connsiteY122" fmla="*/ 392398 h 5764546"/>
                <a:gd name="connsiteX123" fmla="*/ 2850439 w 2850439"/>
                <a:gd name="connsiteY123" fmla="*/ 436820 h 5764546"/>
                <a:gd name="connsiteX124" fmla="*/ 2850439 w 2850439"/>
                <a:gd name="connsiteY124" fmla="*/ 5329207 h 5764546"/>
                <a:gd name="connsiteX125" fmla="*/ 2847478 w 2850439"/>
                <a:gd name="connsiteY125" fmla="*/ 5373629 h 5764546"/>
                <a:gd name="connsiteX126" fmla="*/ 2840074 w 2850439"/>
                <a:gd name="connsiteY126" fmla="*/ 5416571 h 5764546"/>
                <a:gd name="connsiteX127" fmla="*/ 2829708 w 2850439"/>
                <a:gd name="connsiteY127" fmla="*/ 5458032 h 5764546"/>
                <a:gd name="connsiteX128" fmla="*/ 2814901 w 2850439"/>
                <a:gd name="connsiteY128" fmla="*/ 5498012 h 5764546"/>
                <a:gd name="connsiteX129" fmla="*/ 2798613 w 2850439"/>
                <a:gd name="connsiteY129" fmla="*/ 5535031 h 5764546"/>
                <a:gd name="connsiteX130" fmla="*/ 2774921 w 2850439"/>
                <a:gd name="connsiteY130" fmla="*/ 5573530 h 5764546"/>
                <a:gd name="connsiteX131" fmla="*/ 2751229 w 2850439"/>
                <a:gd name="connsiteY131" fmla="*/ 5606106 h 5764546"/>
                <a:gd name="connsiteX132" fmla="*/ 2720133 w 2850439"/>
                <a:gd name="connsiteY132" fmla="*/ 5637202 h 5764546"/>
                <a:gd name="connsiteX133" fmla="*/ 2690518 w 2850439"/>
                <a:gd name="connsiteY133" fmla="*/ 5665336 h 5764546"/>
                <a:gd name="connsiteX134" fmla="*/ 2656461 w 2850439"/>
                <a:gd name="connsiteY134" fmla="*/ 5690509 h 5764546"/>
                <a:gd name="connsiteX135" fmla="*/ 2620923 w 2850439"/>
                <a:gd name="connsiteY135" fmla="*/ 5712720 h 5764546"/>
                <a:gd name="connsiteX136" fmla="*/ 2583904 w 2850439"/>
                <a:gd name="connsiteY136" fmla="*/ 5730489 h 5764546"/>
                <a:gd name="connsiteX137" fmla="*/ 2543924 w 2850439"/>
                <a:gd name="connsiteY137" fmla="*/ 5745297 h 5764546"/>
                <a:gd name="connsiteX138" fmla="*/ 2500982 w 2850439"/>
                <a:gd name="connsiteY138" fmla="*/ 5754181 h 5764546"/>
                <a:gd name="connsiteX139" fmla="*/ 2456560 w 2850439"/>
                <a:gd name="connsiteY139" fmla="*/ 5763066 h 5764546"/>
                <a:gd name="connsiteX140" fmla="*/ 2412138 w 2850439"/>
                <a:gd name="connsiteY140" fmla="*/ 5764546 h 5764546"/>
                <a:gd name="connsiteX141" fmla="*/ 439782 w 2850439"/>
                <a:gd name="connsiteY141" fmla="*/ 5764546 h 5764546"/>
                <a:gd name="connsiteX142" fmla="*/ 393879 w 2850439"/>
                <a:gd name="connsiteY142" fmla="*/ 5763066 h 5764546"/>
                <a:gd name="connsiteX143" fmla="*/ 352418 w 2850439"/>
                <a:gd name="connsiteY143" fmla="*/ 5754181 h 5764546"/>
                <a:gd name="connsiteX144" fmla="*/ 309476 w 2850439"/>
                <a:gd name="connsiteY144" fmla="*/ 5745297 h 5764546"/>
                <a:gd name="connsiteX145" fmla="*/ 269496 w 2850439"/>
                <a:gd name="connsiteY145" fmla="*/ 5730489 h 5764546"/>
                <a:gd name="connsiteX146" fmla="*/ 229516 w 2850439"/>
                <a:gd name="connsiteY146" fmla="*/ 5712720 h 5764546"/>
                <a:gd name="connsiteX147" fmla="*/ 195459 w 2850439"/>
                <a:gd name="connsiteY147" fmla="*/ 5690509 h 5764546"/>
                <a:gd name="connsiteX148" fmla="*/ 159921 w 2850439"/>
                <a:gd name="connsiteY148" fmla="*/ 5665336 h 5764546"/>
                <a:gd name="connsiteX149" fmla="*/ 130306 w 2850439"/>
                <a:gd name="connsiteY149" fmla="*/ 5637202 h 5764546"/>
                <a:gd name="connsiteX150" fmla="*/ 100691 w 2850439"/>
                <a:gd name="connsiteY150" fmla="*/ 5606106 h 5764546"/>
                <a:gd name="connsiteX151" fmla="*/ 75518 w 2850439"/>
                <a:gd name="connsiteY151" fmla="*/ 5573530 h 5764546"/>
                <a:gd name="connsiteX152" fmla="*/ 54788 w 2850439"/>
                <a:gd name="connsiteY152" fmla="*/ 5535031 h 5764546"/>
                <a:gd name="connsiteX153" fmla="*/ 35538 w 2850439"/>
                <a:gd name="connsiteY153" fmla="*/ 5498012 h 5764546"/>
                <a:gd name="connsiteX154" fmla="*/ 20731 w 2850439"/>
                <a:gd name="connsiteY154" fmla="*/ 5458032 h 5764546"/>
                <a:gd name="connsiteX155" fmla="*/ 10365 w 2850439"/>
                <a:gd name="connsiteY155" fmla="*/ 5416571 h 5764546"/>
                <a:gd name="connsiteX156" fmla="*/ 2962 w 2850439"/>
                <a:gd name="connsiteY156" fmla="*/ 5373629 h 5764546"/>
                <a:gd name="connsiteX157" fmla="*/ 0 w 2850439"/>
                <a:gd name="connsiteY157" fmla="*/ 5329207 h 5764546"/>
                <a:gd name="connsiteX158" fmla="*/ 0 w 2850439"/>
                <a:gd name="connsiteY158" fmla="*/ 436820 h 5764546"/>
                <a:gd name="connsiteX159" fmla="*/ 2962 w 2850439"/>
                <a:gd name="connsiteY159" fmla="*/ 392398 h 5764546"/>
                <a:gd name="connsiteX160" fmla="*/ 10365 w 2850439"/>
                <a:gd name="connsiteY160" fmla="*/ 349456 h 5764546"/>
                <a:gd name="connsiteX161" fmla="*/ 20731 w 2850439"/>
                <a:gd name="connsiteY161" fmla="*/ 306515 h 5764546"/>
                <a:gd name="connsiteX162" fmla="*/ 35538 w 2850439"/>
                <a:gd name="connsiteY162" fmla="*/ 266535 h 5764546"/>
                <a:gd name="connsiteX163" fmla="*/ 54788 w 2850439"/>
                <a:gd name="connsiteY163" fmla="*/ 229516 h 5764546"/>
                <a:gd name="connsiteX164" fmla="*/ 75518 w 2850439"/>
                <a:gd name="connsiteY164" fmla="*/ 192497 h 5764546"/>
                <a:gd name="connsiteX165" fmla="*/ 100691 w 2850439"/>
                <a:gd name="connsiteY165" fmla="*/ 159921 h 5764546"/>
                <a:gd name="connsiteX166" fmla="*/ 130306 w 2850439"/>
                <a:gd name="connsiteY166" fmla="*/ 127344 h 5764546"/>
                <a:gd name="connsiteX167" fmla="*/ 159921 w 2850439"/>
                <a:gd name="connsiteY167" fmla="*/ 100691 h 5764546"/>
                <a:gd name="connsiteX168" fmla="*/ 195459 w 2850439"/>
                <a:gd name="connsiteY168" fmla="*/ 75518 h 5764546"/>
                <a:gd name="connsiteX169" fmla="*/ 229516 w 2850439"/>
                <a:gd name="connsiteY169" fmla="*/ 53307 h 5764546"/>
                <a:gd name="connsiteX170" fmla="*/ 269496 w 2850439"/>
                <a:gd name="connsiteY170" fmla="*/ 32577 h 5764546"/>
                <a:gd name="connsiteX171" fmla="*/ 309476 w 2850439"/>
                <a:gd name="connsiteY171" fmla="*/ 20731 h 5764546"/>
                <a:gd name="connsiteX172" fmla="*/ 352418 w 2850439"/>
                <a:gd name="connsiteY172" fmla="*/ 8885 h 5764546"/>
                <a:gd name="connsiteX173" fmla="*/ 393879 w 2850439"/>
                <a:gd name="connsiteY173" fmla="*/ 2962 h 57645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Lst>
              <a:rect l="l" t="t" r="r" b="b"/>
              <a:pathLst>
                <a:path w="2850439" h="5764546">
                  <a:moveTo>
                    <a:pt x="429418" y="166583"/>
                  </a:moveTo>
                  <a:lnTo>
                    <a:pt x="401283" y="172506"/>
                  </a:lnTo>
                  <a:lnTo>
                    <a:pt x="374630" y="179910"/>
                  </a:lnTo>
                  <a:lnTo>
                    <a:pt x="346496" y="188794"/>
                  </a:lnTo>
                  <a:lnTo>
                    <a:pt x="321323" y="202121"/>
                  </a:lnTo>
                  <a:lnTo>
                    <a:pt x="297631" y="216929"/>
                  </a:lnTo>
                  <a:lnTo>
                    <a:pt x="275420" y="231736"/>
                  </a:lnTo>
                  <a:lnTo>
                    <a:pt x="254689" y="250986"/>
                  </a:lnTo>
                  <a:lnTo>
                    <a:pt x="235440" y="271716"/>
                  </a:lnTo>
                  <a:lnTo>
                    <a:pt x="217671" y="293927"/>
                  </a:lnTo>
                  <a:lnTo>
                    <a:pt x="204344" y="319100"/>
                  </a:lnTo>
                  <a:lnTo>
                    <a:pt x="192498" y="344273"/>
                  </a:lnTo>
                  <a:lnTo>
                    <a:pt x="182133" y="370926"/>
                  </a:lnTo>
                  <a:lnTo>
                    <a:pt x="174729" y="399060"/>
                  </a:lnTo>
                  <a:lnTo>
                    <a:pt x="170287" y="428675"/>
                  </a:lnTo>
                  <a:lnTo>
                    <a:pt x="167325" y="458290"/>
                  </a:lnTo>
                  <a:lnTo>
                    <a:pt x="167325" y="5306255"/>
                  </a:lnTo>
                  <a:lnTo>
                    <a:pt x="170287" y="5335870"/>
                  </a:lnTo>
                  <a:lnTo>
                    <a:pt x="174729" y="5365485"/>
                  </a:lnTo>
                  <a:lnTo>
                    <a:pt x="182133" y="5393619"/>
                  </a:lnTo>
                  <a:lnTo>
                    <a:pt x="192498" y="5420272"/>
                  </a:lnTo>
                  <a:lnTo>
                    <a:pt x="204344" y="5445445"/>
                  </a:lnTo>
                  <a:lnTo>
                    <a:pt x="217671" y="5467656"/>
                  </a:lnTo>
                  <a:lnTo>
                    <a:pt x="235440" y="5489867"/>
                  </a:lnTo>
                  <a:lnTo>
                    <a:pt x="254689" y="5512079"/>
                  </a:lnTo>
                  <a:lnTo>
                    <a:pt x="275420" y="5529848"/>
                  </a:lnTo>
                  <a:lnTo>
                    <a:pt x="297631" y="5547617"/>
                  </a:lnTo>
                  <a:lnTo>
                    <a:pt x="321323" y="5562424"/>
                  </a:lnTo>
                  <a:lnTo>
                    <a:pt x="346496" y="5574270"/>
                  </a:lnTo>
                  <a:lnTo>
                    <a:pt x="374630" y="5584635"/>
                  </a:lnTo>
                  <a:lnTo>
                    <a:pt x="401283" y="5592039"/>
                  </a:lnTo>
                  <a:lnTo>
                    <a:pt x="429418" y="5595001"/>
                  </a:lnTo>
                  <a:lnTo>
                    <a:pt x="459032" y="5596481"/>
                  </a:lnTo>
                  <a:lnTo>
                    <a:pt x="2391408" y="5596481"/>
                  </a:lnTo>
                  <a:lnTo>
                    <a:pt x="2422504" y="5595001"/>
                  </a:lnTo>
                  <a:lnTo>
                    <a:pt x="2449157" y="5592039"/>
                  </a:lnTo>
                  <a:lnTo>
                    <a:pt x="2478772" y="5584635"/>
                  </a:lnTo>
                  <a:lnTo>
                    <a:pt x="2503944" y="5574270"/>
                  </a:lnTo>
                  <a:lnTo>
                    <a:pt x="2532079" y="5562424"/>
                  </a:lnTo>
                  <a:lnTo>
                    <a:pt x="2554290" y="5547617"/>
                  </a:lnTo>
                  <a:lnTo>
                    <a:pt x="2576501" y="5529848"/>
                  </a:lnTo>
                  <a:lnTo>
                    <a:pt x="2598712" y="5512079"/>
                  </a:lnTo>
                  <a:lnTo>
                    <a:pt x="2616481" y="5489867"/>
                  </a:lnTo>
                  <a:lnTo>
                    <a:pt x="2634250" y="5467656"/>
                  </a:lnTo>
                  <a:lnTo>
                    <a:pt x="2649058" y="5445445"/>
                  </a:lnTo>
                  <a:lnTo>
                    <a:pt x="2660904" y="5420272"/>
                  </a:lnTo>
                  <a:lnTo>
                    <a:pt x="2671269" y="5393619"/>
                  </a:lnTo>
                  <a:lnTo>
                    <a:pt x="2675711" y="5365485"/>
                  </a:lnTo>
                  <a:lnTo>
                    <a:pt x="2680154" y="5335870"/>
                  </a:lnTo>
                  <a:lnTo>
                    <a:pt x="2683115" y="5306255"/>
                  </a:lnTo>
                  <a:lnTo>
                    <a:pt x="2683115" y="458290"/>
                  </a:lnTo>
                  <a:lnTo>
                    <a:pt x="2680154" y="428675"/>
                  </a:lnTo>
                  <a:lnTo>
                    <a:pt x="2675711" y="399060"/>
                  </a:lnTo>
                  <a:lnTo>
                    <a:pt x="2671269" y="370926"/>
                  </a:lnTo>
                  <a:lnTo>
                    <a:pt x="2660904" y="344273"/>
                  </a:lnTo>
                  <a:lnTo>
                    <a:pt x="2649058" y="319100"/>
                  </a:lnTo>
                  <a:lnTo>
                    <a:pt x="2634250" y="293927"/>
                  </a:lnTo>
                  <a:lnTo>
                    <a:pt x="2616481" y="271716"/>
                  </a:lnTo>
                  <a:lnTo>
                    <a:pt x="2598712" y="250986"/>
                  </a:lnTo>
                  <a:lnTo>
                    <a:pt x="2576501" y="231736"/>
                  </a:lnTo>
                  <a:lnTo>
                    <a:pt x="2554290" y="216929"/>
                  </a:lnTo>
                  <a:lnTo>
                    <a:pt x="2532079" y="202121"/>
                  </a:lnTo>
                  <a:lnTo>
                    <a:pt x="2503944" y="188794"/>
                  </a:lnTo>
                  <a:lnTo>
                    <a:pt x="2478772" y="179910"/>
                  </a:lnTo>
                  <a:lnTo>
                    <a:pt x="2449157" y="172506"/>
                  </a:lnTo>
                  <a:lnTo>
                    <a:pt x="2422504" y="166583"/>
                  </a:lnTo>
                  <a:lnTo>
                    <a:pt x="2391408" y="166583"/>
                  </a:lnTo>
                  <a:lnTo>
                    <a:pt x="2179661" y="166583"/>
                  </a:lnTo>
                  <a:lnTo>
                    <a:pt x="2167815" y="166583"/>
                  </a:lnTo>
                  <a:lnTo>
                    <a:pt x="2157450" y="169545"/>
                  </a:lnTo>
                  <a:lnTo>
                    <a:pt x="2147084" y="173987"/>
                  </a:lnTo>
                  <a:lnTo>
                    <a:pt x="2139681" y="181391"/>
                  </a:lnTo>
                  <a:lnTo>
                    <a:pt x="2132277" y="188794"/>
                  </a:lnTo>
                  <a:lnTo>
                    <a:pt x="2127835" y="199160"/>
                  </a:lnTo>
                  <a:lnTo>
                    <a:pt x="2124873" y="209525"/>
                  </a:lnTo>
                  <a:lnTo>
                    <a:pt x="2124873" y="221371"/>
                  </a:lnTo>
                  <a:lnTo>
                    <a:pt x="2123392" y="236178"/>
                  </a:lnTo>
                  <a:lnTo>
                    <a:pt x="2123392" y="250986"/>
                  </a:lnTo>
                  <a:lnTo>
                    <a:pt x="2113027" y="279120"/>
                  </a:lnTo>
                  <a:lnTo>
                    <a:pt x="2101181" y="304293"/>
                  </a:lnTo>
                  <a:lnTo>
                    <a:pt x="2080451" y="326504"/>
                  </a:lnTo>
                  <a:lnTo>
                    <a:pt x="2058240" y="344273"/>
                  </a:lnTo>
                  <a:lnTo>
                    <a:pt x="2033067" y="359080"/>
                  </a:lnTo>
                  <a:lnTo>
                    <a:pt x="2006413" y="366484"/>
                  </a:lnTo>
                  <a:lnTo>
                    <a:pt x="1991606" y="367965"/>
                  </a:lnTo>
                  <a:lnTo>
                    <a:pt x="1975318" y="367965"/>
                  </a:lnTo>
                  <a:lnTo>
                    <a:pt x="875123" y="367965"/>
                  </a:lnTo>
                  <a:lnTo>
                    <a:pt x="860315" y="367965"/>
                  </a:lnTo>
                  <a:lnTo>
                    <a:pt x="845508" y="366484"/>
                  </a:lnTo>
                  <a:lnTo>
                    <a:pt x="817373" y="359080"/>
                  </a:lnTo>
                  <a:lnTo>
                    <a:pt x="792201" y="344273"/>
                  </a:lnTo>
                  <a:lnTo>
                    <a:pt x="769989" y="326504"/>
                  </a:lnTo>
                  <a:lnTo>
                    <a:pt x="752220" y="304293"/>
                  </a:lnTo>
                  <a:lnTo>
                    <a:pt x="737413" y="279120"/>
                  </a:lnTo>
                  <a:lnTo>
                    <a:pt x="730009" y="250986"/>
                  </a:lnTo>
                  <a:lnTo>
                    <a:pt x="728529" y="236178"/>
                  </a:lnTo>
                  <a:lnTo>
                    <a:pt x="728529" y="221371"/>
                  </a:lnTo>
                  <a:lnTo>
                    <a:pt x="725567" y="209525"/>
                  </a:lnTo>
                  <a:lnTo>
                    <a:pt x="722606" y="199160"/>
                  </a:lnTo>
                  <a:lnTo>
                    <a:pt x="718163" y="188794"/>
                  </a:lnTo>
                  <a:lnTo>
                    <a:pt x="710760" y="181391"/>
                  </a:lnTo>
                  <a:lnTo>
                    <a:pt x="703356" y="173987"/>
                  </a:lnTo>
                  <a:lnTo>
                    <a:pt x="692991" y="169545"/>
                  </a:lnTo>
                  <a:lnTo>
                    <a:pt x="682625" y="166583"/>
                  </a:lnTo>
                  <a:lnTo>
                    <a:pt x="673741" y="166583"/>
                  </a:lnTo>
                  <a:lnTo>
                    <a:pt x="459032" y="166583"/>
                  </a:lnTo>
                  <a:close/>
                  <a:moveTo>
                    <a:pt x="439782" y="0"/>
                  </a:moveTo>
                  <a:lnTo>
                    <a:pt x="2412138" y="0"/>
                  </a:lnTo>
                  <a:lnTo>
                    <a:pt x="2456560" y="2962"/>
                  </a:lnTo>
                  <a:lnTo>
                    <a:pt x="2500982" y="8885"/>
                  </a:lnTo>
                  <a:lnTo>
                    <a:pt x="2543924" y="20731"/>
                  </a:lnTo>
                  <a:lnTo>
                    <a:pt x="2583904" y="32577"/>
                  </a:lnTo>
                  <a:lnTo>
                    <a:pt x="2620923" y="53307"/>
                  </a:lnTo>
                  <a:lnTo>
                    <a:pt x="2656461" y="75518"/>
                  </a:lnTo>
                  <a:lnTo>
                    <a:pt x="2690518" y="100691"/>
                  </a:lnTo>
                  <a:lnTo>
                    <a:pt x="2720133" y="127344"/>
                  </a:lnTo>
                  <a:lnTo>
                    <a:pt x="2751229" y="159921"/>
                  </a:lnTo>
                  <a:lnTo>
                    <a:pt x="2774921" y="192497"/>
                  </a:lnTo>
                  <a:lnTo>
                    <a:pt x="2798613" y="229516"/>
                  </a:lnTo>
                  <a:lnTo>
                    <a:pt x="2814901" y="266535"/>
                  </a:lnTo>
                  <a:lnTo>
                    <a:pt x="2829708" y="306515"/>
                  </a:lnTo>
                  <a:lnTo>
                    <a:pt x="2840074" y="349456"/>
                  </a:lnTo>
                  <a:lnTo>
                    <a:pt x="2847478" y="392398"/>
                  </a:lnTo>
                  <a:lnTo>
                    <a:pt x="2850439" y="436820"/>
                  </a:lnTo>
                  <a:lnTo>
                    <a:pt x="2850439" y="5329207"/>
                  </a:lnTo>
                  <a:lnTo>
                    <a:pt x="2847478" y="5373629"/>
                  </a:lnTo>
                  <a:lnTo>
                    <a:pt x="2840074" y="5416571"/>
                  </a:lnTo>
                  <a:lnTo>
                    <a:pt x="2829708" y="5458032"/>
                  </a:lnTo>
                  <a:lnTo>
                    <a:pt x="2814901" y="5498012"/>
                  </a:lnTo>
                  <a:lnTo>
                    <a:pt x="2798613" y="5535031"/>
                  </a:lnTo>
                  <a:lnTo>
                    <a:pt x="2774921" y="5573530"/>
                  </a:lnTo>
                  <a:lnTo>
                    <a:pt x="2751229" y="5606106"/>
                  </a:lnTo>
                  <a:lnTo>
                    <a:pt x="2720133" y="5637202"/>
                  </a:lnTo>
                  <a:lnTo>
                    <a:pt x="2690518" y="5665336"/>
                  </a:lnTo>
                  <a:lnTo>
                    <a:pt x="2656461" y="5690509"/>
                  </a:lnTo>
                  <a:lnTo>
                    <a:pt x="2620923" y="5712720"/>
                  </a:lnTo>
                  <a:lnTo>
                    <a:pt x="2583904" y="5730489"/>
                  </a:lnTo>
                  <a:lnTo>
                    <a:pt x="2543924" y="5745297"/>
                  </a:lnTo>
                  <a:lnTo>
                    <a:pt x="2500982" y="5754181"/>
                  </a:lnTo>
                  <a:lnTo>
                    <a:pt x="2456560" y="5763066"/>
                  </a:lnTo>
                  <a:lnTo>
                    <a:pt x="2412138" y="5764546"/>
                  </a:lnTo>
                  <a:lnTo>
                    <a:pt x="439782" y="5764546"/>
                  </a:lnTo>
                  <a:lnTo>
                    <a:pt x="393879" y="5763066"/>
                  </a:lnTo>
                  <a:lnTo>
                    <a:pt x="352418" y="5754181"/>
                  </a:lnTo>
                  <a:lnTo>
                    <a:pt x="309476" y="5745297"/>
                  </a:lnTo>
                  <a:lnTo>
                    <a:pt x="269496" y="5730489"/>
                  </a:lnTo>
                  <a:lnTo>
                    <a:pt x="229516" y="5712720"/>
                  </a:lnTo>
                  <a:lnTo>
                    <a:pt x="195459" y="5690509"/>
                  </a:lnTo>
                  <a:lnTo>
                    <a:pt x="159921" y="5665336"/>
                  </a:lnTo>
                  <a:lnTo>
                    <a:pt x="130306" y="5637202"/>
                  </a:lnTo>
                  <a:lnTo>
                    <a:pt x="100691" y="5606106"/>
                  </a:lnTo>
                  <a:lnTo>
                    <a:pt x="75518" y="5573530"/>
                  </a:lnTo>
                  <a:lnTo>
                    <a:pt x="54788" y="5535031"/>
                  </a:lnTo>
                  <a:lnTo>
                    <a:pt x="35538" y="5498012"/>
                  </a:lnTo>
                  <a:lnTo>
                    <a:pt x="20731" y="5458032"/>
                  </a:lnTo>
                  <a:lnTo>
                    <a:pt x="10365" y="5416571"/>
                  </a:lnTo>
                  <a:lnTo>
                    <a:pt x="2962" y="5373629"/>
                  </a:lnTo>
                  <a:lnTo>
                    <a:pt x="0" y="5329207"/>
                  </a:lnTo>
                  <a:lnTo>
                    <a:pt x="0" y="436820"/>
                  </a:lnTo>
                  <a:lnTo>
                    <a:pt x="2962" y="392398"/>
                  </a:lnTo>
                  <a:lnTo>
                    <a:pt x="10365" y="349456"/>
                  </a:lnTo>
                  <a:lnTo>
                    <a:pt x="20731" y="306515"/>
                  </a:lnTo>
                  <a:lnTo>
                    <a:pt x="35538" y="266535"/>
                  </a:lnTo>
                  <a:lnTo>
                    <a:pt x="54788" y="229516"/>
                  </a:lnTo>
                  <a:lnTo>
                    <a:pt x="75518" y="192497"/>
                  </a:lnTo>
                  <a:lnTo>
                    <a:pt x="100691" y="159921"/>
                  </a:lnTo>
                  <a:lnTo>
                    <a:pt x="130306" y="127344"/>
                  </a:lnTo>
                  <a:lnTo>
                    <a:pt x="159921" y="100691"/>
                  </a:lnTo>
                  <a:lnTo>
                    <a:pt x="195459" y="75518"/>
                  </a:lnTo>
                  <a:lnTo>
                    <a:pt x="229516" y="53307"/>
                  </a:lnTo>
                  <a:lnTo>
                    <a:pt x="269496" y="32577"/>
                  </a:lnTo>
                  <a:lnTo>
                    <a:pt x="309476" y="20731"/>
                  </a:lnTo>
                  <a:lnTo>
                    <a:pt x="352418" y="8885"/>
                  </a:lnTo>
                  <a:lnTo>
                    <a:pt x="393879" y="296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noAutofit/>
            </a:bodyPr>
            <a:lstStyle/>
            <a:p>
              <a:endParaRPr lang="en-US"/>
            </a:p>
          </p:txBody>
        </p:sp>
        <p:sp>
          <p:nvSpPr>
            <p:cNvPr id="66" name="Freeform 4">
              <a:extLst>
                <a:ext uri="{FF2B5EF4-FFF2-40B4-BE49-F238E27FC236}">
                  <a16:creationId xmlns:a16="http://schemas.microsoft.com/office/drawing/2014/main" id="{337D8E65-1438-4CE0-9187-4A5C5900A940}"/>
                </a:ext>
              </a:extLst>
            </p:cNvPr>
            <p:cNvSpPr>
              <a:spLocks/>
            </p:cNvSpPr>
            <p:nvPr/>
          </p:nvSpPr>
          <p:spPr bwMode="auto">
            <a:xfrm>
              <a:off x="9336447" y="577823"/>
              <a:ext cx="321323" cy="5703835"/>
            </a:xfrm>
            <a:custGeom>
              <a:avLst/>
              <a:gdLst>
                <a:gd name="T0" fmla="*/ 0 w 217"/>
                <a:gd name="T1" fmla="*/ 0 h 3852"/>
                <a:gd name="T2" fmla="*/ 42 w 217"/>
                <a:gd name="T3" fmla="*/ 20 h 3852"/>
                <a:gd name="T4" fmla="*/ 81 w 217"/>
                <a:gd name="T5" fmla="*/ 45 h 3852"/>
                <a:gd name="T6" fmla="*/ 115 w 217"/>
                <a:gd name="T7" fmla="*/ 77 h 3852"/>
                <a:gd name="T8" fmla="*/ 143 w 217"/>
                <a:gd name="T9" fmla="*/ 112 h 3852"/>
                <a:gd name="T10" fmla="*/ 168 w 217"/>
                <a:gd name="T11" fmla="*/ 153 h 3852"/>
                <a:gd name="T12" fmla="*/ 185 w 217"/>
                <a:gd name="T13" fmla="*/ 196 h 3852"/>
                <a:gd name="T14" fmla="*/ 197 w 217"/>
                <a:gd name="T15" fmla="*/ 244 h 3852"/>
                <a:gd name="T16" fmla="*/ 200 w 217"/>
                <a:gd name="T17" fmla="*/ 292 h 3852"/>
                <a:gd name="T18" fmla="*/ 200 w 217"/>
                <a:gd name="T19" fmla="*/ 3559 h 3852"/>
                <a:gd name="T20" fmla="*/ 197 w 217"/>
                <a:gd name="T21" fmla="*/ 3608 h 3852"/>
                <a:gd name="T22" fmla="*/ 185 w 217"/>
                <a:gd name="T23" fmla="*/ 3655 h 3852"/>
                <a:gd name="T24" fmla="*/ 168 w 217"/>
                <a:gd name="T25" fmla="*/ 3699 h 3852"/>
                <a:gd name="T26" fmla="*/ 143 w 217"/>
                <a:gd name="T27" fmla="*/ 3738 h 3852"/>
                <a:gd name="T28" fmla="*/ 115 w 217"/>
                <a:gd name="T29" fmla="*/ 3775 h 3852"/>
                <a:gd name="T30" fmla="*/ 81 w 217"/>
                <a:gd name="T31" fmla="*/ 3805 h 3852"/>
                <a:gd name="T32" fmla="*/ 42 w 217"/>
                <a:gd name="T33" fmla="*/ 3832 h 3852"/>
                <a:gd name="T34" fmla="*/ 0 w 217"/>
                <a:gd name="T35" fmla="*/ 3852 h 3852"/>
                <a:gd name="T36" fmla="*/ 22 w 217"/>
                <a:gd name="T37" fmla="*/ 3845 h 3852"/>
                <a:gd name="T38" fmla="*/ 66 w 217"/>
                <a:gd name="T39" fmla="*/ 3827 h 3852"/>
                <a:gd name="T40" fmla="*/ 104 w 217"/>
                <a:gd name="T41" fmla="*/ 3802 h 3852"/>
                <a:gd name="T42" fmla="*/ 140 w 217"/>
                <a:gd name="T43" fmla="*/ 3771 h 3852"/>
                <a:gd name="T44" fmla="*/ 168 w 217"/>
                <a:gd name="T45" fmla="*/ 3734 h 3852"/>
                <a:gd name="T46" fmla="*/ 192 w 217"/>
                <a:gd name="T47" fmla="*/ 3694 h 3852"/>
                <a:gd name="T48" fmla="*/ 207 w 217"/>
                <a:gd name="T49" fmla="*/ 3650 h 3852"/>
                <a:gd name="T50" fmla="*/ 215 w 217"/>
                <a:gd name="T51" fmla="*/ 3601 h 3852"/>
                <a:gd name="T52" fmla="*/ 217 w 217"/>
                <a:gd name="T53" fmla="*/ 274 h 3852"/>
                <a:gd name="T54" fmla="*/ 215 w 217"/>
                <a:gd name="T55" fmla="*/ 249 h 3852"/>
                <a:gd name="T56" fmla="*/ 207 w 217"/>
                <a:gd name="T57" fmla="*/ 202 h 3852"/>
                <a:gd name="T58" fmla="*/ 192 w 217"/>
                <a:gd name="T59" fmla="*/ 158 h 3852"/>
                <a:gd name="T60" fmla="*/ 168 w 217"/>
                <a:gd name="T61" fmla="*/ 117 h 3852"/>
                <a:gd name="T62" fmla="*/ 140 w 217"/>
                <a:gd name="T63" fmla="*/ 80 h 3852"/>
                <a:gd name="T64" fmla="*/ 104 w 217"/>
                <a:gd name="T65" fmla="*/ 50 h 3852"/>
                <a:gd name="T66" fmla="*/ 66 w 217"/>
                <a:gd name="T67" fmla="*/ 25 h 3852"/>
                <a:gd name="T68" fmla="*/ 22 w 217"/>
                <a:gd name="T69" fmla="*/ 6 h 3852"/>
                <a:gd name="T70" fmla="*/ 0 w 217"/>
                <a:gd name="T71" fmla="*/ 0 h 38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217" h="3852">
                  <a:moveTo>
                    <a:pt x="0" y="0"/>
                  </a:moveTo>
                  <a:lnTo>
                    <a:pt x="0" y="0"/>
                  </a:lnTo>
                  <a:lnTo>
                    <a:pt x="20" y="10"/>
                  </a:lnTo>
                  <a:lnTo>
                    <a:pt x="42" y="20"/>
                  </a:lnTo>
                  <a:lnTo>
                    <a:pt x="62" y="32"/>
                  </a:lnTo>
                  <a:lnTo>
                    <a:pt x="81" y="45"/>
                  </a:lnTo>
                  <a:lnTo>
                    <a:pt x="98" y="60"/>
                  </a:lnTo>
                  <a:lnTo>
                    <a:pt x="115" y="77"/>
                  </a:lnTo>
                  <a:lnTo>
                    <a:pt x="130" y="94"/>
                  </a:lnTo>
                  <a:lnTo>
                    <a:pt x="143" y="112"/>
                  </a:lnTo>
                  <a:lnTo>
                    <a:pt x="157" y="133"/>
                  </a:lnTo>
                  <a:lnTo>
                    <a:pt x="168" y="153"/>
                  </a:lnTo>
                  <a:lnTo>
                    <a:pt x="177" y="175"/>
                  </a:lnTo>
                  <a:lnTo>
                    <a:pt x="185" y="196"/>
                  </a:lnTo>
                  <a:lnTo>
                    <a:pt x="192" y="220"/>
                  </a:lnTo>
                  <a:lnTo>
                    <a:pt x="197" y="244"/>
                  </a:lnTo>
                  <a:lnTo>
                    <a:pt x="199" y="267"/>
                  </a:lnTo>
                  <a:lnTo>
                    <a:pt x="200" y="292"/>
                  </a:lnTo>
                  <a:lnTo>
                    <a:pt x="200" y="3559"/>
                  </a:lnTo>
                  <a:lnTo>
                    <a:pt x="200" y="3559"/>
                  </a:lnTo>
                  <a:lnTo>
                    <a:pt x="199" y="3583"/>
                  </a:lnTo>
                  <a:lnTo>
                    <a:pt x="197" y="3608"/>
                  </a:lnTo>
                  <a:lnTo>
                    <a:pt x="192" y="3632"/>
                  </a:lnTo>
                  <a:lnTo>
                    <a:pt x="185" y="3655"/>
                  </a:lnTo>
                  <a:lnTo>
                    <a:pt x="177" y="3677"/>
                  </a:lnTo>
                  <a:lnTo>
                    <a:pt x="168" y="3699"/>
                  </a:lnTo>
                  <a:lnTo>
                    <a:pt x="157" y="3719"/>
                  </a:lnTo>
                  <a:lnTo>
                    <a:pt x="143" y="3738"/>
                  </a:lnTo>
                  <a:lnTo>
                    <a:pt x="130" y="3756"/>
                  </a:lnTo>
                  <a:lnTo>
                    <a:pt x="115" y="3775"/>
                  </a:lnTo>
                  <a:lnTo>
                    <a:pt x="98" y="3790"/>
                  </a:lnTo>
                  <a:lnTo>
                    <a:pt x="81" y="3805"/>
                  </a:lnTo>
                  <a:lnTo>
                    <a:pt x="62" y="3818"/>
                  </a:lnTo>
                  <a:lnTo>
                    <a:pt x="42" y="3832"/>
                  </a:lnTo>
                  <a:lnTo>
                    <a:pt x="20" y="3842"/>
                  </a:lnTo>
                  <a:lnTo>
                    <a:pt x="0" y="3852"/>
                  </a:lnTo>
                  <a:lnTo>
                    <a:pt x="0" y="3852"/>
                  </a:lnTo>
                  <a:lnTo>
                    <a:pt x="22" y="3845"/>
                  </a:lnTo>
                  <a:lnTo>
                    <a:pt x="44" y="3837"/>
                  </a:lnTo>
                  <a:lnTo>
                    <a:pt x="66" y="3827"/>
                  </a:lnTo>
                  <a:lnTo>
                    <a:pt x="86" y="3815"/>
                  </a:lnTo>
                  <a:lnTo>
                    <a:pt x="104" y="3802"/>
                  </a:lnTo>
                  <a:lnTo>
                    <a:pt x="123" y="3786"/>
                  </a:lnTo>
                  <a:lnTo>
                    <a:pt x="140" y="3771"/>
                  </a:lnTo>
                  <a:lnTo>
                    <a:pt x="155" y="3753"/>
                  </a:lnTo>
                  <a:lnTo>
                    <a:pt x="168" y="3734"/>
                  </a:lnTo>
                  <a:lnTo>
                    <a:pt x="180" y="3714"/>
                  </a:lnTo>
                  <a:lnTo>
                    <a:pt x="192" y="3694"/>
                  </a:lnTo>
                  <a:lnTo>
                    <a:pt x="200" y="3672"/>
                  </a:lnTo>
                  <a:lnTo>
                    <a:pt x="207" y="3650"/>
                  </a:lnTo>
                  <a:lnTo>
                    <a:pt x="212" y="3627"/>
                  </a:lnTo>
                  <a:lnTo>
                    <a:pt x="215" y="3601"/>
                  </a:lnTo>
                  <a:lnTo>
                    <a:pt x="217" y="3578"/>
                  </a:lnTo>
                  <a:lnTo>
                    <a:pt x="217" y="274"/>
                  </a:lnTo>
                  <a:lnTo>
                    <a:pt x="217" y="274"/>
                  </a:lnTo>
                  <a:lnTo>
                    <a:pt x="215" y="249"/>
                  </a:lnTo>
                  <a:lnTo>
                    <a:pt x="212" y="225"/>
                  </a:lnTo>
                  <a:lnTo>
                    <a:pt x="207" y="202"/>
                  </a:lnTo>
                  <a:lnTo>
                    <a:pt x="200" y="180"/>
                  </a:lnTo>
                  <a:lnTo>
                    <a:pt x="192" y="158"/>
                  </a:lnTo>
                  <a:lnTo>
                    <a:pt x="180" y="136"/>
                  </a:lnTo>
                  <a:lnTo>
                    <a:pt x="168" y="117"/>
                  </a:lnTo>
                  <a:lnTo>
                    <a:pt x="155" y="97"/>
                  </a:lnTo>
                  <a:lnTo>
                    <a:pt x="140" y="80"/>
                  </a:lnTo>
                  <a:lnTo>
                    <a:pt x="123" y="64"/>
                  </a:lnTo>
                  <a:lnTo>
                    <a:pt x="104" y="50"/>
                  </a:lnTo>
                  <a:lnTo>
                    <a:pt x="86" y="37"/>
                  </a:lnTo>
                  <a:lnTo>
                    <a:pt x="66" y="25"/>
                  </a:lnTo>
                  <a:lnTo>
                    <a:pt x="44" y="15"/>
                  </a:lnTo>
                  <a:lnTo>
                    <a:pt x="22" y="6"/>
                  </a:lnTo>
                  <a:lnTo>
                    <a:pt x="0" y="0"/>
                  </a:lnTo>
                  <a:lnTo>
                    <a:pt x="0" y="0"/>
                  </a:lnTo>
                  <a:close/>
                </a:path>
              </a:pathLst>
            </a:custGeom>
            <a:gradFill flip="none" rotWithShape="1">
              <a:gsLst>
                <a:gs pos="89000">
                  <a:schemeClr val="bg1">
                    <a:alpha val="43000"/>
                  </a:schemeClr>
                </a:gs>
                <a:gs pos="100000">
                  <a:schemeClr val="bg1">
                    <a:alpha val="0"/>
                  </a:schemeClr>
                </a:gs>
              </a:gsLst>
              <a:path path="circle">
                <a:fillToRect l="50000" t="50000" r="50000" b="50000"/>
              </a:path>
              <a:tileRect/>
            </a:gra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7" name="Freeform 5">
              <a:extLst>
                <a:ext uri="{FF2B5EF4-FFF2-40B4-BE49-F238E27FC236}">
                  <a16:creationId xmlns:a16="http://schemas.microsoft.com/office/drawing/2014/main" id="{8675A799-5778-44FD-9329-BF88FD2E3527}"/>
                </a:ext>
              </a:extLst>
            </p:cNvPr>
            <p:cNvSpPr>
              <a:spLocks/>
            </p:cNvSpPr>
            <p:nvPr/>
          </p:nvSpPr>
          <p:spPr bwMode="auto">
            <a:xfrm>
              <a:off x="6838427" y="574862"/>
              <a:ext cx="336130" cy="5709758"/>
            </a:xfrm>
            <a:custGeom>
              <a:avLst/>
              <a:gdLst>
                <a:gd name="T0" fmla="*/ 20 w 227"/>
                <a:gd name="T1" fmla="*/ 294 h 3856"/>
                <a:gd name="T2" fmla="*/ 22 w 227"/>
                <a:gd name="T3" fmla="*/ 269 h 3856"/>
                <a:gd name="T4" fmla="*/ 29 w 227"/>
                <a:gd name="T5" fmla="*/ 220 h 3856"/>
                <a:gd name="T6" fmla="*/ 44 w 227"/>
                <a:gd name="T7" fmla="*/ 175 h 3856"/>
                <a:gd name="T8" fmla="*/ 66 w 227"/>
                <a:gd name="T9" fmla="*/ 133 h 3856"/>
                <a:gd name="T10" fmla="*/ 92 w 227"/>
                <a:gd name="T11" fmla="*/ 94 h 3856"/>
                <a:gd name="T12" fmla="*/ 126 w 227"/>
                <a:gd name="T13" fmla="*/ 61 h 3856"/>
                <a:gd name="T14" fmla="*/ 163 w 227"/>
                <a:gd name="T15" fmla="*/ 32 h 3856"/>
                <a:gd name="T16" fmla="*/ 205 w 227"/>
                <a:gd name="T17" fmla="*/ 8 h 3856"/>
                <a:gd name="T18" fmla="*/ 227 w 227"/>
                <a:gd name="T19" fmla="*/ 0 h 3856"/>
                <a:gd name="T20" fmla="*/ 180 w 227"/>
                <a:gd name="T21" fmla="*/ 13 h 3856"/>
                <a:gd name="T22" fmla="*/ 136 w 227"/>
                <a:gd name="T23" fmla="*/ 35 h 3856"/>
                <a:gd name="T24" fmla="*/ 99 w 227"/>
                <a:gd name="T25" fmla="*/ 62 h 3856"/>
                <a:gd name="T26" fmla="*/ 66 w 227"/>
                <a:gd name="T27" fmla="*/ 96 h 3856"/>
                <a:gd name="T28" fmla="*/ 39 w 227"/>
                <a:gd name="T29" fmla="*/ 136 h 3856"/>
                <a:gd name="T30" fmla="*/ 18 w 227"/>
                <a:gd name="T31" fmla="*/ 178 h 3856"/>
                <a:gd name="T32" fmla="*/ 5 w 227"/>
                <a:gd name="T33" fmla="*/ 225 h 3856"/>
                <a:gd name="T34" fmla="*/ 0 w 227"/>
                <a:gd name="T35" fmla="*/ 276 h 3856"/>
                <a:gd name="T36" fmla="*/ 0 w 227"/>
                <a:gd name="T37" fmla="*/ 3580 h 3856"/>
                <a:gd name="T38" fmla="*/ 5 w 227"/>
                <a:gd name="T39" fmla="*/ 3629 h 3856"/>
                <a:gd name="T40" fmla="*/ 18 w 227"/>
                <a:gd name="T41" fmla="*/ 3676 h 3856"/>
                <a:gd name="T42" fmla="*/ 39 w 227"/>
                <a:gd name="T43" fmla="*/ 3719 h 3856"/>
                <a:gd name="T44" fmla="*/ 66 w 227"/>
                <a:gd name="T45" fmla="*/ 3758 h 3856"/>
                <a:gd name="T46" fmla="*/ 99 w 227"/>
                <a:gd name="T47" fmla="*/ 3793 h 3856"/>
                <a:gd name="T48" fmla="*/ 136 w 227"/>
                <a:gd name="T49" fmla="*/ 3820 h 3856"/>
                <a:gd name="T50" fmla="*/ 180 w 227"/>
                <a:gd name="T51" fmla="*/ 3842 h 3856"/>
                <a:gd name="T52" fmla="*/ 227 w 227"/>
                <a:gd name="T53" fmla="*/ 3856 h 3856"/>
                <a:gd name="T54" fmla="*/ 205 w 227"/>
                <a:gd name="T55" fmla="*/ 3847 h 3856"/>
                <a:gd name="T56" fmla="*/ 163 w 227"/>
                <a:gd name="T57" fmla="*/ 3824 h 3856"/>
                <a:gd name="T58" fmla="*/ 126 w 227"/>
                <a:gd name="T59" fmla="*/ 3795 h 3856"/>
                <a:gd name="T60" fmla="*/ 92 w 227"/>
                <a:gd name="T61" fmla="*/ 3761 h 3856"/>
                <a:gd name="T62" fmla="*/ 66 w 227"/>
                <a:gd name="T63" fmla="*/ 3723 h 3856"/>
                <a:gd name="T64" fmla="*/ 44 w 227"/>
                <a:gd name="T65" fmla="*/ 3681 h 3856"/>
                <a:gd name="T66" fmla="*/ 29 w 227"/>
                <a:gd name="T67" fmla="*/ 3635 h 3856"/>
                <a:gd name="T68" fmla="*/ 22 w 227"/>
                <a:gd name="T69" fmla="*/ 3587 h 3856"/>
                <a:gd name="T70" fmla="*/ 20 w 227"/>
                <a:gd name="T71" fmla="*/ 3561 h 38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227" h="3856">
                  <a:moveTo>
                    <a:pt x="20" y="3561"/>
                  </a:moveTo>
                  <a:lnTo>
                    <a:pt x="20" y="294"/>
                  </a:lnTo>
                  <a:lnTo>
                    <a:pt x="20" y="294"/>
                  </a:lnTo>
                  <a:lnTo>
                    <a:pt x="22" y="269"/>
                  </a:lnTo>
                  <a:lnTo>
                    <a:pt x="23" y="244"/>
                  </a:lnTo>
                  <a:lnTo>
                    <a:pt x="29" y="220"/>
                  </a:lnTo>
                  <a:lnTo>
                    <a:pt x="35" y="197"/>
                  </a:lnTo>
                  <a:lnTo>
                    <a:pt x="44" y="175"/>
                  </a:lnTo>
                  <a:lnTo>
                    <a:pt x="54" y="153"/>
                  </a:lnTo>
                  <a:lnTo>
                    <a:pt x="66" y="133"/>
                  </a:lnTo>
                  <a:lnTo>
                    <a:pt x="79" y="113"/>
                  </a:lnTo>
                  <a:lnTo>
                    <a:pt x="92" y="94"/>
                  </a:lnTo>
                  <a:lnTo>
                    <a:pt x="109" y="76"/>
                  </a:lnTo>
                  <a:lnTo>
                    <a:pt x="126" y="61"/>
                  </a:lnTo>
                  <a:lnTo>
                    <a:pt x="143" y="45"/>
                  </a:lnTo>
                  <a:lnTo>
                    <a:pt x="163" y="32"/>
                  </a:lnTo>
                  <a:lnTo>
                    <a:pt x="183" y="20"/>
                  </a:lnTo>
                  <a:lnTo>
                    <a:pt x="205" y="8"/>
                  </a:lnTo>
                  <a:lnTo>
                    <a:pt x="227" y="0"/>
                  </a:lnTo>
                  <a:lnTo>
                    <a:pt x="227" y="0"/>
                  </a:lnTo>
                  <a:lnTo>
                    <a:pt x="203" y="5"/>
                  </a:lnTo>
                  <a:lnTo>
                    <a:pt x="180" y="13"/>
                  </a:lnTo>
                  <a:lnTo>
                    <a:pt x="158" y="24"/>
                  </a:lnTo>
                  <a:lnTo>
                    <a:pt x="136" y="35"/>
                  </a:lnTo>
                  <a:lnTo>
                    <a:pt x="118" y="47"/>
                  </a:lnTo>
                  <a:lnTo>
                    <a:pt x="99" y="62"/>
                  </a:lnTo>
                  <a:lnTo>
                    <a:pt x="81" y="79"/>
                  </a:lnTo>
                  <a:lnTo>
                    <a:pt x="66" y="96"/>
                  </a:lnTo>
                  <a:lnTo>
                    <a:pt x="50" y="116"/>
                  </a:lnTo>
                  <a:lnTo>
                    <a:pt x="39" y="136"/>
                  </a:lnTo>
                  <a:lnTo>
                    <a:pt x="27" y="156"/>
                  </a:lnTo>
                  <a:lnTo>
                    <a:pt x="18" y="178"/>
                  </a:lnTo>
                  <a:lnTo>
                    <a:pt x="10" y="202"/>
                  </a:lnTo>
                  <a:lnTo>
                    <a:pt x="5" y="225"/>
                  </a:lnTo>
                  <a:lnTo>
                    <a:pt x="2" y="251"/>
                  </a:lnTo>
                  <a:lnTo>
                    <a:pt x="0" y="276"/>
                  </a:lnTo>
                  <a:lnTo>
                    <a:pt x="0" y="3580"/>
                  </a:lnTo>
                  <a:lnTo>
                    <a:pt x="0" y="3580"/>
                  </a:lnTo>
                  <a:lnTo>
                    <a:pt x="2" y="3605"/>
                  </a:lnTo>
                  <a:lnTo>
                    <a:pt x="5" y="3629"/>
                  </a:lnTo>
                  <a:lnTo>
                    <a:pt x="10" y="3654"/>
                  </a:lnTo>
                  <a:lnTo>
                    <a:pt x="18" y="3676"/>
                  </a:lnTo>
                  <a:lnTo>
                    <a:pt x="27" y="3699"/>
                  </a:lnTo>
                  <a:lnTo>
                    <a:pt x="39" y="3719"/>
                  </a:lnTo>
                  <a:lnTo>
                    <a:pt x="50" y="3740"/>
                  </a:lnTo>
                  <a:lnTo>
                    <a:pt x="66" y="3758"/>
                  </a:lnTo>
                  <a:lnTo>
                    <a:pt x="81" y="3777"/>
                  </a:lnTo>
                  <a:lnTo>
                    <a:pt x="99" y="3793"/>
                  </a:lnTo>
                  <a:lnTo>
                    <a:pt x="118" y="3807"/>
                  </a:lnTo>
                  <a:lnTo>
                    <a:pt x="136" y="3820"/>
                  </a:lnTo>
                  <a:lnTo>
                    <a:pt x="158" y="3832"/>
                  </a:lnTo>
                  <a:lnTo>
                    <a:pt x="180" y="3842"/>
                  </a:lnTo>
                  <a:lnTo>
                    <a:pt x="203" y="3849"/>
                  </a:lnTo>
                  <a:lnTo>
                    <a:pt x="227" y="3856"/>
                  </a:lnTo>
                  <a:lnTo>
                    <a:pt x="227" y="3856"/>
                  </a:lnTo>
                  <a:lnTo>
                    <a:pt x="205" y="3847"/>
                  </a:lnTo>
                  <a:lnTo>
                    <a:pt x="183" y="3836"/>
                  </a:lnTo>
                  <a:lnTo>
                    <a:pt x="163" y="3824"/>
                  </a:lnTo>
                  <a:lnTo>
                    <a:pt x="143" y="3810"/>
                  </a:lnTo>
                  <a:lnTo>
                    <a:pt x="126" y="3795"/>
                  </a:lnTo>
                  <a:lnTo>
                    <a:pt x="109" y="3778"/>
                  </a:lnTo>
                  <a:lnTo>
                    <a:pt x="92" y="3761"/>
                  </a:lnTo>
                  <a:lnTo>
                    <a:pt x="79" y="3743"/>
                  </a:lnTo>
                  <a:lnTo>
                    <a:pt x="66" y="3723"/>
                  </a:lnTo>
                  <a:lnTo>
                    <a:pt x="54" y="3703"/>
                  </a:lnTo>
                  <a:lnTo>
                    <a:pt x="44" y="3681"/>
                  </a:lnTo>
                  <a:lnTo>
                    <a:pt x="35" y="3657"/>
                  </a:lnTo>
                  <a:lnTo>
                    <a:pt x="29" y="3635"/>
                  </a:lnTo>
                  <a:lnTo>
                    <a:pt x="23" y="3610"/>
                  </a:lnTo>
                  <a:lnTo>
                    <a:pt x="22" y="3587"/>
                  </a:lnTo>
                  <a:lnTo>
                    <a:pt x="20" y="3561"/>
                  </a:lnTo>
                  <a:lnTo>
                    <a:pt x="20" y="3561"/>
                  </a:lnTo>
                  <a:close/>
                </a:path>
              </a:pathLst>
            </a:custGeom>
            <a:gradFill flip="none" rotWithShape="1">
              <a:gsLst>
                <a:gs pos="89000">
                  <a:schemeClr val="bg1">
                    <a:alpha val="43000"/>
                  </a:schemeClr>
                </a:gs>
                <a:gs pos="100000">
                  <a:schemeClr val="bg1">
                    <a:alpha val="0"/>
                  </a:schemeClr>
                </a:gs>
              </a:gsLst>
              <a:path path="circle">
                <a:fillToRect l="50000" t="50000" r="50000" b="50000"/>
              </a:path>
              <a:tileRect/>
            </a:gra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8" name="Freeform 6">
              <a:extLst>
                <a:ext uri="{FF2B5EF4-FFF2-40B4-BE49-F238E27FC236}">
                  <a16:creationId xmlns:a16="http://schemas.microsoft.com/office/drawing/2014/main" id="{F8ED7076-EF5C-4FEB-8590-9DB70FDDE280}"/>
                </a:ext>
              </a:extLst>
            </p:cNvPr>
            <p:cNvSpPr>
              <a:spLocks/>
            </p:cNvSpPr>
            <p:nvPr/>
          </p:nvSpPr>
          <p:spPr bwMode="auto">
            <a:xfrm>
              <a:off x="6900618" y="567458"/>
              <a:ext cx="2684596" cy="214708"/>
            </a:xfrm>
            <a:custGeom>
              <a:avLst/>
              <a:gdLst>
                <a:gd name="T0" fmla="*/ 1571 w 1813"/>
                <a:gd name="T1" fmla="*/ 22 h 145"/>
                <a:gd name="T2" fmla="*/ 1590 w 1813"/>
                <a:gd name="T3" fmla="*/ 22 h 145"/>
                <a:gd name="T4" fmla="*/ 1625 w 1813"/>
                <a:gd name="T5" fmla="*/ 27 h 145"/>
                <a:gd name="T6" fmla="*/ 1660 w 1813"/>
                <a:gd name="T7" fmla="*/ 35 h 145"/>
                <a:gd name="T8" fmla="*/ 1692 w 1813"/>
                <a:gd name="T9" fmla="*/ 47 h 145"/>
                <a:gd name="T10" fmla="*/ 1739 w 1813"/>
                <a:gd name="T11" fmla="*/ 72 h 145"/>
                <a:gd name="T12" fmla="*/ 1791 w 1813"/>
                <a:gd name="T13" fmla="*/ 118 h 145"/>
                <a:gd name="T14" fmla="*/ 1813 w 1813"/>
                <a:gd name="T15" fmla="*/ 145 h 145"/>
                <a:gd name="T16" fmla="*/ 1795 w 1813"/>
                <a:gd name="T17" fmla="*/ 113 h 145"/>
                <a:gd name="T18" fmla="*/ 1773 w 1813"/>
                <a:gd name="T19" fmla="*/ 86 h 145"/>
                <a:gd name="T20" fmla="*/ 1746 w 1813"/>
                <a:gd name="T21" fmla="*/ 61 h 145"/>
                <a:gd name="T22" fmla="*/ 1717 w 1813"/>
                <a:gd name="T23" fmla="*/ 39 h 145"/>
                <a:gd name="T24" fmla="*/ 1686 w 1813"/>
                <a:gd name="T25" fmla="*/ 22 h 145"/>
                <a:gd name="T26" fmla="*/ 1652 w 1813"/>
                <a:gd name="T27" fmla="*/ 10 h 145"/>
                <a:gd name="T28" fmla="*/ 1615 w 1813"/>
                <a:gd name="T29" fmla="*/ 2 h 145"/>
                <a:gd name="T30" fmla="*/ 1578 w 1813"/>
                <a:gd name="T31" fmla="*/ 0 h 145"/>
                <a:gd name="T32" fmla="*/ 237 w 1813"/>
                <a:gd name="T33" fmla="*/ 0 h 145"/>
                <a:gd name="T34" fmla="*/ 198 w 1813"/>
                <a:gd name="T35" fmla="*/ 2 h 145"/>
                <a:gd name="T36" fmla="*/ 163 w 1813"/>
                <a:gd name="T37" fmla="*/ 10 h 145"/>
                <a:gd name="T38" fmla="*/ 128 w 1813"/>
                <a:gd name="T39" fmla="*/ 22 h 145"/>
                <a:gd name="T40" fmla="*/ 96 w 1813"/>
                <a:gd name="T41" fmla="*/ 39 h 145"/>
                <a:gd name="T42" fmla="*/ 67 w 1813"/>
                <a:gd name="T43" fmla="*/ 61 h 145"/>
                <a:gd name="T44" fmla="*/ 42 w 1813"/>
                <a:gd name="T45" fmla="*/ 86 h 145"/>
                <a:gd name="T46" fmla="*/ 18 w 1813"/>
                <a:gd name="T47" fmla="*/ 113 h 145"/>
                <a:gd name="T48" fmla="*/ 0 w 1813"/>
                <a:gd name="T49" fmla="*/ 145 h 145"/>
                <a:gd name="T50" fmla="*/ 22 w 1813"/>
                <a:gd name="T51" fmla="*/ 118 h 145"/>
                <a:gd name="T52" fmla="*/ 76 w 1813"/>
                <a:gd name="T53" fmla="*/ 72 h 145"/>
                <a:gd name="T54" fmla="*/ 121 w 1813"/>
                <a:gd name="T55" fmla="*/ 47 h 145"/>
                <a:gd name="T56" fmla="*/ 153 w 1813"/>
                <a:gd name="T57" fmla="*/ 35 h 145"/>
                <a:gd name="T58" fmla="*/ 188 w 1813"/>
                <a:gd name="T59" fmla="*/ 27 h 145"/>
                <a:gd name="T60" fmla="*/ 224 w 1813"/>
                <a:gd name="T61" fmla="*/ 22 h 145"/>
                <a:gd name="T62" fmla="*/ 242 w 1813"/>
                <a:gd name="T63" fmla="*/ 22 h 1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1813" h="145">
                  <a:moveTo>
                    <a:pt x="242" y="22"/>
                  </a:moveTo>
                  <a:lnTo>
                    <a:pt x="1571" y="22"/>
                  </a:lnTo>
                  <a:lnTo>
                    <a:pt x="1571" y="22"/>
                  </a:lnTo>
                  <a:lnTo>
                    <a:pt x="1590" y="22"/>
                  </a:lnTo>
                  <a:lnTo>
                    <a:pt x="1608" y="23"/>
                  </a:lnTo>
                  <a:lnTo>
                    <a:pt x="1625" y="27"/>
                  </a:lnTo>
                  <a:lnTo>
                    <a:pt x="1643" y="30"/>
                  </a:lnTo>
                  <a:lnTo>
                    <a:pt x="1660" y="35"/>
                  </a:lnTo>
                  <a:lnTo>
                    <a:pt x="1677" y="40"/>
                  </a:lnTo>
                  <a:lnTo>
                    <a:pt x="1692" y="47"/>
                  </a:lnTo>
                  <a:lnTo>
                    <a:pt x="1709" y="55"/>
                  </a:lnTo>
                  <a:lnTo>
                    <a:pt x="1739" y="72"/>
                  </a:lnTo>
                  <a:lnTo>
                    <a:pt x="1766" y="94"/>
                  </a:lnTo>
                  <a:lnTo>
                    <a:pt x="1791" y="118"/>
                  </a:lnTo>
                  <a:lnTo>
                    <a:pt x="1813" y="145"/>
                  </a:lnTo>
                  <a:lnTo>
                    <a:pt x="1813" y="145"/>
                  </a:lnTo>
                  <a:lnTo>
                    <a:pt x="1805" y="128"/>
                  </a:lnTo>
                  <a:lnTo>
                    <a:pt x="1795" y="113"/>
                  </a:lnTo>
                  <a:lnTo>
                    <a:pt x="1785" y="99"/>
                  </a:lnTo>
                  <a:lnTo>
                    <a:pt x="1773" y="86"/>
                  </a:lnTo>
                  <a:lnTo>
                    <a:pt x="1760" y="72"/>
                  </a:lnTo>
                  <a:lnTo>
                    <a:pt x="1746" y="61"/>
                  </a:lnTo>
                  <a:lnTo>
                    <a:pt x="1733" y="49"/>
                  </a:lnTo>
                  <a:lnTo>
                    <a:pt x="1717" y="39"/>
                  </a:lnTo>
                  <a:lnTo>
                    <a:pt x="1702" y="30"/>
                  </a:lnTo>
                  <a:lnTo>
                    <a:pt x="1686" y="22"/>
                  </a:lnTo>
                  <a:lnTo>
                    <a:pt x="1669" y="15"/>
                  </a:lnTo>
                  <a:lnTo>
                    <a:pt x="1652" y="10"/>
                  </a:lnTo>
                  <a:lnTo>
                    <a:pt x="1633" y="5"/>
                  </a:lnTo>
                  <a:lnTo>
                    <a:pt x="1615" y="2"/>
                  </a:lnTo>
                  <a:lnTo>
                    <a:pt x="1596" y="0"/>
                  </a:lnTo>
                  <a:lnTo>
                    <a:pt x="1578" y="0"/>
                  </a:lnTo>
                  <a:lnTo>
                    <a:pt x="237" y="0"/>
                  </a:lnTo>
                  <a:lnTo>
                    <a:pt x="237" y="0"/>
                  </a:lnTo>
                  <a:lnTo>
                    <a:pt x="217" y="0"/>
                  </a:lnTo>
                  <a:lnTo>
                    <a:pt x="198" y="2"/>
                  </a:lnTo>
                  <a:lnTo>
                    <a:pt x="180" y="5"/>
                  </a:lnTo>
                  <a:lnTo>
                    <a:pt x="163" y="10"/>
                  </a:lnTo>
                  <a:lnTo>
                    <a:pt x="145" y="15"/>
                  </a:lnTo>
                  <a:lnTo>
                    <a:pt x="128" y="22"/>
                  </a:lnTo>
                  <a:lnTo>
                    <a:pt x="113" y="30"/>
                  </a:lnTo>
                  <a:lnTo>
                    <a:pt x="96" y="39"/>
                  </a:lnTo>
                  <a:lnTo>
                    <a:pt x="82" y="49"/>
                  </a:lnTo>
                  <a:lnTo>
                    <a:pt x="67" y="61"/>
                  </a:lnTo>
                  <a:lnTo>
                    <a:pt x="54" y="72"/>
                  </a:lnTo>
                  <a:lnTo>
                    <a:pt x="42" y="86"/>
                  </a:lnTo>
                  <a:lnTo>
                    <a:pt x="30" y="99"/>
                  </a:lnTo>
                  <a:lnTo>
                    <a:pt x="18" y="113"/>
                  </a:lnTo>
                  <a:lnTo>
                    <a:pt x="8" y="128"/>
                  </a:lnTo>
                  <a:lnTo>
                    <a:pt x="0" y="145"/>
                  </a:lnTo>
                  <a:lnTo>
                    <a:pt x="0" y="145"/>
                  </a:lnTo>
                  <a:lnTo>
                    <a:pt x="22" y="118"/>
                  </a:lnTo>
                  <a:lnTo>
                    <a:pt x="47" y="94"/>
                  </a:lnTo>
                  <a:lnTo>
                    <a:pt x="76" y="72"/>
                  </a:lnTo>
                  <a:lnTo>
                    <a:pt x="106" y="55"/>
                  </a:lnTo>
                  <a:lnTo>
                    <a:pt x="121" y="47"/>
                  </a:lnTo>
                  <a:lnTo>
                    <a:pt x="138" y="40"/>
                  </a:lnTo>
                  <a:lnTo>
                    <a:pt x="153" y="35"/>
                  </a:lnTo>
                  <a:lnTo>
                    <a:pt x="172" y="30"/>
                  </a:lnTo>
                  <a:lnTo>
                    <a:pt x="188" y="27"/>
                  </a:lnTo>
                  <a:lnTo>
                    <a:pt x="207" y="23"/>
                  </a:lnTo>
                  <a:lnTo>
                    <a:pt x="224" y="22"/>
                  </a:lnTo>
                  <a:lnTo>
                    <a:pt x="242" y="22"/>
                  </a:lnTo>
                  <a:lnTo>
                    <a:pt x="242" y="22"/>
                  </a:lnTo>
                  <a:close/>
                </a:path>
              </a:pathLst>
            </a:custGeom>
            <a:gradFill flip="none" rotWithShape="1">
              <a:gsLst>
                <a:gs pos="0">
                  <a:schemeClr val="bg1">
                    <a:alpha val="43000"/>
                  </a:schemeClr>
                </a:gs>
                <a:gs pos="37000">
                  <a:schemeClr val="bg1">
                    <a:alpha val="0"/>
                  </a:schemeClr>
                </a:gs>
              </a:gsLst>
              <a:lin ang="5400000" scaled="1"/>
              <a:tileRect/>
            </a:gra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9" name="Freeform 7">
              <a:extLst>
                <a:ext uri="{FF2B5EF4-FFF2-40B4-BE49-F238E27FC236}">
                  <a16:creationId xmlns:a16="http://schemas.microsoft.com/office/drawing/2014/main" id="{3BCF22C8-D7C1-4AE7-87D7-FF3D00D56217}"/>
                </a:ext>
              </a:extLst>
            </p:cNvPr>
            <p:cNvSpPr>
              <a:spLocks noChangeArrowheads="1"/>
            </p:cNvSpPr>
            <p:nvPr/>
          </p:nvSpPr>
          <p:spPr bwMode="auto">
            <a:xfrm>
              <a:off x="6817696" y="1112372"/>
              <a:ext cx="2850439" cy="42942"/>
            </a:xfrm>
            <a:custGeom>
              <a:avLst/>
              <a:gdLst>
                <a:gd name="connsiteX0" fmla="*/ 2683115 w 2850439"/>
                <a:gd name="connsiteY0" fmla="*/ 0 h 42942"/>
                <a:gd name="connsiteX1" fmla="*/ 2850439 w 2850439"/>
                <a:gd name="connsiteY1" fmla="*/ 0 h 42942"/>
                <a:gd name="connsiteX2" fmla="*/ 2850439 w 2850439"/>
                <a:gd name="connsiteY2" fmla="*/ 42942 h 42942"/>
                <a:gd name="connsiteX3" fmla="*/ 2683115 w 2850439"/>
                <a:gd name="connsiteY3" fmla="*/ 42942 h 42942"/>
                <a:gd name="connsiteX4" fmla="*/ 0 w 2850439"/>
                <a:gd name="connsiteY4" fmla="*/ 0 h 42942"/>
                <a:gd name="connsiteX5" fmla="*/ 167325 w 2850439"/>
                <a:gd name="connsiteY5" fmla="*/ 0 h 42942"/>
                <a:gd name="connsiteX6" fmla="*/ 167325 w 2850439"/>
                <a:gd name="connsiteY6" fmla="*/ 42942 h 42942"/>
                <a:gd name="connsiteX7" fmla="*/ 0 w 2850439"/>
                <a:gd name="connsiteY7" fmla="*/ 42942 h 42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850439" h="42942">
                  <a:moveTo>
                    <a:pt x="2683115" y="0"/>
                  </a:moveTo>
                  <a:lnTo>
                    <a:pt x="2850439" y="0"/>
                  </a:lnTo>
                  <a:lnTo>
                    <a:pt x="2850439" y="42942"/>
                  </a:lnTo>
                  <a:lnTo>
                    <a:pt x="2683115" y="42942"/>
                  </a:lnTo>
                  <a:close/>
                  <a:moveTo>
                    <a:pt x="0" y="0"/>
                  </a:moveTo>
                  <a:lnTo>
                    <a:pt x="167325" y="0"/>
                  </a:lnTo>
                  <a:lnTo>
                    <a:pt x="167325" y="42942"/>
                  </a:lnTo>
                  <a:lnTo>
                    <a:pt x="0" y="42942"/>
                  </a:lnTo>
                  <a:close/>
                </a:path>
              </a:pathLst>
            </a:custGeom>
            <a:solidFill>
              <a:srgbClr val="333333"/>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Autofit/>
            </a:bodyPr>
            <a:lstStyle/>
            <a:p>
              <a:endParaRPr lang="en-US"/>
            </a:p>
          </p:txBody>
        </p:sp>
        <p:sp>
          <p:nvSpPr>
            <p:cNvPr id="70" name="Freeform 8">
              <a:extLst>
                <a:ext uri="{FF2B5EF4-FFF2-40B4-BE49-F238E27FC236}">
                  <a16:creationId xmlns:a16="http://schemas.microsoft.com/office/drawing/2014/main" id="{848EDC30-6D97-4CC2-9829-211FDA5A0CA3}"/>
                </a:ext>
              </a:extLst>
            </p:cNvPr>
            <p:cNvSpPr>
              <a:spLocks noChangeArrowheads="1"/>
            </p:cNvSpPr>
            <p:nvPr/>
          </p:nvSpPr>
          <p:spPr bwMode="auto">
            <a:xfrm>
              <a:off x="6817696" y="5717493"/>
              <a:ext cx="2850439" cy="42942"/>
            </a:xfrm>
            <a:custGeom>
              <a:avLst/>
              <a:gdLst>
                <a:gd name="connsiteX0" fmla="*/ 2683115 w 2850439"/>
                <a:gd name="connsiteY0" fmla="*/ 0 h 42942"/>
                <a:gd name="connsiteX1" fmla="*/ 2850439 w 2850439"/>
                <a:gd name="connsiteY1" fmla="*/ 0 h 42942"/>
                <a:gd name="connsiteX2" fmla="*/ 2850439 w 2850439"/>
                <a:gd name="connsiteY2" fmla="*/ 42942 h 42942"/>
                <a:gd name="connsiteX3" fmla="*/ 2683115 w 2850439"/>
                <a:gd name="connsiteY3" fmla="*/ 42942 h 42942"/>
                <a:gd name="connsiteX4" fmla="*/ 0 w 2850439"/>
                <a:gd name="connsiteY4" fmla="*/ 0 h 42942"/>
                <a:gd name="connsiteX5" fmla="*/ 167325 w 2850439"/>
                <a:gd name="connsiteY5" fmla="*/ 0 h 42942"/>
                <a:gd name="connsiteX6" fmla="*/ 167325 w 2850439"/>
                <a:gd name="connsiteY6" fmla="*/ 42942 h 42942"/>
                <a:gd name="connsiteX7" fmla="*/ 0 w 2850439"/>
                <a:gd name="connsiteY7" fmla="*/ 42942 h 42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850439" h="42942">
                  <a:moveTo>
                    <a:pt x="2683115" y="0"/>
                  </a:moveTo>
                  <a:lnTo>
                    <a:pt x="2850439" y="0"/>
                  </a:lnTo>
                  <a:lnTo>
                    <a:pt x="2850439" y="42942"/>
                  </a:lnTo>
                  <a:lnTo>
                    <a:pt x="2683115" y="42942"/>
                  </a:lnTo>
                  <a:close/>
                  <a:moveTo>
                    <a:pt x="0" y="0"/>
                  </a:moveTo>
                  <a:lnTo>
                    <a:pt x="167325" y="0"/>
                  </a:lnTo>
                  <a:lnTo>
                    <a:pt x="167325" y="42942"/>
                  </a:lnTo>
                  <a:lnTo>
                    <a:pt x="0" y="42942"/>
                  </a:lnTo>
                  <a:close/>
                </a:path>
              </a:pathLst>
            </a:custGeom>
            <a:solidFill>
              <a:srgbClr val="333333"/>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Autofit/>
            </a:bodyPr>
            <a:lstStyle/>
            <a:p>
              <a:endParaRPr lang="en-US"/>
            </a:p>
          </p:txBody>
        </p:sp>
        <p:sp>
          <p:nvSpPr>
            <p:cNvPr id="71" name="Freeform 9">
              <a:extLst>
                <a:ext uri="{FF2B5EF4-FFF2-40B4-BE49-F238E27FC236}">
                  <a16:creationId xmlns:a16="http://schemas.microsoft.com/office/drawing/2014/main" id="{D0F10570-8698-44D7-9E2B-E5BB34B698F2}"/>
                </a:ext>
              </a:extLst>
            </p:cNvPr>
            <p:cNvSpPr>
              <a:spLocks/>
            </p:cNvSpPr>
            <p:nvPr/>
          </p:nvSpPr>
          <p:spPr bwMode="auto">
            <a:xfrm>
              <a:off x="6868042" y="594111"/>
              <a:ext cx="2749748" cy="5668297"/>
            </a:xfrm>
            <a:custGeom>
              <a:avLst/>
              <a:gdLst>
                <a:gd name="connsiteX0" fmla="*/ 379072 w 2749748"/>
                <a:gd name="connsiteY0" fmla="*/ 119199 h 5668297"/>
                <a:gd name="connsiteX1" fmla="*/ 350937 w 2749748"/>
                <a:gd name="connsiteY1" fmla="*/ 125122 h 5668297"/>
                <a:gd name="connsiteX2" fmla="*/ 324284 w 2749748"/>
                <a:gd name="connsiteY2" fmla="*/ 132526 h 5668297"/>
                <a:gd name="connsiteX3" fmla="*/ 296150 w 2749748"/>
                <a:gd name="connsiteY3" fmla="*/ 141410 h 5668297"/>
                <a:gd name="connsiteX4" fmla="*/ 270977 w 2749748"/>
                <a:gd name="connsiteY4" fmla="*/ 154737 h 5668297"/>
                <a:gd name="connsiteX5" fmla="*/ 247285 w 2749748"/>
                <a:gd name="connsiteY5" fmla="*/ 169544 h 5668297"/>
                <a:gd name="connsiteX6" fmla="*/ 225074 w 2749748"/>
                <a:gd name="connsiteY6" fmla="*/ 184352 h 5668297"/>
                <a:gd name="connsiteX7" fmla="*/ 204343 w 2749748"/>
                <a:gd name="connsiteY7" fmla="*/ 203602 h 5668297"/>
                <a:gd name="connsiteX8" fmla="*/ 185094 w 2749748"/>
                <a:gd name="connsiteY8" fmla="*/ 224332 h 5668297"/>
                <a:gd name="connsiteX9" fmla="*/ 167325 w 2749748"/>
                <a:gd name="connsiteY9" fmla="*/ 246543 h 5668297"/>
                <a:gd name="connsiteX10" fmla="*/ 153998 w 2749748"/>
                <a:gd name="connsiteY10" fmla="*/ 271716 h 5668297"/>
                <a:gd name="connsiteX11" fmla="*/ 142152 w 2749748"/>
                <a:gd name="connsiteY11" fmla="*/ 296889 h 5668297"/>
                <a:gd name="connsiteX12" fmla="*/ 131787 w 2749748"/>
                <a:gd name="connsiteY12" fmla="*/ 323542 h 5668297"/>
                <a:gd name="connsiteX13" fmla="*/ 124383 w 2749748"/>
                <a:gd name="connsiteY13" fmla="*/ 351676 h 5668297"/>
                <a:gd name="connsiteX14" fmla="*/ 119941 w 2749748"/>
                <a:gd name="connsiteY14" fmla="*/ 381291 h 5668297"/>
                <a:gd name="connsiteX15" fmla="*/ 116979 w 2749748"/>
                <a:gd name="connsiteY15" fmla="*/ 410906 h 5668297"/>
                <a:gd name="connsiteX16" fmla="*/ 116979 w 2749748"/>
                <a:gd name="connsiteY16" fmla="*/ 5258871 h 5668297"/>
                <a:gd name="connsiteX17" fmla="*/ 119941 w 2749748"/>
                <a:gd name="connsiteY17" fmla="*/ 5288486 h 5668297"/>
                <a:gd name="connsiteX18" fmla="*/ 124383 w 2749748"/>
                <a:gd name="connsiteY18" fmla="*/ 5318101 h 5668297"/>
                <a:gd name="connsiteX19" fmla="*/ 131787 w 2749748"/>
                <a:gd name="connsiteY19" fmla="*/ 5346235 h 5668297"/>
                <a:gd name="connsiteX20" fmla="*/ 142152 w 2749748"/>
                <a:gd name="connsiteY20" fmla="*/ 5372888 h 5668297"/>
                <a:gd name="connsiteX21" fmla="*/ 153998 w 2749748"/>
                <a:gd name="connsiteY21" fmla="*/ 5398061 h 5668297"/>
                <a:gd name="connsiteX22" fmla="*/ 167325 w 2749748"/>
                <a:gd name="connsiteY22" fmla="*/ 5420272 h 5668297"/>
                <a:gd name="connsiteX23" fmla="*/ 185094 w 2749748"/>
                <a:gd name="connsiteY23" fmla="*/ 5442483 h 5668297"/>
                <a:gd name="connsiteX24" fmla="*/ 204343 w 2749748"/>
                <a:gd name="connsiteY24" fmla="*/ 5464695 h 5668297"/>
                <a:gd name="connsiteX25" fmla="*/ 225074 w 2749748"/>
                <a:gd name="connsiteY25" fmla="*/ 5482464 h 5668297"/>
                <a:gd name="connsiteX26" fmla="*/ 247285 w 2749748"/>
                <a:gd name="connsiteY26" fmla="*/ 5500233 h 5668297"/>
                <a:gd name="connsiteX27" fmla="*/ 270977 w 2749748"/>
                <a:gd name="connsiteY27" fmla="*/ 5515040 h 5668297"/>
                <a:gd name="connsiteX28" fmla="*/ 296150 w 2749748"/>
                <a:gd name="connsiteY28" fmla="*/ 5526886 h 5668297"/>
                <a:gd name="connsiteX29" fmla="*/ 324284 w 2749748"/>
                <a:gd name="connsiteY29" fmla="*/ 5537251 h 5668297"/>
                <a:gd name="connsiteX30" fmla="*/ 350937 w 2749748"/>
                <a:gd name="connsiteY30" fmla="*/ 5544655 h 5668297"/>
                <a:gd name="connsiteX31" fmla="*/ 379072 w 2749748"/>
                <a:gd name="connsiteY31" fmla="*/ 5547617 h 5668297"/>
                <a:gd name="connsiteX32" fmla="*/ 408686 w 2749748"/>
                <a:gd name="connsiteY32" fmla="*/ 5549097 h 5668297"/>
                <a:gd name="connsiteX33" fmla="*/ 2341062 w 2749748"/>
                <a:gd name="connsiteY33" fmla="*/ 5549097 h 5668297"/>
                <a:gd name="connsiteX34" fmla="*/ 2372158 w 2749748"/>
                <a:gd name="connsiteY34" fmla="*/ 5547617 h 5668297"/>
                <a:gd name="connsiteX35" fmla="*/ 2398811 w 2749748"/>
                <a:gd name="connsiteY35" fmla="*/ 5544655 h 5668297"/>
                <a:gd name="connsiteX36" fmla="*/ 2428426 w 2749748"/>
                <a:gd name="connsiteY36" fmla="*/ 5537251 h 5668297"/>
                <a:gd name="connsiteX37" fmla="*/ 2453598 w 2749748"/>
                <a:gd name="connsiteY37" fmla="*/ 5526886 h 5668297"/>
                <a:gd name="connsiteX38" fmla="*/ 2481733 w 2749748"/>
                <a:gd name="connsiteY38" fmla="*/ 5515040 h 5668297"/>
                <a:gd name="connsiteX39" fmla="*/ 2503944 w 2749748"/>
                <a:gd name="connsiteY39" fmla="*/ 5500233 h 5668297"/>
                <a:gd name="connsiteX40" fmla="*/ 2526155 w 2749748"/>
                <a:gd name="connsiteY40" fmla="*/ 5482464 h 5668297"/>
                <a:gd name="connsiteX41" fmla="*/ 2548366 w 2749748"/>
                <a:gd name="connsiteY41" fmla="*/ 5464695 h 5668297"/>
                <a:gd name="connsiteX42" fmla="*/ 2566135 w 2749748"/>
                <a:gd name="connsiteY42" fmla="*/ 5442483 h 5668297"/>
                <a:gd name="connsiteX43" fmla="*/ 2583904 w 2749748"/>
                <a:gd name="connsiteY43" fmla="*/ 5420272 h 5668297"/>
                <a:gd name="connsiteX44" fmla="*/ 2598712 w 2749748"/>
                <a:gd name="connsiteY44" fmla="*/ 5398061 h 5668297"/>
                <a:gd name="connsiteX45" fmla="*/ 2610558 w 2749748"/>
                <a:gd name="connsiteY45" fmla="*/ 5372888 h 5668297"/>
                <a:gd name="connsiteX46" fmla="*/ 2620923 w 2749748"/>
                <a:gd name="connsiteY46" fmla="*/ 5346235 h 5668297"/>
                <a:gd name="connsiteX47" fmla="*/ 2625365 w 2749748"/>
                <a:gd name="connsiteY47" fmla="*/ 5318101 h 5668297"/>
                <a:gd name="connsiteX48" fmla="*/ 2629808 w 2749748"/>
                <a:gd name="connsiteY48" fmla="*/ 5288486 h 5668297"/>
                <a:gd name="connsiteX49" fmla="*/ 2632769 w 2749748"/>
                <a:gd name="connsiteY49" fmla="*/ 5258871 h 5668297"/>
                <a:gd name="connsiteX50" fmla="*/ 2632769 w 2749748"/>
                <a:gd name="connsiteY50" fmla="*/ 410906 h 5668297"/>
                <a:gd name="connsiteX51" fmla="*/ 2629808 w 2749748"/>
                <a:gd name="connsiteY51" fmla="*/ 381291 h 5668297"/>
                <a:gd name="connsiteX52" fmla="*/ 2625365 w 2749748"/>
                <a:gd name="connsiteY52" fmla="*/ 351676 h 5668297"/>
                <a:gd name="connsiteX53" fmla="*/ 2620923 w 2749748"/>
                <a:gd name="connsiteY53" fmla="*/ 323542 h 5668297"/>
                <a:gd name="connsiteX54" fmla="*/ 2610558 w 2749748"/>
                <a:gd name="connsiteY54" fmla="*/ 296889 h 5668297"/>
                <a:gd name="connsiteX55" fmla="*/ 2598712 w 2749748"/>
                <a:gd name="connsiteY55" fmla="*/ 271716 h 5668297"/>
                <a:gd name="connsiteX56" fmla="*/ 2583904 w 2749748"/>
                <a:gd name="connsiteY56" fmla="*/ 246543 h 5668297"/>
                <a:gd name="connsiteX57" fmla="*/ 2566135 w 2749748"/>
                <a:gd name="connsiteY57" fmla="*/ 224332 h 5668297"/>
                <a:gd name="connsiteX58" fmla="*/ 2548366 w 2749748"/>
                <a:gd name="connsiteY58" fmla="*/ 203602 h 5668297"/>
                <a:gd name="connsiteX59" fmla="*/ 2526155 w 2749748"/>
                <a:gd name="connsiteY59" fmla="*/ 184352 h 5668297"/>
                <a:gd name="connsiteX60" fmla="*/ 2503944 w 2749748"/>
                <a:gd name="connsiteY60" fmla="*/ 169544 h 5668297"/>
                <a:gd name="connsiteX61" fmla="*/ 2481733 w 2749748"/>
                <a:gd name="connsiteY61" fmla="*/ 154737 h 5668297"/>
                <a:gd name="connsiteX62" fmla="*/ 2453598 w 2749748"/>
                <a:gd name="connsiteY62" fmla="*/ 141410 h 5668297"/>
                <a:gd name="connsiteX63" fmla="*/ 2428426 w 2749748"/>
                <a:gd name="connsiteY63" fmla="*/ 132526 h 5668297"/>
                <a:gd name="connsiteX64" fmla="*/ 2398811 w 2749748"/>
                <a:gd name="connsiteY64" fmla="*/ 125122 h 5668297"/>
                <a:gd name="connsiteX65" fmla="*/ 2372158 w 2749748"/>
                <a:gd name="connsiteY65" fmla="*/ 119199 h 5668297"/>
                <a:gd name="connsiteX66" fmla="*/ 2341062 w 2749748"/>
                <a:gd name="connsiteY66" fmla="*/ 119199 h 5668297"/>
                <a:gd name="connsiteX67" fmla="*/ 2129315 w 2749748"/>
                <a:gd name="connsiteY67" fmla="*/ 119199 h 5668297"/>
                <a:gd name="connsiteX68" fmla="*/ 2117469 w 2749748"/>
                <a:gd name="connsiteY68" fmla="*/ 119199 h 5668297"/>
                <a:gd name="connsiteX69" fmla="*/ 2107104 w 2749748"/>
                <a:gd name="connsiteY69" fmla="*/ 122161 h 5668297"/>
                <a:gd name="connsiteX70" fmla="*/ 2096738 w 2749748"/>
                <a:gd name="connsiteY70" fmla="*/ 126603 h 5668297"/>
                <a:gd name="connsiteX71" fmla="*/ 2089335 w 2749748"/>
                <a:gd name="connsiteY71" fmla="*/ 134007 h 5668297"/>
                <a:gd name="connsiteX72" fmla="*/ 2081931 w 2749748"/>
                <a:gd name="connsiteY72" fmla="*/ 141410 h 5668297"/>
                <a:gd name="connsiteX73" fmla="*/ 2077489 w 2749748"/>
                <a:gd name="connsiteY73" fmla="*/ 151776 h 5668297"/>
                <a:gd name="connsiteX74" fmla="*/ 2074527 w 2749748"/>
                <a:gd name="connsiteY74" fmla="*/ 162141 h 5668297"/>
                <a:gd name="connsiteX75" fmla="*/ 2074527 w 2749748"/>
                <a:gd name="connsiteY75" fmla="*/ 173987 h 5668297"/>
                <a:gd name="connsiteX76" fmla="*/ 2073046 w 2749748"/>
                <a:gd name="connsiteY76" fmla="*/ 188794 h 5668297"/>
                <a:gd name="connsiteX77" fmla="*/ 2073046 w 2749748"/>
                <a:gd name="connsiteY77" fmla="*/ 203602 h 5668297"/>
                <a:gd name="connsiteX78" fmla="*/ 2062681 w 2749748"/>
                <a:gd name="connsiteY78" fmla="*/ 231736 h 5668297"/>
                <a:gd name="connsiteX79" fmla="*/ 2050835 w 2749748"/>
                <a:gd name="connsiteY79" fmla="*/ 256909 h 5668297"/>
                <a:gd name="connsiteX80" fmla="*/ 2030105 w 2749748"/>
                <a:gd name="connsiteY80" fmla="*/ 279120 h 5668297"/>
                <a:gd name="connsiteX81" fmla="*/ 2007894 w 2749748"/>
                <a:gd name="connsiteY81" fmla="*/ 296889 h 5668297"/>
                <a:gd name="connsiteX82" fmla="*/ 1982721 w 2749748"/>
                <a:gd name="connsiteY82" fmla="*/ 311696 h 5668297"/>
                <a:gd name="connsiteX83" fmla="*/ 1956067 w 2749748"/>
                <a:gd name="connsiteY83" fmla="*/ 319100 h 5668297"/>
                <a:gd name="connsiteX84" fmla="*/ 1941260 w 2749748"/>
                <a:gd name="connsiteY84" fmla="*/ 320581 h 5668297"/>
                <a:gd name="connsiteX85" fmla="*/ 1924972 w 2749748"/>
                <a:gd name="connsiteY85" fmla="*/ 320581 h 5668297"/>
                <a:gd name="connsiteX86" fmla="*/ 824777 w 2749748"/>
                <a:gd name="connsiteY86" fmla="*/ 320581 h 5668297"/>
                <a:gd name="connsiteX87" fmla="*/ 809969 w 2749748"/>
                <a:gd name="connsiteY87" fmla="*/ 320581 h 5668297"/>
                <a:gd name="connsiteX88" fmla="*/ 795162 w 2749748"/>
                <a:gd name="connsiteY88" fmla="*/ 319100 h 5668297"/>
                <a:gd name="connsiteX89" fmla="*/ 767027 w 2749748"/>
                <a:gd name="connsiteY89" fmla="*/ 311696 h 5668297"/>
                <a:gd name="connsiteX90" fmla="*/ 741855 w 2749748"/>
                <a:gd name="connsiteY90" fmla="*/ 296889 h 5668297"/>
                <a:gd name="connsiteX91" fmla="*/ 719643 w 2749748"/>
                <a:gd name="connsiteY91" fmla="*/ 279120 h 5668297"/>
                <a:gd name="connsiteX92" fmla="*/ 701874 w 2749748"/>
                <a:gd name="connsiteY92" fmla="*/ 256909 h 5668297"/>
                <a:gd name="connsiteX93" fmla="*/ 687067 w 2749748"/>
                <a:gd name="connsiteY93" fmla="*/ 231736 h 5668297"/>
                <a:gd name="connsiteX94" fmla="*/ 679663 w 2749748"/>
                <a:gd name="connsiteY94" fmla="*/ 203602 h 5668297"/>
                <a:gd name="connsiteX95" fmla="*/ 678183 w 2749748"/>
                <a:gd name="connsiteY95" fmla="*/ 188794 h 5668297"/>
                <a:gd name="connsiteX96" fmla="*/ 678183 w 2749748"/>
                <a:gd name="connsiteY96" fmla="*/ 173987 h 5668297"/>
                <a:gd name="connsiteX97" fmla="*/ 675221 w 2749748"/>
                <a:gd name="connsiteY97" fmla="*/ 162141 h 5668297"/>
                <a:gd name="connsiteX98" fmla="*/ 672260 w 2749748"/>
                <a:gd name="connsiteY98" fmla="*/ 151776 h 5668297"/>
                <a:gd name="connsiteX99" fmla="*/ 667817 w 2749748"/>
                <a:gd name="connsiteY99" fmla="*/ 141410 h 5668297"/>
                <a:gd name="connsiteX100" fmla="*/ 660414 w 2749748"/>
                <a:gd name="connsiteY100" fmla="*/ 134007 h 5668297"/>
                <a:gd name="connsiteX101" fmla="*/ 653010 w 2749748"/>
                <a:gd name="connsiteY101" fmla="*/ 126603 h 5668297"/>
                <a:gd name="connsiteX102" fmla="*/ 642645 w 2749748"/>
                <a:gd name="connsiteY102" fmla="*/ 122161 h 5668297"/>
                <a:gd name="connsiteX103" fmla="*/ 632279 w 2749748"/>
                <a:gd name="connsiteY103" fmla="*/ 119199 h 5668297"/>
                <a:gd name="connsiteX104" fmla="*/ 623395 w 2749748"/>
                <a:gd name="connsiteY104" fmla="*/ 119199 h 5668297"/>
                <a:gd name="connsiteX105" fmla="*/ 408686 w 2749748"/>
                <a:gd name="connsiteY105" fmla="*/ 119199 h 5668297"/>
                <a:gd name="connsiteX106" fmla="*/ 389437 w 2749748"/>
                <a:gd name="connsiteY106" fmla="*/ 0 h 5668297"/>
                <a:gd name="connsiteX107" fmla="*/ 2361792 w 2749748"/>
                <a:gd name="connsiteY107" fmla="*/ 0 h 5668297"/>
                <a:gd name="connsiteX108" fmla="*/ 2401772 w 2749748"/>
                <a:gd name="connsiteY108" fmla="*/ 2962 h 5668297"/>
                <a:gd name="connsiteX109" fmla="*/ 2441752 w 2749748"/>
                <a:gd name="connsiteY109" fmla="*/ 10365 h 5668297"/>
                <a:gd name="connsiteX110" fmla="*/ 2478771 w 2749748"/>
                <a:gd name="connsiteY110" fmla="*/ 17769 h 5668297"/>
                <a:gd name="connsiteX111" fmla="*/ 2512828 w 2749748"/>
                <a:gd name="connsiteY111" fmla="*/ 32577 h 5668297"/>
                <a:gd name="connsiteX112" fmla="*/ 2548366 w 2749748"/>
                <a:gd name="connsiteY112" fmla="*/ 47384 h 5668297"/>
                <a:gd name="connsiteX113" fmla="*/ 2577981 w 2749748"/>
                <a:gd name="connsiteY113" fmla="*/ 68114 h 5668297"/>
                <a:gd name="connsiteX114" fmla="*/ 2607596 w 2749748"/>
                <a:gd name="connsiteY114" fmla="*/ 90326 h 5668297"/>
                <a:gd name="connsiteX115" fmla="*/ 2635730 w 2749748"/>
                <a:gd name="connsiteY115" fmla="*/ 115498 h 5668297"/>
                <a:gd name="connsiteX116" fmla="*/ 2660903 w 2749748"/>
                <a:gd name="connsiteY116" fmla="*/ 142152 h 5668297"/>
                <a:gd name="connsiteX117" fmla="*/ 2683114 w 2749748"/>
                <a:gd name="connsiteY117" fmla="*/ 173247 h 5668297"/>
                <a:gd name="connsiteX118" fmla="*/ 2702364 w 2749748"/>
                <a:gd name="connsiteY118" fmla="*/ 204343 h 5668297"/>
                <a:gd name="connsiteX119" fmla="*/ 2720133 w 2749748"/>
                <a:gd name="connsiteY119" fmla="*/ 239881 h 5668297"/>
                <a:gd name="connsiteX120" fmla="*/ 2731979 w 2749748"/>
                <a:gd name="connsiteY120" fmla="*/ 273938 h 5668297"/>
                <a:gd name="connsiteX121" fmla="*/ 2742344 w 2749748"/>
                <a:gd name="connsiteY121" fmla="*/ 312438 h 5668297"/>
                <a:gd name="connsiteX122" fmla="*/ 2748267 w 2749748"/>
                <a:gd name="connsiteY122" fmla="*/ 349456 h 5668297"/>
                <a:gd name="connsiteX123" fmla="*/ 2749748 w 2749748"/>
                <a:gd name="connsiteY123" fmla="*/ 389436 h 5668297"/>
                <a:gd name="connsiteX124" fmla="*/ 2749748 w 2749748"/>
                <a:gd name="connsiteY124" fmla="*/ 5281822 h 5668297"/>
                <a:gd name="connsiteX125" fmla="*/ 2748267 w 2749748"/>
                <a:gd name="connsiteY125" fmla="*/ 5321803 h 5668297"/>
                <a:gd name="connsiteX126" fmla="*/ 2742344 w 2749748"/>
                <a:gd name="connsiteY126" fmla="*/ 5358821 h 5668297"/>
                <a:gd name="connsiteX127" fmla="*/ 2731979 w 2749748"/>
                <a:gd name="connsiteY127" fmla="*/ 5395840 h 5668297"/>
                <a:gd name="connsiteX128" fmla="*/ 2720133 w 2749748"/>
                <a:gd name="connsiteY128" fmla="*/ 5431378 h 5668297"/>
                <a:gd name="connsiteX129" fmla="*/ 2702364 w 2749748"/>
                <a:gd name="connsiteY129" fmla="*/ 5465435 h 5668297"/>
                <a:gd name="connsiteX130" fmla="*/ 2683114 w 2749748"/>
                <a:gd name="connsiteY130" fmla="*/ 5498011 h 5668297"/>
                <a:gd name="connsiteX131" fmla="*/ 2660903 w 2749748"/>
                <a:gd name="connsiteY131" fmla="*/ 5527626 h 5668297"/>
                <a:gd name="connsiteX132" fmla="*/ 2635730 w 2749748"/>
                <a:gd name="connsiteY132" fmla="*/ 5555761 h 5668297"/>
                <a:gd name="connsiteX133" fmla="*/ 2607596 w 2749748"/>
                <a:gd name="connsiteY133" fmla="*/ 5580933 h 5668297"/>
                <a:gd name="connsiteX134" fmla="*/ 2577981 w 2749748"/>
                <a:gd name="connsiteY134" fmla="*/ 5603144 h 5668297"/>
                <a:gd name="connsiteX135" fmla="*/ 2548366 w 2749748"/>
                <a:gd name="connsiteY135" fmla="*/ 5622394 h 5668297"/>
                <a:gd name="connsiteX136" fmla="*/ 2512828 w 2749748"/>
                <a:gd name="connsiteY136" fmla="*/ 5637202 h 5668297"/>
                <a:gd name="connsiteX137" fmla="*/ 2478771 w 2749748"/>
                <a:gd name="connsiteY137" fmla="*/ 5650528 h 5668297"/>
                <a:gd name="connsiteX138" fmla="*/ 2441752 w 2749748"/>
                <a:gd name="connsiteY138" fmla="*/ 5660894 h 5668297"/>
                <a:gd name="connsiteX139" fmla="*/ 2401772 w 2749748"/>
                <a:gd name="connsiteY139" fmla="*/ 5668297 h 5668297"/>
                <a:gd name="connsiteX140" fmla="*/ 2361792 w 2749748"/>
                <a:gd name="connsiteY140" fmla="*/ 5668297 h 5668297"/>
                <a:gd name="connsiteX141" fmla="*/ 389437 w 2749748"/>
                <a:gd name="connsiteY141" fmla="*/ 5668297 h 5668297"/>
                <a:gd name="connsiteX142" fmla="*/ 349457 w 2749748"/>
                <a:gd name="connsiteY142" fmla="*/ 5668297 h 5668297"/>
                <a:gd name="connsiteX143" fmla="*/ 310957 w 2749748"/>
                <a:gd name="connsiteY143" fmla="*/ 5660894 h 5668297"/>
                <a:gd name="connsiteX144" fmla="*/ 273939 w 2749748"/>
                <a:gd name="connsiteY144" fmla="*/ 5650528 h 5668297"/>
                <a:gd name="connsiteX145" fmla="*/ 236920 w 2749748"/>
                <a:gd name="connsiteY145" fmla="*/ 5637202 h 5668297"/>
                <a:gd name="connsiteX146" fmla="*/ 204343 w 2749748"/>
                <a:gd name="connsiteY146" fmla="*/ 5622394 h 5668297"/>
                <a:gd name="connsiteX147" fmla="*/ 171767 w 2749748"/>
                <a:gd name="connsiteY147" fmla="*/ 5603144 h 5668297"/>
                <a:gd name="connsiteX148" fmla="*/ 142152 w 2749748"/>
                <a:gd name="connsiteY148" fmla="*/ 5580933 h 5668297"/>
                <a:gd name="connsiteX149" fmla="*/ 115499 w 2749748"/>
                <a:gd name="connsiteY149" fmla="*/ 5555761 h 5668297"/>
                <a:gd name="connsiteX150" fmla="*/ 90326 w 2749748"/>
                <a:gd name="connsiteY150" fmla="*/ 5527626 h 5668297"/>
                <a:gd name="connsiteX151" fmla="*/ 68115 w 2749748"/>
                <a:gd name="connsiteY151" fmla="*/ 5498011 h 5668297"/>
                <a:gd name="connsiteX152" fmla="*/ 47384 w 2749748"/>
                <a:gd name="connsiteY152" fmla="*/ 5465435 h 5668297"/>
                <a:gd name="connsiteX153" fmla="*/ 29615 w 2749748"/>
                <a:gd name="connsiteY153" fmla="*/ 5431378 h 5668297"/>
                <a:gd name="connsiteX154" fmla="*/ 17769 w 2749748"/>
                <a:gd name="connsiteY154" fmla="*/ 5395840 h 5668297"/>
                <a:gd name="connsiteX155" fmla="*/ 7404 w 2749748"/>
                <a:gd name="connsiteY155" fmla="*/ 5358821 h 5668297"/>
                <a:gd name="connsiteX156" fmla="*/ 2962 w 2749748"/>
                <a:gd name="connsiteY156" fmla="*/ 5321803 h 5668297"/>
                <a:gd name="connsiteX157" fmla="*/ 0 w 2749748"/>
                <a:gd name="connsiteY157" fmla="*/ 5281822 h 5668297"/>
                <a:gd name="connsiteX158" fmla="*/ 0 w 2749748"/>
                <a:gd name="connsiteY158" fmla="*/ 389436 h 5668297"/>
                <a:gd name="connsiteX159" fmla="*/ 2962 w 2749748"/>
                <a:gd name="connsiteY159" fmla="*/ 349456 h 5668297"/>
                <a:gd name="connsiteX160" fmla="*/ 7404 w 2749748"/>
                <a:gd name="connsiteY160" fmla="*/ 312438 h 5668297"/>
                <a:gd name="connsiteX161" fmla="*/ 17769 w 2749748"/>
                <a:gd name="connsiteY161" fmla="*/ 273938 h 5668297"/>
                <a:gd name="connsiteX162" fmla="*/ 29615 w 2749748"/>
                <a:gd name="connsiteY162" fmla="*/ 239881 h 5668297"/>
                <a:gd name="connsiteX163" fmla="*/ 47384 w 2749748"/>
                <a:gd name="connsiteY163" fmla="*/ 204343 h 5668297"/>
                <a:gd name="connsiteX164" fmla="*/ 68115 w 2749748"/>
                <a:gd name="connsiteY164" fmla="*/ 173247 h 5668297"/>
                <a:gd name="connsiteX165" fmla="*/ 90326 w 2749748"/>
                <a:gd name="connsiteY165" fmla="*/ 142152 h 5668297"/>
                <a:gd name="connsiteX166" fmla="*/ 115499 w 2749748"/>
                <a:gd name="connsiteY166" fmla="*/ 115498 h 5668297"/>
                <a:gd name="connsiteX167" fmla="*/ 142152 w 2749748"/>
                <a:gd name="connsiteY167" fmla="*/ 90326 h 5668297"/>
                <a:gd name="connsiteX168" fmla="*/ 171767 w 2749748"/>
                <a:gd name="connsiteY168" fmla="*/ 68114 h 5668297"/>
                <a:gd name="connsiteX169" fmla="*/ 204343 w 2749748"/>
                <a:gd name="connsiteY169" fmla="*/ 47384 h 5668297"/>
                <a:gd name="connsiteX170" fmla="*/ 236920 w 2749748"/>
                <a:gd name="connsiteY170" fmla="*/ 32577 h 5668297"/>
                <a:gd name="connsiteX171" fmla="*/ 273939 w 2749748"/>
                <a:gd name="connsiteY171" fmla="*/ 17769 h 5668297"/>
                <a:gd name="connsiteX172" fmla="*/ 310957 w 2749748"/>
                <a:gd name="connsiteY172" fmla="*/ 10365 h 5668297"/>
                <a:gd name="connsiteX173" fmla="*/ 349457 w 2749748"/>
                <a:gd name="connsiteY173" fmla="*/ 2962 h 56682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Lst>
              <a:rect l="l" t="t" r="r" b="b"/>
              <a:pathLst>
                <a:path w="2749748" h="5668297">
                  <a:moveTo>
                    <a:pt x="379072" y="119199"/>
                  </a:moveTo>
                  <a:lnTo>
                    <a:pt x="350937" y="125122"/>
                  </a:lnTo>
                  <a:lnTo>
                    <a:pt x="324284" y="132526"/>
                  </a:lnTo>
                  <a:lnTo>
                    <a:pt x="296150" y="141410"/>
                  </a:lnTo>
                  <a:lnTo>
                    <a:pt x="270977" y="154737"/>
                  </a:lnTo>
                  <a:lnTo>
                    <a:pt x="247285" y="169544"/>
                  </a:lnTo>
                  <a:lnTo>
                    <a:pt x="225074" y="184352"/>
                  </a:lnTo>
                  <a:lnTo>
                    <a:pt x="204343" y="203602"/>
                  </a:lnTo>
                  <a:lnTo>
                    <a:pt x="185094" y="224332"/>
                  </a:lnTo>
                  <a:lnTo>
                    <a:pt x="167325" y="246543"/>
                  </a:lnTo>
                  <a:lnTo>
                    <a:pt x="153998" y="271716"/>
                  </a:lnTo>
                  <a:lnTo>
                    <a:pt x="142152" y="296889"/>
                  </a:lnTo>
                  <a:lnTo>
                    <a:pt x="131787" y="323542"/>
                  </a:lnTo>
                  <a:lnTo>
                    <a:pt x="124383" y="351676"/>
                  </a:lnTo>
                  <a:lnTo>
                    <a:pt x="119941" y="381291"/>
                  </a:lnTo>
                  <a:lnTo>
                    <a:pt x="116979" y="410906"/>
                  </a:lnTo>
                  <a:lnTo>
                    <a:pt x="116979" y="5258871"/>
                  </a:lnTo>
                  <a:lnTo>
                    <a:pt x="119941" y="5288486"/>
                  </a:lnTo>
                  <a:lnTo>
                    <a:pt x="124383" y="5318101"/>
                  </a:lnTo>
                  <a:lnTo>
                    <a:pt x="131787" y="5346235"/>
                  </a:lnTo>
                  <a:lnTo>
                    <a:pt x="142152" y="5372888"/>
                  </a:lnTo>
                  <a:lnTo>
                    <a:pt x="153998" y="5398061"/>
                  </a:lnTo>
                  <a:lnTo>
                    <a:pt x="167325" y="5420272"/>
                  </a:lnTo>
                  <a:lnTo>
                    <a:pt x="185094" y="5442483"/>
                  </a:lnTo>
                  <a:lnTo>
                    <a:pt x="204343" y="5464695"/>
                  </a:lnTo>
                  <a:lnTo>
                    <a:pt x="225074" y="5482464"/>
                  </a:lnTo>
                  <a:lnTo>
                    <a:pt x="247285" y="5500233"/>
                  </a:lnTo>
                  <a:lnTo>
                    <a:pt x="270977" y="5515040"/>
                  </a:lnTo>
                  <a:lnTo>
                    <a:pt x="296150" y="5526886"/>
                  </a:lnTo>
                  <a:lnTo>
                    <a:pt x="324284" y="5537251"/>
                  </a:lnTo>
                  <a:lnTo>
                    <a:pt x="350937" y="5544655"/>
                  </a:lnTo>
                  <a:lnTo>
                    <a:pt x="379072" y="5547617"/>
                  </a:lnTo>
                  <a:lnTo>
                    <a:pt x="408686" y="5549097"/>
                  </a:lnTo>
                  <a:lnTo>
                    <a:pt x="2341062" y="5549097"/>
                  </a:lnTo>
                  <a:lnTo>
                    <a:pt x="2372158" y="5547617"/>
                  </a:lnTo>
                  <a:lnTo>
                    <a:pt x="2398811" y="5544655"/>
                  </a:lnTo>
                  <a:lnTo>
                    <a:pt x="2428426" y="5537251"/>
                  </a:lnTo>
                  <a:lnTo>
                    <a:pt x="2453598" y="5526886"/>
                  </a:lnTo>
                  <a:lnTo>
                    <a:pt x="2481733" y="5515040"/>
                  </a:lnTo>
                  <a:lnTo>
                    <a:pt x="2503944" y="5500233"/>
                  </a:lnTo>
                  <a:lnTo>
                    <a:pt x="2526155" y="5482464"/>
                  </a:lnTo>
                  <a:lnTo>
                    <a:pt x="2548366" y="5464695"/>
                  </a:lnTo>
                  <a:lnTo>
                    <a:pt x="2566135" y="5442483"/>
                  </a:lnTo>
                  <a:lnTo>
                    <a:pt x="2583904" y="5420272"/>
                  </a:lnTo>
                  <a:lnTo>
                    <a:pt x="2598712" y="5398061"/>
                  </a:lnTo>
                  <a:lnTo>
                    <a:pt x="2610558" y="5372888"/>
                  </a:lnTo>
                  <a:lnTo>
                    <a:pt x="2620923" y="5346235"/>
                  </a:lnTo>
                  <a:lnTo>
                    <a:pt x="2625365" y="5318101"/>
                  </a:lnTo>
                  <a:lnTo>
                    <a:pt x="2629808" y="5288486"/>
                  </a:lnTo>
                  <a:lnTo>
                    <a:pt x="2632769" y="5258871"/>
                  </a:lnTo>
                  <a:lnTo>
                    <a:pt x="2632769" y="410906"/>
                  </a:lnTo>
                  <a:lnTo>
                    <a:pt x="2629808" y="381291"/>
                  </a:lnTo>
                  <a:lnTo>
                    <a:pt x="2625365" y="351676"/>
                  </a:lnTo>
                  <a:lnTo>
                    <a:pt x="2620923" y="323542"/>
                  </a:lnTo>
                  <a:lnTo>
                    <a:pt x="2610558" y="296889"/>
                  </a:lnTo>
                  <a:lnTo>
                    <a:pt x="2598712" y="271716"/>
                  </a:lnTo>
                  <a:lnTo>
                    <a:pt x="2583904" y="246543"/>
                  </a:lnTo>
                  <a:lnTo>
                    <a:pt x="2566135" y="224332"/>
                  </a:lnTo>
                  <a:lnTo>
                    <a:pt x="2548366" y="203602"/>
                  </a:lnTo>
                  <a:lnTo>
                    <a:pt x="2526155" y="184352"/>
                  </a:lnTo>
                  <a:lnTo>
                    <a:pt x="2503944" y="169544"/>
                  </a:lnTo>
                  <a:lnTo>
                    <a:pt x="2481733" y="154737"/>
                  </a:lnTo>
                  <a:lnTo>
                    <a:pt x="2453598" y="141410"/>
                  </a:lnTo>
                  <a:lnTo>
                    <a:pt x="2428426" y="132526"/>
                  </a:lnTo>
                  <a:lnTo>
                    <a:pt x="2398811" y="125122"/>
                  </a:lnTo>
                  <a:lnTo>
                    <a:pt x="2372158" y="119199"/>
                  </a:lnTo>
                  <a:lnTo>
                    <a:pt x="2341062" y="119199"/>
                  </a:lnTo>
                  <a:lnTo>
                    <a:pt x="2129315" y="119199"/>
                  </a:lnTo>
                  <a:lnTo>
                    <a:pt x="2117469" y="119199"/>
                  </a:lnTo>
                  <a:lnTo>
                    <a:pt x="2107104" y="122161"/>
                  </a:lnTo>
                  <a:lnTo>
                    <a:pt x="2096738" y="126603"/>
                  </a:lnTo>
                  <a:lnTo>
                    <a:pt x="2089335" y="134007"/>
                  </a:lnTo>
                  <a:lnTo>
                    <a:pt x="2081931" y="141410"/>
                  </a:lnTo>
                  <a:lnTo>
                    <a:pt x="2077489" y="151776"/>
                  </a:lnTo>
                  <a:lnTo>
                    <a:pt x="2074527" y="162141"/>
                  </a:lnTo>
                  <a:lnTo>
                    <a:pt x="2074527" y="173987"/>
                  </a:lnTo>
                  <a:lnTo>
                    <a:pt x="2073046" y="188794"/>
                  </a:lnTo>
                  <a:lnTo>
                    <a:pt x="2073046" y="203602"/>
                  </a:lnTo>
                  <a:lnTo>
                    <a:pt x="2062681" y="231736"/>
                  </a:lnTo>
                  <a:lnTo>
                    <a:pt x="2050835" y="256909"/>
                  </a:lnTo>
                  <a:lnTo>
                    <a:pt x="2030105" y="279120"/>
                  </a:lnTo>
                  <a:lnTo>
                    <a:pt x="2007894" y="296889"/>
                  </a:lnTo>
                  <a:lnTo>
                    <a:pt x="1982721" y="311696"/>
                  </a:lnTo>
                  <a:lnTo>
                    <a:pt x="1956067" y="319100"/>
                  </a:lnTo>
                  <a:lnTo>
                    <a:pt x="1941260" y="320581"/>
                  </a:lnTo>
                  <a:lnTo>
                    <a:pt x="1924972" y="320581"/>
                  </a:lnTo>
                  <a:lnTo>
                    <a:pt x="824777" y="320581"/>
                  </a:lnTo>
                  <a:lnTo>
                    <a:pt x="809969" y="320581"/>
                  </a:lnTo>
                  <a:lnTo>
                    <a:pt x="795162" y="319100"/>
                  </a:lnTo>
                  <a:lnTo>
                    <a:pt x="767027" y="311696"/>
                  </a:lnTo>
                  <a:lnTo>
                    <a:pt x="741855" y="296889"/>
                  </a:lnTo>
                  <a:lnTo>
                    <a:pt x="719643" y="279120"/>
                  </a:lnTo>
                  <a:lnTo>
                    <a:pt x="701874" y="256909"/>
                  </a:lnTo>
                  <a:lnTo>
                    <a:pt x="687067" y="231736"/>
                  </a:lnTo>
                  <a:lnTo>
                    <a:pt x="679663" y="203602"/>
                  </a:lnTo>
                  <a:lnTo>
                    <a:pt x="678183" y="188794"/>
                  </a:lnTo>
                  <a:lnTo>
                    <a:pt x="678183" y="173987"/>
                  </a:lnTo>
                  <a:lnTo>
                    <a:pt x="675221" y="162141"/>
                  </a:lnTo>
                  <a:lnTo>
                    <a:pt x="672260" y="151776"/>
                  </a:lnTo>
                  <a:lnTo>
                    <a:pt x="667817" y="141410"/>
                  </a:lnTo>
                  <a:lnTo>
                    <a:pt x="660414" y="134007"/>
                  </a:lnTo>
                  <a:lnTo>
                    <a:pt x="653010" y="126603"/>
                  </a:lnTo>
                  <a:lnTo>
                    <a:pt x="642645" y="122161"/>
                  </a:lnTo>
                  <a:lnTo>
                    <a:pt x="632279" y="119199"/>
                  </a:lnTo>
                  <a:lnTo>
                    <a:pt x="623395" y="119199"/>
                  </a:lnTo>
                  <a:lnTo>
                    <a:pt x="408686" y="119199"/>
                  </a:lnTo>
                  <a:close/>
                  <a:moveTo>
                    <a:pt x="389437" y="0"/>
                  </a:moveTo>
                  <a:lnTo>
                    <a:pt x="2361792" y="0"/>
                  </a:lnTo>
                  <a:lnTo>
                    <a:pt x="2401772" y="2962"/>
                  </a:lnTo>
                  <a:lnTo>
                    <a:pt x="2441752" y="10365"/>
                  </a:lnTo>
                  <a:lnTo>
                    <a:pt x="2478771" y="17769"/>
                  </a:lnTo>
                  <a:lnTo>
                    <a:pt x="2512828" y="32577"/>
                  </a:lnTo>
                  <a:lnTo>
                    <a:pt x="2548366" y="47384"/>
                  </a:lnTo>
                  <a:lnTo>
                    <a:pt x="2577981" y="68114"/>
                  </a:lnTo>
                  <a:lnTo>
                    <a:pt x="2607596" y="90326"/>
                  </a:lnTo>
                  <a:lnTo>
                    <a:pt x="2635730" y="115498"/>
                  </a:lnTo>
                  <a:lnTo>
                    <a:pt x="2660903" y="142152"/>
                  </a:lnTo>
                  <a:lnTo>
                    <a:pt x="2683114" y="173247"/>
                  </a:lnTo>
                  <a:lnTo>
                    <a:pt x="2702364" y="204343"/>
                  </a:lnTo>
                  <a:lnTo>
                    <a:pt x="2720133" y="239881"/>
                  </a:lnTo>
                  <a:lnTo>
                    <a:pt x="2731979" y="273938"/>
                  </a:lnTo>
                  <a:lnTo>
                    <a:pt x="2742344" y="312438"/>
                  </a:lnTo>
                  <a:lnTo>
                    <a:pt x="2748267" y="349456"/>
                  </a:lnTo>
                  <a:lnTo>
                    <a:pt x="2749748" y="389436"/>
                  </a:lnTo>
                  <a:lnTo>
                    <a:pt x="2749748" y="5281822"/>
                  </a:lnTo>
                  <a:lnTo>
                    <a:pt x="2748267" y="5321803"/>
                  </a:lnTo>
                  <a:lnTo>
                    <a:pt x="2742344" y="5358821"/>
                  </a:lnTo>
                  <a:lnTo>
                    <a:pt x="2731979" y="5395840"/>
                  </a:lnTo>
                  <a:lnTo>
                    <a:pt x="2720133" y="5431378"/>
                  </a:lnTo>
                  <a:lnTo>
                    <a:pt x="2702364" y="5465435"/>
                  </a:lnTo>
                  <a:lnTo>
                    <a:pt x="2683114" y="5498011"/>
                  </a:lnTo>
                  <a:lnTo>
                    <a:pt x="2660903" y="5527626"/>
                  </a:lnTo>
                  <a:lnTo>
                    <a:pt x="2635730" y="5555761"/>
                  </a:lnTo>
                  <a:lnTo>
                    <a:pt x="2607596" y="5580933"/>
                  </a:lnTo>
                  <a:lnTo>
                    <a:pt x="2577981" y="5603144"/>
                  </a:lnTo>
                  <a:lnTo>
                    <a:pt x="2548366" y="5622394"/>
                  </a:lnTo>
                  <a:lnTo>
                    <a:pt x="2512828" y="5637202"/>
                  </a:lnTo>
                  <a:lnTo>
                    <a:pt x="2478771" y="5650528"/>
                  </a:lnTo>
                  <a:lnTo>
                    <a:pt x="2441752" y="5660894"/>
                  </a:lnTo>
                  <a:lnTo>
                    <a:pt x="2401772" y="5668297"/>
                  </a:lnTo>
                  <a:lnTo>
                    <a:pt x="2361792" y="5668297"/>
                  </a:lnTo>
                  <a:lnTo>
                    <a:pt x="389437" y="5668297"/>
                  </a:lnTo>
                  <a:lnTo>
                    <a:pt x="349457" y="5668297"/>
                  </a:lnTo>
                  <a:lnTo>
                    <a:pt x="310957" y="5660894"/>
                  </a:lnTo>
                  <a:lnTo>
                    <a:pt x="273939" y="5650528"/>
                  </a:lnTo>
                  <a:lnTo>
                    <a:pt x="236920" y="5637202"/>
                  </a:lnTo>
                  <a:lnTo>
                    <a:pt x="204343" y="5622394"/>
                  </a:lnTo>
                  <a:lnTo>
                    <a:pt x="171767" y="5603144"/>
                  </a:lnTo>
                  <a:lnTo>
                    <a:pt x="142152" y="5580933"/>
                  </a:lnTo>
                  <a:lnTo>
                    <a:pt x="115499" y="5555761"/>
                  </a:lnTo>
                  <a:lnTo>
                    <a:pt x="90326" y="5527626"/>
                  </a:lnTo>
                  <a:lnTo>
                    <a:pt x="68115" y="5498011"/>
                  </a:lnTo>
                  <a:lnTo>
                    <a:pt x="47384" y="5465435"/>
                  </a:lnTo>
                  <a:lnTo>
                    <a:pt x="29615" y="5431378"/>
                  </a:lnTo>
                  <a:lnTo>
                    <a:pt x="17769" y="5395840"/>
                  </a:lnTo>
                  <a:lnTo>
                    <a:pt x="7404" y="5358821"/>
                  </a:lnTo>
                  <a:lnTo>
                    <a:pt x="2962" y="5321803"/>
                  </a:lnTo>
                  <a:lnTo>
                    <a:pt x="0" y="5281822"/>
                  </a:lnTo>
                  <a:lnTo>
                    <a:pt x="0" y="389436"/>
                  </a:lnTo>
                  <a:lnTo>
                    <a:pt x="2962" y="349456"/>
                  </a:lnTo>
                  <a:lnTo>
                    <a:pt x="7404" y="312438"/>
                  </a:lnTo>
                  <a:lnTo>
                    <a:pt x="17769" y="273938"/>
                  </a:lnTo>
                  <a:lnTo>
                    <a:pt x="29615" y="239881"/>
                  </a:lnTo>
                  <a:lnTo>
                    <a:pt x="47384" y="204343"/>
                  </a:lnTo>
                  <a:lnTo>
                    <a:pt x="68115" y="173247"/>
                  </a:lnTo>
                  <a:lnTo>
                    <a:pt x="90326" y="142152"/>
                  </a:lnTo>
                  <a:lnTo>
                    <a:pt x="115499" y="115498"/>
                  </a:lnTo>
                  <a:lnTo>
                    <a:pt x="142152" y="90326"/>
                  </a:lnTo>
                  <a:lnTo>
                    <a:pt x="171767" y="68114"/>
                  </a:lnTo>
                  <a:lnTo>
                    <a:pt x="204343" y="47384"/>
                  </a:lnTo>
                  <a:lnTo>
                    <a:pt x="236920" y="32577"/>
                  </a:lnTo>
                  <a:lnTo>
                    <a:pt x="273939" y="17769"/>
                  </a:lnTo>
                  <a:lnTo>
                    <a:pt x="310957" y="10365"/>
                  </a:lnTo>
                  <a:lnTo>
                    <a:pt x="349457" y="2962"/>
                  </a:lnTo>
                  <a:close/>
                </a:path>
              </a:pathLst>
            </a:custGeom>
            <a:gradFill>
              <a:gsLst>
                <a:gs pos="0">
                  <a:srgbClr val="000000"/>
                </a:gs>
                <a:gs pos="100000">
                  <a:srgbClr val="000000"/>
                </a:gs>
                <a:gs pos="50000">
                  <a:srgbClr val="333333"/>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noAutofit/>
            </a:bodyPr>
            <a:lstStyle/>
            <a:p>
              <a:endParaRPr lang="en-US"/>
            </a:p>
          </p:txBody>
        </p:sp>
        <p:sp>
          <p:nvSpPr>
            <p:cNvPr id="72" name="Freeform 10">
              <a:extLst>
                <a:ext uri="{FF2B5EF4-FFF2-40B4-BE49-F238E27FC236}">
                  <a16:creationId xmlns:a16="http://schemas.microsoft.com/office/drawing/2014/main" id="{608971AF-93FB-4B16-B3B8-A29AB3194612}"/>
                </a:ext>
              </a:extLst>
            </p:cNvPr>
            <p:cNvSpPr>
              <a:spLocks/>
            </p:cNvSpPr>
            <p:nvPr/>
          </p:nvSpPr>
          <p:spPr bwMode="auto">
            <a:xfrm>
              <a:off x="9354216" y="647418"/>
              <a:ext cx="233958" cy="5564645"/>
            </a:xfrm>
            <a:custGeom>
              <a:avLst/>
              <a:gdLst>
                <a:gd name="T0" fmla="*/ 0 w 158"/>
                <a:gd name="T1" fmla="*/ 0 h 3758"/>
                <a:gd name="T2" fmla="*/ 29 w 158"/>
                <a:gd name="T3" fmla="*/ 25 h 3758"/>
                <a:gd name="T4" fmla="*/ 54 w 158"/>
                <a:gd name="T5" fmla="*/ 52 h 3758"/>
                <a:gd name="T6" fmla="*/ 77 w 158"/>
                <a:gd name="T7" fmla="*/ 82 h 3758"/>
                <a:gd name="T8" fmla="*/ 96 w 158"/>
                <a:gd name="T9" fmla="*/ 116 h 3758"/>
                <a:gd name="T10" fmla="*/ 111 w 158"/>
                <a:gd name="T11" fmla="*/ 151 h 3758"/>
                <a:gd name="T12" fmla="*/ 123 w 158"/>
                <a:gd name="T13" fmla="*/ 188 h 3758"/>
                <a:gd name="T14" fmla="*/ 129 w 158"/>
                <a:gd name="T15" fmla="*/ 227 h 3758"/>
                <a:gd name="T16" fmla="*/ 133 w 158"/>
                <a:gd name="T17" fmla="*/ 267 h 3758"/>
                <a:gd name="T18" fmla="*/ 133 w 158"/>
                <a:gd name="T19" fmla="*/ 3490 h 3758"/>
                <a:gd name="T20" fmla="*/ 129 w 158"/>
                <a:gd name="T21" fmla="*/ 3531 h 3758"/>
                <a:gd name="T22" fmla="*/ 123 w 158"/>
                <a:gd name="T23" fmla="*/ 3569 h 3758"/>
                <a:gd name="T24" fmla="*/ 111 w 158"/>
                <a:gd name="T25" fmla="*/ 3607 h 3758"/>
                <a:gd name="T26" fmla="*/ 96 w 158"/>
                <a:gd name="T27" fmla="*/ 3642 h 3758"/>
                <a:gd name="T28" fmla="*/ 77 w 158"/>
                <a:gd name="T29" fmla="*/ 3675 h 3758"/>
                <a:gd name="T30" fmla="*/ 54 w 158"/>
                <a:gd name="T31" fmla="*/ 3706 h 3758"/>
                <a:gd name="T32" fmla="*/ 29 w 158"/>
                <a:gd name="T33" fmla="*/ 3733 h 3758"/>
                <a:gd name="T34" fmla="*/ 0 w 158"/>
                <a:gd name="T35" fmla="*/ 3758 h 3758"/>
                <a:gd name="T36" fmla="*/ 17 w 158"/>
                <a:gd name="T37" fmla="*/ 3751 h 3758"/>
                <a:gd name="T38" fmla="*/ 49 w 158"/>
                <a:gd name="T39" fmla="*/ 3733 h 3758"/>
                <a:gd name="T40" fmla="*/ 77 w 158"/>
                <a:gd name="T41" fmla="*/ 3711 h 3758"/>
                <a:gd name="T42" fmla="*/ 103 w 158"/>
                <a:gd name="T43" fmla="*/ 3684 h 3758"/>
                <a:gd name="T44" fmla="*/ 124 w 158"/>
                <a:gd name="T45" fmla="*/ 3655 h 3758"/>
                <a:gd name="T46" fmla="*/ 140 w 158"/>
                <a:gd name="T47" fmla="*/ 3622 h 3758"/>
                <a:gd name="T48" fmla="*/ 151 w 158"/>
                <a:gd name="T49" fmla="*/ 3586 h 3758"/>
                <a:gd name="T50" fmla="*/ 158 w 158"/>
                <a:gd name="T51" fmla="*/ 3549 h 3758"/>
                <a:gd name="T52" fmla="*/ 158 w 158"/>
                <a:gd name="T53" fmla="*/ 227 h 3758"/>
                <a:gd name="T54" fmla="*/ 158 w 158"/>
                <a:gd name="T55" fmla="*/ 208 h 3758"/>
                <a:gd name="T56" fmla="*/ 151 w 158"/>
                <a:gd name="T57" fmla="*/ 170 h 3758"/>
                <a:gd name="T58" fmla="*/ 140 w 158"/>
                <a:gd name="T59" fmla="*/ 134 h 3758"/>
                <a:gd name="T60" fmla="*/ 124 w 158"/>
                <a:gd name="T61" fmla="*/ 102 h 3758"/>
                <a:gd name="T62" fmla="*/ 103 w 158"/>
                <a:gd name="T63" fmla="*/ 72 h 3758"/>
                <a:gd name="T64" fmla="*/ 77 w 158"/>
                <a:gd name="T65" fmla="*/ 47 h 3758"/>
                <a:gd name="T66" fmla="*/ 49 w 158"/>
                <a:gd name="T67" fmla="*/ 25 h 3758"/>
                <a:gd name="T68" fmla="*/ 17 w 158"/>
                <a:gd name="T69" fmla="*/ 7 h 3758"/>
                <a:gd name="T70" fmla="*/ 0 w 158"/>
                <a:gd name="T71" fmla="*/ 0 h 37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158" h="3758">
                  <a:moveTo>
                    <a:pt x="0" y="0"/>
                  </a:moveTo>
                  <a:lnTo>
                    <a:pt x="0" y="0"/>
                  </a:lnTo>
                  <a:lnTo>
                    <a:pt x="13" y="12"/>
                  </a:lnTo>
                  <a:lnTo>
                    <a:pt x="29" y="25"/>
                  </a:lnTo>
                  <a:lnTo>
                    <a:pt x="42" y="38"/>
                  </a:lnTo>
                  <a:lnTo>
                    <a:pt x="54" y="52"/>
                  </a:lnTo>
                  <a:lnTo>
                    <a:pt x="66" y="67"/>
                  </a:lnTo>
                  <a:lnTo>
                    <a:pt x="77" y="82"/>
                  </a:lnTo>
                  <a:lnTo>
                    <a:pt x="87" y="99"/>
                  </a:lnTo>
                  <a:lnTo>
                    <a:pt x="96" y="116"/>
                  </a:lnTo>
                  <a:lnTo>
                    <a:pt x="104" y="133"/>
                  </a:lnTo>
                  <a:lnTo>
                    <a:pt x="111" y="151"/>
                  </a:lnTo>
                  <a:lnTo>
                    <a:pt x="118" y="170"/>
                  </a:lnTo>
                  <a:lnTo>
                    <a:pt x="123" y="188"/>
                  </a:lnTo>
                  <a:lnTo>
                    <a:pt x="128" y="207"/>
                  </a:lnTo>
                  <a:lnTo>
                    <a:pt x="129" y="227"/>
                  </a:lnTo>
                  <a:lnTo>
                    <a:pt x="131" y="247"/>
                  </a:lnTo>
                  <a:lnTo>
                    <a:pt x="133" y="267"/>
                  </a:lnTo>
                  <a:lnTo>
                    <a:pt x="133" y="3490"/>
                  </a:lnTo>
                  <a:lnTo>
                    <a:pt x="133" y="3490"/>
                  </a:lnTo>
                  <a:lnTo>
                    <a:pt x="131" y="3511"/>
                  </a:lnTo>
                  <a:lnTo>
                    <a:pt x="129" y="3531"/>
                  </a:lnTo>
                  <a:lnTo>
                    <a:pt x="128" y="3549"/>
                  </a:lnTo>
                  <a:lnTo>
                    <a:pt x="123" y="3569"/>
                  </a:lnTo>
                  <a:lnTo>
                    <a:pt x="118" y="3588"/>
                  </a:lnTo>
                  <a:lnTo>
                    <a:pt x="111" y="3607"/>
                  </a:lnTo>
                  <a:lnTo>
                    <a:pt x="104" y="3625"/>
                  </a:lnTo>
                  <a:lnTo>
                    <a:pt x="96" y="3642"/>
                  </a:lnTo>
                  <a:lnTo>
                    <a:pt x="87" y="3659"/>
                  </a:lnTo>
                  <a:lnTo>
                    <a:pt x="77" y="3675"/>
                  </a:lnTo>
                  <a:lnTo>
                    <a:pt x="66" y="3691"/>
                  </a:lnTo>
                  <a:lnTo>
                    <a:pt x="54" y="3706"/>
                  </a:lnTo>
                  <a:lnTo>
                    <a:pt x="42" y="3719"/>
                  </a:lnTo>
                  <a:lnTo>
                    <a:pt x="29" y="3733"/>
                  </a:lnTo>
                  <a:lnTo>
                    <a:pt x="13" y="3746"/>
                  </a:lnTo>
                  <a:lnTo>
                    <a:pt x="0" y="3758"/>
                  </a:lnTo>
                  <a:lnTo>
                    <a:pt x="0" y="3758"/>
                  </a:lnTo>
                  <a:lnTo>
                    <a:pt x="17" y="3751"/>
                  </a:lnTo>
                  <a:lnTo>
                    <a:pt x="34" y="3743"/>
                  </a:lnTo>
                  <a:lnTo>
                    <a:pt x="49" y="3733"/>
                  </a:lnTo>
                  <a:lnTo>
                    <a:pt x="64" y="3723"/>
                  </a:lnTo>
                  <a:lnTo>
                    <a:pt x="77" y="3711"/>
                  </a:lnTo>
                  <a:lnTo>
                    <a:pt x="91" y="3699"/>
                  </a:lnTo>
                  <a:lnTo>
                    <a:pt x="103" y="3684"/>
                  </a:lnTo>
                  <a:lnTo>
                    <a:pt x="114" y="3670"/>
                  </a:lnTo>
                  <a:lnTo>
                    <a:pt x="124" y="3655"/>
                  </a:lnTo>
                  <a:lnTo>
                    <a:pt x="133" y="3638"/>
                  </a:lnTo>
                  <a:lnTo>
                    <a:pt x="140" y="3622"/>
                  </a:lnTo>
                  <a:lnTo>
                    <a:pt x="146" y="3605"/>
                  </a:lnTo>
                  <a:lnTo>
                    <a:pt x="151" y="3586"/>
                  </a:lnTo>
                  <a:lnTo>
                    <a:pt x="155" y="3568"/>
                  </a:lnTo>
                  <a:lnTo>
                    <a:pt x="158" y="3549"/>
                  </a:lnTo>
                  <a:lnTo>
                    <a:pt x="158" y="3531"/>
                  </a:lnTo>
                  <a:lnTo>
                    <a:pt x="158" y="227"/>
                  </a:lnTo>
                  <a:lnTo>
                    <a:pt x="158" y="227"/>
                  </a:lnTo>
                  <a:lnTo>
                    <a:pt x="158" y="208"/>
                  </a:lnTo>
                  <a:lnTo>
                    <a:pt x="155" y="188"/>
                  </a:lnTo>
                  <a:lnTo>
                    <a:pt x="151" y="170"/>
                  </a:lnTo>
                  <a:lnTo>
                    <a:pt x="146" y="153"/>
                  </a:lnTo>
                  <a:lnTo>
                    <a:pt x="140" y="134"/>
                  </a:lnTo>
                  <a:lnTo>
                    <a:pt x="133" y="118"/>
                  </a:lnTo>
                  <a:lnTo>
                    <a:pt x="124" y="102"/>
                  </a:lnTo>
                  <a:lnTo>
                    <a:pt x="114" y="87"/>
                  </a:lnTo>
                  <a:lnTo>
                    <a:pt x="103" y="72"/>
                  </a:lnTo>
                  <a:lnTo>
                    <a:pt x="91" y="59"/>
                  </a:lnTo>
                  <a:lnTo>
                    <a:pt x="77" y="47"/>
                  </a:lnTo>
                  <a:lnTo>
                    <a:pt x="64" y="35"/>
                  </a:lnTo>
                  <a:lnTo>
                    <a:pt x="49" y="25"/>
                  </a:lnTo>
                  <a:lnTo>
                    <a:pt x="34" y="15"/>
                  </a:lnTo>
                  <a:lnTo>
                    <a:pt x="17" y="7"/>
                  </a:lnTo>
                  <a:lnTo>
                    <a:pt x="0" y="0"/>
                  </a:lnTo>
                  <a:lnTo>
                    <a:pt x="0" y="0"/>
                  </a:lnTo>
                  <a:close/>
                </a:path>
              </a:pathLst>
            </a:custGeom>
            <a:gradFill flip="none" rotWithShape="1">
              <a:gsLst>
                <a:gs pos="89000">
                  <a:schemeClr val="bg1">
                    <a:alpha val="43000"/>
                  </a:schemeClr>
                </a:gs>
                <a:gs pos="100000">
                  <a:schemeClr val="bg1">
                    <a:alpha val="0"/>
                  </a:schemeClr>
                </a:gs>
              </a:gsLst>
              <a:path path="circle">
                <a:fillToRect l="50000" t="50000" r="50000" b="50000"/>
              </a:path>
              <a:tileRect/>
            </a:gra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3" name="Freeform 11">
              <a:extLst>
                <a:ext uri="{FF2B5EF4-FFF2-40B4-BE49-F238E27FC236}">
                  <a16:creationId xmlns:a16="http://schemas.microsoft.com/office/drawing/2014/main" id="{288ADC6C-9861-4325-A2E3-D6230A51D455}"/>
                </a:ext>
              </a:extLst>
            </p:cNvPr>
            <p:cNvSpPr>
              <a:spLocks/>
            </p:cNvSpPr>
            <p:nvPr/>
          </p:nvSpPr>
          <p:spPr bwMode="auto">
            <a:xfrm>
              <a:off x="6897657" y="647418"/>
              <a:ext cx="236919" cy="5564645"/>
            </a:xfrm>
            <a:custGeom>
              <a:avLst/>
              <a:gdLst>
                <a:gd name="T0" fmla="*/ 160 w 160"/>
                <a:gd name="T1" fmla="*/ 3758 h 3758"/>
                <a:gd name="T2" fmla="*/ 130 w 160"/>
                <a:gd name="T3" fmla="*/ 3733 h 3758"/>
                <a:gd name="T4" fmla="*/ 105 w 160"/>
                <a:gd name="T5" fmla="*/ 3706 h 3758"/>
                <a:gd name="T6" fmla="*/ 81 w 160"/>
                <a:gd name="T7" fmla="*/ 3675 h 3758"/>
                <a:gd name="T8" fmla="*/ 63 w 160"/>
                <a:gd name="T9" fmla="*/ 3642 h 3758"/>
                <a:gd name="T10" fmla="*/ 47 w 160"/>
                <a:gd name="T11" fmla="*/ 3607 h 3758"/>
                <a:gd name="T12" fmla="*/ 36 w 160"/>
                <a:gd name="T13" fmla="*/ 3569 h 3758"/>
                <a:gd name="T14" fmla="*/ 29 w 160"/>
                <a:gd name="T15" fmla="*/ 3531 h 3758"/>
                <a:gd name="T16" fmla="*/ 26 w 160"/>
                <a:gd name="T17" fmla="*/ 3490 h 3758"/>
                <a:gd name="T18" fmla="*/ 26 w 160"/>
                <a:gd name="T19" fmla="*/ 267 h 3758"/>
                <a:gd name="T20" fmla="*/ 29 w 160"/>
                <a:gd name="T21" fmla="*/ 227 h 3758"/>
                <a:gd name="T22" fmla="*/ 36 w 160"/>
                <a:gd name="T23" fmla="*/ 188 h 3758"/>
                <a:gd name="T24" fmla="*/ 47 w 160"/>
                <a:gd name="T25" fmla="*/ 151 h 3758"/>
                <a:gd name="T26" fmla="*/ 63 w 160"/>
                <a:gd name="T27" fmla="*/ 116 h 3758"/>
                <a:gd name="T28" fmla="*/ 81 w 160"/>
                <a:gd name="T29" fmla="*/ 82 h 3758"/>
                <a:gd name="T30" fmla="*/ 105 w 160"/>
                <a:gd name="T31" fmla="*/ 52 h 3758"/>
                <a:gd name="T32" fmla="*/ 130 w 160"/>
                <a:gd name="T33" fmla="*/ 25 h 3758"/>
                <a:gd name="T34" fmla="*/ 160 w 160"/>
                <a:gd name="T35" fmla="*/ 0 h 3758"/>
                <a:gd name="T36" fmla="*/ 142 w 160"/>
                <a:gd name="T37" fmla="*/ 7 h 3758"/>
                <a:gd name="T38" fmla="*/ 110 w 160"/>
                <a:gd name="T39" fmla="*/ 25 h 3758"/>
                <a:gd name="T40" fmla="*/ 81 w 160"/>
                <a:gd name="T41" fmla="*/ 47 h 3758"/>
                <a:gd name="T42" fmla="*/ 56 w 160"/>
                <a:gd name="T43" fmla="*/ 72 h 3758"/>
                <a:gd name="T44" fmla="*/ 36 w 160"/>
                <a:gd name="T45" fmla="*/ 102 h 3758"/>
                <a:gd name="T46" fmla="*/ 19 w 160"/>
                <a:gd name="T47" fmla="*/ 134 h 3758"/>
                <a:gd name="T48" fmla="*/ 7 w 160"/>
                <a:gd name="T49" fmla="*/ 170 h 3758"/>
                <a:gd name="T50" fmla="*/ 0 w 160"/>
                <a:gd name="T51" fmla="*/ 208 h 3758"/>
                <a:gd name="T52" fmla="*/ 0 w 160"/>
                <a:gd name="T53" fmla="*/ 3531 h 3758"/>
                <a:gd name="T54" fmla="*/ 0 w 160"/>
                <a:gd name="T55" fmla="*/ 3549 h 3758"/>
                <a:gd name="T56" fmla="*/ 7 w 160"/>
                <a:gd name="T57" fmla="*/ 3586 h 3758"/>
                <a:gd name="T58" fmla="*/ 19 w 160"/>
                <a:gd name="T59" fmla="*/ 3622 h 3758"/>
                <a:gd name="T60" fmla="*/ 36 w 160"/>
                <a:gd name="T61" fmla="*/ 3655 h 3758"/>
                <a:gd name="T62" fmla="*/ 56 w 160"/>
                <a:gd name="T63" fmla="*/ 3684 h 3758"/>
                <a:gd name="T64" fmla="*/ 81 w 160"/>
                <a:gd name="T65" fmla="*/ 3711 h 3758"/>
                <a:gd name="T66" fmla="*/ 110 w 160"/>
                <a:gd name="T67" fmla="*/ 3733 h 3758"/>
                <a:gd name="T68" fmla="*/ 142 w 160"/>
                <a:gd name="T69" fmla="*/ 3751 h 3758"/>
                <a:gd name="T70" fmla="*/ 160 w 160"/>
                <a:gd name="T71" fmla="*/ 3758 h 37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160" h="3758">
                  <a:moveTo>
                    <a:pt x="160" y="3758"/>
                  </a:moveTo>
                  <a:lnTo>
                    <a:pt x="160" y="3758"/>
                  </a:lnTo>
                  <a:lnTo>
                    <a:pt x="145" y="3746"/>
                  </a:lnTo>
                  <a:lnTo>
                    <a:pt x="130" y="3733"/>
                  </a:lnTo>
                  <a:lnTo>
                    <a:pt x="116" y="3719"/>
                  </a:lnTo>
                  <a:lnTo>
                    <a:pt x="105" y="3706"/>
                  </a:lnTo>
                  <a:lnTo>
                    <a:pt x="93" y="3691"/>
                  </a:lnTo>
                  <a:lnTo>
                    <a:pt x="81" y="3675"/>
                  </a:lnTo>
                  <a:lnTo>
                    <a:pt x="71" y="3659"/>
                  </a:lnTo>
                  <a:lnTo>
                    <a:pt x="63" y="3642"/>
                  </a:lnTo>
                  <a:lnTo>
                    <a:pt x="54" y="3625"/>
                  </a:lnTo>
                  <a:lnTo>
                    <a:pt x="47" y="3607"/>
                  </a:lnTo>
                  <a:lnTo>
                    <a:pt x="41" y="3588"/>
                  </a:lnTo>
                  <a:lnTo>
                    <a:pt x="36" y="3569"/>
                  </a:lnTo>
                  <a:lnTo>
                    <a:pt x="32" y="3549"/>
                  </a:lnTo>
                  <a:lnTo>
                    <a:pt x="29" y="3531"/>
                  </a:lnTo>
                  <a:lnTo>
                    <a:pt x="27" y="3511"/>
                  </a:lnTo>
                  <a:lnTo>
                    <a:pt x="26" y="3490"/>
                  </a:lnTo>
                  <a:lnTo>
                    <a:pt x="26" y="267"/>
                  </a:lnTo>
                  <a:lnTo>
                    <a:pt x="26" y="267"/>
                  </a:lnTo>
                  <a:lnTo>
                    <a:pt x="27" y="247"/>
                  </a:lnTo>
                  <a:lnTo>
                    <a:pt x="29" y="227"/>
                  </a:lnTo>
                  <a:lnTo>
                    <a:pt x="32" y="207"/>
                  </a:lnTo>
                  <a:lnTo>
                    <a:pt x="36" y="188"/>
                  </a:lnTo>
                  <a:lnTo>
                    <a:pt x="41" y="170"/>
                  </a:lnTo>
                  <a:lnTo>
                    <a:pt x="47" y="151"/>
                  </a:lnTo>
                  <a:lnTo>
                    <a:pt x="54" y="133"/>
                  </a:lnTo>
                  <a:lnTo>
                    <a:pt x="63" y="116"/>
                  </a:lnTo>
                  <a:lnTo>
                    <a:pt x="71" y="99"/>
                  </a:lnTo>
                  <a:lnTo>
                    <a:pt x="81" y="82"/>
                  </a:lnTo>
                  <a:lnTo>
                    <a:pt x="93" y="67"/>
                  </a:lnTo>
                  <a:lnTo>
                    <a:pt x="105" y="52"/>
                  </a:lnTo>
                  <a:lnTo>
                    <a:pt x="116" y="38"/>
                  </a:lnTo>
                  <a:lnTo>
                    <a:pt x="130" y="25"/>
                  </a:lnTo>
                  <a:lnTo>
                    <a:pt x="145" y="12"/>
                  </a:lnTo>
                  <a:lnTo>
                    <a:pt x="160" y="0"/>
                  </a:lnTo>
                  <a:lnTo>
                    <a:pt x="160" y="0"/>
                  </a:lnTo>
                  <a:lnTo>
                    <a:pt x="142" y="7"/>
                  </a:lnTo>
                  <a:lnTo>
                    <a:pt x="126" y="15"/>
                  </a:lnTo>
                  <a:lnTo>
                    <a:pt x="110" y="25"/>
                  </a:lnTo>
                  <a:lnTo>
                    <a:pt x="96" y="35"/>
                  </a:lnTo>
                  <a:lnTo>
                    <a:pt x="81" y="47"/>
                  </a:lnTo>
                  <a:lnTo>
                    <a:pt x="68" y="59"/>
                  </a:lnTo>
                  <a:lnTo>
                    <a:pt x="56" y="72"/>
                  </a:lnTo>
                  <a:lnTo>
                    <a:pt x="46" y="87"/>
                  </a:lnTo>
                  <a:lnTo>
                    <a:pt x="36" y="102"/>
                  </a:lnTo>
                  <a:lnTo>
                    <a:pt x="26" y="118"/>
                  </a:lnTo>
                  <a:lnTo>
                    <a:pt x="19" y="134"/>
                  </a:lnTo>
                  <a:lnTo>
                    <a:pt x="12" y="153"/>
                  </a:lnTo>
                  <a:lnTo>
                    <a:pt x="7" y="170"/>
                  </a:lnTo>
                  <a:lnTo>
                    <a:pt x="4" y="188"/>
                  </a:lnTo>
                  <a:lnTo>
                    <a:pt x="0" y="208"/>
                  </a:lnTo>
                  <a:lnTo>
                    <a:pt x="0" y="227"/>
                  </a:lnTo>
                  <a:lnTo>
                    <a:pt x="0" y="3531"/>
                  </a:lnTo>
                  <a:lnTo>
                    <a:pt x="0" y="3531"/>
                  </a:lnTo>
                  <a:lnTo>
                    <a:pt x="0" y="3549"/>
                  </a:lnTo>
                  <a:lnTo>
                    <a:pt x="4" y="3568"/>
                  </a:lnTo>
                  <a:lnTo>
                    <a:pt x="7" y="3586"/>
                  </a:lnTo>
                  <a:lnTo>
                    <a:pt x="12" y="3605"/>
                  </a:lnTo>
                  <a:lnTo>
                    <a:pt x="19" y="3622"/>
                  </a:lnTo>
                  <a:lnTo>
                    <a:pt x="26" y="3638"/>
                  </a:lnTo>
                  <a:lnTo>
                    <a:pt x="36" y="3655"/>
                  </a:lnTo>
                  <a:lnTo>
                    <a:pt x="46" y="3670"/>
                  </a:lnTo>
                  <a:lnTo>
                    <a:pt x="56" y="3684"/>
                  </a:lnTo>
                  <a:lnTo>
                    <a:pt x="68" y="3699"/>
                  </a:lnTo>
                  <a:lnTo>
                    <a:pt x="81" y="3711"/>
                  </a:lnTo>
                  <a:lnTo>
                    <a:pt x="96" y="3723"/>
                  </a:lnTo>
                  <a:lnTo>
                    <a:pt x="110" y="3733"/>
                  </a:lnTo>
                  <a:lnTo>
                    <a:pt x="126" y="3743"/>
                  </a:lnTo>
                  <a:lnTo>
                    <a:pt x="142" y="3751"/>
                  </a:lnTo>
                  <a:lnTo>
                    <a:pt x="160" y="3758"/>
                  </a:lnTo>
                  <a:lnTo>
                    <a:pt x="160" y="3758"/>
                  </a:lnTo>
                  <a:close/>
                </a:path>
              </a:pathLst>
            </a:custGeom>
            <a:gradFill flip="none" rotWithShape="1">
              <a:gsLst>
                <a:gs pos="89000">
                  <a:schemeClr val="bg1">
                    <a:alpha val="43000"/>
                  </a:schemeClr>
                </a:gs>
                <a:gs pos="100000">
                  <a:schemeClr val="bg1">
                    <a:alpha val="0"/>
                  </a:schemeClr>
                </a:gs>
              </a:gsLst>
              <a:path path="circle">
                <a:fillToRect l="50000" t="50000" r="50000" b="50000"/>
              </a:path>
              <a:tileRect/>
            </a:gra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4" name="Freeform 12">
              <a:extLst>
                <a:ext uri="{FF2B5EF4-FFF2-40B4-BE49-F238E27FC236}">
                  <a16:creationId xmlns:a16="http://schemas.microsoft.com/office/drawing/2014/main" id="{7AD811D7-3D61-44E4-9D40-DBC14CA5D1F7}"/>
                </a:ext>
              </a:extLst>
            </p:cNvPr>
            <p:cNvSpPr>
              <a:spLocks/>
            </p:cNvSpPr>
            <p:nvPr/>
          </p:nvSpPr>
          <p:spPr bwMode="auto">
            <a:xfrm>
              <a:off x="6912459" y="6077314"/>
              <a:ext cx="2690518" cy="214708"/>
            </a:xfrm>
            <a:custGeom>
              <a:avLst/>
              <a:gdLst>
                <a:gd name="T0" fmla="*/ 244 w 1817"/>
                <a:gd name="T1" fmla="*/ 123 h 145"/>
                <a:gd name="T2" fmla="*/ 226 w 1817"/>
                <a:gd name="T3" fmla="*/ 123 h 145"/>
                <a:gd name="T4" fmla="*/ 189 w 1817"/>
                <a:gd name="T5" fmla="*/ 118 h 145"/>
                <a:gd name="T6" fmla="*/ 155 w 1817"/>
                <a:gd name="T7" fmla="*/ 109 h 145"/>
                <a:gd name="T8" fmla="*/ 122 w 1817"/>
                <a:gd name="T9" fmla="*/ 98 h 145"/>
                <a:gd name="T10" fmla="*/ 76 w 1817"/>
                <a:gd name="T11" fmla="*/ 72 h 145"/>
                <a:gd name="T12" fmla="*/ 24 w 1817"/>
                <a:gd name="T13" fmla="*/ 27 h 145"/>
                <a:gd name="T14" fmla="*/ 0 w 1817"/>
                <a:gd name="T15" fmla="*/ 0 h 145"/>
                <a:gd name="T16" fmla="*/ 21 w 1817"/>
                <a:gd name="T17" fmla="*/ 30 h 145"/>
                <a:gd name="T18" fmla="*/ 42 w 1817"/>
                <a:gd name="T19" fmla="*/ 59 h 145"/>
                <a:gd name="T20" fmla="*/ 68 w 1817"/>
                <a:gd name="T21" fmla="*/ 84 h 145"/>
                <a:gd name="T22" fmla="*/ 98 w 1817"/>
                <a:gd name="T23" fmla="*/ 104 h 145"/>
                <a:gd name="T24" fmla="*/ 130 w 1817"/>
                <a:gd name="T25" fmla="*/ 121 h 145"/>
                <a:gd name="T26" fmla="*/ 164 w 1817"/>
                <a:gd name="T27" fmla="*/ 135 h 145"/>
                <a:gd name="T28" fmla="*/ 199 w 1817"/>
                <a:gd name="T29" fmla="*/ 143 h 145"/>
                <a:gd name="T30" fmla="*/ 238 w 1817"/>
                <a:gd name="T31" fmla="*/ 145 h 145"/>
                <a:gd name="T32" fmla="*/ 1580 w 1817"/>
                <a:gd name="T33" fmla="*/ 145 h 145"/>
                <a:gd name="T34" fmla="*/ 1619 w 1817"/>
                <a:gd name="T35" fmla="*/ 143 h 145"/>
                <a:gd name="T36" fmla="*/ 1654 w 1817"/>
                <a:gd name="T37" fmla="*/ 135 h 145"/>
                <a:gd name="T38" fmla="*/ 1688 w 1817"/>
                <a:gd name="T39" fmla="*/ 121 h 145"/>
                <a:gd name="T40" fmla="*/ 1720 w 1817"/>
                <a:gd name="T41" fmla="*/ 104 h 145"/>
                <a:gd name="T42" fmla="*/ 1750 w 1817"/>
                <a:gd name="T43" fmla="*/ 84 h 145"/>
                <a:gd name="T44" fmla="*/ 1775 w 1817"/>
                <a:gd name="T45" fmla="*/ 59 h 145"/>
                <a:gd name="T46" fmla="*/ 1799 w 1817"/>
                <a:gd name="T47" fmla="*/ 30 h 145"/>
                <a:gd name="T48" fmla="*/ 1817 w 1817"/>
                <a:gd name="T49" fmla="*/ 0 h 145"/>
                <a:gd name="T50" fmla="*/ 1794 w 1817"/>
                <a:gd name="T51" fmla="*/ 27 h 145"/>
                <a:gd name="T52" fmla="*/ 1741 w 1817"/>
                <a:gd name="T53" fmla="*/ 72 h 145"/>
                <a:gd name="T54" fmla="*/ 1696 w 1817"/>
                <a:gd name="T55" fmla="*/ 98 h 145"/>
                <a:gd name="T56" fmla="*/ 1662 w 1817"/>
                <a:gd name="T57" fmla="*/ 109 h 145"/>
                <a:gd name="T58" fmla="*/ 1629 w 1817"/>
                <a:gd name="T59" fmla="*/ 118 h 145"/>
                <a:gd name="T60" fmla="*/ 1592 w 1817"/>
                <a:gd name="T61" fmla="*/ 123 h 145"/>
                <a:gd name="T62" fmla="*/ 1573 w 1817"/>
                <a:gd name="T63" fmla="*/ 123 h 1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1817" h="145">
                  <a:moveTo>
                    <a:pt x="1573" y="123"/>
                  </a:moveTo>
                  <a:lnTo>
                    <a:pt x="244" y="123"/>
                  </a:lnTo>
                  <a:lnTo>
                    <a:pt x="244" y="123"/>
                  </a:lnTo>
                  <a:lnTo>
                    <a:pt x="226" y="123"/>
                  </a:lnTo>
                  <a:lnTo>
                    <a:pt x="207" y="121"/>
                  </a:lnTo>
                  <a:lnTo>
                    <a:pt x="189" y="118"/>
                  </a:lnTo>
                  <a:lnTo>
                    <a:pt x="172" y="114"/>
                  </a:lnTo>
                  <a:lnTo>
                    <a:pt x="155" y="109"/>
                  </a:lnTo>
                  <a:lnTo>
                    <a:pt x="138" y="104"/>
                  </a:lnTo>
                  <a:lnTo>
                    <a:pt x="122" y="98"/>
                  </a:lnTo>
                  <a:lnTo>
                    <a:pt x="106" y="89"/>
                  </a:lnTo>
                  <a:lnTo>
                    <a:pt x="76" y="72"/>
                  </a:lnTo>
                  <a:lnTo>
                    <a:pt x="49" y="51"/>
                  </a:lnTo>
                  <a:lnTo>
                    <a:pt x="24" y="27"/>
                  </a:lnTo>
                  <a:lnTo>
                    <a:pt x="0" y="0"/>
                  </a:lnTo>
                  <a:lnTo>
                    <a:pt x="0" y="0"/>
                  </a:lnTo>
                  <a:lnTo>
                    <a:pt x="10" y="15"/>
                  </a:lnTo>
                  <a:lnTo>
                    <a:pt x="21" y="30"/>
                  </a:lnTo>
                  <a:lnTo>
                    <a:pt x="31" y="45"/>
                  </a:lnTo>
                  <a:lnTo>
                    <a:pt x="42" y="59"/>
                  </a:lnTo>
                  <a:lnTo>
                    <a:pt x="54" y="72"/>
                  </a:lnTo>
                  <a:lnTo>
                    <a:pt x="68" y="84"/>
                  </a:lnTo>
                  <a:lnTo>
                    <a:pt x="83" y="94"/>
                  </a:lnTo>
                  <a:lnTo>
                    <a:pt x="98" y="104"/>
                  </a:lnTo>
                  <a:lnTo>
                    <a:pt x="113" y="114"/>
                  </a:lnTo>
                  <a:lnTo>
                    <a:pt x="130" y="121"/>
                  </a:lnTo>
                  <a:lnTo>
                    <a:pt x="147" y="130"/>
                  </a:lnTo>
                  <a:lnTo>
                    <a:pt x="164" y="135"/>
                  </a:lnTo>
                  <a:lnTo>
                    <a:pt x="182" y="140"/>
                  </a:lnTo>
                  <a:lnTo>
                    <a:pt x="199" y="143"/>
                  </a:lnTo>
                  <a:lnTo>
                    <a:pt x="219" y="145"/>
                  </a:lnTo>
                  <a:lnTo>
                    <a:pt x="238" y="145"/>
                  </a:lnTo>
                  <a:lnTo>
                    <a:pt x="1580" y="145"/>
                  </a:lnTo>
                  <a:lnTo>
                    <a:pt x="1580" y="145"/>
                  </a:lnTo>
                  <a:lnTo>
                    <a:pt x="1598" y="145"/>
                  </a:lnTo>
                  <a:lnTo>
                    <a:pt x="1619" y="143"/>
                  </a:lnTo>
                  <a:lnTo>
                    <a:pt x="1637" y="140"/>
                  </a:lnTo>
                  <a:lnTo>
                    <a:pt x="1654" y="135"/>
                  </a:lnTo>
                  <a:lnTo>
                    <a:pt x="1671" y="130"/>
                  </a:lnTo>
                  <a:lnTo>
                    <a:pt x="1688" y="121"/>
                  </a:lnTo>
                  <a:lnTo>
                    <a:pt x="1704" y="114"/>
                  </a:lnTo>
                  <a:lnTo>
                    <a:pt x="1720" y="104"/>
                  </a:lnTo>
                  <a:lnTo>
                    <a:pt x="1735" y="94"/>
                  </a:lnTo>
                  <a:lnTo>
                    <a:pt x="1750" y="84"/>
                  </a:lnTo>
                  <a:lnTo>
                    <a:pt x="1763" y="72"/>
                  </a:lnTo>
                  <a:lnTo>
                    <a:pt x="1775" y="59"/>
                  </a:lnTo>
                  <a:lnTo>
                    <a:pt x="1787" y="45"/>
                  </a:lnTo>
                  <a:lnTo>
                    <a:pt x="1799" y="30"/>
                  </a:lnTo>
                  <a:lnTo>
                    <a:pt x="1807" y="15"/>
                  </a:lnTo>
                  <a:lnTo>
                    <a:pt x="1817" y="0"/>
                  </a:lnTo>
                  <a:lnTo>
                    <a:pt x="1817" y="0"/>
                  </a:lnTo>
                  <a:lnTo>
                    <a:pt x="1794" y="27"/>
                  </a:lnTo>
                  <a:lnTo>
                    <a:pt x="1770" y="51"/>
                  </a:lnTo>
                  <a:lnTo>
                    <a:pt x="1741" y="72"/>
                  </a:lnTo>
                  <a:lnTo>
                    <a:pt x="1711" y="89"/>
                  </a:lnTo>
                  <a:lnTo>
                    <a:pt x="1696" y="98"/>
                  </a:lnTo>
                  <a:lnTo>
                    <a:pt x="1679" y="104"/>
                  </a:lnTo>
                  <a:lnTo>
                    <a:pt x="1662" y="109"/>
                  </a:lnTo>
                  <a:lnTo>
                    <a:pt x="1646" y="114"/>
                  </a:lnTo>
                  <a:lnTo>
                    <a:pt x="1629" y="118"/>
                  </a:lnTo>
                  <a:lnTo>
                    <a:pt x="1610" y="121"/>
                  </a:lnTo>
                  <a:lnTo>
                    <a:pt x="1592" y="123"/>
                  </a:lnTo>
                  <a:lnTo>
                    <a:pt x="1573" y="123"/>
                  </a:lnTo>
                  <a:lnTo>
                    <a:pt x="1573" y="123"/>
                  </a:lnTo>
                  <a:close/>
                </a:path>
              </a:pathLst>
            </a:custGeom>
            <a:gradFill flip="none" rotWithShape="1">
              <a:gsLst>
                <a:gs pos="0">
                  <a:schemeClr val="bg1">
                    <a:alpha val="43000"/>
                  </a:schemeClr>
                </a:gs>
                <a:gs pos="37000">
                  <a:schemeClr val="bg1">
                    <a:alpha val="0"/>
                  </a:schemeClr>
                </a:gs>
              </a:gsLst>
              <a:lin ang="16200000" scaled="1"/>
              <a:tileRect/>
            </a:gra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nvGrpSpPr>
            <p:cNvPr id="75" name="Group 74">
              <a:extLst>
                <a:ext uri="{FF2B5EF4-FFF2-40B4-BE49-F238E27FC236}">
                  <a16:creationId xmlns:a16="http://schemas.microsoft.com/office/drawing/2014/main" id="{56FA0E5A-19C4-449E-A4F2-AD41AFE40A4A}"/>
                </a:ext>
              </a:extLst>
            </p:cNvPr>
            <p:cNvGrpSpPr/>
            <p:nvPr/>
          </p:nvGrpSpPr>
          <p:grpSpPr>
            <a:xfrm>
              <a:off x="6936156" y="674071"/>
              <a:ext cx="2615000" cy="5509858"/>
              <a:chOff x="6936156" y="674071"/>
              <a:chExt cx="2615000" cy="5509858"/>
            </a:xfrm>
          </p:grpSpPr>
          <p:sp>
            <p:nvSpPr>
              <p:cNvPr id="80" name="Freeform 18">
                <a:extLst>
                  <a:ext uri="{FF2B5EF4-FFF2-40B4-BE49-F238E27FC236}">
                    <a16:creationId xmlns:a16="http://schemas.microsoft.com/office/drawing/2014/main" id="{501D1288-48FE-41A5-8C15-8FB65DAD4FB0}"/>
                  </a:ext>
                </a:extLst>
              </p:cNvPr>
              <p:cNvSpPr>
                <a:spLocks/>
              </p:cNvSpPr>
              <p:nvPr/>
            </p:nvSpPr>
            <p:spPr bwMode="auto">
              <a:xfrm>
                <a:off x="6936156" y="674071"/>
                <a:ext cx="2615000" cy="5509858"/>
              </a:xfrm>
              <a:custGeom>
                <a:avLst/>
                <a:gdLst>
                  <a:gd name="connsiteX0" fmla="*/ 310957 w 2615000"/>
                  <a:gd name="connsiteY0" fmla="*/ 39981 h 5509858"/>
                  <a:gd name="connsiteX1" fmla="*/ 282822 w 2615000"/>
                  <a:gd name="connsiteY1" fmla="*/ 45904 h 5509858"/>
                  <a:gd name="connsiteX2" fmla="*/ 256169 w 2615000"/>
                  <a:gd name="connsiteY2" fmla="*/ 53308 h 5509858"/>
                  <a:gd name="connsiteX3" fmla="*/ 228035 w 2615000"/>
                  <a:gd name="connsiteY3" fmla="*/ 62192 h 5509858"/>
                  <a:gd name="connsiteX4" fmla="*/ 202862 w 2615000"/>
                  <a:gd name="connsiteY4" fmla="*/ 75519 h 5509858"/>
                  <a:gd name="connsiteX5" fmla="*/ 179170 w 2615000"/>
                  <a:gd name="connsiteY5" fmla="*/ 90327 h 5509858"/>
                  <a:gd name="connsiteX6" fmla="*/ 156959 w 2615000"/>
                  <a:gd name="connsiteY6" fmla="*/ 105134 h 5509858"/>
                  <a:gd name="connsiteX7" fmla="*/ 136228 w 2615000"/>
                  <a:gd name="connsiteY7" fmla="*/ 124384 h 5509858"/>
                  <a:gd name="connsiteX8" fmla="*/ 116979 w 2615000"/>
                  <a:gd name="connsiteY8" fmla="*/ 145114 h 5509858"/>
                  <a:gd name="connsiteX9" fmla="*/ 99210 w 2615000"/>
                  <a:gd name="connsiteY9" fmla="*/ 167325 h 5509858"/>
                  <a:gd name="connsiteX10" fmla="*/ 85883 w 2615000"/>
                  <a:gd name="connsiteY10" fmla="*/ 192498 h 5509858"/>
                  <a:gd name="connsiteX11" fmla="*/ 74037 w 2615000"/>
                  <a:gd name="connsiteY11" fmla="*/ 217671 h 5509858"/>
                  <a:gd name="connsiteX12" fmla="*/ 63672 w 2615000"/>
                  <a:gd name="connsiteY12" fmla="*/ 244324 h 5509858"/>
                  <a:gd name="connsiteX13" fmla="*/ 56268 w 2615000"/>
                  <a:gd name="connsiteY13" fmla="*/ 272458 h 5509858"/>
                  <a:gd name="connsiteX14" fmla="*/ 51826 w 2615000"/>
                  <a:gd name="connsiteY14" fmla="*/ 302073 h 5509858"/>
                  <a:gd name="connsiteX15" fmla="*/ 48864 w 2615000"/>
                  <a:gd name="connsiteY15" fmla="*/ 331688 h 5509858"/>
                  <a:gd name="connsiteX16" fmla="*/ 48864 w 2615000"/>
                  <a:gd name="connsiteY16" fmla="*/ 5179653 h 5509858"/>
                  <a:gd name="connsiteX17" fmla="*/ 51826 w 2615000"/>
                  <a:gd name="connsiteY17" fmla="*/ 5209268 h 5509858"/>
                  <a:gd name="connsiteX18" fmla="*/ 56268 w 2615000"/>
                  <a:gd name="connsiteY18" fmla="*/ 5238883 h 5509858"/>
                  <a:gd name="connsiteX19" fmla="*/ 63672 w 2615000"/>
                  <a:gd name="connsiteY19" fmla="*/ 5267017 h 5509858"/>
                  <a:gd name="connsiteX20" fmla="*/ 74037 w 2615000"/>
                  <a:gd name="connsiteY20" fmla="*/ 5293670 h 5509858"/>
                  <a:gd name="connsiteX21" fmla="*/ 85883 w 2615000"/>
                  <a:gd name="connsiteY21" fmla="*/ 5318843 h 5509858"/>
                  <a:gd name="connsiteX22" fmla="*/ 99210 w 2615000"/>
                  <a:gd name="connsiteY22" fmla="*/ 5341054 h 5509858"/>
                  <a:gd name="connsiteX23" fmla="*/ 116979 w 2615000"/>
                  <a:gd name="connsiteY23" fmla="*/ 5363265 h 5509858"/>
                  <a:gd name="connsiteX24" fmla="*/ 136228 w 2615000"/>
                  <a:gd name="connsiteY24" fmla="*/ 5385477 h 5509858"/>
                  <a:gd name="connsiteX25" fmla="*/ 156959 w 2615000"/>
                  <a:gd name="connsiteY25" fmla="*/ 5403246 h 5509858"/>
                  <a:gd name="connsiteX26" fmla="*/ 179170 w 2615000"/>
                  <a:gd name="connsiteY26" fmla="*/ 5421015 h 5509858"/>
                  <a:gd name="connsiteX27" fmla="*/ 202862 w 2615000"/>
                  <a:gd name="connsiteY27" fmla="*/ 5435822 h 5509858"/>
                  <a:gd name="connsiteX28" fmla="*/ 228035 w 2615000"/>
                  <a:gd name="connsiteY28" fmla="*/ 5447668 h 5509858"/>
                  <a:gd name="connsiteX29" fmla="*/ 256169 w 2615000"/>
                  <a:gd name="connsiteY29" fmla="*/ 5458033 h 5509858"/>
                  <a:gd name="connsiteX30" fmla="*/ 282822 w 2615000"/>
                  <a:gd name="connsiteY30" fmla="*/ 5465437 h 5509858"/>
                  <a:gd name="connsiteX31" fmla="*/ 310957 w 2615000"/>
                  <a:gd name="connsiteY31" fmla="*/ 5468399 h 5509858"/>
                  <a:gd name="connsiteX32" fmla="*/ 340571 w 2615000"/>
                  <a:gd name="connsiteY32" fmla="*/ 5469879 h 5509858"/>
                  <a:gd name="connsiteX33" fmla="*/ 2272947 w 2615000"/>
                  <a:gd name="connsiteY33" fmla="*/ 5469879 h 5509858"/>
                  <a:gd name="connsiteX34" fmla="*/ 2304042 w 2615000"/>
                  <a:gd name="connsiteY34" fmla="*/ 5468399 h 5509858"/>
                  <a:gd name="connsiteX35" fmla="*/ 2330696 w 2615000"/>
                  <a:gd name="connsiteY35" fmla="*/ 5465437 h 5509858"/>
                  <a:gd name="connsiteX36" fmla="*/ 2360311 w 2615000"/>
                  <a:gd name="connsiteY36" fmla="*/ 5458033 h 5509858"/>
                  <a:gd name="connsiteX37" fmla="*/ 2385484 w 2615000"/>
                  <a:gd name="connsiteY37" fmla="*/ 5447668 h 5509858"/>
                  <a:gd name="connsiteX38" fmla="*/ 2413618 w 2615000"/>
                  <a:gd name="connsiteY38" fmla="*/ 5435822 h 5509858"/>
                  <a:gd name="connsiteX39" fmla="*/ 2435829 w 2615000"/>
                  <a:gd name="connsiteY39" fmla="*/ 5421015 h 5509858"/>
                  <a:gd name="connsiteX40" fmla="*/ 2458040 w 2615000"/>
                  <a:gd name="connsiteY40" fmla="*/ 5403246 h 5509858"/>
                  <a:gd name="connsiteX41" fmla="*/ 2480252 w 2615000"/>
                  <a:gd name="connsiteY41" fmla="*/ 5385477 h 5509858"/>
                  <a:gd name="connsiteX42" fmla="*/ 2498020 w 2615000"/>
                  <a:gd name="connsiteY42" fmla="*/ 5363265 h 5509858"/>
                  <a:gd name="connsiteX43" fmla="*/ 2515789 w 2615000"/>
                  <a:gd name="connsiteY43" fmla="*/ 5341054 h 5509858"/>
                  <a:gd name="connsiteX44" fmla="*/ 2530597 w 2615000"/>
                  <a:gd name="connsiteY44" fmla="*/ 5318843 h 5509858"/>
                  <a:gd name="connsiteX45" fmla="*/ 2542443 w 2615000"/>
                  <a:gd name="connsiteY45" fmla="*/ 5293670 h 5509858"/>
                  <a:gd name="connsiteX46" fmla="*/ 2552808 w 2615000"/>
                  <a:gd name="connsiteY46" fmla="*/ 5267017 h 5509858"/>
                  <a:gd name="connsiteX47" fmla="*/ 2557250 w 2615000"/>
                  <a:gd name="connsiteY47" fmla="*/ 5238883 h 5509858"/>
                  <a:gd name="connsiteX48" fmla="*/ 2561692 w 2615000"/>
                  <a:gd name="connsiteY48" fmla="*/ 5209268 h 5509858"/>
                  <a:gd name="connsiteX49" fmla="*/ 2564654 w 2615000"/>
                  <a:gd name="connsiteY49" fmla="*/ 5179653 h 5509858"/>
                  <a:gd name="connsiteX50" fmla="*/ 2564654 w 2615000"/>
                  <a:gd name="connsiteY50" fmla="*/ 331688 h 5509858"/>
                  <a:gd name="connsiteX51" fmla="*/ 2561692 w 2615000"/>
                  <a:gd name="connsiteY51" fmla="*/ 302073 h 5509858"/>
                  <a:gd name="connsiteX52" fmla="*/ 2557250 w 2615000"/>
                  <a:gd name="connsiteY52" fmla="*/ 272458 h 5509858"/>
                  <a:gd name="connsiteX53" fmla="*/ 2552808 w 2615000"/>
                  <a:gd name="connsiteY53" fmla="*/ 244324 h 5509858"/>
                  <a:gd name="connsiteX54" fmla="*/ 2542443 w 2615000"/>
                  <a:gd name="connsiteY54" fmla="*/ 217671 h 5509858"/>
                  <a:gd name="connsiteX55" fmla="*/ 2530597 w 2615000"/>
                  <a:gd name="connsiteY55" fmla="*/ 192498 h 5509858"/>
                  <a:gd name="connsiteX56" fmla="*/ 2515789 w 2615000"/>
                  <a:gd name="connsiteY56" fmla="*/ 167325 h 5509858"/>
                  <a:gd name="connsiteX57" fmla="*/ 2498020 w 2615000"/>
                  <a:gd name="connsiteY57" fmla="*/ 145114 h 5509858"/>
                  <a:gd name="connsiteX58" fmla="*/ 2480252 w 2615000"/>
                  <a:gd name="connsiteY58" fmla="*/ 124384 h 5509858"/>
                  <a:gd name="connsiteX59" fmla="*/ 2458040 w 2615000"/>
                  <a:gd name="connsiteY59" fmla="*/ 105134 h 5509858"/>
                  <a:gd name="connsiteX60" fmla="*/ 2435829 w 2615000"/>
                  <a:gd name="connsiteY60" fmla="*/ 90327 h 5509858"/>
                  <a:gd name="connsiteX61" fmla="*/ 2413618 w 2615000"/>
                  <a:gd name="connsiteY61" fmla="*/ 75519 h 5509858"/>
                  <a:gd name="connsiteX62" fmla="*/ 2385484 w 2615000"/>
                  <a:gd name="connsiteY62" fmla="*/ 62192 h 5509858"/>
                  <a:gd name="connsiteX63" fmla="*/ 2360311 w 2615000"/>
                  <a:gd name="connsiteY63" fmla="*/ 53308 h 5509858"/>
                  <a:gd name="connsiteX64" fmla="*/ 2330696 w 2615000"/>
                  <a:gd name="connsiteY64" fmla="*/ 45904 h 5509858"/>
                  <a:gd name="connsiteX65" fmla="*/ 2304042 w 2615000"/>
                  <a:gd name="connsiteY65" fmla="*/ 39981 h 5509858"/>
                  <a:gd name="connsiteX66" fmla="*/ 2272947 w 2615000"/>
                  <a:gd name="connsiteY66" fmla="*/ 39981 h 5509858"/>
                  <a:gd name="connsiteX67" fmla="*/ 2061200 w 2615000"/>
                  <a:gd name="connsiteY67" fmla="*/ 39981 h 5509858"/>
                  <a:gd name="connsiteX68" fmla="*/ 2049354 w 2615000"/>
                  <a:gd name="connsiteY68" fmla="*/ 39981 h 5509858"/>
                  <a:gd name="connsiteX69" fmla="*/ 2038989 w 2615000"/>
                  <a:gd name="connsiteY69" fmla="*/ 42943 h 5509858"/>
                  <a:gd name="connsiteX70" fmla="*/ 2028623 w 2615000"/>
                  <a:gd name="connsiteY70" fmla="*/ 47385 h 5509858"/>
                  <a:gd name="connsiteX71" fmla="*/ 2021220 w 2615000"/>
                  <a:gd name="connsiteY71" fmla="*/ 54789 h 5509858"/>
                  <a:gd name="connsiteX72" fmla="*/ 2013816 w 2615000"/>
                  <a:gd name="connsiteY72" fmla="*/ 62192 h 5509858"/>
                  <a:gd name="connsiteX73" fmla="*/ 2009374 w 2615000"/>
                  <a:gd name="connsiteY73" fmla="*/ 72558 h 5509858"/>
                  <a:gd name="connsiteX74" fmla="*/ 2006412 w 2615000"/>
                  <a:gd name="connsiteY74" fmla="*/ 82923 h 5509858"/>
                  <a:gd name="connsiteX75" fmla="*/ 2006412 w 2615000"/>
                  <a:gd name="connsiteY75" fmla="*/ 94769 h 5509858"/>
                  <a:gd name="connsiteX76" fmla="*/ 2004932 w 2615000"/>
                  <a:gd name="connsiteY76" fmla="*/ 109576 h 5509858"/>
                  <a:gd name="connsiteX77" fmla="*/ 2004932 w 2615000"/>
                  <a:gd name="connsiteY77" fmla="*/ 124384 h 5509858"/>
                  <a:gd name="connsiteX78" fmla="*/ 1994566 w 2615000"/>
                  <a:gd name="connsiteY78" fmla="*/ 152518 h 5509858"/>
                  <a:gd name="connsiteX79" fmla="*/ 1982720 w 2615000"/>
                  <a:gd name="connsiteY79" fmla="*/ 177691 h 5509858"/>
                  <a:gd name="connsiteX80" fmla="*/ 1961990 w 2615000"/>
                  <a:gd name="connsiteY80" fmla="*/ 199902 h 5509858"/>
                  <a:gd name="connsiteX81" fmla="*/ 1939778 w 2615000"/>
                  <a:gd name="connsiteY81" fmla="*/ 217671 h 5509858"/>
                  <a:gd name="connsiteX82" fmla="*/ 1914606 w 2615000"/>
                  <a:gd name="connsiteY82" fmla="*/ 232478 h 5509858"/>
                  <a:gd name="connsiteX83" fmla="*/ 1887952 w 2615000"/>
                  <a:gd name="connsiteY83" fmla="*/ 239882 h 5509858"/>
                  <a:gd name="connsiteX84" fmla="*/ 1873145 w 2615000"/>
                  <a:gd name="connsiteY84" fmla="*/ 241363 h 5509858"/>
                  <a:gd name="connsiteX85" fmla="*/ 1856857 w 2615000"/>
                  <a:gd name="connsiteY85" fmla="*/ 241363 h 5509858"/>
                  <a:gd name="connsiteX86" fmla="*/ 756662 w 2615000"/>
                  <a:gd name="connsiteY86" fmla="*/ 241363 h 5509858"/>
                  <a:gd name="connsiteX87" fmla="*/ 741854 w 2615000"/>
                  <a:gd name="connsiteY87" fmla="*/ 241363 h 5509858"/>
                  <a:gd name="connsiteX88" fmla="*/ 727047 w 2615000"/>
                  <a:gd name="connsiteY88" fmla="*/ 239882 h 5509858"/>
                  <a:gd name="connsiteX89" fmla="*/ 698912 w 2615000"/>
                  <a:gd name="connsiteY89" fmla="*/ 232478 h 5509858"/>
                  <a:gd name="connsiteX90" fmla="*/ 673740 w 2615000"/>
                  <a:gd name="connsiteY90" fmla="*/ 217671 h 5509858"/>
                  <a:gd name="connsiteX91" fmla="*/ 651528 w 2615000"/>
                  <a:gd name="connsiteY91" fmla="*/ 199902 h 5509858"/>
                  <a:gd name="connsiteX92" fmla="*/ 633759 w 2615000"/>
                  <a:gd name="connsiteY92" fmla="*/ 177691 h 5509858"/>
                  <a:gd name="connsiteX93" fmla="*/ 618952 w 2615000"/>
                  <a:gd name="connsiteY93" fmla="*/ 152518 h 5509858"/>
                  <a:gd name="connsiteX94" fmla="*/ 611548 w 2615000"/>
                  <a:gd name="connsiteY94" fmla="*/ 124384 h 5509858"/>
                  <a:gd name="connsiteX95" fmla="*/ 610068 w 2615000"/>
                  <a:gd name="connsiteY95" fmla="*/ 109576 h 5509858"/>
                  <a:gd name="connsiteX96" fmla="*/ 610068 w 2615000"/>
                  <a:gd name="connsiteY96" fmla="*/ 94769 h 5509858"/>
                  <a:gd name="connsiteX97" fmla="*/ 607106 w 2615000"/>
                  <a:gd name="connsiteY97" fmla="*/ 82923 h 5509858"/>
                  <a:gd name="connsiteX98" fmla="*/ 604145 w 2615000"/>
                  <a:gd name="connsiteY98" fmla="*/ 72558 h 5509858"/>
                  <a:gd name="connsiteX99" fmla="*/ 599702 w 2615000"/>
                  <a:gd name="connsiteY99" fmla="*/ 62192 h 5509858"/>
                  <a:gd name="connsiteX100" fmla="*/ 592299 w 2615000"/>
                  <a:gd name="connsiteY100" fmla="*/ 54789 h 5509858"/>
                  <a:gd name="connsiteX101" fmla="*/ 584895 w 2615000"/>
                  <a:gd name="connsiteY101" fmla="*/ 47385 h 5509858"/>
                  <a:gd name="connsiteX102" fmla="*/ 574530 w 2615000"/>
                  <a:gd name="connsiteY102" fmla="*/ 42943 h 5509858"/>
                  <a:gd name="connsiteX103" fmla="*/ 564164 w 2615000"/>
                  <a:gd name="connsiteY103" fmla="*/ 39981 h 5509858"/>
                  <a:gd name="connsiteX104" fmla="*/ 555280 w 2615000"/>
                  <a:gd name="connsiteY104" fmla="*/ 39981 h 5509858"/>
                  <a:gd name="connsiteX105" fmla="*/ 340571 w 2615000"/>
                  <a:gd name="connsiteY105" fmla="*/ 39981 h 5509858"/>
                  <a:gd name="connsiteX106" fmla="*/ 315399 w 2615000"/>
                  <a:gd name="connsiteY106" fmla="*/ 0 h 5509858"/>
                  <a:gd name="connsiteX107" fmla="*/ 350937 w 2615000"/>
                  <a:gd name="connsiteY107" fmla="*/ 0 h 5509858"/>
                  <a:gd name="connsiteX108" fmla="*/ 2264063 w 2615000"/>
                  <a:gd name="connsiteY108" fmla="*/ 0 h 5509858"/>
                  <a:gd name="connsiteX109" fmla="*/ 2301082 w 2615000"/>
                  <a:gd name="connsiteY109" fmla="*/ 0 h 5509858"/>
                  <a:gd name="connsiteX110" fmla="*/ 2335139 w 2615000"/>
                  <a:gd name="connsiteY110" fmla="*/ 5923 h 5509858"/>
                  <a:gd name="connsiteX111" fmla="*/ 2367715 w 2615000"/>
                  <a:gd name="connsiteY111" fmla="*/ 14808 h 5509858"/>
                  <a:gd name="connsiteX112" fmla="*/ 2400292 w 2615000"/>
                  <a:gd name="connsiteY112" fmla="*/ 28134 h 5509858"/>
                  <a:gd name="connsiteX113" fmla="*/ 2429906 w 2615000"/>
                  <a:gd name="connsiteY113" fmla="*/ 42942 h 5509858"/>
                  <a:gd name="connsiteX114" fmla="*/ 2461002 w 2615000"/>
                  <a:gd name="connsiteY114" fmla="*/ 60711 h 5509858"/>
                  <a:gd name="connsiteX115" fmla="*/ 2487656 w 2615000"/>
                  <a:gd name="connsiteY115" fmla="*/ 79960 h 5509858"/>
                  <a:gd name="connsiteX116" fmla="*/ 2512828 w 2615000"/>
                  <a:gd name="connsiteY116" fmla="*/ 102172 h 5509858"/>
                  <a:gd name="connsiteX117" fmla="*/ 2535040 w 2615000"/>
                  <a:gd name="connsiteY117" fmla="*/ 127344 h 5509858"/>
                  <a:gd name="connsiteX118" fmla="*/ 2554289 w 2615000"/>
                  <a:gd name="connsiteY118" fmla="*/ 155479 h 5509858"/>
                  <a:gd name="connsiteX119" fmla="*/ 2572058 w 2615000"/>
                  <a:gd name="connsiteY119" fmla="*/ 182132 h 5509858"/>
                  <a:gd name="connsiteX120" fmla="*/ 2586866 w 2615000"/>
                  <a:gd name="connsiteY120" fmla="*/ 214708 h 5509858"/>
                  <a:gd name="connsiteX121" fmla="*/ 2600192 w 2615000"/>
                  <a:gd name="connsiteY121" fmla="*/ 244323 h 5509858"/>
                  <a:gd name="connsiteX122" fmla="*/ 2607596 w 2615000"/>
                  <a:gd name="connsiteY122" fmla="*/ 279861 h 5509858"/>
                  <a:gd name="connsiteX123" fmla="*/ 2612038 w 2615000"/>
                  <a:gd name="connsiteY123" fmla="*/ 313918 h 5509858"/>
                  <a:gd name="connsiteX124" fmla="*/ 2615000 w 2615000"/>
                  <a:gd name="connsiteY124" fmla="*/ 349456 h 5509858"/>
                  <a:gd name="connsiteX125" fmla="*/ 2615000 w 2615000"/>
                  <a:gd name="connsiteY125" fmla="*/ 5161883 h 5509858"/>
                  <a:gd name="connsiteX126" fmla="*/ 2612038 w 2615000"/>
                  <a:gd name="connsiteY126" fmla="*/ 5195940 h 5509858"/>
                  <a:gd name="connsiteX127" fmla="*/ 2607596 w 2615000"/>
                  <a:gd name="connsiteY127" fmla="*/ 5231478 h 5509858"/>
                  <a:gd name="connsiteX128" fmla="*/ 2600192 w 2615000"/>
                  <a:gd name="connsiteY128" fmla="*/ 5264054 h 5509858"/>
                  <a:gd name="connsiteX129" fmla="*/ 2586866 w 2615000"/>
                  <a:gd name="connsiteY129" fmla="*/ 5296631 h 5509858"/>
                  <a:gd name="connsiteX130" fmla="*/ 2572058 w 2615000"/>
                  <a:gd name="connsiteY130" fmla="*/ 5329207 h 5509858"/>
                  <a:gd name="connsiteX131" fmla="*/ 2554289 w 2615000"/>
                  <a:gd name="connsiteY131" fmla="*/ 5355861 h 5509858"/>
                  <a:gd name="connsiteX132" fmla="*/ 2535040 w 2615000"/>
                  <a:gd name="connsiteY132" fmla="*/ 5383995 h 5509858"/>
                  <a:gd name="connsiteX133" fmla="*/ 2512828 w 2615000"/>
                  <a:gd name="connsiteY133" fmla="*/ 5407687 h 5509858"/>
                  <a:gd name="connsiteX134" fmla="*/ 2487656 w 2615000"/>
                  <a:gd name="connsiteY134" fmla="*/ 5431379 h 5509858"/>
                  <a:gd name="connsiteX135" fmla="*/ 2461002 w 2615000"/>
                  <a:gd name="connsiteY135" fmla="*/ 5450628 h 5509858"/>
                  <a:gd name="connsiteX136" fmla="*/ 2429906 w 2615000"/>
                  <a:gd name="connsiteY136" fmla="*/ 5468397 h 5509858"/>
                  <a:gd name="connsiteX137" fmla="*/ 2400292 w 2615000"/>
                  <a:gd name="connsiteY137" fmla="*/ 5483205 h 5509858"/>
                  <a:gd name="connsiteX138" fmla="*/ 2367715 w 2615000"/>
                  <a:gd name="connsiteY138" fmla="*/ 5495051 h 5509858"/>
                  <a:gd name="connsiteX139" fmla="*/ 2335139 w 2615000"/>
                  <a:gd name="connsiteY139" fmla="*/ 5502455 h 5509858"/>
                  <a:gd name="connsiteX140" fmla="*/ 2301082 w 2615000"/>
                  <a:gd name="connsiteY140" fmla="*/ 5508378 h 5509858"/>
                  <a:gd name="connsiteX141" fmla="*/ 2264063 w 2615000"/>
                  <a:gd name="connsiteY141" fmla="*/ 5509858 h 5509858"/>
                  <a:gd name="connsiteX142" fmla="*/ 350937 w 2615000"/>
                  <a:gd name="connsiteY142" fmla="*/ 5509858 h 5509858"/>
                  <a:gd name="connsiteX143" fmla="*/ 315399 w 2615000"/>
                  <a:gd name="connsiteY143" fmla="*/ 5508378 h 5509858"/>
                  <a:gd name="connsiteX144" fmla="*/ 281342 w 2615000"/>
                  <a:gd name="connsiteY144" fmla="*/ 5502455 h 5509858"/>
                  <a:gd name="connsiteX145" fmla="*/ 245804 w 2615000"/>
                  <a:gd name="connsiteY145" fmla="*/ 5495051 h 5509858"/>
                  <a:gd name="connsiteX146" fmla="*/ 213228 w 2615000"/>
                  <a:gd name="connsiteY146" fmla="*/ 5483205 h 5509858"/>
                  <a:gd name="connsiteX147" fmla="*/ 183613 w 2615000"/>
                  <a:gd name="connsiteY147" fmla="*/ 5468397 h 5509858"/>
                  <a:gd name="connsiteX148" fmla="*/ 153998 w 2615000"/>
                  <a:gd name="connsiteY148" fmla="*/ 5450628 h 5509858"/>
                  <a:gd name="connsiteX149" fmla="*/ 128825 w 2615000"/>
                  <a:gd name="connsiteY149" fmla="*/ 5431379 h 5509858"/>
                  <a:gd name="connsiteX150" fmla="*/ 103653 w 2615000"/>
                  <a:gd name="connsiteY150" fmla="*/ 5407687 h 5509858"/>
                  <a:gd name="connsiteX151" fmla="*/ 78480 w 2615000"/>
                  <a:gd name="connsiteY151" fmla="*/ 5383995 h 5509858"/>
                  <a:gd name="connsiteX152" fmla="*/ 59230 w 2615000"/>
                  <a:gd name="connsiteY152" fmla="*/ 5355861 h 5509858"/>
                  <a:gd name="connsiteX153" fmla="*/ 41461 w 2615000"/>
                  <a:gd name="connsiteY153" fmla="*/ 5329207 h 5509858"/>
                  <a:gd name="connsiteX154" fmla="*/ 26654 w 2615000"/>
                  <a:gd name="connsiteY154" fmla="*/ 5296631 h 5509858"/>
                  <a:gd name="connsiteX155" fmla="*/ 16288 w 2615000"/>
                  <a:gd name="connsiteY155" fmla="*/ 5264054 h 5509858"/>
                  <a:gd name="connsiteX156" fmla="*/ 7404 w 2615000"/>
                  <a:gd name="connsiteY156" fmla="*/ 5231478 h 5509858"/>
                  <a:gd name="connsiteX157" fmla="*/ 1481 w 2615000"/>
                  <a:gd name="connsiteY157" fmla="*/ 5195940 h 5509858"/>
                  <a:gd name="connsiteX158" fmla="*/ 0 w 2615000"/>
                  <a:gd name="connsiteY158" fmla="*/ 5161883 h 5509858"/>
                  <a:gd name="connsiteX159" fmla="*/ 0 w 2615000"/>
                  <a:gd name="connsiteY159" fmla="*/ 349456 h 5509858"/>
                  <a:gd name="connsiteX160" fmla="*/ 1481 w 2615000"/>
                  <a:gd name="connsiteY160" fmla="*/ 313918 h 5509858"/>
                  <a:gd name="connsiteX161" fmla="*/ 7404 w 2615000"/>
                  <a:gd name="connsiteY161" fmla="*/ 279861 h 5509858"/>
                  <a:gd name="connsiteX162" fmla="*/ 16288 w 2615000"/>
                  <a:gd name="connsiteY162" fmla="*/ 244323 h 5509858"/>
                  <a:gd name="connsiteX163" fmla="*/ 26654 w 2615000"/>
                  <a:gd name="connsiteY163" fmla="*/ 214708 h 5509858"/>
                  <a:gd name="connsiteX164" fmla="*/ 41461 w 2615000"/>
                  <a:gd name="connsiteY164" fmla="*/ 182132 h 5509858"/>
                  <a:gd name="connsiteX165" fmla="*/ 59230 w 2615000"/>
                  <a:gd name="connsiteY165" fmla="*/ 155479 h 5509858"/>
                  <a:gd name="connsiteX166" fmla="*/ 78480 w 2615000"/>
                  <a:gd name="connsiteY166" fmla="*/ 127344 h 5509858"/>
                  <a:gd name="connsiteX167" fmla="*/ 103653 w 2615000"/>
                  <a:gd name="connsiteY167" fmla="*/ 102172 h 5509858"/>
                  <a:gd name="connsiteX168" fmla="*/ 128825 w 2615000"/>
                  <a:gd name="connsiteY168" fmla="*/ 79960 h 5509858"/>
                  <a:gd name="connsiteX169" fmla="*/ 153998 w 2615000"/>
                  <a:gd name="connsiteY169" fmla="*/ 60711 h 5509858"/>
                  <a:gd name="connsiteX170" fmla="*/ 183613 w 2615000"/>
                  <a:gd name="connsiteY170" fmla="*/ 42942 h 5509858"/>
                  <a:gd name="connsiteX171" fmla="*/ 213228 w 2615000"/>
                  <a:gd name="connsiteY171" fmla="*/ 28134 h 5509858"/>
                  <a:gd name="connsiteX172" fmla="*/ 245804 w 2615000"/>
                  <a:gd name="connsiteY172" fmla="*/ 14808 h 5509858"/>
                  <a:gd name="connsiteX173" fmla="*/ 281342 w 2615000"/>
                  <a:gd name="connsiteY173" fmla="*/ 5923 h 55098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Lst>
                <a:rect l="l" t="t" r="r" b="b"/>
                <a:pathLst>
                  <a:path w="2615000" h="5509858">
                    <a:moveTo>
                      <a:pt x="310957" y="39981"/>
                    </a:moveTo>
                    <a:lnTo>
                      <a:pt x="282822" y="45904"/>
                    </a:lnTo>
                    <a:lnTo>
                      <a:pt x="256169" y="53308"/>
                    </a:lnTo>
                    <a:lnTo>
                      <a:pt x="228035" y="62192"/>
                    </a:lnTo>
                    <a:lnTo>
                      <a:pt x="202862" y="75519"/>
                    </a:lnTo>
                    <a:lnTo>
                      <a:pt x="179170" y="90327"/>
                    </a:lnTo>
                    <a:lnTo>
                      <a:pt x="156959" y="105134"/>
                    </a:lnTo>
                    <a:lnTo>
                      <a:pt x="136228" y="124384"/>
                    </a:lnTo>
                    <a:lnTo>
                      <a:pt x="116979" y="145114"/>
                    </a:lnTo>
                    <a:lnTo>
                      <a:pt x="99210" y="167325"/>
                    </a:lnTo>
                    <a:lnTo>
                      <a:pt x="85883" y="192498"/>
                    </a:lnTo>
                    <a:lnTo>
                      <a:pt x="74037" y="217671"/>
                    </a:lnTo>
                    <a:lnTo>
                      <a:pt x="63672" y="244324"/>
                    </a:lnTo>
                    <a:lnTo>
                      <a:pt x="56268" y="272458"/>
                    </a:lnTo>
                    <a:lnTo>
                      <a:pt x="51826" y="302073"/>
                    </a:lnTo>
                    <a:lnTo>
                      <a:pt x="48864" y="331688"/>
                    </a:lnTo>
                    <a:lnTo>
                      <a:pt x="48864" y="5179653"/>
                    </a:lnTo>
                    <a:lnTo>
                      <a:pt x="51826" y="5209268"/>
                    </a:lnTo>
                    <a:lnTo>
                      <a:pt x="56268" y="5238883"/>
                    </a:lnTo>
                    <a:lnTo>
                      <a:pt x="63672" y="5267017"/>
                    </a:lnTo>
                    <a:lnTo>
                      <a:pt x="74037" y="5293670"/>
                    </a:lnTo>
                    <a:lnTo>
                      <a:pt x="85883" y="5318843"/>
                    </a:lnTo>
                    <a:lnTo>
                      <a:pt x="99210" y="5341054"/>
                    </a:lnTo>
                    <a:lnTo>
                      <a:pt x="116979" y="5363265"/>
                    </a:lnTo>
                    <a:lnTo>
                      <a:pt x="136228" y="5385477"/>
                    </a:lnTo>
                    <a:lnTo>
                      <a:pt x="156959" y="5403246"/>
                    </a:lnTo>
                    <a:lnTo>
                      <a:pt x="179170" y="5421015"/>
                    </a:lnTo>
                    <a:lnTo>
                      <a:pt x="202862" y="5435822"/>
                    </a:lnTo>
                    <a:lnTo>
                      <a:pt x="228035" y="5447668"/>
                    </a:lnTo>
                    <a:lnTo>
                      <a:pt x="256169" y="5458033"/>
                    </a:lnTo>
                    <a:lnTo>
                      <a:pt x="282822" y="5465437"/>
                    </a:lnTo>
                    <a:lnTo>
                      <a:pt x="310957" y="5468399"/>
                    </a:lnTo>
                    <a:lnTo>
                      <a:pt x="340571" y="5469879"/>
                    </a:lnTo>
                    <a:lnTo>
                      <a:pt x="2272947" y="5469879"/>
                    </a:lnTo>
                    <a:lnTo>
                      <a:pt x="2304042" y="5468399"/>
                    </a:lnTo>
                    <a:lnTo>
                      <a:pt x="2330696" y="5465437"/>
                    </a:lnTo>
                    <a:lnTo>
                      <a:pt x="2360311" y="5458033"/>
                    </a:lnTo>
                    <a:lnTo>
                      <a:pt x="2385484" y="5447668"/>
                    </a:lnTo>
                    <a:lnTo>
                      <a:pt x="2413618" y="5435822"/>
                    </a:lnTo>
                    <a:lnTo>
                      <a:pt x="2435829" y="5421015"/>
                    </a:lnTo>
                    <a:lnTo>
                      <a:pt x="2458040" y="5403246"/>
                    </a:lnTo>
                    <a:lnTo>
                      <a:pt x="2480252" y="5385477"/>
                    </a:lnTo>
                    <a:lnTo>
                      <a:pt x="2498020" y="5363265"/>
                    </a:lnTo>
                    <a:lnTo>
                      <a:pt x="2515789" y="5341054"/>
                    </a:lnTo>
                    <a:lnTo>
                      <a:pt x="2530597" y="5318843"/>
                    </a:lnTo>
                    <a:lnTo>
                      <a:pt x="2542443" y="5293670"/>
                    </a:lnTo>
                    <a:lnTo>
                      <a:pt x="2552808" y="5267017"/>
                    </a:lnTo>
                    <a:lnTo>
                      <a:pt x="2557250" y="5238883"/>
                    </a:lnTo>
                    <a:lnTo>
                      <a:pt x="2561692" y="5209268"/>
                    </a:lnTo>
                    <a:lnTo>
                      <a:pt x="2564654" y="5179653"/>
                    </a:lnTo>
                    <a:lnTo>
                      <a:pt x="2564654" y="331688"/>
                    </a:lnTo>
                    <a:lnTo>
                      <a:pt x="2561692" y="302073"/>
                    </a:lnTo>
                    <a:lnTo>
                      <a:pt x="2557250" y="272458"/>
                    </a:lnTo>
                    <a:lnTo>
                      <a:pt x="2552808" y="244324"/>
                    </a:lnTo>
                    <a:lnTo>
                      <a:pt x="2542443" y="217671"/>
                    </a:lnTo>
                    <a:lnTo>
                      <a:pt x="2530597" y="192498"/>
                    </a:lnTo>
                    <a:lnTo>
                      <a:pt x="2515789" y="167325"/>
                    </a:lnTo>
                    <a:lnTo>
                      <a:pt x="2498020" y="145114"/>
                    </a:lnTo>
                    <a:lnTo>
                      <a:pt x="2480252" y="124384"/>
                    </a:lnTo>
                    <a:lnTo>
                      <a:pt x="2458040" y="105134"/>
                    </a:lnTo>
                    <a:lnTo>
                      <a:pt x="2435829" y="90327"/>
                    </a:lnTo>
                    <a:lnTo>
                      <a:pt x="2413618" y="75519"/>
                    </a:lnTo>
                    <a:lnTo>
                      <a:pt x="2385484" y="62192"/>
                    </a:lnTo>
                    <a:lnTo>
                      <a:pt x="2360311" y="53308"/>
                    </a:lnTo>
                    <a:lnTo>
                      <a:pt x="2330696" y="45904"/>
                    </a:lnTo>
                    <a:lnTo>
                      <a:pt x="2304042" y="39981"/>
                    </a:lnTo>
                    <a:lnTo>
                      <a:pt x="2272947" y="39981"/>
                    </a:lnTo>
                    <a:lnTo>
                      <a:pt x="2061200" y="39981"/>
                    </a:lnTo>
                    <a:lnTo>
                      <a:pt x="2049354" y="39981"/>
                    </a:lnTo>
                    <a:lnTo>
                      <a:pt x="2038989" y="42943"/>
                    </a:lnTo>
                    <a:lnTo>
                      <a:pt x="2028623" y="47385"/>
                    </a:lnTo>
                    <a:lnTo>
                      <a:pt x="2021220" y="54789"/>
                    </a:lnTo>
                    <a:lnTo>
                      <a:pt x="2013816" y="62192"/>
                    </a:lnTo>
                    <a:lnTo>
                      <a:pt x="2009374" y="72558"/>
                    </a:lnTo>
                    <a:lnTo>
                      <a:pt x="2006412" y="82923"/>
                    </a:lnTo>
                    <a:lnTo>
                      <a:pt x="2006412" y="94769"/>
                    </a:lnTo>
                    <a:lnTo>
                      <a:pt x="2004932" y="109576"/>
                    </a:lnTo>
                    <a:lnTo>
                      <a:pt x="2004932" y="124384"/>
                    </a:lnTo>
                    <a:lnTo>
                      <a:pt x="1994566" y="152518"/>
                    </a:lnTo>
                    <a:lnTo>
                      <a:pt x="1982720" y="177691"/>
                    </a:lnTo>
                    <a:lnTo>
                      <a:pt x="1961990" y="199902"/>
                    </a:lnTo>
                    <a:lnTo>
                      <a:pt x="1939778" y="217671"/>
                    </a:lnTo>
                    <a:lnTo>
                      <a:pt x="1914606" y="232478"/>
                    </a:lnTo>
                    <a:lnTo>
                      <a:pt x="1887952" y="239882"/>
                    </a:lnTo>
                    <a:lnTo>
                      <a:pt x="1873145" y="241363"/>
                    </a:lnTo>
                    <a:lnTo>
                      <a:pt x="1856857" y="241363"/>
                    </a:lnTo>
                    <a:lnTo>
                      <a:pt x="756662" y="241363"/>
                    </a:lnTo>
                    <a:lnTo>
                      <a:pt x="741854" y="241363"/>
                    </a:lnTo>
                    <a:lnTo>
                      <a:pt x="727047" y="239882"/>
                    </a:lnTo>
                    <a:lnTo>
                      <a:pt x="698912" y="232478"/>
                    </a:lnTo>
                    <a:lnTo>
                      <a:pt x="673740" y="217671"/>
                    </a:lnTo>
                    <a:lnTo>
                      <a:pt x="651528" y="199902"/>
                    </a:lnTo>
                    <a:lnTo>
                      <a:pt x="633759" y="177691"/>
                    </a:lnTo>
                    <a:lnTo>
                      <a:pt x="618952" y="152518"/>
                    </a:lnTo>
                    <a:lnTo>
                      <a:pt x="611548" y="124384"/>
                    </a:lnTo>
                    <a:lnTo>
                      <a:pt x="610068" y="109576"/>
                    </a:lnTo>
                    <a:lnTo>
                      <a:pt x="610068" y="94769"/>
                    </a:lnTo>
                    <a:lnTo>
                      <a:pt x="607106" y="82923"/>
                    </a:lnTo>
                    <a:lnTo>
                      <a:pt x="604145" y="72558"/>
                    </a:lnTo>
                    <a:lnTo>
                      <a:pt x="599702" y="62192"/>
                    </a:lnTo>
                    <a:lnTo>
                      <a:pt x="592299" y="54789"/>
                    </a:lnTo>
                    <a:lnTo>
                      <a:pt x="584895" y="47385"/>
                    </a:lnTo>
                    <a:lnTo>
                      <a:pt x="574530" y="42943"/>
                    </a:lnTo>
                    <a:lnTo>
                      <a:pt x="564164" y="39981"/>
                    </a:lnTo>
                    <a:lnTo>
                      <a:pt x="555280" y="39981"/>
                    </a:lnTo>
                    <a:lnTo>
                      <a:pt x="340571" y="39981"/>
                    </a:lnTo>
                    <a:close/>
                    <a:moveTo>
                      <a:pt x="315399" y="0"/>
                    </a:moveTo>
                    <a:lnTo>
                      <a:pt x="350937" y="0"/>
                    </a:lnTo>
                    <a:lnTo>
                      <a:pt x="2264063" y="0"/>
                    </a:lnTo>
                    <a:lnTo>
                      <a:pt x="2301082" y="0"/>
                    </a:lnTo>
                    <a:lnTo>
                      <a:pt x="2335139" y="5923"/>
                    </a:lnTo>
                    <a:lnTo>
                      <a:pt x="2367715" y="14808"/>
                    </a:lnTo>
                    <a:lnTo>
                      <a:pt x="2400292" y="28134"/>
                    </a:lnTo>
                    <a:lnTo>
                      <a:pt x="2429906" y="42942"/>
                    </a:lnTo>
                    <a:lnTo>
                      <a:pt x="2461002" y="60711"/>
                    </a:lnTo>
                    <a:lnTo>
                      <a:pt x="2487656" y="79960"/>
                    </a:lnTo>
                    <a:lnTo>
                      <a:pt x="2512828" y="102172"/>
                    </a:lnTo>
                    <a:lnTo>
                      <a:pt x="2535040" y="127344"/>
                    </a:lnTo>
                    <a:lnTo>
                      <a:pt x="2554289" y="155479"/>
                    </a:lnTo>
                    <a:lnTo>
                      <a:pt x="2572058" y="182132"/>
                    </a:lnTo>
                    <a:lnTo>
                      <a:pt x="2586866" y="214708"/>
                    </a:lnTo>
                    <a:lnTo>
                      <a:pt x="2600192" y="244323"/>
                    </a:lnTo>
                    <a:lnTo>
                      <a:pt x="2607596" y="279861"/>
                    </a:lnTo>
                    <a:lnTo>
                      <a:pt x="2612038" y="313918"/>
                    </a:lnTo>
                    <a:lnTo>
                      <a:pt x="2615000" y="349456"/>
                    </a:lnTo>
                    <a:lnTo>
                      <a:pt x="2615000" y="5161883"/>
                    </a:lnTo>
                    <a:lnTo>
                      <a:pt x="2612038" y="5195940"/>
                    </a:lnTo>
                    <a:lnTo>
                      <a:pt x="2607596" y="5231478"/>
                    </a:lnTo>
                    <a:lnTo>
                      <a:pt x="2600192" y="5264054"/>
                    </a:lnTo>
                    <a:lnTo>
                      <a:pt x="2586866" y="5296631"/>
                    </a:lnTo>
                    <a:lnTo>
                      <a:pt x="2572058" y="5329207"/>
                    </a:lnTo>
                    <a:lnTo>
                      <a:pt x="2554289" y="5355861"/>
                    </a:lnTo>
                    <a:lnTo>
                      <a:pt x="2535040" y="5383995"/>
                    </a:lnTo>
                    <a:lnTo>
                      <a:pt x="2512828" y="5407687"/>
                    </a:lnTo>
                    <a:lnTo>
                      <a:pt x="2487656" y="5431379"/>
                    </a:lnTo>
                    <a:lnTo>
                      <a:pt x="2461002" y="5450628"/>
                    </a:lnTo>
                    <a:lnTo>
                      <a:pt x="2429906" y="5468397"/>
                    </a:lnTo>
                    <a:lnTo>
                      <a:pt x="2400292" y="5483205"/>
                    </a:lnTo>
                    <a:lnTo>
                      <a:pt x="2367715" y="5495051"/>
                    </a:lnTo>
                    <a:lnTo>
                      <a:pt x="2335139" y="5502455"/>
                    </a:lnTo>
                    <a:lnTo>
                      <a:pt x="2301082" y="5508378"/>
                    </a:lnTo>
                    <a:lnTo>
                      <a:pt x="2264063" y="5509858"/>
                    </a:lnTo>
                    <a:lnTo>
                      <a:pt x="350937" y="5509858"/>
                    </a:lnTo>
                    <a:lnTo>
                      <a:pt x="315399" y="5508378"/>
                    </a:lnTo>
                    <a:lnTo>
                      <a:pt x="281342" y="5502455"/>
                    </a:lnTo>
                    <a:lnTo>
                      <a:pt x="245804" y="5495051"/>
                    </a:lnTo>
                    <a:lnTo>
                      <a:pt x="213228" y="5483205"/>
                    </a:lnTo>
                    <a:lnTo>
                      <a:pt x="183613" y="5468397"/>
                    </a:lnTo>
                    <a:lnTo>
                      <a:pt x="153998" y="5450628"/>
                    </a:lnTo>
                    <a:lnTo>
                      <a:pt x="128825" y="5431379"/>
                    </a:lnTo>
                    <a:lnTo>
                      <a:pt x="103653" y="5407687"/>
                    </a:lnTo>
                    <a:lnTo>
                      <a:pt x="78480" y="5383995"/>
                    </a:lnTo>
                    <a:lnTo>
                      <a:pt x="59230" y="5355861"/>
                    </a:lnTo>
                    <a:lnTo>
                      <a:pt x="41461" y="5329207"/>
                    </a:lnTo>
                    <a:lnTo>
                      <a:pt x="26654" y="5296631"/>
                    </a:lnTo>
                    <a:lnTo>
                      <a:pt x="16288" y="5264054"/>
                    </a:lnTo>
                    <a:lnTo>
                      <a:pt x="7404" y="5231478"/>
                    </a:lnTo>
                    <a:lnTo>
                      <a:pt x="1481" y="5195940"/>
                    </a:lnTo>
                    <a:lnTo>
                      <a:pt x="0" y="5161883"/>
                    </a:lnTo>
                    <a:lnTo>
                      <a:pt x="0" y="349456"/>
                    </a:lnTo>
                    <a:lnTo>
                      <a:pt x="1481" y="313918"/>
                    </a:lnTo>
                    <a:lnTo>
                      <a:pt x="7404" y="279861"/>
                    </a:lnTo>
                    <a:lnTo>
                      <a:pt x="16288" y="244323"/>
                    </a:lnTo>
                    <a:lnTo>
                      <a:pt x="26654" y="214708"/>
                    </a:lnTo>
                    <a:lnTo>
                      <a:pt x="41461" y="182132"/>
                    </a:lnTo>
                    <a:lnTo>
                      <a:pt x="59230" y="155479"/>
                    </a:lnTo>
                    <a:lnTo>
                      <a:pt x="78480" y="127344"/>
                    </a:lnTo>
                    <a:lnTo>
                      <a:pt x="103653" y="102172"/>
                    </a:lnTo>
                    <a:lnTo>
                      <a:pt x="128825" y="79960"/>
                    </a:lnTo>
                    <a:lnTo>
                      <a:pt x="153998" y="60711"/>
                    </a:lnTo>
                    <a:lnTo>
                      <a:pt x="183613" y="42942"/>
                    </a:lnTo>
                    <a:lnTo>
                      <a:pt x="213228" y="28134"/>
                    </a:lnTo>
                    <a:lnTo>
                      <a:pt x="245804" y="14808"/>
                    </a:lnTo>
                    <a:lnTo>
                      <a:pt x="281342" y="592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noAutofit/>
              </a:bodyPr>
              <a:lstStyle/>
              <a:p>
                <a:endParaRPr lang="en-US"/>
              </a:p>
            </p:txBody>
          </p:sp>
          <p:sp>
            <p:nvSpPr>
              <p:cNvPr id="81" name="Freeform 19">
                <a:extLst>
                  <a:ext uri="{FF2B5EF4-FFF2-40B4-BE49-F238E27FC236}">
                    <a16:creationId xmlns:a16="http://schemas.microsoft.com/office/drawing/2014/main" id="{D7ACA8E8-1EA5-4449-AD6E-F1D12D35A550}"/>
                  </a:ext>
                </a:extLst>
              </p:cNvPr>
              <p:cNvSpPr>
                <a:spLocks/>
              </p:cNvSpPr>
              <p:nvPr/>
            </p:nvSpPr>
            <p:spPr bwMode="auto">
              <a:xfrm>
                <a:off x="8086696" y="764397"/>
                <a:ext cx="347976" cy="37019"/>
              </a:xfrm>
              <a:custGeom>
                <a:avLst/>
                <a:gdLst>
                  <a:gd name="T0" fmla="*/ 222 w 235"/>
                  <a:gd name="T1" fmla="*/ 25 h 25"/>
                  <a:gd name="T2" fmla="*/ 11 w 235"/>
                  <a:gd name="T3" fmla="*/ 25 h 25"/>
                  <a:gd name="T4" fmla="*/ 11 w 235"/>
                  <a:gd name="T5" fmla="*/ 25 h 25"/>
                  <a:gd name="T6" fmla="*/ 8 w 235"/>
                  <a:gd name="T7" fmla="*/ 23 h 25"/>
                  <a:gd name="T8" fmla="*/ 3 w 235"/>
                  <a:gd name="T9" fmla="*/ 22 h 25"/>
                  <a:gd name="T10" fmla="*/ 1 w 235"/>
                  <a:gd name="T11" fmla="*/ 17 h 25"/>
                  <a:gd name="T12" fmla="*/ 0 w 235"/>
                  <a:gd name="T13" fmla="*/ 12 h 25"/>
                  <a:gd name="T14" fmla="*/ 0 w 235"/>
                  <a:gd name="T15" fmla="*/ 12 h 25"/>
                  <a:gd name="T16" fmla="*/ 0 w 235"/>
                  <a:gd name="T17" fmla="*/ 12 h 25"/>
                  <a:gd name="T18" fmla="*/ 1 w 235"/>
                  <a:gd name="T19" fmla="*/ 8 h 25"/>
                  <a:gd name="T20" fmla="*/ 3 w 235"/>
                  <a:gd name="T21" fmla="*/ 3 h 25"/>
                  <a:gd name="T22" fmla="*/ 8 w 235"/>
                  <a:gd name="T23" fmla="*/ 2 h 25"/>
                  <a:gd name="T24" fmla="*/ 11 w 235"/>
                  <a:gd name="T25" fmla="*/ 0 h 25"/>
                  <a:gd name="T26" fmla="*/ 222 w 235"/>
                  <a:gd name="T27" fmla="*/ 0 h 25"/>
                  <a:gd name="T28" fmla="*/ 222 w 235"/>
                  <a:gd name="T29" fmla="*/ 0 h 25"/>
                  <a:gd name="T30" fmla="*/ 227 w 235"/>
                  <a:gd name="T31" fmla="*/ 2 h 25"/>
                  <a:gd name="T32" fmla="*/ 232 w 235"/>
                  <a:gd name="T33" fmla="*/ 3 h 25"/>
                  <a:gd name="T34" fmla="*/ 234 w 235"/>
                  <a:gd name="T35" fmla="*/ 8 h 25"/>
                  <a:gd name="T36" fmla="*/ 235 w 235"/>
                  <a:gd name="T37" fmla="*/ 12 h 25"/>
                  <a:gd name="T38" fmla="*/ 235 w 235"/>
                  <a:gd name="T39" fmla="*/ 12 h 25"/>
                  <a:gd name="T40" fmla="*/ 235 w 235"/>
                  <a:gd name="T41" fmla="*/ 12 h 25"/>
                  <a:gd name="T42" fmla="*/ 234 w 235"/>
                  <a:gd name="T43" fmla="*/ 17 h 25"/>
                  <a:gd name="T44" fmla="*/ 232 w 235"/>
                  <a:gd name="T45" fmla="*/ 22 h 25"/>
                  <a:gd name="T46" fmla="*/ 227 w 235"/>
                  <a:gd name="T47" fmla="*/ 23 h 25"/>
                  <a:gd name="T48" fmla="*/ 222 w 235"/>
                  <a:gd name="T49" fmla="*/ 25 h 25"/>
                  <a:gd name="T50" fmla="*/ 222 w 235"/>
                  <a:gd name="T51" fmla="*/ 25 h 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235" h="25">
                    <a:moveTo>
                      <a:pt x="222" y="25"/>
                    </a:moveTo>
                    <a:lnTo>
                      <a:pt x="11" y="25"/>
                    </a:lnTo>
                    <a:lnTo>
                      <a:pt x="11" y="25"/>
                    </a:lnTo>
                    <a:lnTo>
                      <a:pt x="8" y="23"/>
                    </a:lnTo>
                    <a:lnTo>
                      <a:pt x="3" y="22"/>
                    </a:lnTo>
                    <a:lnTo>
                      <a:pt x="1" y="17"/>
                    </a:lnTo>
                    <a:lnTo>
                      <a:pt x="0" y="12"/>
                    </a:lnTo>
                    <a:lnTo>
                      <a:pt x="0" y="12"/>
                    </a:lnTo>
                    <a:lnTo>
                      <a:pt x="0" y="12"/>
                    </a:lnTo>
                    <a:lnTo>
                      <a:pt x="1" y="8"/>
                    </a:lnTo>
                    <a:lnTo>
                      <a:pt x="3" y="3"/>
                    </a:lnTo>
                    <a:lnTo>
                      <a:pt x="8" y="2"/>
                    </a:lnTo>
                    <a:lnTo>
                      <a:pt x="11" y="0"/>
                    </a:lnTo>
                    <a:lnTo>
                      <a:pt x="222" y="0"/>
                    </a:lnTo>
                    <a:lnTo>
                      <a:pt x="222" y="0"/>
                    </a:lnTo>
                    <a:lnTo>
                      <a:pt x="227" y="2"/>
                    </a:lnTo>
                    <a:lnTo>
                      <a:pt x="232" y="3"/>
                    </a:lnTo>
                    <a:lnTo>
                      <a:pt x="234" y="8"/>
                    </a:lnTo>
                    <a:lnTo>
                      <a:pt x="235" y="12"/>
                    </a:lnTo>
                    <a:lnTo>
                      <a:pt x="235" y="12"/>
                    </a:lnTo>
                    <a:lnTo>
                      <a:pt x="235" y="12"/>
                    </a:lnTo>
                    <a:lnTo>
                      <a:pt x="234" y="17"/>
                    </a:lnTo>
                    <a:lnTo>
                      <a:pt x="232" y="22"/>
                    </a:lnTo>
                    <a:lnTo>
                      <a:pt x="227" y="23"/>
                    </a:lnTo>
                    <a:lnTo>
                      <a:pt x="222" y="25"/>
                    </a:lnTo>
                    <a:lnTo>
                      <a:pt x="222" y="25"/>
                    </a:lnTo>
                    <a:close/>
                  </a:path>
                </a:pathLst>
              </a:custGeom>
              <a:solidFill>
                <a:srgbClr val="17101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82" name="Freeform 20">
                <a:extLst>
                  <a:ext uri="{FF2B5EF4-FFF2-40B4-BE49-F238E27FC236}">
                    <a16:creationId xmlns:a16="http://schemas.microsoft.com/office/drawing/2014/main" id="{B5E4DC35-8C04-475A-B339-72464ED35461}"/>
                  </a:ext>
                </a:extLst>
              </p:cNvPr>
              <p:cNvSpPr>
                <a:spLocks/>
              </p:cNvSpPr>
              <p:nvPr/>
            </p:nvSpPr>
            <p:spPr bwMode="auto">
              <a:xfrm>
                <a:off x="8517594" y="742185"/>
                <a:ext cx="81442" cy="81442"/>
              </a:xfrm>
              <a:custGeom>
                <a:avLst/>
                <a:gdLst>
                  <a:gd name="T0" fmla="*/ 55 w 55"/>
                  <a:gd name="T1" fmla="*/ 27 h 55"/>
                  <a:gd name="T2" fmla="*/ 55 w 55"/>
                  <a:gd name="T3" fmla="*/ 27 h 55"/>
                  <a:gd name="T4" fmla="*/ 54 w 55"/>
                  <a:gd name="T5" fmla="*/ 33 h 55"/>
                  <a:gd name="T6" fmla="*/ 52 w 55"/>
                  <a:gd name="T7" fmla="*/ 38 h 55"/>
                  <a:gd name="T8" fmla="*/ 50 w 55"/>
                  <a:gd name="T9" fmla="*/ 42 h 55"/>
                  <a:gd name="T10" fmla="*/ 47 w 55"/>
                  <a:gd name="T11" fmla="*/ 47 h 55"/>
                  <a:gd name="T12" fmla="*/ 42 w 55"/>
                  <a:gd name="T13" fmla="*/ 50 h 55"/>
                  <a:gd name="T14" fmla="*/ 38 w 55"/>
                  <a:gd name="T15" fmla="*/ 52 h 55"/>
                  <a:gd name="T16" fmla="*/ 33 w 55"/>
                  <a:gd name="T17" fmla="*/ 54 h 55"/>
                  <a:gd name="T18" fmla="*/ 27 w 55"/>
                  <a:gd name="T19" fmla="*/ 55 h 55"/>
                  <a:gd name="T20" fmla="*/ 27 w 55"/>
                  <a:gd name="T21" fmla="*/ 55 h 55"/>
                  <a:gd name="T22" fmla="*/ 22 w 55"/>
                  <a:gd name="T23" fmla="*/ 54 h 55"/>
                  <a:gd name="T24" fmla="*/ 17 w 55"/>
                  <a:gd name="T25" fmla="*/ 52 h 55"/>
                  <a:gd name="T26" fmla="*/ 11 w 55"/>
                  <a:gd name="T27" fmla="*/ 50 h 55"/>
                  <a:gd name="T28" fmla="*/ 8 w 55"/>
                  <a:gd name="T29" fmla="*/ 47 h 55"/>
                  <a:gd name="T30" fmla="*/ 5 w 55"/>
                  <a:gd name="T31" fmla="*/ 42 h 55"/>
                  <a:gd name="T32" fmla="*/ 3 w 55"/>
                  <a:gd name="T33" fmla="*/ 38 h 55"/>
                  <a:gd name="T34" fmla="*/ 1 w 55"/>
                  <a:gd name="T35" fmla="*/ 33 h 55"/>
                  <a:gd name="T36" fmla="*/ 0 w 55"/>
                  <a:gd name="T37" fmla="*/ 27 h 55"/>
                  <a:gd name="T38" fmla="*/ 0 w 55"/>
                  <a:gd name="T39" fmla="*/ 27 h 55"/>
                  <a:gd name="T40" fmla="*/ 1 w 55"/>
                  <a:gd name="T41" fmla="*/ 22 h 55"/>
                  <a:gd name="T42" fmla="*/ 3 w 55"/>
                  <a:gd name="T43" fmla="*/ 17 h 55"/>
                  <a:gd name="T44" fmla="*/ 5 w 55"/>
                  <a:gd name="T45" fmla="*/ 11 h 55"/>
                  <a:gd name="T46" fmla="*/ 8 w 55"/>
                  <a:gd name="T47" fmla="*/ 8 h 55"/>
                  <a:gd name="T48" fmla="*/ 11 w 55"/>
                  <a:gd name="T49" fmla="*/ 5 h 55"/>
                  <a:gd name="T50" fmla="*/ 17 w 55"/>
                  <a:gd name="T51" fmla="*/ 3 h 55"/>
                  <a:gd name="T52" fmla="*/ 22 w 55"/>
                  <a:gd name="T53" fmla="*/ 1 h 55"/>
                  <a:gd name="T54" fmla="*/ 27 w 55"/>
                  <a:gd name="T55" fmla="*/ 0 h 55"/>
                  <a:gd name="T56" fmla="*/ 27 w 55"/>
                  <a:gd name="T57" fmla="*/ 0 h 55"/>
                  <a:gd name="T58" fmla="*/ 33 w 55"/>
                  <a:gd name="T59" fmla="*/ 1 h 55"/>
                  <a:gd name="T60" fmla="*/ 38 w 55"/>
                  <a:gd name="T61" fmla="*/ 3 h 55"/>
                  <a:gd name="T62" fmla="*/ 42 w 55"/>
                  <a:gd name="T63" fmla="*/ 5 h 55"/>
                  <a:gd name="T64" fmla="*/ 47 w 55"/>
                  <a:gd name="T65" fmla="*/ 8 h 55"/>
                  <a:gd name="T66" fmla="*/ 50 w 55"/>
                  <a:gd name="T67" fmla="*/ 11 h 55"/>
                  <a:gd name="T68" fmla="*/ 52 w 55"/>
                  <a:gd name="T69" fmla="*/ 17 h 55"/>
                  <a:gd name="T70" fmla="*/ 54 w 55"/>
                  <a:gd name="T71" fmla="*/ 22 h 55"/>
                  <a:gd name="T72" fmla="*/ 55 w 55"/>
                  <a:gd name="T73" fmla="*/ 27 h 55"/>
                  <a:gd name="T74" fmla="*/ 55 w 55"/>
                  <a:gd name="T75" fmla="*/ 27 h 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55" h="55">
                    <a:moveTo>
                      <a:pt x="55" y="27"/>
                    </a:moveTo>
                    <a:lnTo>
                      <a:pt x="55" y="27"/>
                    </a:lnTo>
                    <a:lnTo>
                      <a:pt x="54" y="33"/>
                    </a:lnTo>
                    <a:lnTo>
                      <a:pt x="52" y="38"/>
                    </a:lnTo>
                    <a:lnTo>
                      <a:pt x="50" y="42"/>
                    </a:lnTo>
                    <a:lnTo>
                      <a:pt x="47" y="47"/>
                    </a:lnTo>
                    <a:lnTo>
                      <a:pt x="42" y="50"/>
                    </a:lnTo>
                    <a:lnTo>
                      <a:pt x="38" y="52"/>
                    </a:lnTo>
                    <a:lnTo>
                      <a:pt x="33" y="54"/>
                    </a:lnTo>
                    <a:lnTo>
                      <a:pt x="27" y="55"/>
                    </a:lnTo>
                    <a:lnTo>
                      <a:pt x="27" y="55"/>
                    </a:lnTo>
                    <a:lnTo>
                      <a:pt x="22" y="54"/>
                    </a:lnTo>
                    <a:lnTo>
                      <a:pt x="17" y="52"/>
                    </a:lnTo>
                    <a:lnTo>
                      <a:pt x="11" y="50"/>
                    </a:lnTo>
                    <a:lnTo>
                      <a:pt x="8" y="47"/>
                    </a:lnTo>
                    <a:lnTo>
                      <a:pt x="5" y="42"/>
                    </a:lnTo>
                    <a:lnTo>
                      <a:pt x="3" y="38"/>
                    </a:lnTo>
                    <a:lnTo>
                      <a:pt x="1" y="33"/>
                    </a:lnTo>
                    <a:lnTo>
                      <a:pt x="0" y="27"/>
                    </a:lnTo>
                    <a:lnTo>
                      <a:pt x="0" y="27"/>
                    </a:lnTo>
                    <a:lnTo>
                      <a:pt x="1" y="22"/>
                    </a:lnTo>
                    <a:lnTo>
                      <a:pt x="3" y="17"/>
                    </a:lnTo>
                    <a:lnTo>
                      <a:pt x="5" y="11"/>
                    </a:lnTo>
                    <a:lnTo>
                      <a:pt x="8" y="8"/>
                    </a:lnTo>
                    <a:lnTo>
                      <a:pt x="11" y="5"/>
                    </a:lnTo>
                    <a:lnTo>
                      <a:pt x="17" y="3"/>
                    </a:lnTo>
                    <a:lnTo>
                      <a:pt x="22" y="1"/>
                    </a:lnTo>
                    <a:lnTo>
                      <a:pt x="27" y="0"/>
                    </a:lnTo>
                    <a:lnTo>
                      <a:pt x="27" y="0"/>
                    </a:lnTo>
                    <a:lnTo>
                      <a:pt x="33" y="1"/>
                    </a:lnTo>
                    <a:lnTo>
                      <a:pt x="38" y="3"/>
                    </a:lnTo>
                    <a:lnTo>
                      <a:pt x="42" y="5"/>
                    </a:lnTo>
                    <a:lnTo>
                      <a:pt x="47" y="8"/>
                    </a:lnTo>
                    <a:lnTo>
                      <a:pt x="50" y="11"/>
                    </a:lnTo>
                    <a:lnTo>
                      <a:pt x="52" y="17"/>
                    </a:lnTo>
                    <a:lnTo>
                      <a:pt x="54" y="22"/>
                    </a:lnTo>
                    <a:lnTo>
                      <a:pt x="55" y="27"/>
                    </a:lnTo>
                    <a:lnTo>
                      <a:pt x="55" y="27"/>
                    </a:lnTo>
                    <a:close/>
                  </a:path>
                </a:pathLst>
              </a:custGeom>
              <a:solidFill>
                <a:srgbClr val="12141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83" name="Freeform 21">
                <a:extLst>
                  <a:ext uri="{FF2B5EF4-FFF2-40B4-BE49-F238E27FC236}">
                    <a16:creationId xmlns:a16="http://schemas.microsoft.com/office/drawing/2014/main" id="{9E083936-B7B9-4C8F-8C3B-C6FEB859A64E}"/>
                  </a:ext>
                </a:extLst>
              </p:cNvPr>
              <p:cNvSpPr>
                <a:spLocks/>
              </p:cNvSpPr>
              <p:nvPr/>
            </p:nvSpPr>
            <p:spPr bwMode="auto">
              <a:xfrm>
                <a:off x="8564978" y="761435"/>
                <a:ext cx="26653" cy="29615"/>
              </a:xfrm>
              <a:custGeom>
                <a:avLst/>
                <a:gdLst>
                  <a:gd name="T0" fmla="*/ 18 w 18"/>
                  <a:gd name="T1" fmla="*/ 10 h 20"/>
                  <a:gd name="T2" fmla="*/ 18 w 18"/>
                  <a:gd name="T3" fmla="*/ 10 h 20"/>
                  <a:gd name="T4" fmla="*/ 18 w 18"/>
                  <a:gd name="T5" fmla="*/ 14 h 20"/>
                  <a:gd name="T6" fmla="*/ 16 w 18"/>
                  <a:gd name="T7" fmla="*/ 17 h 20"/>
                  <a:gd name="T8" fmla="*/ 13 w 18"/>
                  <a:gd name="T9" fmla="*/ 19 h 20"/>
                  <a:gd name="T10" fmla="*/ 10 w 18"/>
                  <a:gd name="T11" fmla="*/ 20 h 20"/>
                  <a:gd name="T12" fmla="*/ 10 w 18"/>
                  <a:gd name="T13" fmla="*/ 20 h 20"/>
                  <a:gd name="T14" fmla="*/ 5 w 18"/>
                  <a:gd name="T15" fmla="*/ 19 h 20"/>
                  <a:gd name="T16" fmla="*/ 3 w 18"/>
                  <a:gd name="T17" fmla="*/ 17 h 20"/>
                  <a:gd name="T18" fmla="*/ 0 w 18"/>
                  <a:gd name="T19" fmla="*/ 14 h 20"/>
                  <a:gd name="T20" fmla="*/ 0 w 18"/>
                  <a:gd name="T21" fmla="*/ 10 h 20"/>
                  <a:gd name="T22" fmla="*/ 0 w 18"/>
                  <a:gd name="T23" fmla="*/ 10 h 20"/>
                  <a:gd name="T24" fmla="*/ 0 w 18"/>
                  <a:gd name="T25" fmla="*/ 7 h 20"/>
                  <a:gd name="T26" fmla="*/ 3 w 18"/>
                  <a:gd name="T27" fmla="*/ 4 h 20"/>
                  <a:gd name="T28" fmla="*/ 5 w 18"/>
                  <a:gd name="T29" fmla="*/ 2 h 20"/>
                  <a:gd name="T30" fmla="*/ 10 w 18"/>
                  <a:gd name="T31" fmla="*/ 0 h 20"/>
                  <a:gd name="T32" fmla="*/ 10 w 18"/>
                  <a:gd name="T33" fmla="*/ 0 h 20"/>
                  <a:gd name="T34" fmla="*/ 13 w 18"/>
                  <a:gd name="T35" fmla="*/ 2 h 20"/>
                  <a:gd name="T36" fmla="*/ 16 w 18"/>
                  <a:gd name="T37" fmla="*/ 4 h 20"/>
                  <a:gd name="T38" fmla="*/ 18 w 18"/>
                  <a:gd name="T39" fmla="*/ 7 h 20"/>
                  <a:gd name="T40" fmla="*/ 18 w 18"/>
                  <a:gd name="T41" fmla="*/ 10 h 20"/>
                  <a:gd name="T42" fmla="*/ 18 w 18"/>
                  <a:gd name="T43" fmla="*/ 10 h 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18" h="20">
                    <a:moveTo>
                      <a:pt x="18" y="10"/>
                    </a:moveTo>
                    <a:lnTo>
                      <a:pt x="18" y="10"/>
                    </a:lnTo>
                    <a:lnTo>
                      <a:pt x="18" y="14"/>
                    </a:lnTo>
                    <a:lnTo>
                      <a:pt x="16" y="17"/>
                    </a:lnTo>
                    <a:lnTo>
                      <a:pt x="13" y="19"/>
                    </a:lnTo>
                    <a:lnTo>
                      <a:pt x="10" y="20"/>
                    </a:lnTo>
                    <a:lnTo>
                      <a:pt x="10" y="20"/>
                    </a:lnTo>
                    <a:lnTo>
                      <a:pt x="5" y="19"/>
                    </a:lnTo>
                    <a:lnTo>
                      <a:pt x="3" y="17"/>
                    </a:lnTo>
                    <a:lnTo>
                      <a:pt x="0" y="14"/>
                    </a:lnTo>
                    <a:lnTo>
                      <a:pt x="0" y="10"/>
                    </a:lnTo>
                    <a:lnTo>
                      <a:pt x="0" y="10"/>
                    </a:lnTo>
                    <a:lnTo>
                      <a:pt x="0" y="7"/>
                    </a:lnTo>
                    <a:lnTo>
                      <a:pt x="3" y="4"/>
                    </a:lnTo>
                    <a:lnTo>
                      <a:pt x="5" y="2"/>
                    </a:lnTo>
                    <a:lnTo>
                      <a:pt x="10" y="0"/>
                    </a:lnTo>
                    <a:lnTo>
                      <a:pt x="10" y="0"/>
                    </a:lnTo>
                    <a:lnTo>
                      <a:pt x="13" y="2"/>
                    </a:lnTo>
                    <a:lnTo>
                      <a:pt x="16" y="4"/>
                    </a:lnTo>
                    <a:lnTo>
                      <a:pt x="18" y="7"/>
                    </a:lnTo>
                    <a:lnTo>
                      <a:pt x="18" y="10"/>
                    </a:lnTo>
                    <a:lnTo>
                      <a:pt x="18" y="10"/>
                    </a:lnTo>
                    <a:close/>
                  </a:path>
                </a:pathLst>
              </a:custGeom>
              <a:solidFill>
                <a:srgbClr val="1E27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84" name="Freeform 22">
                <a:extLst>
                  <a:ext uri="{FF2B5EF4-FFF2-40B4-BE49-F238E27FC236}">
                    <a16:creationId xmlns:a16="http://schemas.microsoft.com/office/drawing/2014/main" id="{4BDA8A9C-4718-4528-8611-682688AB0638}"/>
                  </a:ext>
                </a:extLst>
              </p:cNvPr>
              <p:cNvSpPr>
                <a:spLocks/>
              </p:cNvSpPr>
              <p:nvPr/>
            </p:nvSpPr>
            <p:spPr bwMode="auto">
              <a:xfrm>
                <a:off x="8562017" y="764397"/>
                <a:ext cx="25173" cy="22212"/>
              </a:xfrm>
              <a:custGeom>
                <a:avLst/>
                <a:gdLst>
                  <a:gd name="T0" fmla="*/ 17 w 17"/>
                  <a:gd name="T1" fmla="*/ 8 h 15"/>
                  <a:gd name="T2" fmla="*/ 17 w 17"/>
                  <a:gd name="T3" fmla="*/ 8 h 15"/>
                  <a:gd name="T4" fmla="*/ 17 w 17"/>
                  <a:gd name="T5" fmla="*/ 10 h 15"/>
                  <a:gd name="T6" fmla="*/ 15 w 17"/>
                  <a:gd name="T7" fmla="*/ 13 h 15"/>
                  <a:gd name="T8" fmla="*/ 12 w 17"/>
                  <a:gd name="T9" fmla="*/ 15 h 15"/>
                  <a:gd name="T10" fmla="*/ 8 w 17"/>
                  <a:gd name="T11" fmla="*/ 15 h 15"/>
                  <a:gd name="T12" fmla="*/ 8 w 17"/>
                  <a:gd name="T13" fmla="*/ 15 h 15"/>
                  <a:gd name="T14" fmla="*/ 5 w 17"/>
                  <a:gd name="T15" fmla="*/ 15 h 15"/>
                  <a:gd name="T16" fmla="*/ 3 w 17"/>
                  <a:gd name="T17" fmla="*/ 13 h 15"/>
                  <a:gd name="T18" fmla="*/ 2 w 17"/>
                  <a:gd name="T19" fmla="*/ 10 h 15"/>
                  <a:gd name="T20" fmla="*/ 0 w 17"/>
                  <a:gd name="T21" fmla="*/ 8 h 15"/>
                  <a:gd name="T22" fmla="*/ 0 w 17"/>
                  <a:gd name="T23" fmla="*/ 8 h 15"/>
                  <a:gd name="T24" fmla="*/ 2 w 17"/>
                  <a:gd name="T25" fmla="*/ 5 h 15"/>
                  <a:gd name="T26" fmla="*/ 3 w 17"/>
                  <a:gd name="T27" fmla="*/ 2 h 15"/>
                  <a:gd name="T28" fmla="*/ 5 w 17"/>
                  <a:gd name="T29" fmla="*/ 0 h 15"/>
                  <a:gd name="T30" fmla="*/ 8 w 17"/>
                  <a:gd name="T31" fmla="*/ 0 h 15"/>
                  <a:gd name="T32" fmla="*/ 8 w 17"/>
                  <a:gd name="T33" fmla="*/ 0 h 15"/>
                  <a:gd name="T34" fmla="*/ 12 w 17"/>
                  <a:gd name="T35" fmla="*/ 0 h 15"/>
                  <a:gd name="T36" fmla="*/ 15 w 17"/>
                  <a:gd name="T37" fmla="*/ 2 h 15"/>
                  <a:gd name="T38" fmla="*/ 17 w 17"/>
                  <a:gd name="T39" fmla="*/ 5 h 15"/>
                  <a:gd name="T40" fmla="*/ 17 w 17"/>
                  <a:gd name="T41" fmla="*/ 8 h 15"/>
                  <a:gd name="T42" fmla="*/ 17 w 17"/>
                  <a:gd name="T43" fmla="*/ 8 h 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17" h="15">
                    <a:moveTo>
                      <a:pt x="17" y="8"/>
                    </a:moveTo>
                    <a:lnTo>
                      <a:pt x="17" y="8"/>
                    </a:lnTo>
                    <a:lnTo>
                      <a:pt x="17" y="10"/>
                    </a:lnTo>
                    <a:lnTo>
                      <a:pt x="15" y="13"/>
                    </a:lnTo>
                    <a:lnTo>
                      <a:pt x="12" y="15"/>
                    </a:lnTo>
                    <a:lnTo>
                      <a:pt x="8" y="15"/>
                    </a:lnTo>
                    <a:lnTo>
                      <a:pt x="8" y="15"/>
                    </a:lnTo>
                    <a:lnTo>
                      <a:pt x="5" y="15"/>
                    </a:lnTo>
                    <a:lnTo>
                      <a:pt x="3" y="13"/>
                    </a:lnTo>
                    <a:lnTo>
                      <a:pt x="2" y="10"/>
                    </a:lnTo>
                    <a:lnTo>
                      <a:pt x="0" y="8"/>
                    </a:lnTo>
                    <a:lnTo>
                      <a:pt x="0" y="8"/>
                    </a:lnTo>
                    <a:lnTo>
                      <a:pt x="2" y="5"/>
                    </a:lnTo>
                    <a:lnTo>
                      <a:pt x="3" y="2"/>
                    </a:lnTo>
                    <a:lnTo>
                      <a:pt x="5" y="0"/>
                    </a:lnTo>
                    <a:lnTo>
                      <a:pt x="8" y="0"/>
                    </a:lnTo>
                    <a:lnTo>
                      <a:pt x="8" y="0"/>
                    </a:lnTo>
                    <a:lnTo>
                      <a:pt x="12" y="0"/>
                    </a:lnTo>
                    <a:lnTo>
                      <a:pt x="15" y="2"/>
                    </a:lnTo>
                    <a:lnTo>
                      <a:pt x="17" y="5"/>
                    </a:lnTo>
                    <a:lnTo>
                      <a:pt x="17" y="8"/>
                    </a:lnTo>
                    <a:lnTo>
                      <a:pt x="17" y="8"/>
                    </a:lnTo>
                    <a:close/>
                  </a:path>
                </a:pathLst>
              </a:custGeom>
              <a:solidFill>
                <a:srgbClr val="22334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85" name="Freeform 23">
                <a:extLst>
                  <a:ext uri="{FF2B5EF4-FFF2-40B4-BE49-F238E27FC236}">
                    <a16:creationId xmlns:a16="http://schemas.microsoft.com/office/drawing/2014/main" id="{5844F131-438A-4F3A-9BE7-EC2A2DC6CF7B}"/>
                  </a:ext>
                </a:extLst>
              </p:cNvPr>
              <p:cNvSpPr>
                <a:spLocks/>
              </p:cNvSpPr>
              <p:nvPr/>
            </p:nvSpPr>
            <p:spPr bwMode="auto">
              <a:xfrm>
                <a:off x="8566458" y="768839"/>
                <a:ext cx="10366" cy="13327"/>
              </a:xfrm>
              <a:custGeom>
                <a:avLst/>
                <a:gdLst>
                  <a:gd name="T0" fmla="*/ 7 w 7"/>
                  <a:gd name="T1" fmla="*/ 5 h 9"/>
                  <a:gd name="T2" fmla="*/ 7 w 7"/>
                  <a:gd name="T3" fmla="*/ 5 h 9"/>
                  <a:gd name="T4" fmla="*/ 7 w 7"/>
                  <a:gd name="T5" fmla="*/ 7 h 9"/>
                  <a:gd name="T6" fmla="*/ 4 w 7"/>
                  <a:gd name="T7" fmla="*/ 9 h 9"/>
                  <a:gd name="T8" fmla="*/ 4 w 7"/>
                  <a:gd name="T9" fmla="*/ 9 h 9"/>
                  <a:gd name="T10" fmla="*/ 0 w 7"/>
                  <a:gd name="T11" fmla="*/ 7 h 9"/>
                  <a:gd name="T12" fmla="*/ 0 w 7"/>
                  <a:gd name="T13" fmla="*/ 5 h 9"/>
                  <a:gd name="T14" fmla="*/ 0 w 7"/>
                  <a:gd name="T15" fmla="*/ 5 h 9"/>
                  <a:gd name="T16" fmla="*/ 0 w 7"/>
                  <a:gd name="T17" fmla="*/ 2 h 9"/>
                  <a:gd name="T18" fmla="*/ 4 w 7"/>
                  <a:gd name="T19" fmla="*/ 0 h 9"/>
                  <a:gd name="T20" fmla="*/ 4 w 7"/>
                  <a:gd name="T21" fmla="*/ 0 h 9"/>
                  <a:gd name="T22" fmla="*/ 7 w 7"/>
                  <a:gd name="T23" fmla="*/ 2 h 9"/>
                  <a:gd name="T24" fmla="*/ 7 w 7"/>
                  <a:gd name="T25" fmla="*/ 5 h 9"/>
                  <a:gd name="T26" fmla="*/ 7 w 7"/>
                  <a:gd name="T27" fmla="*/ 5 h 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7" h="9">
                    <a:moveTo>
                      <a:pt x="7" y="5"/>
                    </a:moveTo>
                    <a:lnTo>
                      <a:pt x="7" y="5"/>
                    </a:lnTo>
                    <a:lnTo>
                      <a:pt x="7" y="7"/>
                    </a:lnTo>
                    <a:lnTo>
                      <a:pt x="4" y="9"/>
                    </a:lnTo>
                    <a:lnTo>
                      <a:pt x="4" y="9"/>
                    </a:lnTo>
                    <a:lnTo>
                      <a:pt x="0" y="7"/>
                    </a:lnTo>
                    <a:lnTo>
                      <a:pt x="0" y="5"/>
                    </a:lnTo>
                    <a:lnTo>
                      <a:pt x="0" y="5"/>
                    </a:lnTo>
                    <a:lnTo>
                      <a:pt x="0" y="2"/>
                    </a:lnTo>
                    <a:lnTo>
                      <a:pt x="4" y="0"/>
                    </a:lnTo>
                    <a:lnTo>
                      <a:pt x="4" y="0"/>
                    </a:lnTo>
                    <a:lnTo>
                      <a:pt x="7" y="2"/>
                    </a:lnTo>
                    <a:lnTo>
                      <a:pt x="7" y="5"/>
                    </a:lnTo>
                    <a:lnTo>
                      <a:pt x="7" y="5"/>
                    </a:lnTo>
                    <a:close/>
                  </a:path>
                </a:pathLst>
              </a:custGeom>
              <a:solidFill>
                <a:srgbClr val="2F4C6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86" name="Freeform 24">
                <a:extLst>
                  <a:ext uri="{FF2B5EF4-FFF2-40B4-BE49-F238E27FC236}">
                    <a16:creationId xmlns:a16="http://schemas.microsoft.com/office/drawing/2014/main" id="{9E38EF99-31FA-446E-9D6D-E50B8F79B485}"/>
                  </a:ext>
                </a:extLst>
              </p:cNvPr>
              <p:cNvSpPr>
                <a:spLocks/>
              </p:cNvSpPr>
              <p:nvPr/>
            </p:nvSpPr>
            <p:spPr bwMode="auto">
              <a:xfrm>
                <a:off x="8529440" y="767359"/>
                <a:ext cx="22212" cy="29615"/>
              </a:xfrm>
              <a:custGeom>
                <a:avLst/>
                <a:gdLst>
                  <a:gd name="T0" fmla="*/ 15 w 15"/>
                  <a:gd name="T1" fmla="*/ 10 h 20"/>
                  <a:gd name="T2" fmla="*/ 15 w 15"/>
                  <a:gd name="T3" fmla="*/ 10 h 20"/>
                  <a:gd name="T4" fmla="*/ 14 w 15"/>
                  <a:gd name="T5" fmla="*/ 13 h 20"/>
                  <a:gd name="T6" fmla="*/ 12 w 15"/>
                  <a:gd name="T7" fmla="*/ 16 h 20"/>
                  <a:gd name="T8" fmla="*/ 10 w 15"/>
                  <a:gd name="T9" fmla="*/ 18 h 20"/>
                  <a:gd name="T10" fmla="*/ 9 w 15"/>
                  <a:gd name="T11" fmla="*/ 20 h 20"/>
                  <a:gd name="T12" fmla="*/ 9 w 15"/>
                  <a:gd name="T13" fmla="*/ 20 h 20"/>
                  <a:gd name="T14" fmla="*/ 5 w 15"/>
                  <a:gd name="T15" fmla="*/ 18 h 20"/>
                  <a:gd name="T16" fmla="*/ 3 w 15"/>
                  <a:gd name="T17" fmla="*/ 16 h 20"/>
                  <a:gd name="T18" fmla="*/ 2 w 15"/>
                  <a:gd name="T19" fmla="*/ 13 h 20"/>
                  <a:gd name="T20" fmla="*/ 0 w 15"/>
                  <a:gd name="T21" fmla="*/ 10 h 20"/>
                  <a:gd name="T22" fmla="*/ 0 w 15"/>
                  <a:gd name="T23" fmla="*/ 10 h 20"/>
                  <a:gd name="T24" fmla="*/ 2 w 15"/>
                  <a:gd name="T25" fmla="*/ 6 h 20"/>
                  <a:gd name="T26" fmla="*/ 3 w 15"/>
                  <a:gd name="T27" fmla="*/ 3 h 20"/>
                  <a:gd name="T28" fmla="*/ 5 w 15"/>
                  <a:gd name="T29" fmla="*/ 1 h 20"/>
                  <a:gd name="T30" fmla="*/ 9 w 15"/>
                  <a:gd name="T31" fmla="*/ 0 h 20"/>
                  <a:gd name="T32" fmla="*/ 9 w 15"/>
                  <a:gd name="T33" fmla="*/ 0 h 20"/>
                  <a:gd name="T34" fmla="*/ 10 w 15"/>
                  <a:gd name="T35" fmla="*/ 1 h 20"/>
                  <a:gd name="T36" fmla="*/ 12 w 15"/>
                  <a:gd name="T37" fmla="*/ 3 h 20"/>
                  <a:gd name="T38" fmla="*/ 14 w 15"/>
                  <a:gd name="T39" fmla="*/ 6 h 20"/>
                  <a:gd name="T40" fmla="*/ 15 w 15"/>
                  <a:gd name="T41" fmla="*/ 10 h 20"/>
                  <a:gd name="T42" fmla="*/ 15 w 15"/>
                  <a:gd name="T43" fmla="*/ 10 h 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15" h="20">
                    <a:moveTo>
                      <a:pt x="15" y="10"/>
                    </a:moveTo>
                    <a:lnTo>
                      <a:pt x="15" y="10"/>
                    </a:lnTo>
                    <a:lnTo>
                      <a:pt x="14" y="13"/>
                    </a:lnTo>
                    <a:lnTo>
                      <a:pt x="12" y="16"/>
                    </a:lnTo>
                    <a:lnTo>
                      <a:pt x="10" y="18"/>
                    </a:lnTo>
                    <a:lnTo>
                      <a:pt x="9" y="20"/>
                    </a:lnTo>
                    <a:lnTo>
                      <a:pt x="9" y="20"/>
                    </a:lnTo>
                    <a:lnTo>
                      <a:pt x="5" y="18"/>
                    </a:lnTo>
                    <a:lnTo>
                      <a:pt x="3" y="16"/>
                    </a:lnTo>
                    <a:lnTo>
                      <a:pt x="2" y="13"/>
                    </a:lnTo>
                    <a:lnTo>
                      <a:pt x="0" y="10"/>
                    </a:lnTo>
                    <a:lnTo>
                      <a:pt x="0" y="10"/>
                    </a:lnTo>
                    <a:lnTo>
                      <a:pt x="2" y="6"/>
                    </a:lnTo>
                    <a:lnTo>
                      <a:pt x="3" y="3"/>
                    </a:lnTo>
                    <a:lnTo>
                      <a:pt x="5" y="1"/>
                    </a:lnTo>
                    <a:lnTo>
                      <a:pt x="9" y="0"/>
                    </a:lnTo>
                    <a:lnTo>
                      <a:pt x="9" y="0"/>
                    </a:lnTo>
                    <a:lnTo>
                      <a:pt x="10" y="1"/>
                    </a:lnTo>
                    <a:lnTo>
                      <a:pt x="12" y="3"/>
                    </a:lnTo>
                    <a:lnTo>
                      <a:pt x="14" y="6"/>
                    </a:lnTo>
                    <a:lnTo>
                      <a:pt x="15" y="10"/>
                    </a:lnTo>
                    <a:lnTo>
                      <a:pt x="15" y="10"/>
                    </a:lnTo>
                    <a:close/>
                  </a:path>
                </a:pathLst>
              </a:custGeom>
              <a:solidFill>
                <a:srgbClr val="1E27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87" name="Freeform 25">
                <a:extLst>
                  <a:ext uri="{FF2B5EF4-FFF2-40B4-BE49-F238E27FC236}">
                    <a16:creationId xmlns:a16="http://schemas.microsoft.com/office/drawing/2014/main" id="{BFECF221-B84E-43FC-9998-9EEE8E3985CC}"/>
                  </a:ext>
                </a:extLst>
              </p:cNvPr>
              <p:cNvSpPr>
                <a:spLocks/>
              </p:cNvSpPr>
              <p:nvPr/>
            </p:nvSpPr>
            <p:spPr bwMode="auto">
              <a:xfrm>
                <a:off x="8533882" y="771800"/>
                <a:ext cx="16288" cy="19250"/>
              </a:xfrm>
              <a:custGeom>
                <a:avLst/>
                <a:gdLst>
                  <a:gd name="T0" fmla="*/ 11 w 11"/>
                  <a:gd name="T1" fmla="*/ 7 h 13"/>
                  <a:gd name="T2" fmla="*/ 11 w 11"/>
                  <a:gd name="T3" fmla="*/ 7 h 13"/>
                  <a:gd name="T4" fmla="*/ 9 w 11"/>
                  <a:gd name="T5" fmla="*/ 12 h 13"/>
                  <a:gd name="T6" fmla="*/ 6 w 11"/>
                  <a:gd name="T7" fmla="*/ 13 h 13"/>
                  <a:gd name="T8" fmla="*/ 6 w 11"/>
                  <a:gd name="T9" fmla="*/ 13 h 13"/>
                  <a:gd name="T10" fmla="*/ 2 w 11"/>
                  <a:gd name="T11" fmla="*/ 12 h 13"/>
                  <a:gd name="T12" fmla="*/ 0 w 11"/>
                  <a:gd name="T13" fmla="*/ 7 h 13"/>
                  <a:gd name="T14" fmla="*/ 0 w 11"/>
                  <a:gd name="T15" fmla="*/ 7 h 13"/>
                  <a:gd name="T16" fmla="*/ 2 w 11"/>
                  <a:gd name="T17" fmla="*/ 2 h 13"/>
                  <a:gd name="T18" fmla="*/ 6 w 11"/>
                  <a:gd name="T19" fmla="*/ 0 h 13"/>
                  <a:gd name="T20" fmla="*/ 6 w 11"/>
                  <a:gd name="T21" fmla="*/ 0 h 13"/>
                  <a:gd name="T22" fmla="*/ 9 w 11"/>
                  <a:gd name="T23" fmla="*/ 2 h 13"/>
                  <a:gd name="T24" fmla="*/ 11 w 11"/>
                  <a:gd name="T25" fmla="*/ 7 h 13"/>
                  <a:gd name="T26" fmla="*/ 11 w 11"/>
                  <a:gd name="T27" fmla="*/ 7 h 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1" h="13">
                    <a:moveTo>
                      <a:pt x="11" y="7"/>
                    </a:moveTo>
                    <a:lnTo>
                      <a:pt x="11" y="7"/>
                    </a:lnTo>
                    <a:lnTo>
                      <a:pt x="9" y="12"/>
                    </a:lnTo>
                    <a:lnTo>
                      <a:pt x="6" y="13"/>
                    </a:lnTo>
                    <a:lnTo>
                      <a:pt x="6" y="13"/>
                    </a:lnTo>
                    <a:lnTo>
                      <a:pt x="2" y="12"/>
                    </a:lnTo>
                    <a:lnTo>
                      <a:pt x="0" y="7"/>
                    </a:lnTo>
                    <a:lnTo>
                      <a:pt x="0" y="7"/>
                    </a:lnTo>
                    <a:lnTo>
                      <a:pt x="2" y="2"/>
                    </a:lnTo>
                    <a:lnTo>
                      <a:pt x="6" y="0"/>
                    </a:lnTo>
                    <a:lnTo>
                      <a:pt x="6" y="0"/>
                    </a:lnTo>
                    <a:lnTo>
                      <a:pt x="9" y="2"/>
                    </a:lnTo>
                    <a:lnTo>
                      <a:pt x="11" y="7"/>
                    </a:lnTo>
                    <a:lnTo>
                      <a:pt x="11" y="7"/>
                    </a:lnTo>
                    <a:close/>
                  </a:path>
                </a:pathLst>
              </a:custGeom>
              <a:solidFill>
                <a:srgbClr val="22334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88" name="Freeform 26">
                <a:extLst>
                  <a:ext uri="{FF2B5EF4-FFF2-40B4-BE49-F238E27FC236}">
                    <a16:creationId xmlns:a16="http://schemas.microsoft.com/office/drawing/2014/main" id="{B0CD7315-A091-460A-9160-2AD27E2704DB}"/>
                  </a:ext>
                </a:extLst>
              </p:cNvPr>
              <p:cNvSpPr>
                <a:spLocks/>
              </p:cNvSpPr>
              <p:nvPr/>
            </p:nvSpPr>
            <p:spPr bwMode="auto">
              <a:xfrm>
                <a:off x="8539805" y="774762"/>
                <a:ext cx="7404" cy="11846"/>
              </a:xfrm>
              <a:custGeom>
                <a:avLst/>
                <a:gdLst>
                  <a:gd name="T0" fmla="*/ 5 w 5"/>
                  <a:gd name="T1" fmla="*/ 5 h 8"/>
                  <a:gd name="T2" fmla="*/ 5 w 5"/>
                  <a:gd name="T3" fmla="*/ 5 h 8"/>
                  <a:gd name="T4" fmla="*/ 5 w 5"/>
                  <a:gd name="T5" fmla="*/ 8 h 8"/>
                  <a:gd name="T6" fmla="*/ 2 w 5"/>
                  <a:gd name="T7" fmla="*/ 8 h 8"/>
                  <a:gd name="T8" fmla="*/ 2 w 5"/>
                  <a:gd name="T9" fmla="*/ 8 h 8"/>
                  <a:gd name="T10" fmla="*/ 0 w 5"/>
                  <a:gd name="T11" fmla="*/ 8 h 8"/>
                  <a:gd name="T12" fmla="*/ 0 w 5"/>
                  <a:gd name="T13" fmla="*/ 5 h 8"/>
                  <a:gd name="T14" fmla="*/ 0 w 5"/>
                  <a:gd name="T15" fmla="*/ 5 h 8"/>
                  <a:gd name="T16" fmla="*/ 0 w 5"/>
                  <a:gd name="T17" fmla="*/ 1 h 8"/>
                  <a:gd name="T18" fmla="*/ 2 w 5"/>
                  <a:gd name="T19" fmla="*/ 0 h 8"/>
                  <a:gd name="T20" fmla="*/ 2 w 5"/>
                  <a:gd name="T21" fmla="*/ 0 h 8"/>
                  <a:gd name="T22" fmla="*/ 5 w 5"/>
                  <a:gd name="T23" fmla="*/ 1 h 8"/>
                  <a:gd name="T24" fmla="*/ 5 w 5"/>
                  <a:gd name="T25" fmla="*/ 5 h 8"/>
                  <a:gd name="T26" fmla="*/ 5 w 5"/>
                  <a:gd name="T27" fmla="*/ 5 h 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5" h="8">
                    <a:moveTo>
                      <a:pt x="5" y="5"/>
                    </a:moveTo>
                    <a:lnTo>
                      <a:pt x="5" y="5"/>
                    </a:lnTo>
                    <a:lnTo>
                      <a:pt x="5" y="8"/>
                    </a:lnTo>
                    <a:lnTo>
                      <a:pt x="2" y="8"/>
                    </a:lnTo>
                    <a:lnTo>
                      <a:pt x="2" y="8"/>
                    </a:lnTo>
                    <a:lnTo>
                      <a:pt x="0" y="8"/>
                    </a:lnTo>
                    <a:lnTo>
                      <a:pt x="0" y="5"/>
                    </a:lnTo>
                    <a:lnTo>
                      <a:pt x="0" y="5"/>
                    </a:lnTo>
                    <a:lnTo>
                      <a:pt x="0" y="1"/>
                    </a:lnTo>
                    <a:lnTo>
                      <a:pt x="2" y="0"/>
                    </a:lnTo>
                    <a:lnTo>
                      <a:pt x="2" y="0"/>
                    </a:lnTo>
                    <a:lnTo>
                      <a:pt x="5" y="1"/>
                    </a:lnTo>
                    <a:lnTo>
                      <a:pt x="5" y="5"/>
                    </a:lnTo>
                    <a:lnTo>
                      <a:pt x="5" y="5"/>
                    </a:lnTo>
                    <a:close/>
                  </a:path>
                </a:pathLst>
              </a:custGeom>
              <a:solidFill>
                <a:srgbClr val="243C5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sp>
          <p:nvSpPr>
            <p:cNvPr id="76" name="Freeform 14">
              <a:extLst>
                <a:ext uri="{FF2B5EF4-FFF2-40B4-BE49-F238E27FC236}">
                  <a16:creationId xmlns:a16="http://schemas.microsoft.com/office/drawing/2014/main" id="{3843BAF1-0F64-4158-BBB1-AF2527F81848}"/>
                </a:ext>
              </a:extLst>
            </p:cNvPr>
            <p:cNvSpPr>
              <a:spLocks/>
            </p:cNvSpPr>
            <p:nvPr/>
          </p:nvSpPr>
          <p:spPr bwMode="auto">
            <a:xfrm>
              <a:off x="6798446" y="1324120"/>
              <a:ext cx="28135" cy="217670"/>
            </a:xfrm>
            <a:custGeom>
              <a:avLst/>
              <a:gdLst>
                <a:gd name="T0" fmla="*/ 8 w 19"/>
                <a:gd name="T1" fmla="*/ 147 h 147"/>
                <a:gd name="T2" fmla="*/ 12 w 19"/>
                <a:gd name="T3" fmla="*/ 147 h 147"/>
                <a:gd name="T4" fmla="*/ 12 w 19"/>
                <a:gd name="T5" fmla="*/ 147 h 147"/>
                <a:gd name="T6" fmla="*/ 13 w 19"/>
                <a:gd name="T7" fmla="*/ 147 h 147"/>
                <a:gd name="T8" fmla="*/ 15 w 19"/>
                <a:gd name="T9" fmla="*/ 145 h 147"/>
                <a:gd name="T10" fmla="*/ 17 w 19"/>
                <a:gd name="T11" fmla="*/ 143 h 147"/>
                <a:gd name="T12" fmla="*/ 19 w 19"/>
                <a:gd name="T13" fmla="*/ 140 h 147"/>
                <a:gd name="T14" fmla="*/ 19 w 19"/>
                <a:gd name="T15" fmla="*/ 7 h 147"/>
                <a:gd name="T16" fmla="*/ 19 w 19"/>
                <a:gd name="T17" fmla="*/ 7 h 147"/>
                <a:gd name="T18" fmla="*/ 17 w 19"/>
                <a:gd name="T19" fmla="*/ 5 h 147"/>
                <a:gd name="T20" fmla="*/ 15 w 19"/>
                <a:gd name="T21" fmla="*/ 4 h 147"/>
                <a:gd name="T22" fmla="*/ 13 w 19"/>
                <a:gd name="T23" fmla="*/ 2 h 147"/>
                <a:gd name="T24" fmla="*/ 12 w 19"/>
                <a:gd name="T25" fmla="*/ 0 h 147"/>
                <a:gd name="T26" fmla="*/ 8 w 19"/>
                <a:gd name="T27" fmla="*/ 0 h 147"/>
                <a:gd name="T28" fmla="*/ 8 w 19"/>
                <a:gd name="T29" fmla="*/ 0 h 147"/>
                <a:gd name="T30" fmla="*/ 5 w 19"/>
                <a:gd name="T31" fmla="*/ 2 h 147"/>
                <a:gd name="T32" fmla="*/ 2 w 19"/>
                <a:gd name="T33" fmla="*/ 4 h 147"/>
                <a:gd name="T34" fmla="*/ 0 w 19"/>
                <a:gd name="T35" fmla="*/ 7 h 147"/>
                <a:gd name="T36" fmla="*/ 0 w 19"/>
                <a:gd name="T37" fmla="*/ 10 h 147"/>
                <a:gd name="T38" fmla="*/ 0 w 19"/>
                <a:gd name="T39" fmla="*/ 138 h 147"/>
                <a:gd name="T40" fmla="*/ 0 w 19"/>
                <a:gd name="T41" fmla="*/ 138 h 147"/>
                <a:gd name="T42" fmla="*/ 0 w 19"/>
                <a:gd name="T43" fmla="*/ 142 h 147"/>
                <a:gd name="T44" fmla="*/ 2 w 19"/>
                <a:gd name="T45" fmla="*/ 145 h 147"/>
                <a:gd name="T46" fmla="*/ 5 w 19"/>
                <a:gd name="T47" fmla="*/ 147 h 147"/>
                <a:gd name="T48" fmla="*/ 8 w 19"/>
                <a:gd name="T49" fmla="*/ 147 h 147"/>
                <a:gd name="T50" fmla="*/ 8 w 19"/>
                <a:gd name="T51" fmla="*/ 147 h 1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9" h="147">
                  <a:moveTo>
                    <a:pt x="8" y="147"/>
                  </a:moveTo>
                  <a:lnTo>
                    <a:pt x="12" y="147"/>
                  </a:lnTo>
                  <a:lnTo>
                    <a:pt x="12" y="147"/>
                  </a:lnTo>
                  <a:lnTo>
                    <a:pt x="13" y="147"/>
                  </a:lnTo>
                  <a:lnTo>
                    <a:pt x="15" y="145"/>
                  </a:lnTo>
                  <a:lnTo>
                    <a:pt x="17" y="143"/>
                  </a:lnTo>
                  <a:lnTo>
                    <a:pt x="19" y="140"/>
                  </a:lnTo>
                  <a:lnTo>
                    <a:pt x="19" y="7"/>
                  </a:lnTo>
                  <a:lnTo>
                    <a:pt x="19" y="7"/>
                  </a:lnTo>
                  <a:lnTo>
                    <a:pt x="17" y="5"/>
                  </a:lnTo>
                  <a:lnTo>
                    <a:pt x="15" y="4"/>
                  </a:lnTo>
                  <a:lnTo>
                    <a:pt x="13" y="2"/>
                  </a:lnTo>
                  <a:lnTo>
                    <a:pt x="12" y="0"/>
                  </a:lnTo>
                  <a:lnTo>
                    <a:pt x="8" y="0"/>
                  </a:lnTo>
                  <a:lnTo>
                    <a:pt x="8" y="0"/>
                  </a:lnTo>
                  <a:lnTo>
                    <a:pt x="5" y="2"/>
                  </a:lnTo>
                  <a:lnTo>
                    <a:pt x="2" y="4"/>
                  </a:lnTo>
                  <a:lnTo>
                    <a:pt x="0" y="7"/>
                  </a:lnTo>
                  <a:lnTo>
                    <a:pt x="0" y="10"/>
                  </a:lnTo>
                  <a:lnTo>
                    <a:pt x="0" y="138"/>
                  </a:lnTo>
                  <a:lnTo>
                    <a:pt x="0" y="138"/>
                  </a:lnTo>
                  <a:lnTo>
                    <a:pt x="0" y="142"/>
                  </a:lnTo>
                  <a:lnTo>
                    <a:pt x="2" y="145"/>
                  </a:lnTo>
                  <a:lnTo>
                    <a:pt x="5" y="147"/>
                  </a:lnTo>
                  <a:lnTo>
                    <a:pt x="8" y="147"/>
                  </a:lnTo>
                  <a:lnTo>
                    <a:pt x="8" y="147"/>
                  </a:lnTo>
                  <a:close/>
                </a:path>
              </a:pathLst>
            </a:custGeom>
            <a:gradFill>
              <a:gsLst>
                <a:gs pos="49510">
                  <a:srgbClr val="AEAFB1"/>
                </a:gs>
                <a:gs pos="0">
                  <a:srgbClr val="000000">
                    <a:lumMod val="80000"/>
                    <a:lumOff val="20000"/>
                  </a:srgbClr>
                </a:gs>
                <a:gs pos="100000">
                  <a:srgbClr val="000000">
                    <a:lumMod val="80000"/>
                    <a:lumOff val="20000"/>
                  </a:srgbClr>
                </a:gs>
                <a:gs pos="80000">
                  <a:srgbClr val="868686"/>
                </a:gs>
                <a:gs pos="20000">
                  <a:srgbClr val="333333">
                    <a:lumMod val="50000"/>
                    <a:lumOff val="50000"/>
                  </a:srgb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7" name="Freeform 15">
              <a:extLst>
                <a:ext uri="{FF2B5EF4-FFF2-40B4-BE49-F238E27FC236}">
                  <a16:creationId xmlns:a16="http://schemas.microsoft.com/office/drawing/2014/main" id="{88229F72-2CCC-42E0-9257-28F75033E865}"/>
                </a:ext>
              </a:extLst>
            </p:cNvPr>
            <p:cNvSpPr>
              <a:spLocks/>
            </p:cNvSpPr>
            <p:nvPr/>
          </p:nvSpPr>
          <p:spPr bwMode="auto">
            <a:xfrm>
              <a:off x="6798446" y="1746132"/>
              <a:ext cx="28135" cy="402763"/>
            </a:xfrm>
            <a:custGeom>
              <a:avLst/>
              <a:gdLst>
                <a:gd name="T0" fmla="*/ 8 w 19"/>
                <a:gd name="T1" fmla="*/ 272 h 272"/>
                <a:gd name="T2" fmla="*/ 12 w 19"/>
                <a:gd name="T3" fmla="*/ 272 h 272"/>
                <a:gd name="T4" fmla="*/ 12 w 19"/>
                <a:gd name="T5" fmla="*/ 272 h 272"/>
                <a:gd name="T6" fmla="*/ 13 w 19"/>
                <a:gd name="T7" fmla="*/ 270 h 272"/>
                <a:gd name="T8" fmla="*/ 15 w 19"/>
                <a:gd name="T9" fmla="*/ 270 h 272"/>
                <a:gd name="T10" fmla="*/ 17 w 19"/>
                <a:gd name="T11" fmla="*/ 267 h 272"/>
                <a:gd name="T12" fmla="*/ 19 w 19"/>
                <a:gd name="T13" fmla="*/ 265 h 272"/>
                <a:gd name="T14" fmla="*/ 19 w 19"/>
                <a:gd name="T15" fmla="*/ 6 h 272"/>
                <a:gd name="T16" fmla="*/ 19 w 19"/>
                <a:gd name="T17" fmla="*/ 6 h 272"/>
                <a:gd name="T18" fmla="*/ 17 w 19"/>
                <a:gd name="T19" fmla="*/ 3 h 272"/>
                <a:gd name="T20" fmla="*/ 15 w 19"/>
                <a:gd name="T21" fmla="*/ 1 h 272"/>
                <a:gd name="T22" fmla="*/ 13 w 19"/>
                <a:gd name="T23" fmla="*/ 0 h 272"/>
                <a:gd name="T24" fmla="*/ 12 w 19"/>
                <a:gd name="T25" fmla="*/ 0 h 272"/>
                <a:gd name="T26" fmla="*/ 8 w 19"/>
                <a:gd name="T27" fmla="*/ 0 h 272"/>
                <a:gd name="T28" fmla="*/ 8 w 19"/>
                <a:gd name="T29" fmla="*/ 0 h 272"/>
                <a:gd name="T30" fmla="*/ 5 w 19"/>
                <a:gd name="T31" fmla="*/ 0 h 272"/>
                <a:gd name="T32" fmla="*/ 2 w 19"/>
                <a:gd name="T33" fmla="*/ 1 h 272"/>
                <a:gd name="T34" fmla="*/ 0 w 19"/>
                <a:gd name="T35" fmla="*/ 5 h 272"/>
                <a:gd name="T36" fmla="*/ 0 w 19"/>
                <a:gd name="T37" fmla="*/ 8 h 272"/>
                <a:gd name="T38" fmla="*/ 0 w 19"/>
                <a:gd name="T39" fmla="*/ 262 h 272"/>
                <a:gd name="T40" fmla="*/ 0 w 19"/>
                <a:gd name="T41" fmla="*/ 262 h 272"/>
                <a:gd name="T42" fmla="*/ 0 w 19"/>
                <a:gd name="T43" fmla="*/ 265 h 272"/>
                <a:gd name="T44" fmla="*/ 2 w 19"/>
                <a:gd name="T45" fmla="*/ 269 h 272"/>
                <a:gd name="T46" fmla="*/ 5 w 19"/>
                <a:gd name="T47" fmla="*/ 270 h 272"/>
                <a:gd name="T48" fmla="*/ 8 w 19"/>
                <a:gd name="T49" fmla="*/ 272 h 272"/>
                <a:gd name="T50" fmla="*/ 8 w 19"/>
                <a:gd name="T51" fmla="*/ 272 h 2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9" h="272">
                  <a:moveTo>
                    <a:pt x="8" y="272"/>
                  </a:moveTo>
                  <a:lnTo>
                    <a:pt x="12" y="272"/>
                  </a:lnTo>
                  <a:lnTo>
                    <a:pt x="12" y="272"/>
                  </a:lnTo>
                  <a:lnTo>
                    <a:pt x="13" y="270"/>
                  </a:lnTo>
                  <a:lnTo>
                    <a:pt x="15" y="270"/>
                  </a:lnTo>
                  <a:lnTo>
                    <a:pt x="17" y="267"/>
                  </a:lnTo>
                  <a:lnTo>
                    <a:pt x="19" y="265"/>
                  </a:lnTo>
                  <a:lnTo>
                    <a:pt x="19" y="6"/>
                  </a:lnTo>
                  <a:lnTo>
                    <a:pt x="19" y="6"/>
                  </a:lnTo>
                  <a:lnTo>
                    <a:pt x="17" y="3"/>
                  </a:lnTo>
                  <a:lnTo>
                    <a:pt x="15" y="1"/>
                  </a:lnTo>
                  <a:lnTo>
                    <a:pt x="13" y="0"/>
                  </a:lnTo>
                  <a:lnTo>
                    <a:pt x="12" y="0"/>
                  </a:lnTo>
                  <a:lnTo>
                    <a:pt x="8" y="0"/>
                  </a:lnTo>
                  <a:lnTo>
                    <a:pt x="8" y="0"/>
                  </a:lnTo>
                  <a:lnTo>
                    <a:pt x="5" y="0"/>
                  </a:lnTo>
                  <a:lnTo>
                    <a:pt x="2" y="1"/>
                  </a:lnTo>
                  <a:lnTo>
                    <a:pt x="0" y="5"/>
                  </a:lnTo>
                  <a:lnTo>
                    <a:pt x="0" y="8"/>
                  </a:lnTo>
                  <a:lnTo>
                    <a:pt x="0" y="262"/>
                  </a:lnTo>
                  <a:lnTo>
                    <a:pt x="0" y="262"/>
                  </a:lnTo>
                  <a:lnTo>
                    <a:pt x="0" y="265"/>
                  </a:lnTo>
                  <a:lnTo>
                    <a:pt x="2" y="269"/>
                  </a:lnTo>
                  <a:lnTo>
                    <a:pt x="5" y="270"/>
                  </a:lnTo>
                  <a:lnTo>
                    <a:pt x="8" y="272"/>
                  </a:lnTo>
                  <a:lnTo>
                    <a:pt x="8" y="272"/>
                  </a:lnTo>
                  <a:close/>
                </a:path>
              </a:pathLst>
            </a:custGeom>
            <a:gradFill>
              <a:gsLst>
                <a:gs pos="49510">
                  <a:srgbClr val="AEAFB1"/>
                </a:gs>
                <a:gs pos="0">
                  <a:srgbClr val="000000">
                    <a:lumMod val="80000"/>
                    <a:lumOff val="20000"/>
                  </a:srgbClr>
                </a:gs>
                <a:gs pos="100000">
                  <a:srgbClr val="000000">
                    <a:lumMod val="80000"/>
                    <a:lumOff val="20000"/>
                  </a:srgbClr>
                </a:gs>
                <a:gs pos="80000">
                  <a:srgbClr val="868686"/>
                </a:gs>
                <a:gs pos="20000">
                  <a:srgbClr val="333333">
                    <a:lumMod val="50000"/>
                    <a:lumOff val="50000"/>
                  </a:srgb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8" name="Freeform 16">
              <a:extLst>
                <a:ext uri="{FF2B5EF4-FFF2-40B4-BE49-F238E27FC236}">
                  <a16:creationId xmlns:a16="http://schemas.microsoft.com/office/drawing/2014/main" id="{B977E923-B697-4D40-9F41-74D17AB1A702}"/>
                </a:ext>
              </a:extLst>
            </p:cNvPr>
            <p:cNvSpPr>
              <a:spLocks/>
            </p:cNvSpPr>
            <p:nvPr/>
          </p:nvSpPr>
          <p:spPr bwMode="auto">
            <a:xfrm>
              <a:off x="9668134" y="1877918"/>
              <a:ext cx="22212" cy="667817"/>
            </a:xfrm>
            <a:custGeom>
              <a:avLst/>
              <a:gdLst>
                <a:gd name="T0" fmla="*/ 7 w 15"/>
                <a:gd name="T1" fmla="*/ 0 h 451"/>
                <a:gd name="T2" fmla="*/ 7 w 15"/>
                <a:gd name="T3" fmla="*/ 0 h 451"/>
                <a:gd name="T4" fmla="*/ 7 w 15"/>
                <a:gd name="T5" fmla="*/ 0 h 451"/>
                <a:gd name="T6" fmla="*/ 3 w 15"/>
                <a:gd name="T7" fmla="*/ 1 h 451"/>
                <a:gd name="T8" fmla="*/ 2 w 15"/>
                <a:gd name="T9" fmla="*/ 1 h 451"/>
                <a:gd name="T10" fmla="*/ 0 w 15"/>
                <a:gd name="T11" fmla="*/ 5 h 451"/>
                <a:gd name="T12" fmla="*/ 0 w 15"/>
                <a:gd name="T13" fmla="*/ 7 h 451"/>
                <a:gd name="T14" fmla="*/ 0 w 15"/>
                <a:gd name="T15" fmla="*/ 444 h 451"/>
                <a:gd name="T16" fmla="*/ 0 w 15"/>
                <a:gd name="T17" fmla="*/ 444 h 451"/>
                <a:gd name="T18" fmla="*/ 0 w 15"/>
                <a:gd name="T19" fmla="*/ 446 h 451"/>
                <a:gd name="T20" fmla="*/ 2 w 15"/>
                <a:gd name="T21" fmla="*/ 449 h 451"/>
                <a:gd name="T22" fmla="*/ 3 w 15"/>
                <a:gd name="T23" fmla="*/ 449 h 451"/>
                <a:gd name="T24" fmla="*/ 7 w 15"/>
                <a:gd name="T25" fmla="*/ 451 h 451"/>
                <a:gd name="T26" fmla="*/ 7 w 15"/>
                <a:gd name="T27" fmla="*/ 451 h 451"/>
                <a:gd name="T28" fmla="*/ 7 w 15"/>
                <a:gd name="T29" fmla="*/ 451 h 451"/>
                <a:gd name="T30" fmla="*/ 10 w 15"/>
                <a:gd name="T31" fmla="*/ 449 h 451"/>
                <a:gd name="T32" fmla="*/ 13 w 15"/>
                <a:gd name="T33" fmla="*/ 447 h 451"/>
                <a:gd name="T34" fmla="*/ 15 w 15"/>
                <a:gd name="T35" fmla="*/ 444 h 451"/>
                <a:gd name="T36" fmla="*/ 15 w 15"/>
                <a:gd name="T37" fmla="*/ 441 h 451"/>
                <a:gd name="T38" fmla="*/ 15 w 15"/>
                <a:gd name="T39" fmla="*/ 10 h 451"/>
                <a:gd name="T40" fmla="*/ 15 w 15"/>
                <a:gd name="T41" fmla="*/ 10 h 451"/>
                <a:gd name="T42" fmla="*/ 15 w 15"/>
                <a:gd name="T43" fmla="*/ 7 h 451"/>
                <a:gd name="T44" fmla="*/ 13 w 15"/>
                <a:gd name="T45" fmla="*/ 3 h 451"/>
                <a:gd name="T46" fmla="*/ 10 w 15"/>
                <a:gd name="T47" fmla="*/ 1 h 451"/>
                <a:gd name="T48" fmla="*/ 7 w 15"/>
                <a:gd name="T49" fmla="*/ 0 h 451"/>
                <a:gd name="T50" fmla="*/ 7 w 15"/>
                <a:gd name="T51" fmla="*/ 0 h 4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5" h="451">
                  <a:moveTo>
                    <a:pt x="7" y="0"/>
                  </a:moveTo>
                  <a:lnTo>
                    <a:pt x="7" y="0"/>
                  </a:lnTo>
                  <a:lnTo>
                    <a:pt x="7" y="0"/>
                  </a:lnTo>
                  <a:lnTo>
                    <a:pt x="3" y="1"/>
                  </a:lnTo>
                  <a:lnTo>
                    <a:pt x="2" y="1"/>
                  </a:lnTo>
                  <a:lnTo>
                    <a:pt x="0" y="5"/>
                  </a:lnTo>
                  <a:lnTo>
                    <a:pt x="0" y="7"/>
                  </a:lnTo>
                  <a:lnTo>
                    <a:pt x="0" y="444"/>
                  </a:lnTo>
                  <a:lnTo>
                    <a:pt x="0" y="444"/>
                  </a:lnTo>
                  <a:lnTo>
                    <a:pt x="0" y="446"/>
                  </a:lnTo>
                  <a:lnTo>
                    <a:pt x="2" y="449"/>
                  </a:lnTo>
                  <a:lnTo>
                    <a:pt x="3" y="449"/>
                  </a:lnTo>
                  <a:lnTo>
                    <a:pt x="7" y="451"/>
                  </a:lnTo>
                  <a:lnTo>
                    <a:pt x="7" y="451"/>
                  </a:lnTo>
                  <a:lnTo>
                    <a:pt x="7" y="451"/>
                  </a:lnTo>
                  <a:lnTo>
                    <a:pt x="10" y="449"/>
                  </a:lnTo>
                  <a:lnTo>
                    <a:pt x="13" y="447"/>
                  </a:lnTo>
                  <a:lnTo>
                    <a:pt x="15" y="444"/>
                  </a:lnTo>
                  <a:lnTo>
                    <a:pt x="15" y="441"/>
                  </a:lnTo>
                  <a:lnTo>
                    <a:pt x="15" y="10"/>
                  </a:lnTo>
                  <a:lnTo>
                    <a:pt x="15" y="10"/>
                  </a:lnTo>
                  <a:lnTo>
                    <a:pt x="15" y="7"/>
                  </a:lnTo>
                  <a:lnTo>
                    <a:pt x="13" y="3"/>
                  </a:lnTo>
                  <a:lnTo>
                    <a:pt x="10" y="1"/>
                  </a:lnTo>
                  <a:lnTo>
                    <a:pt x="7" y="0"/>
                  </a:lnTo>
                  <a:lnTo>
                    <a:pt x="7" y="0"/>
                  </a:lnTo>
                  <a:close/>
                </a:path>
              </a:pathLst>
            </a:custGeom>
            <a:gradFill>
              <a:gsLst>
                <a:gs pos="49510">
                  <a:srgbClr val="AEAFB1"/>
                </a:gs>
                <a:gs pos="0">
                  <a:srgbClr val="000000">
                    <a:lumMod val="80000"/>
                    <a:lumOff val="20000"/>
                  </a:srgbClr>
                </a:gs>
                <a:gs pos="100000">
                  <a:srgbClr val="000000">
                    <a:lumMod val="80000"/>
                    <a:lumOff val="20000"/>
                  </a:srgbClr>
                </a:gs>
                <a:gs pos="80000">
                  <a:srgbClr val="868686"/>
                </a:gs>
                <a:gs pos="20000">
                  <a:srgbClr val="333333">
                    <a:lumMod val="50000"/>
                    <a:lumOff val="50000"/>
                  </a:srgb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9" name="Freeform 17">
              <a:extLst>
                <a:ext uri="{FF2B5EF4-FFF2-40B4-BE49-F238E27FC236}">
                  <a16:creationId xmlns:a16="http://schemas.microsoft.com/office/drawing/2014/main" id="{561C0A74-FFAF-4B33-B3CA-00717ABC8B1A}"/>
                </a:ext>
              </a:extLst>
            </p:cNvPr>
            <p:cNvSpPr>
              <a:spLocks/>
            </p:cNvSpPr>
            <p:nvPr/>
          </p:nvSpPr>
          <p:spPr bwMode="auto">
            <a:xfrm>
              <a:off x="6798446" y="2265874"/>
              <a:ext cx="28135" cy="413128"/>
            </a:xfrm>
            <a:custGeom>
              <a:avLst/>
              <a:gdLst>
                <a:gd name="T0" fmla="*/ 8 w 19"/>
                <a:gd name="T1" fmla="*/ 279 h 279"/>
                <a:gd name="T2" fmla="*/ 12 w 19"/>
                <a:gd name="T3" fmla="*/ 279 h 279"/>
                <a:gd name="T4" fmla="*/ 12 w 19"/>
                <a:gd name="T5" fmla="*/ 279 h 279"/>
                <a:gd name="T6" fmla="*/ 13 w 19"/>
                <a:gd name="T7" fmla="*/ 279 h 279"/>
                <a:gd name="T8" fmla="*/ 15 w 19"/>
                <a:gd name="T9" fmla="*/ 278 h 279"/>
                <a:gd name="T10" fmla="*/ 17 w 19"/>
                <a:gd name="T11" fmla="*/ 276 h 279"/>
                <a:gd name="T12" fmla="*/ 19 w 19"/>
                <a:gd name="T13" fmla="*/ 273 h 279"/>
                <a:gd name="T14" fmla="*/ 19 w 19"/>
                <a:gd name="T15" fmla="*/ 7 h 279"/>
                <a:gd name="T16" fmla="*/ 19 w 19"/>
                <a:gd name="T17" fmla="*/ 7 h 279"/>
                <a:gd name="T18" fmla="*/ 17 w 19"/>
                <a:gd name="T19" fmla="*/ 4 h 279"/>
                <a:gd name="T20" fmla="*/ 15 w 19"/>
                <a:gd name="T21" fmla="*/ 2 h 279"/>
                <a:gd name="T22" fmla="*/ 13 w 19"/>
                <a:gd name="T23" fmla="*/ 0 h 279"/>
                <a:gd name="T24" fmla="*/ 12 w 19"/>
                <a:gd name="T25" fmla="*/ 0 h 279"/>
                <a:gd name="T26" fmla="*/ 8 w 19"/>
                <a:gd name="T27" fmla="*/ 0 h 279"/>
                <a:gd name="T28" fmla="*/ 8 w 19"/>
                <a:gd name="T29" fmla="*/ 0 h 279"/>
                <a:gd name="T30" fmla="*/ 5 w 19"/>
                <a:gd name="T31" fmla="*/ 0 h 279"/>
                <a:gd name="T32" fmla="*/ 2 w 19"/>
                <a:gd name="T33" fmla="*/ 2 h 279"/>
                <a:gd name="T34" fmla="*/ 0 w 19"/>
                <a:gd name="T35" fmla="*/ 5 h 279"/>
                <a:gd name="T36" fmla="*/ 0 w 19"/>
                <a:gd name="T37" fmla="*/ 9 h 279"/>
                <a:gd name="T38" fmla="*/ 0 w 19"/>
                <a:gd name="T39" fmla="*/ 271 h 279"/>
                <a:gd name="T40" fmla="*/ 0 w 19"/>
                <a:gd name="T41" fmla="*/ 271 h 279"/>
                <a:gd name="T42" fmla="*/ 0 w 19"/>
                <a:gd name="T43" fmla="*/ 274 h 279"/>
                <a:gd name="T44" fmla="*/ 2 w 19"/>
                <a:gd name="T45" fmla="*/ 278 h 279"/>
                <a:gd name="T46" fmla="*/ 5 w 19"/>
                <a:gd name="T47" fmla="*/ 279 h 279"/>
                <a:gd name="T48" fmla="*/ 8 w 19"/>
                <a:gd name="T49" fmla="*/ 279 h 279"/>
                <a:gd name="T50" fmla="*/ 8 w 19"/>
                <a:gd name="T51" fmla="*/ 279 h 2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9" h="279">
                  <a:moveTo>
                    <a:pt x="8" y="279"/>
                  </a:moveTo>
                  <a:lnTo>
                    <a:pt x="12" y="279"/>
                  </a:lnTo>
                  <a:lnTo>
                    <a:pt x="12" y="279"/>
                  </a:lnTo>
                  <a:lnTo>
                    <a:pt x="13" y="279"/>
                  </a:lnTo>
                  <a:lnTo>
                    <a:pt x="15" y="278"/>
                  </a:lnTo>
                  <a:lnTo>
                    <a:pt x="17" y="276"/>
                  </a:lnTo>
                  <a:lnTo>
                    <a:pt x="19" y="273"/>
                  </a:lnTo>
                  <a:lnTo>
                    <a:pt x="19" y="7"/>
                  </a:lnTo>
                  <a:lnTo>
                    <a:pt x="19" y="7"/>
                  </a:lnTo>
                  <a:lnTo>
                    <a:pt x="17" y="4"/>
                  </a:lnTo>
                  <a:lnTo>
                    <a:pt x="15" y="2"/>
                  </a:lnTo>
                  <a:lnTo>
                    <a:pt x="13" y="0"/>
                  </a:lnTo>
                  <a:lnTo>
                    <a:pt x="12" y="0"/>
                  </a:lnTo>
                  <a:lnTo>
                    <a:pt x="8" y="0"/>
                  </a:lnTo>
                  <a:lnTo>
                    <a:pt x="8" y="0"/>
                  </a:lnTo>
                  <a:lnTo>
                    <a:pt x="5" y="0"/>
                  </a:lnTo>
                  <a:lnTo>
                    <a:pt x="2" y="2"/>
                  </a:lnTo>
                  <a:lnTo>
                    <a:pt x="0" y="5"/>
                  </a:lnTo>
                  <a:lnTo>
                    <a:pt x="0" y="9"/>
                  </a:lnTo>
                  <a:lnTo>
                    <a:pt x="0" y="271"/>
                  </a:lnTo>
                  <a:lnTo>
                    <a:pt x="0" y="271"/>
                  </a:lnTo>
                  <a:lnTo>
                    <a:pt x="0" y="274"/>
                  </a:lnTo>
                  <a:lnTo>
                    <a:pt x="2" y="278"/>
                  </a:lnTo>
                  <a:lnTo>
                    <a:pt x="5" y="279"/>
                  </a:lnTo>
                  <a:lnTo>
                    <a:pt x="8" y="279"/>
                  </a:lnTo>
                  <a:lnTo>
                    <a:pt x="8" y="279"/>
                  </a:lnTo>
                  <a:close/>
                </a:path>
              </a:pathLst>
            </a:custGeom>
            <a:gradFill>
              <a:gsLst>
                <a:gs pos="49510">
                  <a:srgbClr val="AEAFB1"/>
                </a:gs>
                <a:gs pos="0">
                  <a:srgbClr val="000000">
                    <a:lumMod val="80000"/>
                    <a:lumOff val="20000"/>
                  </a:srgbClr>
                </a:gs>
                <a:gs pos="100000">
                  <a:srgbClr val="000000">
                    <a:lumMod val="80000"/>
                    <a:lumOff val="20000"/>
                  </a:srgbClr>
                </a:gs>
                <a:gs pos="80000">
                  <a:srgbClr val="868686"/>
                </a:gs>
                <a:gs pos="20000">
                  <a:srgbClr val="333333">
                    <a:lumMod val="50000"/>
                    <a:lumOff val="50000"/>
                  </a:srgb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spTree>
    <p:extLst>
      <p:ext uri="{BB962C8B-B14F-4D97-AF65-F5344CB8AC3E}">
        <p14:creationId xmlns:p14="http://schemas.microsoft.com/office/powerpoint/2010/main" val="285810744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solidFill>
          <a:schemeClr val="accent3"/>
        </a:solidFill>
        <a:effectLst/>
      </p:bgPr>
    </p:bg>
    <p:spTree>
      <p:nvGrpSpPr>
        <p:cNvPr id="1" name=""/>
        <p:cNvGrpSpPr/>
        <p:nvPr/>
      </p:nvGrpSpPr>
      <p:grpSpPr>
        <a:xfrm>
          <a:off x="0" y="0"/>
          <a:ext cx="0" cy="0"/>
          <a:chOff x="0" y="0"/>
          <a:chExt cx="0" cy="0"/>
        </a:xfrm>
      </p:grpSpPr>
      <p:sp>
        <p:nvSpPr>
          <p:cNvPr id="2" name="Freeform: Shape 1">
            <a:extLst>
              <a:ext uri="{FF2B5EF4-FFF2-40B4-BE49-F238E27FC236}">
                <a16:creationId xmlns:a16="http://schemas.microsoft.com/office/drawing/2014/main" id="{5F65C5DD-7595-4E23-B8DB-AD8B2F7584CA}"/>
              </a:ext>
            </a:extLst>
          </p:cNvPr>
          <p:cNvSpPr/>
          <p:nvPr/>
        </p:nvSpPr>
        <p:spPr>
          <a:xfrm rot="10800000">
            <a:off x="5448004" y="0"/>
            <a:ext cx="6753316" cy="6858000"/>
          </a:xfrm>
          <a:custGeom>
            <a:avLst/>
            <a:gdLst>
              <a:gd name="connsiteX0" fmla="*/ 5001562 w 6308385"/>
              <a:gd name="connsiteY0" fmla="*/ 6858000 h 6858000"/>
              <a:gd name="connsiteX1" fmla="*/ 469900 w 6308385"/>
              <a:gd name="connsiteY1" fmla="*/ 6858000 h 6858000"/>
              <a:gd name="connsiteX2" fmla="*/ 0 w 6308385"/>
              <a:gd name="connsiteY2" fmla="*/ 6858000 h 6858000"/>
              <a:gd name="connsiteX3" fmla="*/ 0 w 6308385"/>
              <a:gd name="connsiteY3" fmla="*/ 0 h 6858000"/>
              <a:gd name="connsiteX4" fmla="*/ 469900 w 6308385"/>
              <a:gd name="connsiteY4" fmla="*/ 0 h 6858000"/>
              <a:gd name="connsiteX5" fmla="*/ 4735318 w 6308385"/>
              <a:gd name="connsiteY5" fmla="*/ 0 h 6858000"/>
              <a:gd name="connsiteX6" fmla="*/ 4897442 w 6308385"/>
              <a:gd name="connsiteY6" fmla="*/ 154571 h 6858000"/>
              <a:gd name="connsiteX7" fmla="*/ 6308385 w 6308385"/>
              <a:gd name="connsiteY7" fmla="*/ 3560889 h 6858000"/>
              <a:gd name="connsiteX8" fmla="*/ 5056948 w 6308385"/>
              <a:gd name="connsiteY8" fmla="*/ 6799907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308385" h="6858000">
                <a:moveTo>
                  <a:pt x="5001562" y="6858000"/>
                </a:moveTo>
                <a:lnTo>
                  <a:pt x="469900" y="6858000"/>
                </a:lnTo>
                <a:lnTo>
                  <a:pt x="0" y="6858000"/>
                </a:lnTo>
                <a:lnTo>
                  <a:pt x="0" y="0"/>
                </a:lnTo>
                <a:lnTo>
                  <a:pt x="469900" y="0"/>
                </a:lnTo>
                <a:lnTo>
                  <a:pt x="4735318" y="0"/>
                </a:lnTo>
                <a:lnTo>
                  <a:pt x="4897442" y="154571"/>
                </a:lnTo>
                <a:cubicBezTo>
                  <a:pt x="5769195" y="1026324"/>
                  <a:pt x="6308385" y="2230639"/>
                  <a:pt x="6308385" y="3560889"/>
                </a:cubicBezTo>
                <a:cubicBezTo>
                  <a:pt x="6308385" y="4807999"/>
                  <a:pt x="5834488" y="5944423"/>
                  <a:pt x="5056948" y="6799907"/>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ID"/>
          </a:p>
        </p:txBody>
      </p:sp>
      <p:grpSp>
        <p:nvGrpSpPr>
          <p:cNvPr id="3" name="Group 2">
            <a:extLst>
              <a:ext uri="{FF2B5EF4-FFF2-40B4-BE49-F238E27FC236}">
                <a16:creationId xmlns:a16="http://schemas.microsoft.com/office/drawing/2014/main" id="{30174CB1-03CE-4D59-8214-33CAE297560E}"/>
              </a:ext>
            </a:extLst>
          </p:cNvPr>
          <p:cNvGrpSpPr/>
          <p:nvPr/>
        </p:nvGrpSpPr>
        <p:grpSpPr>
          <a:xfrm>
            <a:off x="-944562" y="1736922"/>
            <a:ext cx="6594559" cy="3806628"/>
            <a:chOff x="2738438" y="30163"/>
            <a:chExt cx="11828463" cy="6827838"/>
          </a:xfrm>
        </p:grpSpPr>
        <p:sp>
          <p:nvSpPr>
            <p:cNvPr id="4" name="Freeform 11">
              <a:extLst>
                <a:ext uri="{FF2B5EF4-FFF2-40B4-BE49-F238E27FC236}">
                  <a16:creationId xmlns:a16="http://schemas.microsoft.com/office/drawing/2014/main" id="{BF4CE581-51DA-412B-9CE6-68EC9DC8AA4B}"/>
                </a:ext>
              </a:extLst>
            </p:cNvPr>
            <p:cNvSpPr>
              <a:spLocks/>
            </p:cNvSpPr>
            <p:nvPr/>
          </p:nvSpPr>
          <p:spPr bwMode="auto">
            <a:xfrm>
              <a:off x="3821113" y="30163"/>
              <a:ext cx="9663113" cy="6823075"/>
            </a:xfrm>
            <a:custGeom>
              <a:avLst/>
              <a:gdLst>
                <a:gd name="T0" fmla="*/ 201 w 6087"/>
                <a:gd name="T1" fmla="*/ 4298 h 4298"/>
                <a:gd name="T2" fmla="*/ 181 w 6087"/>
                <a:gd name="T3" fmla="*/ 4298 h 4298"/>
                <a:gd name="T4" fmla="*/ 141 w 6087"/>
                <a:gd name="T5" fmla="*/ 4289 h 4298"/>
                <a:gd name="T6" fmla="*/ 106 w 6087"/>
                <a:gd name="T7" fmla="*/ 4274 h 4298"/>
                <a:gd name="T8" fmla="*/ 74 w 6087"/>
                <a:gd name="T9" fmla="*/ 4252 h 4298"/>
                <a:gd name="T10" fmla="*/ 47 w 6087"/>
                <a:gd name="T11" fmla="*/ 4225 h 4298"/>
                <a:gd name="T12" fmla="*/ 25 w 6087"/>
                <a:gd name="T13" fmla="*/ 4193 h 4298"/>
                <a:gd name="T14" fmla="*/ 10 w 6087"/>
                <a:gd name="T15" fmla="*/ 4158 h 4298"/>
                <a:gd name="T16" fmla="*/ 1 w 6087"/>
                <a:gd name="T17" fmla="*/ 4118 h 4298"/>
                <a:gd name="T18" fmla="*/ 0 w 6087"/>
                <a:gd name="T19" fmla="*/ 201 h 4298"/>
                <a:gd name="T20" fmla="*/ 1 w 6087"/>
                <a:gd name="T21" fmla="*/ 181 h 4298"/>
                <a:gd name="T22" fmla="*/ 10 w 6087"/>
                <a:gd name="T23" fmla="*/ 141 h 4298"/>
                <a:gd name="T24" fmla="*/ 25 w 6087"/>
                <a:gd name="T25" fmla="*/ 105 h 4298"/>
                <a:gd name="T26" fmla="*/ 47 w 6087"/>
                <a:gd name="T27" fmla="*/ 74 h 4298"/>
                <a:gd name="T28" fmla="*/ 74 w 6087"/>
                <a:gd name="T29" fmla="*/ 47 h 4298"/>
                <a:gd name="T30" fmla="*/ 106 w 6087"/>
                <a:gd name="T31" fmla="*/ 25 h 4298"/>
                <a:gd name="T32" fmla="*/ 141 w 6087"/>
                <a:gd name="T33" fmla="*/ 10 h 4298"/>
                <a:gd name="T34" fmla="*/ 181 w 6087"/>
                <a:gd name="T35" fmla="*/ 1 h 4298"/>
                <a:gd name="T36" fmla="*/ 5887 w 6087"/>
                <a:gd name="T37" fmla="*/ 0 h 4298"/>
                <a:gd name="T38" fmla="*/ 5907 w 6087"/>
                <a:gd name="T39" fmla="*/ 1 h 4298"/>
                <a:gd name="T40" fmla="*/ 5946 w 6087"/>
                <a:gd name="T41" fmla="*/ 10 h 4298"/>
                <a:gd name="T42" fmla="*/ 5983 w 6087"/>
                <a:gd name="T43" fmla="*/ 25 h 4298"/>
                <a:gd name="T44" fmla="*/ 6015 w 6087"/>
                <a:gd name="T45" fmla="*/ 47 h 4298"/>
                <a:gd name="T46" fmla="*/ 6042 w 6087"/>
                <a:gd name="T47" fmla="*/ 74 h 4298"/>
                <a:gd name="T48" fmla="*/ 6064 w 6087"/>
                <a:gd name="T49" fmla="*/ 105 h 4298"/>
                <a:gd name="T50" fmla="*/ 6079 w 6087"/>
                <a:gd name="T51" fmla="*/ 141 h 4298"/>
                <a:gd name="T52" fmla="*/ 6087 w 6087"/>
                <a:gd name="T53" fmla="*/ 181 h 4298"/>
                <a:gd name="T54" fmla="*/ 6087 w 6087"/>
                <a:gd name="T55" fmla="*/ 4097 h 4298"/>
                <a:gd name="T56" fmla="*/ 6087 w 6087"/>
                <a:gd name="T57" fmla="*/ 4118 h 4298"/>
                <a:gd name="T58" fmla="*/ 6079 w 6087"/>
                <a:gd name="T59" fmla="*/ 4158 h 4298"/>
                <a:gd name="T60" fmla="*/ 6064 w 6087"/>
                <a:gd name="T61" fmla="*/ 4193 h 4298"/>
                <a:gd name="T62" fmla="*/ 6042 w 6087"/>
                <a:gd name="T63" fmla="*/ 4225 h 4298"/>
                <a:gd name="T64" fmla="*/ 6015 w 6087"/>
                <a:gd name="T65" fmla="*/ 4252 h 4298"/>
                <a:gd name="T66" fmla="*/ 5983 w 6087"/>
                <a:gd name="T67" fmla="*/ 4274 h 4298"/>
                <a:gd name="T68" fmla="*/ 5946 w 6087"/>
                <a:gd name="T69" fmla="*/ 4289 h 4298"/>
                <a:gd name="T70" fmla="*/ 5907 w 6087"/>
                <a:gd name="T71" fmla="*/ 4298 h 4298"/>
                <a:gd name="T72" fmla="*/ 5887 w 6087"/>
                <a:gd name="T73" fmla="*/ 4298 h 42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6087" h="4298">
                  <a:moveTo>
                    <a:pt x="5887" y="4298"/>
                  </a:moveTo>
                  <a:lnTo>
                    <a:pt x="201" y="4298"/>
                  </a:lnTo>
                  <a:lnTo>
                    <a:pt x="201" y="4298"/>
                  </a:lnTo>
                  <a:lnTo>
                    <a:pt x="181" y="4298"/>
                  </a:lnTo>
                  <a:lnTo>
                    <a:pt x="161" y="4294"/>
                  </a:lnTo>
                  <a:lnTo>
                    <a:pt x="141" y="4289"/>
                  </a:lnTo>
                  <a:lnTo>
                    <a:pt x="122" y="4282"/>
                  </a:lnTo>
                  <a:lnTo>
                    <a:pt x="106" y="4274"/>
                  </a:lnTo>
                  <a:lnTo>
                    <a:pt x="89" y="4264"/>
                  </a:lnTo>
                  <a:lnTo>
                    <a:pt x="74" y="4252"/>
                  </a:lnTo>
                  <a:lnTo>
                    <a:pt x="58" y="4239"/>
                  </a:lnTo>
                  <a:lnTo>
                    <a:pt x="47" y="4225"/>
                  </a:lnTo>
                  <a:lnTo>
                    <a:pt x="35" y="4210"/>
                  </a:lnTo>
                  <a:lnTo>
                    <a:pt x="25" y="4193"/>
                  </a:lnTo>
                  <a:lnTo>
                    <a:pt x="16" y="4177"/>
                  </a:lnTo>
                  <a:lnTo>
                    <a:pt x="10" y="4158"/>
                  </a:lnTo>
                  <a:lnTo>
                    <a:pt x="5" y="4138"/>
                  </a:lnTo>
                  <a:lnTo>
                    <a:pt x="1" y="4118"/>
                  </a:lnTo>
                  <a:lnTo>
                    <a:pt x="0" y="4097"/>
                  </a:lnTo>
                  <a:lnTo>
                    <a:pt x="0" y="201"/>
                  </a:lnTo>
                  <a:lnTo>
                    <a:pt x="0" y="201"/>
                  </a:lnTo>
                  <a:lnTo>
                    <a:pt x="1" y="181"/>
                  </a:lnTo>
                  <a:lnTo>
                    <a:pt x="5" y="161"/>
                  </a:lnTo>
                  <a:lnTo>
                    <a:pt x="10" y="141"/>
                  </a:lnTo>
                  <a:lnTo>
                    <a:pt x="16" y="122"/>
                  </a:lnTo>
                  <a:lnTo>
                    <a:pt x="25" y="105"/>
                  </a:lnTo>
                  <a:lnTo>
                    <a:pt x="35" y="89"/>
                  </a:lnTo>
                  <a:lnTo>
                    <a:pt x="47" y="74"/>
                  </a:lnTo>
                  <a:lnTo>
                    <a:pt x="58" y="58"/>
                  </a:lnTo>
                  <a:lnTo>
                    <a:pt x="74" y="47"/>
                  </a:lnTo>
                  <a:lnTo>
                    <a:pt x="89" y="35"/>
                  </a:lnTo>
                  <a:lnTo>
                    <a:pt x="106" y="25"/>
                  </a:lnTo>
                  <a:lnTo>
                    <a:pt x="122" y="16"/>
                  </a:lnTo>
                  <a:lnTo>
                    <a:pt x="141" y="10"/>
                  </a:lnTo>
                  <a:lnTo>
                    <a:pt x="161" y="5"/>
                  </a:lnTo>
                  <a:lnTo>
                    <a:pt x="181" y="1"/>
                  </a:lnTo>
                  <a:lnTo>
                    <a:pt x="201" y="0"/>
                  </a:lnTo>
                  <a:lnTo>
                    <a:pt x="5887" y="0"/>
                  </a:lnTo>
                  <a:lnTo>
                    <a:pt x="5887" y="0"/>
                  </a:lnTo>
                  <a:lnTo>
                    <a:pt x="5907" y="1"/>
                  </a:lnTo>
                  <a:lnTo>
                    <a:pt x="5927" y="5"/>
                  </a:lnTo>
                  <a:lnTo>
                    <a:pt x="5946" y="10"/>
                  </a:lnTo>
                  <a:lnTo>
                    <a:pt x="5964" y="16"/>
                  </a:lnTo>
                  <a:lnTo>
                    <a:pt x="5983" y="25"/>
                  </a:lnTo>
                  <a:lnTo>
                    <a:pt x="6000" y="35"/>
                  </a:lnTo>
                  <a:lnTo>
                    <a:pt x="6015" y="47"/>
                  </a:lnTo>
                  <a:lnTo>
                    <a:pt x="6028" y="58"/>
                  </a:lnTo>
                  <a:lnTo>
                    <a:pt x="6042" y="74"/>
                  </a:lnTo>
                  <a:lnTo>
                    <a:pt x="6054" y="89"/>
                  </a:lnTo>
                  <a:lnTo>
                    <a:pt x="6064" y="105"/>
                  </a:lnTo>
                  <a:lnTo>
                    <a:pt x="6072" y="122"/>
                  </a:lnTo>
                  <a:lnTo>
                    <a:pt x="6079" y="141"/>
                  </a:lnTo>
                  <a:lnTo>
                    <a:pt x="6084" y="161"/>
                  </a:lnTo>
                  <a:lnTo>
                    <a:pt x="6087" y="181"/>
                  </a:lnTo>
                  <a:lnTo>
                    <a:pt x="6087" y="201"/>
                  </a:lnTo>
                  <a:lnTo>
                    <a:pt x="6087" y="4097"/>
                  </a:lnTo>
                  <a:lnTo>
                    <a:pt x="6087" y="4097"/>
                  </a:lnTo>
                  <a:lnTo>
                    <a:pt x="6087" y="4118"/>
                  </a:lnTo>
                  <a:lnTo>
                    <a:pt x="6084" y="4138"/>
                  </a:lnTo>
                  <a:lnTo>
                    <a:pt x="6079" y="4158"/>
                  </a:lnTo>
                  <a:lnTo>
                    <a:pt x="6072" y="4177"/>
                  </a:lnTo>
                  <a:lnTo>
                    <a:pt x="6064" y="4193"/>
                  </a:lnTo>
                  <a:lnTo>
                    <a:pt x="6054" y="4210"/>
                  </a:lnTo>
                  <a:lnTo>
                    <a:pt x="6042" y="4225"/>
                  </a:lnTo>
                  <a:lnTo>
                    <a:pt x="6028" y="4239"/>
                  </a:lnTo>
                  <a:lnTo>
                    <a:pt x="6015" y="4252"/>
                  </a:lnTo>
                  <a:lnTo>
                    <a:pt x="6000" y="4264"/>
                  </a:lnTo>
                  <a:lnTo>
                    <a:pt x="5983" y="4274"/>
                  </a:lnTo>
                  <a:lnTo>
                    <a:pt x="5964" y="4282"/>
                  </a:lnTo>
                  <a:lnTo>
                    <a:pt x="5946" y="4289"/>
                  </a:lnTo>
                  <a:lnTo>
                    <a:pt x="5927" y="4294"/>
                  </a:lnTo>
                  <a:lnTo>
                    <a:pt x="5907" y="4298"/>
                  </a:lnTo>
                  <a:lnTo>
                    <a:pt x="5887" y="4298"/>
                  </a:lnTo>
                  <a:lnTo>
                    <a:pt x="5887" y="4298"/>
                  </a:lnTo>
                  <a:close/>
                </a:path>
              </a:pathLst>
            </a:custGeom>
            <a:gradFill flip="none" rotWithShape="1">
              <a:gsLst>
                <a:gs pos="0">
                  <a:srgbClr val="B0B2B4"/>
                </a:gs>
                <a:gs pos="100000">
                  <a:srgbClr val="DFE0E1"/>
                </a:gs>
              </a:gsLst>
              <a:lin ang="0" scaled="1"/>
              <a:tileRect/>
            </a:gradFill>
            <a:ln>
              <a:noFill/>
            </a:ln>
            <a:effectLst>
              <a:innerShdw blurRad="63500">
                <a:prstClr val="black">
                  <a:alpha val="40000"/>
                </a:prstClr>
              </a:innerShdw>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 name="Freeform 12">
              <a:extLst>
                <a:ext uri="{FF2B5EF4-FFF2-40B4-BE49-F238E27FC236}">
                  <a16:creationId xmlns:a16="http://schemas.microsoft.com/office/drawing/2014/main" id="{EB29FD10-D0EB-4B03-8B5D-F1A6FCE7FB77}"/>
                </a:ext>
              </a:extLst>
            </p:cNvPr>
            <p:cNvSpPr>
              <a:spLocks/>
            </p:cNvSpPr>
            <p:nvPr/>
          </p:nvSpPr>
          <p:spPr bwMode="auto">
            <a:xfrm>
              <a:off x="3865563" y="74613"/>
              <a:ext cx="9574213" cy="6735763"/>
            </a:xfrm>
            <a:custGeom>
              <a:avLst/>
              <a:gdLst>
                <a:gd name="T0" fmla="*/ 173 w 6031"/>
                <a:gd name="T1" fmla="*/ 0 h 4243"/>
                <a:gd name="T2" fmla="*/ 155 w 6031"/>
                <a:gd name="T3" fmla="*/ 2 h 4243"/>
                <a:gd name="T4" fmla="*/ 121 w 6031"/>
                <a:gd name="T5" fmla="*/ 9 h 4243"/>
                <a:gd name="T6" fmla="*/ 91 w 6031"/>
                <a:gd name="T7" fmla="*/ 22 h 4243"/>
                <a:gd name="T8" fmla="*/ 64 w 6031"/>
                <a:gd name="T9" fmla="*/ 40 h 4243"/>
                <a:gd name="T10" fmla="*/ 41 w 6031"/>
                <a:gd name="T11" fmla="*/ 64 h 4243"/>
                <a:gd name="T12" fmla="*/ 22 w 6031"/>
                <a:gd name="T13" fmla="*/ 91 h 4243"/>
                <a:gd name="T14" fmla="*/ 9 w 6031"/>
                <a:gd name="T15" fmla="*/ 121 h 4243"/>
                <a:gd name="T16" fmla="*/ 2 w 6031"/>
                <a:gd name="T17" fmla="*/ 157 h 4243"/>
                <a:gd name="T18" fmla="*/ 0 w 6031"/>
                <a:gd name="T19" fmla="*/ 4069 h 4243"/>
                <a:gd name="T20" fmla="*/ 2 w 6031"/>
                <a:gd name="T21" fmla="*/ 4086 h 4243"/>
                <a:gd name="T22" fmla="*/ 9 w 6031"/>
                <a:gd name="T23" fmla="*/ 4120 h 4243"/>
                <a:gd name="T24" fmla="*/ 22 w 6031"/>
                <a:gd name="T25" fmla="*/ 4152 h 4243"/>
                <a:gd name="T26" fmla="*/ 41 w 6031"/>
                <a:gd name="T27" fmla="*/ 4179 h 4243"/>
                <a:gd name="T28" fmla="*/ 64 w 6031"/>
                <a:gd name="T29" fmla="*/ 4202 h 4243"/>
                <a:gd name="T30" fmla="*/ 91 w 6031"/>
                <a:gd name="T31" fmla="*/ 4221 h 4243"/>
                <a:gd name="T32" fmla="*/ 121 w 6031"/>
                <a:gd name="T33" fmla="*/ 4234 h 4243"/>
                <a:gd name="T34" fmla="*/ 155 w 6031"/>
                <a:gd name="T35" fmla="*/ 4241 h 4243"/>
                <a:gd name="T36" fmla="*/ 5859 w 6031"/>
                <a:gd name="T37" fmla="*/ 4243 h 4243"/>
                <a:gd name="T38" fmla="*/ 5876 w 6031"/>
                <a:gd name="T39" fmla="*/ 4241 h 4243"/>
                <a:gd name="T40" fmla="*/ 5910 w 6031"/>
                <a:gd name="T41" fmla="*/ 4234 h 4243"/>
                <a:gd name="T42" fmla="*/ 5941 w 6031"/>
                <a:gd name="T43" fmla="*/ 4221 h 4243"/>
                <a:gd name="T44" fmla="*/ 5968 w 6031"/>
                <a:gd name="T45" fmla="*/ 4202 h 4243"/>
                <a:gd name="T46" fmla="*/ 5992 w 6031"/>
                <a:gd name="T47" fmla="*/ 4179 h 4243"/>
                <a:gd name="T48" fmla="*/ 6010 w 6031"/>
                <a:gd name="T49" fmla="*/ 4152 h 4243"/>
                <a:gd name="T50" fmla="*/ 6024 w 6031"/>
                <a:gd name="T51" fmla="*/ 4120 h 4243"/>
                <a:gd name="T52" fmla="*/ 6031 w 6031"/>
                <a:gd name="T53" fmla="*/ 4086 h 4243"/>
                <a:gd name="T54" fmla="*/ 6031 w 6031"/>
                <a:gd name="T55" fmla="*/ 173 h 4243"/>
                <a:gd name="T56" fmla="*/ 6031 w 6031"/>
                <a:gd name="T57" fmla="*/ 157 h 4243"/>
                <a:gd name="T58" fmla="*/ 6024 w 6031"/>
                <a:gd name="T59" fmla="*/ 121 h 4243"/>
                <a:gd name="T60" fmla="*/ 6010 w 6031"/>
                <a:gd name="T61" fmla="*/ 91 h 4243"/>
                <a:gd name="T62" fmla="*/ 5992 w 6031"/>
                <a:gd name="T63" fmla="*/ 64 h 4243"/>
                <a:gd name="T64" fmla="*/ 5968 w 6031"/>
                <a:gd name="T65" fmla="*/ 40 h 4243"/>
                <a:gd name="T66" fmla="*/ 5941 w 6031"/>
                <a:gd name="T67" fmla="*/ 22 h 4243"/>
                <a:gd name="T68" fmla="*/ 5910 w 6031"/>
                <a:gd name="T69" fmla="*/ 9 h 4243"/>
                <a:gd name="T70" fmla="*/ 5876 w 6031"/>
                <a:gd name="T71" fmla="*/ 2 h 4243"/>
                <a:gd name="T72" fmla="*/ 5859 w 6031"/>
                <a:gd name="T73" fmla="*/ 0 h 42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6031" h="4243">
                  <a:moveTo>
                    <a:pt x="5859" y="0"/>
                  </a:moveTo>
                  <a:lnTo>
                    <a:pt x="173" y="0"/>
                  </a:lnTo>
                  <a:lnTo>
                    <a:pt x="173" y="0"/>
                  </a:lnTo>
                  <a:lnTo>
                    <a:pt x="155" y="2"/>
                  </a:lnTo>
                  <a:lnTo>
                    <a:pt x="138" y="3"/>
                  </a:lnTo>
                  <a:lnTo>
                    <a:pt x="121" y="9"/>
                  </a:lnTo>
                  <a:lnTo>
                    <a:pt x="106" y="14"/>
                  </a:lnTo>
                  <a:lnTo>
                    <a:pt x="91" y="22"/>
                  </a:lnTo>
                  <a:lnTo>
                    <a:pt x="78" y="30"/>
                  </a:lnTo>
                  <a:lnTo>
                    <a:pt x="64" y="40"/>
                  </a:lnTo>
                  <a:lnTo>
                    <a:pt x="51" y="51"/>
                  </a:lnTo>
                  <a:lnTo>
                    <a:pt x="41" y="64"/>
                  </a:lnTo>
                  <a:lnTo>
                    <a:pt x="30" y="77"/>
                  </a:lnTo>
                  <a:lnTo>
                    <a:pt x="22" y="91"/>
                  </a:lnTo>
                  <a:lnTo>
                    <a:pt x="14" y="106"/>
                  </a:lnTo>
                  <a:lnTo>
                    <a:pt x="9" y="121"/>
                  </a:lnTo>
                  <a:lnTo>
                    <a:pt x="3" y="138"/>
                  </a:lnTo>
                  <a:lnTo>
                    <a:pt x="2" y="157"/>
                  </a:lnTo>
                  <a:lnTo>
                    <a:pt x="0" y="173"/>
                  </a:lnTo>
                  <a:lnTo>
                    <a:pt x="0" y="4069"/>
                  </a:lnTo>
                  <a:lnTo>
                    <a:pt x="0" y="4069"/>
                  </a:lnTo>
                  <a:lnTo>
                    <a:pt x="2" y="4086"/>
                  </a:lnTo>
                  <a:lnTo>
                    <a:pt x="3" y="4105"/>
                  </a:lnTo>
                  <a:lnTo>
                    <a:pt x="9" y="4120"/>
                  </a:lnTo>
                  <a:lnTo>
                    <a:pt x="14" y="4137"/>
                  </a:lnTo>
                  <a:lnTo>
                    <a:pt x="22" y="4152"/>
                  </a:lnTo>
                  <a:lnTo>
                    <a:pt x="30" y="4165"/>
                  </a:lnTo>
                  <a:lnTo>
                    <a:pt x="41" y="4179"/>
                  </a:lnTo>
                  <a:lnTo>
                    <a:pt x="51" y="4192"/>
                  </a:lnTo>
                  <a:lnTo>
                    <a:pt x="64" y="4202"/>
                  </a:lnTo>
                  <a:lnTo>
                    <a:pt x="78" y="4212"/>
                  </a:lnTo>
                  <a:lnTo>
                    <a:pt x="91" y="4221"/>
                  </a:lnTo>
                  <a:lnTo>
                    <a:pt x="106" y="4229"/>
                  </a:lnTo>
                  <a:lnTo>
                    <a:pt x="121" y="4234"/>
                  </a:lnTo>
                  <a:lnTo>
                    <a:pt x="138" y="4239"/>
                  </a:lnTo>
                  <a:lnTo>
                    <a:pt x="155" y="4241"/>
                  </a:lnTo>
                  <a:lnTo>
                    <a:pt x="173" y="4243"/>
                  </a:lnTo>
                  <a:lnTo>
                    <a:pt x="5859" y="4243"/>
                  </a:lnTo>
                  <a:lnTo>
                    <a:pt x="5859" y="4243"/>
                  </a:lnTo>
                  <a:lnTo>
                    <a:pt x="5876" y="4241"/>
                  </a:lnTo>
                  <a:lnTo>
                    <a:pt x="5893" y="4239"/>
                  </a:lnTo>
                  <a:lnTo>
                    <a:pt x="5910" y="4234"/>
                  </a:lnTo>
                  <a:lnTo>
                    <a:pt x="5926" y="4229"/>
                  </a:lnTo>
                  <a:lnTo>
                    <a:pt x="5941" y="4221"/>
                  </a:lnTo>
                  <a:lnTo>
                    <a:pt x="5955" y="4212"/>
                  </a:lnTo>
                  <a:lnTo>
                    <a:pt x="5968" y="4202"/>
                  </a:lnTo>
                  <a:lnTo>
                    <a:pt x="5980" y="4192"/>
                  </a:lnTo>
                  <a:lnTo>
                    <a:pt x="5992" y="4179"/>
                  </a:lnTo>
                  <a:lnTo>
                    <a:pt x="6002" y="4165"/>
                  </a:lnTo>
                  <a:lnTo>
                    <a:pt x="6010" y="4152"/>
                  </a:lnTo>
                  <a:lnTo>
                    <a:pt x="6017" y="4137"/>
                  </a:lnTo>
                  <a:lnTo>
                    <a:pt x="6024" y="4120"/>
                  </a:lnTo>
                  <a:lnTo>
                    <a:pt x="6027" y="4105"/>
                  </a:lnTo>
                  <a:lnTo>
                    <a:pt x="6031" y="4086"/>
                  </a:lnTo>
                  <a:lnTo>
                    <a:pt x="6031" y="4069"/>
                  </a:lnTo>
                  <a:lnTo>
                    <a:pt x="6031" y="173"/>
                  </a:lnTo>
                  <a:lnTo>
                    <a:pt x="6031" y="173"/>
                  </a:lnTo>
                  <a:lnTo>
                    <a:pt x="6031" y="157"/>
                  </a:lnTo>
                  <a:lnTo>
                    <a:pt x="6027" y="138"/>
                  </a:lnTo>
                  <a:lnTo>
                    <a:pt x="6024" y="121"/>
                  </a:lnTo>
                  <a:lnTo>
                    <a:pt x="6017" y="106"/>
                  </a:lnTo>
                  <a:lnTo>
                    <a:pt x="6010" y="91"/>
                  </a:lnTo>
                  <a:lnTo>
                    <a:pt x="6002" y="77"/>
                  </a:lnTo>
                  <a:lnTo>
                    <a:pt x="5992" y="64"/>
                  </a:lnTo>
                  <a:lnTo>
                    <a:pt x="5980" y="51"/>
                  </a:lnTo>
                  <a:lnTo>
                    <a:pt x="5968" y="40"/>
                  </a:lnTo>
                  <a:lnTo>
                    <a:pt x="5955" y="30"/>
                  </a:lnTo>
                  <a:lnTo>
                    <a:pt x="5941" y="22"/>
                  </a:lnTo>
                  <a:lnTo>
                    <a:pt x="5926" y="14"/>
                  </a:lnTo>
                  <a:lnTo>
                    <a:pt x="5910" y="9"/>
                  </a:lnTo>
                  <a:lnTo>
                    <a:pt x="5893" y="3"/>
                  </a:lnTo>
                  <a:lnTo>
                    <a:pt x="5876" y="2"/>
                  </a:lnTo>
                  <a:lnTo>
                    <a:pt x="5859" y="0"/>
                  </a:lnTo>
                  <a:lnTo>
                    <a:pt x="5859" y="0"/>
                  </a:lnTo>
                  <a:close/>
                </a:path>
              </a:pathLst>
            </a:custGeom>
            <a:solidFill>
              <a:srgbClr val="000000"/>
            </a:solidFill>
            <a:ln>
              <a:noFill/>
            </a:ln>
            <a:effectLst>
              <a:outerShdw blurRad="25400" algn="ctr" rotWithShape="0">
                <a:prstClr val="black">
                  <a:alpha val="61000"/>
                </a:prstClr>
              </a:outerShdw>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 name="Freeform 13">
              <a:extLst>
                <a:ext uri="{FF2B5EF4-FFF2-40B4-BE49-F238E27FC236}">
                  <a16:creationId xmlns:a16="http://schemas.microsoft.com/office/drawing/2014/main" id="{9F7DC2B4-3DE8-478B-A364-43CD37C4CE4E}"/>
                </a:ext>
              </a:extLst>
            </p:cNvPr>
            <p:cNvSpPr>
              <a:spLocks/>
            </p:cNvSpPr>
            <p:nvPr/>
          </p:nvSpPr>
          <p:spPr bwMode="auto">
            <a:xfrm>
              <a:off x="3892550" y="6342063"/>
              <a:ext cx="9520238" cy="441325"/>
            </a:xfrm>
            <a:custGeom>
              <a:avLst/>
              <a:gdLst>
                <a:gd name="T0" fmla="*/ 156 w 5997"/>
                <a:gd name="T1" fmla="*/ 278 h 278"/>
                <a:gd name="T2" fmla="*/ 5842 w 5997"/>
                <a:gd name="T3" fmla="*/ 278 h 278"/>
                <a:gd name="T4" fmla="*/ 5842 w 5997"/>
                <a:gd name="T5" fmla="*/ 278 h 278"/>
                <a:gd name="T6" fmla="*/ 5857 w 5997"/>
                <a:gd name="T7" fmla="*/ 276 h 278"/>
                <a:gd name="T8" fmla="*/ 5872 w 5997"/>
                <a:gd name="T9" fmla="*/ 275 h 278"/>
                <a:gd name="T10" fmla="*/ 5887 w 5997"/>
                <a:gd name="T11" fmla="*/ 269 h 278"/>
                <a:gd name="T12" fmla="*/ 5903 w 5997"/>
                <a:gd name="T13" fmla="*/ 264 h 278"/>
                <a:gd name="T14" fmla="*/ 5916 w 5997"/>
                <a:gd name="T15" fmla="*/ 258 h 278"/>
                <a:gd name="T16" fmla="*/ 5928 w 5997"/>
                <a:gd name="T17" fmla="*/ 251 h 278"/>
                <a:gd name="T18" fmla="*/ 5941 w 5997"/>
                <a:gd name="T19" fmla="*/ 241 h 278"/>
                <a:gd name="T20" fmla="*/ 5951 w 5997"/>
                <a:gd name="T21" fmla="*/ 231 h 278"/>
                <a:gd name="T22" fmla="*/ 5962 w 5997"/>
                <a:gd name="T23" fmla="*/ 221 h 278"/>
                <a:gd name="T24" fmla="*/ 5970 w 5997"/>
                <a:gd name="T25" fmla="*/ 209 h 278"/>
                <a:gd name="T26" fmla="*/ 5978 w 5997"/>
                <a:gd name="T27" fmla="*/ 195 h 278"/>
                <a:gd name="T28" fmla="*/ 5985 w 5997"/>
                <a:gd name="T29" fmla="*/ 182 h 278"/>
                <a:gd name="T30" fmla="*/ 5990 w 5997"/>
                <a:gd name="T31" fmla="*/ 167 h 278"/>
                <a:gd name="T32" fmla="*/ 5993 w 5997"/>
                <a:gd name="T33" fmla="*/ 153 h 278"/>
                <a:gd name="T34" fmla="*/ 5997 w 5997"/>
                <a:gd name="T35" fmla="*/ 137 h 278"/>
                <a:gd name="T36" fmla="*/ 5997 w 5997"/>
                <a:gd name="T37" fmla="*/ 121 h 278"/>
                <a:gd name="T38" fmla="*/ 5997 w 5997"/>
                <a:gd name="T39" fmla="*/ 0 h 278"/>
                <a:gd name="T40" fmla="*/ 0 w 5997"/>
                <a:gd name="T41" fmla="*/ 0 h 278"/>
                <a:gd name="T42" fmla="*/ 0 w 5997"/>
                <a:gd name="T43" fmla="*/ 121 h 278"/>
                <a:gd name="T44" fmla="*/ 0 w 5997"/>
                <a:gd name="T45" fmla="*/ 121 h 278"/>
                <a:gd name="T46" fmla="*/ 2 w 5997"/>
                <a:gd name="T47" fmla="*/ 137 h 278"/>
                <a:gd name="T48" fmla="*/ 3 w 5997"/>
                <a:gd name="T49" fmla="*/ 153 h 278"/>
                <a:gd name="T50" fmla="*/ 8 w 5997"/>
                <a:gd name="T51" fmla="*/ 167 h 278"/>
                <a:gd name="T52" fmla="*/ 13 w 5997"/>
                <a:gd name="T53" fmla="*/ 182 h 278"/>
                <a:gd name="T54" fmla="*/ 20 w 5997"/>
                <a:gd name="T55" fmla="*/ 195 h 278"/>
                <a:gd name="T56" fmla="*/ 27 w 5997"/>
                <a:gd name="T57" fmla="*/ 209 h 278"/>
                <a:gd name="T58" fmla="*/ 37 w 5997"/>
                <a:gd name="T59" fmla="*/ 221 h 278"/>
                <a:gd name="T60" fmla="*/ 47 w 5997"/>
                <a:gd name="T61" fmla="*/ 231 h 278"/>
                <a:gd name="T62" fmla="*/ 57 w 5997"/>
                <a:gd name="T63" fmla="*/ 241 h 278"/>
                <a:gd name="T64" fmla="*/ 69 w 5997"/>
                <a:gd name="T65" fmla="*/ 251 h 278"/>
                <a:gd name="T66" fmla="*/ 82 w 5997"/>
                <a:gd name="T67" fmla="*/ 258 h 278"/>
                <a:gd name="T68" fmla="*/ 96 w 5997"/>
                <a:gd name="T69" fmla="*/ 264 h 278"/>
                <a:gd name="T70" fmla="*/ 109 w 5997"/>
                <a:gd name="T71" fmla="*/ 269 h 278"/>
                <a:gd name="T72" fmla="*/ 124 w 5997"/>
                <a:gd name="T73" fmla="*/ 275 h 278"/>
                <a:gd name="T74" fmla="*/ 141 w 5997"/>
                <a:gd name="T75" fmla="*/ 276 h 278"/>
                <a:gd name="T76" fmla="*/ 156 w 5997"/>
                <a:gd name="T77" fmla="*/ 278 h 278"/>
                <a:gd name="T78" fmla="*/ 156 w 5997"/>
                <a:gd name="T79" fmla="*/ 278 h 2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5997" h="278">
                  <a:moveTo>
                    <a:pt x="156" y="278"/>
                  </a:moveTo>
                  <a:lnTo>
                    <a:pt x="5842" y="278"/>
                  </a:lnTo>
                  <a:lnTo>
                    <a:pt x="5842" y="278"/>
                  </a:lnTo>
                  <a:lnTo>
                    <a:pt x="5857" y="276"/>
                  </a:lnTo>
                  <a:lnTo>
                    <a:pt x="5872" y="275"/>
                  </a:lnTo>
                  <a:lnTo>
                    <a:pt x="5887" y="269"/>
                  </a:lnTo>
                  <a:lnTo>
                    <a:pt x="5903" y="264"/>
                  </a:lnTo>
                  <a:lnTo>
                    <a:pt x="5916" y="258"/>
                  </a:lnTo>
                  <a:lnTo>
                    <a:pt x="5928" y="251"/>
                  </a:lnTo>
                  <a:lnTo>
                    <a:pt x="5941" y="241"/>
                  </a:lnTo>
                  <a:lnTo>
                    <a:pt x="5951" y="231"/>
                  </a:lnTo>
                  <a:lnTo>
                    <a:pt x="5962" y="221"/>
                  </a:lnTo>
                  <a:lnTo>
                    <a:pt x="5970" y="209"/>
                  </a:lnTo>
                  <a:lnTo>
                    <a:pt x="5978" y="195"/>
                  </a:lnTo>
                  <a:lnTo>
                    <a:pt x="5985" y="182"/>
                  </a:lnTo>
                  <a:lnTo>
                    <a:pt x="5990" y="167"/>
                  </a:lnTo>
                  <a:lnTo>
                    <a:pt x="5993" y="153"/>
                  </a:lnTo>
                  <a:lnTo>
                    <a:pt x="5997" y="137"/>
                  </a:lnTo>
                  <a:lnTo>
                    <a:pt x="5997" y="121"/>
                  </a:lnTo>
                  <a:lnTo>
                    <a:pt x="5997" y="0"/>
                  </a:lnTo>
                  <a:lnTo>
                    <a:pt x="0" y="0"/>
                  </a:lnTo>
                  <a:lnTo>
                    <a:pt x="0" y="121"/>
                  </a:lnTo>
                  <a:lnTo>
                    <a:pt x="0" y="121"/>
                  </a:lnTo>
                  <a:lnTo>
                    <a:pt x="2" y="137"/>
                  </a:lnTo>
                  <a:lnTo>
                    <a:pt x="3" y="153"/>
                  </a:lnTo>
                  <a:lnTo>
                    <a:pt x="8" y="167"/>
                  </a:lnTo>
                  <a:lnTo>
                    <a:pt x="13" y="182"/>
                  </a:lnTo>
                  <a:lnTo>
                    <a:pt x="20" y="195"/>
                  </a:lnTo>
                  <a:lnTo>
                    <a:pt x="27" y="209"/>
                  </a:lnTo>
                  <a:lnTo>
                    <a:pt x="37" y="221"/>
                  </a:lnTo>
                  <a:lnTo>
                    <a:pt x="47" y="231"/>
                  </a:lnTo>
                  <a:lnTo>
                    <a:pt x="57" y="241"/>
                  </a:lnTo>
                  <a:lnTo>
                    <a:pt x="69" y="251"/>
                  </a:lnTo>
                  <a:lnTo>
                    <a:pt x="82" y="258"/>
                  </a:lnTo>
                  <a:lnTo>
                    <a:pt x="96" y="264"/>
                  </a:lnTo>
                  <a:lnTo>
                    <a:pt x="109" y="269"/>
                  </a:lnTo>
                  <a:lnTo>
                    <a:pt x="124" y="275"/>
                  </a:lnTo>
                  <a:lnTo>
                    <a:pt x="141" y="276"/>
                  </a:lnTo>
                  <a:lnTo>
                    <a:pt x="156" y="278"/>
                  </a:lnTo>
                  <a:lnTo>
                    <a:pt x="156" y="278"/>
                  </a:lnTo>
                  <a:close/>
                </a:path>
              </a:pathLst>
            </a:custGeom>
            <a:solidFill>
              <a:srgbClr val="18181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 name="Rectangle 14">
              <a:extLst>
                <a:ext uri="{FF2B5EF4-FFF2-40B4-BE49-F238E27FC236}">
                  <a16:creationId xmlns:a16="http://schemas.microsoft.com/office/drawing/2014/main" id="{E68B042B-CF2E-4BF6-B2BD-88ED82A42157}"/>
                </a:ext>
              </a:extLst>
            </p:cNvPr>
            <p:cNvSpPr>
              <a:spLocks noChangeArrowheads="1"/>
            </p:cNvSpPr>
            <p:nvPr/>
          </p:nvSpPr>
          <p:spPr bwMode="auto">
            <a:xfrm>
              <a:off x="4205288" y="533400"/>
              <a:ext cx="8897938" cy="5565775"/>
            </a:xfrm>
            <a:prstGeom prst="rect">
              <a:avLst/>
            </a:prstGeom>
            <a:solidFill>
              <a:srgbClr val="26262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8" name="Freeform 15">
              <a:extLst>
                <a:ext uri="{FF2B5EF4-FFF2-40B4-BE49-F238E27FC236}">
                  <a16:creationId xmlns:a16="http://schemas.microsoft.com/office/drawing/2014/main" id="{D6D1585F-42BF-4A1C-84FF-79586B6F1905}"/>
                </a:ext>
              </a:extLst>
            </p:cNvPr>
            <p:cNvSpPr>
              <a:spLocks/>
            </p:cNvSpPr>
            <p:nvPr/>
          </p:nvSpPr>
          <p:spPr bwMode="auto">
            <a:xfrm>
              <a:off x="2738438" y="6618288"/>
              <a:ext cx="11828463" cy="239713"/>
            </a:xfrm>
            <a:custGeom>
              <a:avLst/>
              <a:gdLst>
                <a:gd name="T0" fmla="*/ 7451 w 7451"/>
                <a:gd name="T1" fmla="*/ 0 h 151"/>
                <a:gd name="T2" fmla="*/ 4441 w 7451"/>
                <a:gd name="T3" fmla="*/ 1 h 151"/>
                <a:gd name="T4" fmla="*/ 4381 w 7451"/>
                <a:gd name="T5" fmla="*/ 35 h 151"/>
                <a:gd name="T6" fmla="*/ 3097 w 7451"/>
                <a:gd name="T7" fmla="*/ 35 h 151"/>
                <a:gd name="T8" fmla="*/ 3020 w 7451"/>
                <a:gd name="T9" fmla="*/ 1 h 151"/>
                <a:gd name="T10" fmla="*/ 0 w 7451"/>
                <a:gd name="T11" fmla="*/ 0 h 151"/>
                <a:gd name="T12" fmla="*/ 0 w 7451"/>
                <a:gd name="T13" fmla="*/ 35 h 151"/>
                <a:gd name="T14" fmla="*/ 0 w 7451"/>
                <a:gd name="T15" fmla="*/ 35 h 151"/>
                <a:gd name="T16" fmla="*/ 61 w 7451"/>
                <a:gd name="T17" fmla="*/ 53 h 151"/>
                <a:gd name="T18" fmla="*/ 98 w 7451"/>
                <a:gd name="T19" fmla="*/ 65 h 151"/>
                <a:gd name="T20" fmla="*/ 140 w 7451"/>
                <a:gd name="T21" fmla="*/ 75 h 151"/>
                <a:gd name="T22" fmla="*/ 140 w 7451"/>
                <a:gd name="T23" fmla="*/ 75 h 151"/>
                <a:gd name="T24" fmla="*/ 168 w 7451"/>
                <a:gd name="T25" fmla="*/ 82 h 151"/>
                <a:gd name="T26" fmla="*/ 216 w 7451"/>
                <a:gd name="T27" fmla="*/ 90 h 151"/>
                <a:gd name="T28" fmla="*/ 286 w 7451"/>
                <a:gd name="T29" fmla="*/ 102 h 151"/>
                <a:gd name="T30" fmla="*/ 384 w 7451"/>
                <a:gd name="T31" fmla="*/ 114 h 151"/>
                <a:gd name="T32" fmla="*/ 384 w 7451"/>
                <a:gd name="T33" fmla="*/ 114 h 151"/>
                <a:gd name="T34" fmla="*/ 438 w 7451"/>
                <a:gd name="T35" fmla="*/ 121 h 151"/>
                <a:gd name="T36" fmla="*/ 510 w 7451"/>
                <a:gd name="T37" fmla="*/ 127 h 151"/>
                <a:gd name="T38" fmla="*/ 601 w 7451"/>
                <a:gd name="T39" fmla="*/ 134 h 151"/>
                <a:gd name="T40" fmla="*/ 707 w 7451"/>
                <a:gd name="T41" fmla="*/ 141 h 151"/>
                <a:gd name="T42" fmla="*/ 707 w 7451"/>
                <a:gd name="T43" fmla="*/ 141 h 151"/>
                <a:gd name="T44" fmla="*/ 838 w 7451"/>
                <a:gd name="T45" fmla="*/ 146 h 151"/>
                <a:gd name="T46" fmla="*/ 924 w 7451"/>
                <a:gd name="T47" fmla="*/ 148 h 151"/>
                <a:gd name="T48" fmla="*/ 924 w 7451"/>
                <a:gd name="T49" fmla="*/ 148 h 151"/>
                <a:gd name="T50" fmla="*/ 1195 w 7451"/>
                <a:gd name="T51" fmla="*/ 149 h 151"/>
                <a:gd name="T52" fmla="*/ 1718 w 7451"/>
                <a:gd name="T53" fmla="*/ 151 h 151"/>
                <a:gd name="T54" fmla="*/ 3188 w 7451"/>
                <a:gd name="T55" fmla="*/ 151 h 151"/>
                <a:gd name="T56" fmla="*/ 5479 w 7451"/>
                <a:gd name="T57" fmla="*/ 149 h 151"/>
                <a:gd name="T58" fmla="*/ 5479 w 7451"/>
                <a:gd name="T59" fmla="*/ 149 h 151"/>
                <a:gd name="T60" fmla="*/ 5921 w 7451"/>
                <a:gd name="T61" fmla="*/ 151 h 151"/>
                <a:gd name="T62" fmla="*/ 6244 w 7451"/>
                <a:gd name="T63" fmla="*/ 151 h 151"/>
                <a:gd name="T64" fmla="*/ 6529 w 7451"/>
                <a:gd name="T65" fmla="*/ 148 h 151"/>
                <a:gd name="T66" fmla="*/ 6529 w 7451"/>
                <a:gd name="T67" fmla="*/ 148 h 151"/>
                <a:gd name="T68" fmla="*/ 6613 w 7451"/>
                <a:gd name="T69" fmla="*/ 146 h 151"/>
                <a:gd name="T70" fmla="*/ 6744 w 7451"/>
                <a:gd name="T71" fmla="*/ 141 h 151"/>
                <a:gd name="T72" fmla="*/ 6744 w 7451"/>
                <a:gd name="T73" fmla="*/ 141 h 151"/>
                <a:gd name="T74" fmla="*/ 6852 w 7451"/>
                <a:gd name="T75" fmla="*/ 134 h 151"/>
                <a:gd name="T76" fmla="*/ 6941 w 7451"/>
                <a:gd name="T77" fmla="*/ 127 h 151"/>
                <a:gd name="T78" fmla="*/ 7015 w 7451"/>
                <a:gd name="T79" fmla="*/ 121 h 151"/>
                <a:gd name="T80" fmla="*/ 7069 w 7451"/>
                <a:gd name="T81" fmla="*/ 114 h 151"/>
                <a:gd name="T82" fmla="*/ 7069 w 7451"/>
                <a:gd name="T83" fmla="*/ 114 h 151"/>
                <a:gd name="T84" fmla="*/ 7166 w 7451"/>
                <a:gd name="T85" fmla="*/ 102 h 151"/>
                <a:gd name="T86" fmla="*/ 7237 w 7451"/>
                <a:gd name="T87" fmla="*/ 90 h 151"/>
                <a:gd name="T88" fmla="*/ 7284 w 7451"/>
                <a:gd name="T89" fmla="*/ 82 h 151"/>
                <a:gd name="T90" fmla="*/ 7313 w 7451"/>
                <a:gd name="T91" fmla="*/ 75 h 151"/>
                <a:gd name="T92" fmla="*/ 7313 w 7451"/>
                <a:gd name="T93" fmla="*/ 75 h 151"/>
                <a:gd name="T94" fmla="*/ 7353 w 7451"/>
                <a:gd name="T95" fmla="*/ 65 h 151"/>
                <a:gd name="T96" fmla="*/ 7390 w 7451"/>
                <a:gd name="T97" fmla="*/ 53 h 151"/>
                <a:gd name="T98" fmla="*/ 7451 w 7451"/>
                <a:gd name="T99" fmla="*/ 35 h 151"/>
                <a:gd name="T100" fmla="*/ 7451 w 7451"/>
                <a:gd name="T101" fmla="*/ 0 h 1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7451" h="151">
                  <a:moveTo>
                    <a:pt x="7451" y="0"/>
                  </a:moveTo>
                  <a:lnTo>
                    <a:pt x="4441" y="1"/>
                  </a:lnTo>
                  <a:lnTo>
                    <a:pt x="4381" y="35"/>
                  </a:lnTo>
                  <a:lnTo>
                    <a:pt x="3097" y="35"/>
                  </a:lnTo>
                  <a:lnTo>
                    <a:pt x="3020" y="1"/>
                  </a:lnTo>
                  <a:lnTo>
                    <a:pt x="0" y="0"/>
                  </a:lnTo>
                  <a:lnTo>
                    <a:pt x="0" y="35"/>
                  </a:lnTo>
                  <a:lnTo>
                    <a:pt x="0" y="35"/>
                  </a:lnTo>
                  <a:lnTo>
                    <a:pt x="61" y="53"/>
                  </a:lnTo>
                  <a:lnTo>
                    <a:pt x="98" y="65"/>
                  </a:lnTo>
                  <a:lnTo>
                    <a:pt x="140" y="75"/>
                  </a:lnTo>
                  <a:lnTo>
                    <a:pt x="140" y="75"/>
                  </a:lnTo>
                  <a:lnTo>
                    <a:pt x="168" y="82"/>
                  </a:lnTo>
                  <a:lnTo>
                    <a:pt x="216" y="90"/>
                  </a:lnTo>
                  <a:lnTo>
                    <a:pt x="286" y="102"/>
                  </a:lnTo>
                  <a:lnTo>
                    <a:pt x="384" y="114"/>
                  </a:lnTo>
                  <a:lnTo>
                    <a:pt x="384" y="114"/>
                  </a:lnTo>
                  <a:lnTo>
                    <a:pt x="438" y="121"/>
                  </a:lnTo>
                  <a:lnTo>
                    <a:pt x="510" y="127"/>
                  </a:lnTo>
                  <a:lnTo>
                    <a:pt x="601" y="134"/>
                  </a:lnTo>
                  <a:lnTo>
                    <a:pt x="707" y="141"/>
                  </a:lnTo>
                  <a:lnTo>
                    <a:pt x="707" y="141"/>
                  </a:lnTo>
                  <a:lnTo>
                    <a:pt x="838" y="146"/>
                  </a:lnTo>
                  <a:lnTo>
                    <a:pt x="924" y="148"/>
                  </a:lnTo>
                  <a:lnTo>
                    <a:pt x="924" y="148"/>
                  </a:lnTo>
                  <a:lnTo>
                    <a:pt x="1195" y="149"/>
                  </a:lnTo>
                  <a:lnTo>
                    <a:pt x="1718" y="151"/>
                  </a:lnTo>
                  <a:lnTo>
                    <a:pt x="3188" y="151"/>
                  </a:lnTo>
                  <a:lnTo>
                    <a:pt x="5479" y="149"/>
                  </a:lnTo>
                  <a:lnTo>
                    <a:pt x="5479" y="149"/>
                  </a:lnTo>
                  <a:lnTo>
                    <a:pt x="5921" y="151"/>
                  </a:lnTo>
                  <a:lnTo>
                    <a:pt x="6244" y="151"/>
                  </a:lnTo>
                  <a:lnTo>
                    <a:pt x="6529" y="148"/>
                  </a:lnTo>
                  <a:lnTo>
                    <a:pt x="6529" y="148"/>
                  </a:lnTo>
                  <a:lnTo>
                    <a:pt x="6613" y="146"/>
                  </a:lnTo>
                  <a:lnTo>
                    <a:pt x="6744" y="141"/>
                  </a:lnTo>
                  <a:lnTo>
                    <a:pt x="6744" y="141"/>
                  </a:lnTo>
                  <a:lnTo>
                    <a:pt x="6852" y="134"/>
                  </a:lnTo>
                  <a:lnTo>
                    <a:pt x="6941" y="127"/>
                  </a:lnTo>
                  <a:lnTo>
                    <a:pt x="7015" y="121"/>
                  </a:lnTo>
                  <a:lnTo>
                    <a:pt x="7069" y="114"/>
                  </a:lnTo>
                  <a:lnTo>
                    <a:pt x="7069" y="114"/>
                  </a:lnTo>
                  <a:lnTo>
                    <a:pt x="7166" y="102"/>
                  </a:lnTo>
                  <a:lnTo>
                    <a:pt x="7237" y="90"/>
                  </a:lnTo>
                  <a:lnTo>
                    <a:pt x="7284" y="82"/>
                  </a:lnTo>
                  <a:lnTo>
                    <a:pt x="7313" y="75"/>
                  </a:lnTo>
                  <a:lnTo>
                    <a:pt x="7313" y="75"/>
                  </a:lnTo>
                  <a:lnTo>
                    <a:pt x="7353" y="65"/>
                  </a:lnTo>
                  <a:lnTo>
                    <a:pt x="7390" y="53"/>
                  </a:lnTo>
                  <a:lnTo>
                    <a:pt x="7451" y="35"/>
                  </a:lnTo>
                  <a:lnTo>
                    <a:pt x="7451" y="0"/>
                  </a:lnTo>
                  <a:close/>
                </a:path>
              </a:pathLst>
            </a:custGeom>
            <a:solidFill>
              <a:srgbClr val="A5A6A8"/>
            </a:solidFill>
            <a:ln>
              <a:noFill/>
            </a:ln>
            <a:effectLst>
              <a:innerShdw blurRad="114300">
                <a:prstClr val="black">
                  <a:alpha val="70000"/>
                </a:prstClr>
              </a:innerShdw>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9" name="Freeform 16">
              <a:extLst>
                <a:ext uri="{FF2B5EF4-FFF2-40B4-BE49-F238E27FC236}">
                  <a16:creationId xmlns:a16="http://schemas.microsoft.com/office/drawing/2014/main" id="{0A9C9471-9C2C-40A1-8930-5463E8ED559B}"/>
                </a:ext>
              </a:extLst>
            </p:cNvPr>
            <p:cNvSpPr>
              <a:spLocks/>
            </p:cNvSpPr>
            <p:nvPr/>
          </p:nvSpPr>
          <p:spPr bwMode="auto">
            <a:xfrm>
              <a:off x="2738438" y="6618288"/>
              <a:ext cx="11828463" cy="55563"/>
            </a:xfrm>
            <a:custGeom>
              <a:avLst/>
              <a:gdLst>
                <a:gd name="T0" fmla="*/ 7451 w 7451"/>
                <a:gd name="T1" fmla="*/ 35 h 35"/>
                <a:gd name="T2" fmla="*/ 0 w 7451"/>
                <a:gd name="T3" fmla="*/ 35 h 35"/>
                <a:gd name="T4" fmla="*/ 0 w 7451"/>
                <a:gd name="T5" fmla="*/ 0 h 35"/>
                <a:gd name="T6" fmla="*/ 3020 w 7451"/>
                <a:gd name="T7" fmla="*/ 0 h 35"/>
                <a:gd name="T8" fmla="*/ 3047 w 7451"/>
                <a:gd name="T9" fmla="*/ 18 h 35"/>
                <a:gd name="T10" fmla="*/ 4413 w 7451"/>
                <a:gd name="T11" fmla="*/ 18 h 35"/>
                <a:gd name="T12" fmla="*/ 4441 w 7451"/>
                <a:gd name="T13" fmla="*/ 0 h 35"/>
                <a:gd name="T14" fmla="*/ 7451 w 7451"/>
                <a:gd name="T15" fmla="*/ 0 h 35"/>
                <a:gd name="T16" fmla="*/ 7451 w 7451"/>
                <a:gd name="T17" fmla="*/ 35 h 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451" h="35">
                  <a:moveTo>
                    <a:pt x="7451" y="35"/>
                  </a:moveTo>
                  <a:lnTo>
                    <a:pt x="0" y="35"/>
                  </a:lnTo>
                  <a:lnTo>
                    <a:pt x="0" y="0"/>
                  </a:lnTo>
                  <a:lnTo>
                    <a:pt x="3020" y="0"/>
                  </a:lnTo>
                  <a:lnTo>
                    <a:pt x="3047" y="18"/>
                  </a:lnTo>
                  <a:lnTo>
                    <a:pt x="4413" y="18"/>
                  </a:lnTo>
                  <a:lnTo>
                    <a:pt x="4441" y="0"/>
                  </a:lnTo>
                  <a:lnTo>
                    <a:pt x="7451" y="0"/>
                  </a:lnTo>
                  <a:lnTo>
                    <a:pt x="7451" y="35"/>
                  </a:lnTo>
                  <a:close/>
                </a:path>
              </a:pathLst>
            </a:custGeom>
            <a:gradFill>
              <a:gsLst>
                <a:gs pos="0">
                  <a:srgbClr val="96999A">
                    <a:lumMod val="70000"/>
                  </a:srgbClr>
                </a:gs>
                <a:gs pos="3000">
                  <a:srgbClr val="96999A"/>
                </a:gs>
                <a:gs pos="100000">
                  <a:srgbClr val="96999A">
                    <a:lumMod val="70000"/>
                  </a:srgbClr>
                </a:gs>
                <a:gs pos="97000">
                  <a:srgbClr val="96999A"/>
                </a:gs>
                <a:gs pos="91000">
                  <a:srgbClr val="DFE0E1"/>
                </a:gs>
                <a:gs pos="9000">
                  <a:srgbClr val="DFE0E1"/>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0" name="Freeform 17">
              <a:extLst>
                <a:ext uri="{FF2B5EF4-FFF2-40B4-BE49-F238E27FC236}">
                  <a16:creationId xmlns:a16="http://schemas.microsoft.com/office/drawing/2014/main" id="{2C7493F0-E8B4-4A54-93FC-C22F56853CFF}"/>
                </a:ext>
              </a:extLst>
            </p:cNvPr>
            <p:cNvSpPr>
              <a:spLocks/>
            </p:cNvSpPr>
            <p:nvPr/>
          </p:nvSpPr>
          <p:spPr bwMode="auto">
            <a:xfrm>
              <a:off x="7524750" y="6619875"/>
              <a:ext cx="2255838" cy="90488"/>
            </a:xfrm>
            <a:custGeom>
              <a:avLst/>
              <a:gdLst>
                <a:gd name="T0" fmla="*/ 1389 w 1421"/>
                <a:gd name="T1" fmla="*/ 2 h 57"/>
                <a:gd name="T2" fmla="*/ 32 w 1421"/>
                <a:gd name="T3" fmla="*/ 2 h 57"/>
                <a:gd name="T4" fmla="*/ 32 w 1421"/>
                <a:gd name="T5" fmla="*/ 2 h 57"/>
                <a:gd name="T6" fmla="*/ 17 w 1421"/>
                <a:gd name="T7" fmla="*/ 2 h 57"/>
                <a:gd name="T8" fmla="*/ 0 w 1421"/>
                <a:gd name="T9" fmla="*/ 0 h 57"/>
                <a:gd name="T10" fmla="*/ 0 w 1421"/>
                <a:gd name="T11" fmla="*/ 34 h 57"/>
                <a:gd name="T12" fmla="*/ 0 w 1421"/>
                <a:gd name="T13" fmla="*/ 34 h 57"/>
                <a:gd name="T14" fmla="*/ 20 w 1421"/>
                <a:gd name="T15" fmla="*/ 44 h 57"/>
                <a:gd name="T16" fmla="*/ 42 w 1421"/>
                <a:gd name="T17" fmla="*/ 51 h 57"/>
                <a:gd name="T18" fmla="*/ 64 w 1421"/>
                <a:gd name="T19" fmla="*/ 56 h 57"/>
                <a:gd name="T20" fmla="*/ 85 w 1421"/>
                <a:gd name="T21" fmla="*/ 57 h 57"/>
                <a:gd name="T22" fmla="*/ 1337 w 1421"/>
                <a:gd name="T23" fmla="*/ 57 h 57"/>
                <a:gd name="T24" fmla="*/ 1337 w 1421"/>
                <a:gd name="T25" fmla="*/ 57 h 57"/>
                <a:gd name="T26" fmla="*/ 1359 w 1421"/>
                <a:gd name="T27" fmla="*/ 56 h 57"/>
                <a:gd name="T28" fmla="*/ 1381 w 1421"/>
                <a:gd name="T29" fmla="*/ 51 h 57"/>
                <a:gd name="T30" fmla="*/ 1401 w 1421"/>
                <a:gd name="T31" fmla="*/ 44 h 57"/>
                <a:gd name="T32" fmla="*/ 1421 w 1421"/>
                <a:gd name="T33" fmla="*/ 34 h 57"/>
                <a:gd name="T34" fmla="*/ 1421 w 1421"/>
                <a:gd name="T35" fmla="*/ 0 h 57"/>
                <a:gd name="T36" fmla="*/ 1421 w 1421"/>
                <a:gd name="T37" fmla="*/ 0 h 57"/>
                <a:gd name="T38" fmla="*/ 1406 w 1421"/>
                <a:gd name="T39" fmla="*/ 2 h 57"/>
                <a:gd name="T40" fmla="*/ 1389 w 1421"/>
                <a:gd name="T41" fmla="*/ 2 h 57"/>
                <a:gd name="T42" fmla="*/ 1389 w 1421"/>
                <a:gd name="T43" fmla="*/ 2 h 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1421" h="57">
                  <a:moveTo>
                    <a:pt x="1389" y="2"/>
                  </a:moveTo>
                  <a:lnTo>
                    <a:pt x="32" y="2"/>
                  </a:lnTo>
                  <a:lnTo>
                    <a:pt x="32" y="2"/>
                  </a:lnTo>
                  <a:lnTo>
                    <a:pt x="17" y="2"/>
                  </a:lnTo>
                  <a:lnTo>
                    <a:pt x="0" y="0"/>
                  </a:lnTo>
                  <a:lnTo>
                    <a:pt x="0" y="34"/>
                  </a:lnTo>
                  <a:lnTo>
                    <a:pt x="0" y="34"/>
                  </a:lnTo>
                  <a:lnTo>
                    <a:pt x="20" y="44"/>
                  </a:lnTo>
                  <a:lnTo>
                    <a:pt x="42" y="51"/>
                  </a:lnTo>
                  <a:lnTo>
                    <a:pt x="64" y="56"/>
                  </a:lnTo>
                  <a:lnTo>
                    <a:pt x="85" y="57"/>
                  </a:lnTo>
                  <a:lnTo>
                    <a:pt x="1337" y="57"/>
                  </a:lnTo>
                  <a:lnTo>
                    <a:pt x="1337" y="57"/>
                  </a:lnTo>
                  <a:lnTo>
                    <a:pt x="1359" y="56"/>
                  </a:lnTo>
                  <a:lnTo>
                    <a:pt x="1381" y="51"/>
                  </a:lnTo>
                  <a:lnTo>
                    <a:pt x="1401" y="44"/>
                  </a:lnTo>
                  <a:lnTo>
                    <a:pt x="1421" y="34"/>
                  </a:lnTo>
                  <a:lnTo>
                    <a:pt x="1421" y="0"/>
                  </a:lnTo>
                  <a:lnTo>
                    <a:pt x="1421" y="0"/>
                  </a:lnTo>
                  <a:lnTo>
                    <a:pt x="1406" y="2"/>
                  </a:lnTo>
                  <a:lnTo>
                    <a:pt x="1389" y="2"/>
                  </a:lnTo>
                  <a:lnTo>
                    <a:pt x="1389" y="2"/>
                  </a:lnTo>
                  <a:close/>
                </a:path>
              </a:pathLst>
            </a:custGeom>
            <a:gradFill>
              <a:gsLst>
                <a:gs pos="0">
                  <a:srgbClr val="96999A">
                    <a:lumMod val="70000"/>
                  </a:srgbClr>
                </a:gs>
                <a:gs pos="3000">
                  <a:srgbClr val="96999A"/>
                </a:gs>
                <a:gs pos="100000">
                  <a:srgbClr val="96999A">
                    <a:lumMod val="70000"/>
                  </a:srgbClr>
                </a:gs>
                <a:gs pos="97000">
                  <a:srgbClr val="96999A"/>
                </a:gs>
                <a:gs pos="91000">
                  <a:srgbClr val="DFE0E1">
                    <a:lumMod val="95000"/>
                  </a:srgbClr>
                </a:gs>
                <a:gs pos="9000">
                  <a:srgbClr val="DFE0E1">
                    <a:lumMod val="95000"/>
                  </a:srgbClr>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sp>
        <p:nvSpPr>
          <p:cNvPr id="43" name="Freeform: Shape 42">
            <a:extLst>
              <a:ext uri="{FF2B5EF4-FFF2-40B4-BE49-F238E27FC236}">
                <a16:creationId xmlns:a16="http://schemas.microsoft.com/office/drawing/2014/main" id="{C6965DE7-7342-4A28-A5AC-9164F725EC69}"/>
              </a:ext>
            </a:extLst>
          </p:cNvPr>
          <p:cNvSpPr/>
          <p:nvPr/>
        </p:nvSpPr>
        <p:spPr>
          <a:xfrm>
            <a:off x="8928744" y="-2073287"/>
            <a:ext cx="3187390" cy="3187390"/>
          </a:xfrm>
          <a:custGeom>
            <a:avLst/>
            <a:gdLst>
              <a:gd name="connsiteX0" fmla="*/ 816368 w 1632736"/>
              <a:gd name="connsiteY0" fmla="*/ 199331 h 1632736"/>
              <a:gd name="connsiteX1" fmla="*/ 199331 w 1632736"/>
              <a:gd name="connsiteY1" fmla="*/ 816368 h 1632736"/>
              <a:gd name="connsiteX2" fmla="*/ 816368 w 1632736"/>
              <a:gd name="connsiteY2" fmla="*/ 1433405 h 1632736"/>
              <a:gd name="connsiteX3" fmla="*/ 1433405 w 1632736"/>
              <a:gd name="connsiteY3" fmla="*/ 816368 h 1632736"/>
              <a:gd name="connsiteX4" fmla="*/ 816368 w 1632736"/>
              <a:gd name="connsiteY4" fmla="*/ 199331 h 1632736"/>
              <a:gd name="connsiteX5" fmla="*/ 816368 w 1632736"/>
              <a:gd name="connsiteY5" fmla="*/ 0 h 1632736"/>
              <a:gd name="connsiteX6" fmla="*/ 1632736 w 1632736"/>
              <a:gd name="connsiteY6" fmla="*/ 816368 h 1632736"/>
              <a:gd name="connsiteX7" fmla="*/ 816368 w 1632736"/>
              <a:gd name="connsiteY7" fmla="*/ 1632736 h 1632736"/>
              <a:gd name="connsiteX8" fmla="*/ 0 w 1632736"/>
              <a:gd name="connsiteY8" fmla="*/ 816368 h 1632736"/>
              <a:gd name="connsiteX9" fmla="*/ 816368 w 1632736"/>
              <a:gd name="connsiteY9" fmla="*/ 0 h 16327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632736" h="1632736">
                <a:moveTo>
                  <a:pt x="816368" y="199331"/>
                </a:moveTo>
                <a:cubicBezTo>
                  <a:pt x="475588" y="199331"/>
                  <a:pt x="199331" y="475588"/>
                  <a:pt x="199331" y="816368"/>
                </a:cubicBezTo>
                <a:cubicBezTo>
                  <a:pt x="199331" y="1157148"/>
                  <a:pt x="475588" y="1433405"/>
                  <a:pt x="816368" y="1433405"/>
                </a:cubicBezTo>
                <a:cubicBezTo>
                  <a:pt x="1157148" y="1433405"/>
                  <a:pt x="1433405" y="1157148"/>
                  <a:pt x="1433405" y="816368"/>
                </a:cubicBezTo>
                <a:cubicBezTo>
                  <a:pt x="1433405" y="475588"/>
                  <a:pt x="1157148" y="199331"/>
                  <a:pt x="816368" y="199331"/>
                </a:cubicBezTo>
                <a:close/>
                <a:moveTo>
                  <a:pt x="816368" y="0"/>
                </a:moveTo>
                <a:cubicBezTo>
                  <a:pt x="1267236" y="0"/>
                  <a:pt x="1632736" y="365500"/>
                  <a:pt x="1632736" y="816368"/>
                </a:cubicBezTo>
                <a:cubicBezTo>
                  <a:pt x="1632736" y="1267236"/>
                  <a:pt x="1267236" y="1632736"/>
                  <a:pt x="816368" y="1632736"/>
                </a:cubicBezTo>
                <a:cubicBezTo>
                  <a:pt x="365500" y="1632736"/>
                  <a:pt x="0" y="1267236"/>
                  <a:pt x="0" y="816368"/>
                </a:cubicBezTo>
                <a:cubicBezTo>
                  <a:pt x="0" y="365500"/>
                  <a:pt x="365500" y="0"/>
                  <a:pt x="816368" y="0"/>
                </a:cubicBez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44" name="Freeform: Shape 43">
            <a:extLst>
              <a:ext uri="{FF2B5EF4-FFF2-40B4-BE49-F238E27FC236}">
                <a16:creationId xmlns:a16="http://schemas.microsoft.com/office/drawing/2014/main" id="{47DC1B09-B3AD-429F-A853-E0488359C5CA}"/>
              </a:ext>
            </a:extLst>
          </p:cNvPr>
          <p:cNvSpPr/>
          <p:nvPr/>
        </p:nvSpPr>
        <p:spPr>
          <a:xfrm rot="20700000">
            <a:off x="7384470" y="5835703"/>
            <a:ext cx="2514153" cy="2514153"/>
          </a:xfrm>
          <a:custGeom>
            <a:avLst/>
            <a:gdLst>
              <a:gd name="connsiteX0" fmla="*/ 58194 w 405041"/>
              <a:gd name="connsiteY0" fmla="*/ 58194 h 405041"/>
              <a:gd name="connsiteX1" fmla="*/ 58194 w 405041"/>
              <a:gd name="connsiteY1" fmla="*/ 346848 h 405041"/>
              <a:gd name="connsiteX2" fmla="*/ 346848 w 405041"/>
              <a:gd name="connsiteY2" fmla="*/ 346848 h 405041"/>
              <a:gd name="connsiteX3" fmla="*/ 346848 w 405041"/>
              <a:gd name="connsiteY3" fmla="*/ 58194 h 405041"/>
              <a:gd name="connsiteX4" fmla="*/ 0 w 405041"/>
              <a:gd name="connsiteY4" fmla="*/ 0 h 405041"/>
              <a:gd name="connsiteX5" fmla="*/ 405041 w 405041"/>
              <a:gd name="connsiteY5" fmla="*/ 0 h 405041"/>
              <a:gd name="connsiteX6" fmla="*/ 405041 w 405041"/>
              <a:gd name="connsiteY6" fmla="*/ 405041 h 405041"/>
              <a:gd name="connsiteX7" fmla="*/ 0 w 405041"/>
              <a:gd name="connsiteY7" fmla="*/ 405041 h 4050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05041" h="405041">
                <a:moveTo>
                  <a:pt x="58194" y="58194"/>
                </a:moveTo>
                <a:lnTo>
                  <a:pt x="58194" y="346848"/>
                </a:lnTo>
                <a:lnTo>
                  <a:pt x="346848" y="346848"/>
                </a:lnTo>
                <a:lnTo>
                  <a:pt x="346848" y="58194"/>
                </a:lnTo>
                <a:close/>
                <a:moveTo>
                  <a:pt x="0" y="0"/>
                </a:moveTo>
                <a:lnTo>
                  <a:pt x="405041" y="0"/>
                </a:lnTo>
                <a:lnTo>
                  <a:pt x="405041" y="405041"/>
                </a:lnTo>
                <a:lnTo>
                  <a:pt x="0" y="405041"/>
                </a:ln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Freeform 484">
            <a:extLst>
              <a:ext uri="{FF2B5EF4-FFF2-40B4-BE49-F238E27FC236}">
                <a16:creationId xmlns:a16="http://schemas.microsoft.com/office/drawing/2014/main" id="{AC83ED24-BB6E-404A-9DA8-337CF018C380}"/>
              </a:ext>
            </a:extLst>
          </p:cNvPr>
          <p:cNvSpPr>
            <a:spLocks/>
          </p:cNvSpPr>
          <p:nvPr/>
        </p:nvSpPr>
        <p:spPr bwMode="auto">
          <a:xfrm>
            <a:off x="11443519" y="1538205"/>
            <a:ext cx="174528" cy="174528"/>
          </a:xfrm>
          <a:custGeom>
            <a:avLst/>
            <a:gdLst>
              <a:gd name="T0" fmla="*/ 60 w 72"/>
              <a:gd name="T1" fmla="*/ 62 h 71"/>
              <a:gd name="T2" fmla="*/ 60 w 72"/>
              <a:gd name="T3" fmla="*/ 62 h 71"/>
              <a:gd name="T4" fmla="*/ 60 w 72"/>
              <a:gd name="T5" fmla="*/ 62 h 71"/>
              <a:gd name="T6" fmla="*/ 53 w 72"/>
              <a:gd name="T7" fmla="*/ 66 h 71"/>
              <a:gd name="T8" fmla="*/ 48 w 72"/>
              <a:gd name="T9" fmla="*/ 69 h 71"/>
              <a:gd name="T10" fmla="*/ 41 w 72"/>
              <a:gd name="T11" fmla="*/ 70 h 71"/>
              <a:gd name="T12" fmla="*/ 33 w 72"/>
              <a:gd name="T13" fmla="*/ 71 h 71"/>
              <a:gd name="T14" fmla="*/ 27 w 72"/>
              <a:gd name="T15" fmla="*/ 70 h 71"/>
              <a:gd name="T16" fmla="*/ 20 w 72"/>
              <a:gd name="T17" fmla="*/ 67 h 71"/>
              <a:gd name="T18" fmla="*/ 15 w 72"/>
              <a:gd name="T19" fmla="*/ 63 h 71"/>
              <a:gd name="T20" fmla="*/ 10 w 72"/>
              <a:gd name="T21" fmla="*/ 58 h 71"/>
              <a:gd name="T22" fmla="*/ 10 w 72"/>
              <a:gd name="T23" fmla="*/ 58 h 71"/>
              <a:gd name="T24" fmla="*/ 10 w 72"/>
              <a:gd name="T25" fmla="*/ 58 h 71"/>
              <a:gd name="T26" fmla="*/ 6 w 72"/>
              <a:gd name="T27" fmla="*/ 53 h 71"/>
              <a:gd name="T28" fmla="*/ 3 w 72"/>
              <a:gd name="T29" fmla="*/ 46 h 71"/>
              <a:gd name="T30" fmla="*/ 2 w 72"/>
              <a:gd name="T31" fmla="*/ 39 h 71"/>
              <a:gd name="T32" fmla="*/ 0 w 72"/>
              <a:gd name="T33" fmla="*/ 33 h 71"/>
              <a:gd name="T34" fmla="*/ 2 w 72"/>
              <a:gd name="T35" fmla="*/ 26 h 71"/>
              <a:gd name="T36" fmla="*/ 4 w 72"/>
              <a:gd name="T37" fmla="*/ 19 h 71"/>
              <a:gd name="T38" fmla="*/ 8 w 72"/>
              <a:gd name="T39" fmla="*/ 14 h 71"/>
              <a:gd name="T40" fmla="*/ 14 w 72"/>
              <a:gd name="T41" fmla="*/ 9 h 71"/>
              <a:gd name="T42" fmla="*/ 14 w 72"/>
              <a:gd name="T43" fmla="*/ 9 h 71"/>
              <a:gd name="T44" fmla="*/ 14 w 72"/>
              <a:gd name="T45" fmla="*/ 9 h 71"/>
              <a:gd name="T46" fmla="*/ 19 w 72"/>
              <a:gd name="T47" fmla="*/ 4 h 71"/>
              <a:gd name="T48" fmla="*/ 26 w 72"/>
              <a:gd name="T49" fmla="*/ 1 h 71"/>
              <a:gd name="T50" fmla="*/ 32 w 72"/>
              <a:gd name="T51" fmla="*/ 0 h 71"/>
              <a:gd name="T52" fmla="*/ 39 w 72"/>
              <a:gd name="T53" fmla="*/ 0 h 71"/>
              <a:gd name="T54" fmla="*/ 45 w 72"/>
              <a:gd name="T55" fmla="*/ 1 h 71"/>
              <a:gd name="T56" fmla="*/ 52 w 72"/>
              <a:gd name="T57" fmla="*/ 4 h 71"/>
              <a:gd name="T58" fmla="*/ 57 w 72"/>
              <a:gd name="T59" fmla="*/ 6 h 71"/>
              <a:gd name="T60" fmla="*/ 63 w 72"/>
              <a:gd name="T61" fmla="*/ 11 h 71"/>
              <a:gd name="T62" fmla="*/ 63 w 72"/>
              <a:gd name="T63" fmla="*/ 11 h 71"/>
              <a:gd name="T64" fmla="*/ 63 w 72"/>
              <a:gd name="T65" fmla="*/ 11 h 71"/>
              <a:gd name="T66" fmla="*/ 68 w 72"/>
              <a:gd name="T67" fmla="*/ 18 h 71"/>
              <a:gd name="T68" fmla="*/ 71 w 72"/>
              <a:gd name="T69" fmla="*/ 23 h 71"/>
              <a:gd name="T70" fmla="*/ 72 w 72"/>
              <a:gd name="T71" fmla="*/ 30 h 71"/>
              <a:gd name="T72" fmla="*/ 72 w 72"/>
              <a:gd name="T73" fmla="*/ 38 h 71"/>
              <a:gd name="T74" fmla="*/ 71 w 72"/>
              <a:gd name="T75" fmla="*/ 45 h 71"/>
              <a:gd name="T76" fmla="*/ 68 w 72"/>
              <a:gd name="T77" fmla="*/ 51 h 71"/>
              <a:gd name="T78" fmla="*/ 65 w 72"/>
              <a:gd name="T79" fmla="*/ 57 h 71"/>
              <a:gd name="T80" fmla="*/ 60 w 72"/>
              <a:gd name="T81" fmla="*/ 62 h 71"/>
              <a:gd name="T82" fmla="*/ 60 w 72"/>
              <a:gd name="T83" fmla="*/ 62 h 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72" h="71">
                <a:moveTo>
                  <a:pt x="60" y="62"/>
                </a:moveTo>
                <a:lnTo>
                  <a:pt x="60" y="62"/>
                </a:lnTo>
                <a:lnTo>
                  <a:pt x="60" y="62"/>
                </a:lnTo>
                <a:lnTo>
                  <a:pt x="53" y="66"/>
                </a:lnTo>
                <a:lnTo>
                  <a:pt x="48" y="69"/>
                </a:lnTo>
                <a:lnTo>
                  <a:pt x="41" y="70"/>
                </a:lnTo>
                <a:lnTo>
                  <a:pt x="33" y="71"/>
                </a:lnTo>
                <a:lnTo>
                  <a:pt x="27" y="70"/>
                </a:lnTo>
                <a:lnTo>
                  <a:pt x="20" y="67"/>
                </a:lnTo>
                <a:lnTo>
                  <a:pt x="15" y="63"/>
                </a:lnTo>
                <a:lnTo>
                  <a:pt x="10" y="58"/>
                </a:lnTo>
                <a:lnTo>
                  <a:pt x="10" y="58"/>
                </a:lnTo>
                <a:lnTo>
                  <a:pt x="10" y="58"/>
                </a:lnTo>
                <a:lnTo>
                  <a:pt x="6" y="53"/>
                </a:lnTo>
                <a:lnTo>
                  <a:pt x="3" y="46"/>
                </a:lnTo>
                <a:lnTo>
                  <a:pt x="2" y="39"/>
                </a:lnTo>
                <a:lnTo>
                  <a:pt x="0" y="33"/>
                </a:lnTo>
                <a:lnTo>
                  <a:pt x="2" y="26"/>
                </a:lnTo>
                <a:lnTo>
                  <a:pt x="4" y="19"/>
                </a:lnTo>
                <a:lnTo>
                  <a:pt x="8" y="14"/>
                </a:lnTo>
                <a:lnTo>
                  <a:pt x="14" y="9"/>
                </a:lnTo>
                <a:lnTo>
                  <a:pt x="14" y="9"/>
                </a:lnTo>
                <a:lnTo>
                  <a:pt x="14" y="9"/>
                </a:lnTo>
                <a:lnTo>
                  <a:pt x="19" y="4"/>
                </a:lnTo>
                <a:lnTo>
                  <a:pt x="26" y="1"/>
                </a:lnTo>
                <a:lnTo>
                  <a:pt x="32" y="0"/>
                </a:lnTo>
                <a:lnTo>
                  <a:pt x="39" y="0"/>
                </a:lnTo>
                <a:lnTo>
                  <a:pt x="45" y="1"/>
                </a:lnTo>
                <a:lnTo>
                  <a:pt x="52" y="4"/>
                </a:lnTo>
                <a:lnTo>
                  <a:pt x="57" y="6"/>
                </a:lnTo>
                <a:lnTo>
                  <a:pt x="63" y="11"/>
                </a:lnTo>
                <a:lnTo>
                  <a:pt x="63" y="11"/>
                </a:lnTo>
                <a:lnTo>
                  <a:pt x="63" y="11"/>
                </a:lnTo>
                <a:lnTo>
                  <a:pt x="68" y="18"/>
                </a:lnTo>
                <a:lnTo>
                  <a:pt x="71" y="23"/>
                </a:lnTo>
                <a:lnTo>
                  <a:pt x="72" y="30"/>
                </a:lnTo>
                <a:lnTo>
                  <a:pt x="72" y="38"/>
                </a:lnTo>
                <a:lnTo>
                  <a:pt x="71" y="45"/>
                </a:lnTo>
                <a:lnTo>
                  <a:pt x="68" y="51"/>
                </a:lnTo>
                <a:lnTo>
                  <a:pt x="65" y="57"/>
                </a:lnTo>
                <a:lnTo>
                  <a:pt x="60" y="62"/>
                </a:lnTo>
                <a:lnTo>
                  <a:pt x="60" y="62"/>
                </a:lnTo>
                <a:close/>
              </a:path>
            </a:pathLst>
          </a:custGeom>
          <a:solidFill>
            <a:schemeClr val="accent5"/>
          </a:solidFill>
          <a:ln>
            <a:noFill/>
          </a:ln>
        </p:spPr>
        <p:txBody>
          <a:bodyPr vert="horz" wrap="square" lIns="91440" tIns="45720" rIns="91440" bIns="45720" numCol="1" anchor="t" anchorCtr="0" compatLnSpc="1">
            <a:prstTxWarp prst="textNoShape">
              <a:avLst/>
            </a:prstTxWarp>
          </a:bodyPr>
          <a:lstStyle/>
          <a:p>
            <a:endParaRPr lang="en-US"/>
          </a:p>
        </p:txBody>
      </p:sp>
      <p:sp>
        <p:nvSpPr>
          <p:cNvPr id="46" name="Freeform: Shape 45">
            <a:extLst>
              <a:ext uri="{FF2B5EF4-FFF2-40B4-BE49-F238E27FC236}">
                <a16:creationId xmlns:a16="http://schemas.microsoft.com/office/drawing/2014/main" id="{DD7B3152-E988-4EB9-9549-1C553C320A38}"/>
              </a:ext>
            </a:extLst>
          </p:cNvPr>
          <p:cNvSpPr/>
          <p:nvPr/>
        </p:nvSpPr>
        <p:spPr>
          <a:xfrm rot="20700000">
            <a:off x="6888820" y="1734124"/>
            <a:ext cx="190363" cy="190363"/>
          </a:xfrm>
          <a:custGeom>
            <a:avLst/>
            <a:gdLst>
              <a:gd name="connsiteX0" fmla="*/ 58194 w 405041"/>
              <a:gd name="connsiteY0" fmla="*/ 58194 h 405041"/>
              <a:gd name="connsiteX1" fmla="*/ 58194 w 405041"/>
              <a:gd name="connsiteY1" fmla="*/ 346848 h 405041"/>
              <a:gd name="connsiteX2" fmla="*/ 346848 w 405041"/>
              <a:gd name="connsiteY2" fmla="*/ 346848 h 405041"/>
              <a:gd name="connsiteX3" fmla="*/ 346848 w 405041"/>
              <a:gd name="connsiteY3" fmla="*/ 58194 h 405041"/>
              <a:gd name="connsiteX4" fmla="*/ 0 w 405041"/>
              <a:gd name="connsiteY4" fmla="*/ 0 h 405041"/>
              <a:gd name="connsiteX5" fmla="*/ 405041 w 405041"/>
              <a:gd name="connsiteY5" fmla="*/ 0 h 405041"/>
              <a:gd name="connsiteX6" fmla="*/ 405041 w 405041"/>
              <a:gd name="connsiteY6" fmla="*/ 405041 h 405041"/>
              <a:gd name="connsiteX7" fmla="*/ 0 w 405041"/>
              <a:gd name="connsiteY7" fmla="*/ 405041 h 4050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05041" h="405041">
                <a:moveTo>
                  <a:pt x="58194" y="58194"/>
                </a:moveTo>
                <a:lnTo>
                  <a:pt x="58194" y="346848"/>
                </a:lnTo>
                <a:lnTo>
                  <a:pt x="346848" y="346848"/>
                </a:lnTo>
                <a:lnTo>
                  <a:pt x="346848" y="58194"/>
                </a:lnTo>
                <a:close/>
                <a:moveTo>
                  <a:pt x="0" y="0"/>
                </a:moveTo>
                <a:lnTo>
                  <a:pt x="405041" y="0"/>
                </a:lnTo>
                <a:lnTo>
                  <a:pt x="405041" y="405041"/>
                </a:lnTo>
                <a:lnTo>
                  <a:pt x="0" y="405041"/>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Freeform: Shape 46">
            <a:extLst>
              <a:ext uri="{FF2B5EF4-FFF2-40B4-BE49-F238E27FC236}">
                <a16:creationId xmlns:a16="http://schemas.microsoft.com/office/drawing/2014/main" id="{A3F07D08-8B6B-488A-B14B-BCA9EA0F72C1}"/>
              </a:ext>
            </a:extLst>
          </p:cNvPr>
          <p:cNvSpPr/>
          <p:nvPr/>
        </p:nvSpPr>
        <p:spPr>
          <a:xfrm flipV="1">
            <a:off x="7461500" y="5486459"/>
            <a:ext cx="240434" cy="240434"/>
          </a:xfrm>
          <a:custGeom>
            <a:avLst/>
            <a:gdLst>
              <a:gd name="connsiteX0" fmla="*/ 816368 w 1632736"/>
              <a:gd name="connsiteY0" fmla="*/ 199331 h 1632736"/>
              <a:gd name="connsiteX1" fmla="*/ 199331 w 1632736"/>
              <a:gd name="connsiteY1" fmla="*/ 816368 h 1632736"/>
              <a:gd name="connsiteX2" fmla="*/ 816368 w 1632736"/>
              <a:gd name="connsiteY2" fmla="*/ 1433405 h 1632736"/>
              <a:gd name="connsiteX3" fmla="*/ 1433405 w 1632736"/>
              <a:gd name="connsiteY3" fmla="*/ 816368 h 1632736"/>
              <a:gd name="connsiteX4" fmla="*/ 816368 w 1632736"/>
              <a:gd name="connsiteY4" fmla="*/ 199331 h 1632736"/>
              <a:gd name="connsiteX5" fmla="*/ 816368 w 1632736"/>
              <a:gd name="connsiteY5" fmla="*/ 0 h 1632736"/>
              <a:gd name="connsiteX6" fmla="*/ 1632736 w 1632736"/>
              <a:gd name="connsiteY6" fmla="*/ 816368 h 1632736"/>
              <a:gd name="connsiteX7" fmla="*/ 816368 w 1632736"/>
              <a:gd name="connsiteY7" fmla="*/ 1632736 h 1632736"/>
              <a:gd name="connsiteX8" fmla="*/ 0 w 1632736"/>
              <a:gd name="connsiteY8" fmla="*/ 816368 h 1632736"/>
              <a:gd name="connsiteX9" fmla="*/ 816368 w 1632736"/>
              <a:gd name="connsiteY9" fmla="*/ 0 h 16327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632736" h="1632736">
                <a:moveTo>
                  <a:pt x="816368" y="199331"/>
                </a:moveTo>
                <a:cubicBezTo>
                  <a:pt x="475588" y="199331"/>
                  <a:pt x="199331" y="475588"/>
                  <a:pt x="199331" y="816368"/>
                </a:cubicBezTo>
                <a:cubicBezTo>
                  <a:pt x="199331" y="1157148"/>
                  <a:pt x="475588" y="1433405"/>
                  <a:pt x="816368" y="1433405"/>
                </a:cubicBezTo>
                <a:cubicBezTo>
                  <a:pt x="1157148" y="1433405"/>
                  <a:pt x="1433405" y="1157148"/>
                  <a:pt x="1433405" y="816368"/>
                </a:cubicBezTo>
                <a:cubicBezTo>
                  <a:pt x="1433405" y="475588"/>
                  <a:pt x="1157148" y="199331"/>
                  <a:pt x="816368" y="199331"/>
                </a:cubicBezTo>
                <a:close/>
                <a:moveTo>
                  <a:pt x="816368" y="0"/>
                </a:moveTo>
                <a:cubicBezTo>
                  <a:pt x="1267236" y="0"/>
                  <a:pt x="1632736" y="365500"/>
                  <a:pt x="1632736" y="816368"/>
                </a:cubicBezTo>
                <a:cubicBezTo>
                  <a:pt x="1632736" y="1267236"/>
                  <a:pt x="1267236" y="1632736"/>
                  <a:pt x="816368" y="1632736"/>
                </a:cubicBezTo>
                <a:cubicBezTo>
                  <a:pt x="365500" y="1632736"/>
                  <a:pt x="0" y="1267236"/>
                  <a:pt x="0" y="816368"/>
                </a:cubicBezTo>
                <a:cubicBezTo>
                  <a:pt x="0" y="365500"/>
                  <a:pt x="365500" y="0"/>
                  <a:pt x="816368" y="0"/>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48" name="Freeform: Shape 47">
            <a:extLst>
              <a:ext uri="{FF2B5EF4-FFF2-40B4-BE49-F238E27FC236}">
                <a16:creationId xmlns:a16="http://schemas.microsoft.com/office/drawing/2014/main" id="{EB629FE9-168F-4853-9586-31D7AFC6072B}"/>
              </a:ext>
            </a:extLst>
          </p:cNvPr>
          <p:cNvSpPr/>
          <p:nvPr/>
        </p:nvSpPr>
        <p:spPr>
          <a:xfrm rot="800427">
            <a:off x="8766195" y="1093557"/>
            <a:ext cx="320040" cy="275896"/>
          </a:xfrm>
          <a:custGeom>
            <a:avLst/>
            <a:gdLst>
              <a:gd name="connsiteX0" fmla="*/ 289836 w 579673"/>
              <a:gd name="connsiteY0" fmla="*/ 118723 h 499718"/>
              <a:gd name="connsiteX1" fmla="*/ 101812 w 579673"/>
              <a:gd name="connsiteY1" fmla="*/ 442901 h 499718"/>
              <a:gd name="connsiteX2" fmla="*/ 477860 w 579673"/>
              <a:gd name="connsiteY2" fmla="*/ 442901 h 499718"/>
              <a:gd name="connsiteX3" fmla="*/ 289837 w 579673"/>
              <a:gd name="connsiteY3" fmla="*/ 0 h 499718"/>
              <a:gd name="connsiteX4" fmla="*/ 579673 w 579673"/>
              <a:gd name="connsiteY4" fmla="*/ 499718 h 499718"/>
              <a:gd name="connsiteX5" fmla="*/ 0 w 579673"/>
              <a:gd name="connsiteY5" fmla="*/ 499718 h 4997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79673" h="499718">
                <a:moveTo>
                  <a:pt x="289836" y="118723"/>
                </a:moveTo>
                <a:lnTo>
                  <a:pt x="101812" y="442901"/>
                </a:lnTo>
                <a:lnTo>
                  <a:pt x="477860" y="442901"/>
                </a:lnTo>
                <a:close/>
                <a:moveTo>
                  <a:pt x="289837" y="0"/>
                </a:moveTo>
                <a:lnTo>
                  <a:pt x="579673" y="499718"/>
                </a:lnTo>
                <a:lnTo>
                  <a:pt x="0" y="499718"/>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49" name="Rectangle 48">
            <a:extLst>
              <a:ext uri="{FF2B5EF4-FFF2-40B4-BE49-F238E27FC236}">
                <a16:creationId xmlns:a16="http://schemas.microsoft.com/office/drawing/2014/main" id="{4A8ADB15-8C4E-40D4-A3DF-C596C148138C}"/>
              </a:ext>
            </a:extLst>
          </p:cNvPr>
          <p:cNvSpPr/>
          <p:nvPr/>
        </p:nvSpPr>
        <p:spPr>
          <a:xfrm rot="20700000">
            <a:off x="10202680" y="5402540"/>
            <a:ext cx="191642" cy="19164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Oval 50">
            <a:extLst>
              <a:ext uri="{FF2B5EF4-FFF2-40B4-BE49-F238E27FC236}">
                <a16:creationId xmlns:a16="http://schemas.microsoft.com/office/drawing/2014/main" id="{8A9585BD-7CA5-48FF-94CD-AE417BB8443A}"/>
              </a:ext>
            </a:extLst>
          </p:cNvPr>
          <p:cNvSpPr/>
          <p:nvPr/>
        </p:nvSpPr>
        <p:spPr>
          <a:xfrm>
            <a:off x="7147770" y="2364980"/>
            <a:ext cx="971844" cy="971846"/>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endParaRPr lang="en-US" sz="3600" b="1" dirty="0">
              <a:solidFill>
                <a:schemeClr val="accent3"/>
              </a:solidFill>
              <a:latin typeface="+mj-lt"/>
            </a:endParaRPr>
          </a:p>
        </p:txBody>
      </p:sp>
      <p:sp>
        <p:nvSpPr>
          <p:cNvPr id="56" name="Oval 55">
            <a:extLst>
              <a:ext uri="{FF2B5EF4-FFF2-40B4-BE49-F238E27FC236}">
                <a16:creationId xmlns:a16="http://schemas.microsoft.com/office/drawing/2014/main" id="{444821CA-FB1F-49F0-B8B7-DBD2DB5DF244}"/>
              </a:ext>
            </a:extLst>
          </p:cNvPr>
          <p:cNvSpPr/>
          <p:nvPr/>
        </p:nvSpPr>
        <p:spPr>
          <a:xfrm>
            <a:off x="7147770" y="3749342"/>
            <a:ext cx="971844" cy="971846"/>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endParaRPr lang="en-US" sz="3600" b="1" dirty="0">
              <a:latin typeface="+mj-lt"/>
            </a:endParaRPr>
          </a:p>
        </p:txBody>
      </p:sp>
      <p:sp>
        <p:nvSpPr>
          <p:cNvPr id="12" name="Picture Placeholder 11">
            <a:extLst>
              <a:ext uri="{FF2B5EF4-FFF2-40B4-BE49-F238E27FC236}">
                <a16:creationId xmlns:a16="http://schemas.microsoft.com/office/drawing/2014/main" id="{31B9DCA1-913D-4C6D-BB65-1596F0FF6A33}"/>
              </a:ext>
            </a:extLst>
          </p:cNvPr>
          <p:cNvSpPr>
            <a:spLocks noGrp="1"/>
          </p:cNvSpPr>
          <p:nvPr>
            <p:ph type="pic" sz="quarter" idx="10"/>
          </p:nvPr>
        </p:nvSpPr>
        <p:spPr/>
      </p:sp>
      <p:sp>
        <p:nvSpPr>
          <p:cNvPr id="13" name="Picture Placeholder 12">
            <a:extLst>
              <a:ext uri="{FF2B5EF4-FFF2-40B4-BE49-F238E27FC236}">
                <a16:creationId xmlns:a16="http://schemas.microsoft.com/office/drawing/2014/main" id="{762A6D6C-9456-4835-8294-2FD6900854DC}"/>
              </a:ext>
            </a:extLst>
          </p:cNvPr>
          <p:cNvSpPr>
            <a:spLocks noGrp="1"/>
          </p:cNvSpPr>
          <p:nvPr>
            <p:ph type="pic" sz="quarter" idx="11"/>
          </p:nvPr>
        </p:nvSpPr>
        <p:spPr/>
      </p:sp>
      <p:sp>
        <p:nvSpPr>
          <p:cNvPr id="14" name="Text Placeholder 13">
            <a:extLst>
              <a:ext uri="{FF2B5EF4-FFF2-40B4-BE49-F238E27FC236}">
                <a16:creationId xmlns:a16="http://schemas.microsoft.com/office/drawing/2014/main" id="{59C3D0F4-98BF-4E16-A868-5462A1DDF4F9}"/>
              </a:ext>
            </a:extLst>
          </p:cNvPr>
          <p:cNvSpPr>
            <a:spLocks noGrp="1"/>
          </p:cNvSpPr>
          <p:nvPr>
            <p:ph type="body" sz="quarter" idx="14"/>
          </p:nvPr>
        </p:nvSpPr>
        <p:spPr/>
        <p:txBody>
          <a:bodyPr/>
          <a:lstStyle/>
          <a:p>
            <a:pPr algn="ctr"/>
            <a:r>
              <a:rPr kumimoji="0" lang="en-US" sz="3600" b="1" i="0" u="none" strike="noStrike" kern="1200" cap="none" spc="0" normalizeH="0" baseline="0" noProof="0">
                <a:ln>
                  <a:noFill/>
                </a:ln>
                <a:solidFill>
                  <a:prstClr val="white"/>
                </a:solidFill>
                <a:effectLst/>
                <a:uLnTx/>
                <a:uFillTx/>
                <a:latin typeface="+mj-lt"/>
                <a:ea typeface="+mn-ea"/>
                <a:cs typeface="+mn-cs"/>
              </a:rPr>
              <a:t>01</a:t>
            </a:r>
            <a:endParaRPr lang="en-ID" dirty="0">
              <a:latin typeface="+mj-lt"/>
            </a:endParaRPr>
          </a:p>
        </p:txBody>
      </p:sp>
      <p:sp>
        <p:nvSpPr>
          <p:cNvPr id="15" name="Text Placeholder 14">
            <a:extLst>
              <a:ext uri="{FF2B5EF4-FFF2-40B4-BE49-F238E27FC236}">
                <a16:creationId xmlns:a16="http://schemas.microsoft.com/office/drawing/2014/main" id="{3FCCA5AA-5C45-45EF-927E-7646526AB607}"/>
              </a:ext>
            </a:extLst>
          </p:cNvPr>
          <p:cNvSpPr>
            <a:spLocks noGrp="1"/>
          </p:cNvSpPr>
          <p:nvPr>
            <p:ph type="body" sz="quarter" idx="17"/>
          </p:nvPr>
        </p:nvSpPr>
        <p:spPr/>
        <p:txBody>
          <a:bodyPr/>
          <a:lstStyle/>
          <a:p>
            <a:r>
              <a:rPr lang="en-US" sz="1200"/>
              <a:t>Fusce condimentum urna ligula, in viverra neque eleifend vitae. Donec sed elit quis felis.</a:t>
            </a:r>
            <a:endParaRPr lang="en-US" sz="1200" dirty="0"/>
          </a:p>
        </p:txBody>
      </p:sp>
      <p:sp>
        <p:nvSpPr>
          <p:cNvPr id="16" name="Text Placeholder 15">
            <a:extLst>
              <a:ext uri="{FF2B5EF4-FFF2-40B4-BE49-F238E27FC236}">
                <a16:creationId xmlns:a16="http://schemas.microsoft.com/office/drawing/2014/main" id="{13060003-4BB3-47FC-84A8-F3BD67266319}"/>
              </a:ext>
            </a:extLst>
          </p:cNvPr>
          <p:cNvSpPr>
            <a:spLocks noGrp="1"/>
          </p:cNvSpPr>
          <p:nvPr>
            <p:ph type="body" sz="quarter" idx="18"/>
          </p:nvPr>
        </p:nvSpPr>
        <p:spPr/>
        <p:txBody>
          <a:bodyPr/>
          <a:lstStyle/>
          <a:p>
            <a:r>
              <a:rPr lang="en-US" sz="1400">
                <a:solidFill>
                  <a:schemeClr val="accent3"/>
                </a:solidFill>
                <a:latin typeface="+mj-lt"/>
              </a:rPr>
              <a:t>We’re on a journey together</a:t>
            </a:r>
            <a:endParaRPr lang="en-US" sz="1400" dirty="0">
              <a:solidFill>
                <a:schemeClr val="accent3"/>
              </a:solidFill>
              <a:latin typeface="+mj-lt"/>
            </a:endParaRPr>
          </a:p>
        </p:txBody>
      </p:sp>
      <p:sp>
        <p:nvSpPr>
          <p:cNvPr id="17" name="Text Placeholder 16">
            <a:extLst>
              <a:ext uri="{FF2B5EF4-FFF2-40B4-BE49-F238E27FC236}">
                <a16:creationId xmlns:a16="http://schemas.microsoft.com/office/drawing/2014/main" id="{49CE4204-B54D-4758-81AC-2AC75DA464A1}"/>
              </a:ext>
            </a:extLst>
          </p:cNvPr>
          <p:cNvSpPr>
            <a:spLocks noGrp="1"/>
          </p:cNvSpPr>
          <p:nvPr>
            <p:ph type="body" sz="quarter" idx="19"/>
          </p:nvPr>
        </p:nvSpPr>
        <p:spPr/>
        <p:txBody>
          <a:bodyPr/>
          <a:lstStyle/>
          <a:p>
            <a:pPr algn="ctr"/>
            <a:r>
              <a:rPr kumimoji="0" lang="en-US" sz="3600" b="1" i="0" u="none" strike="noStrike" kern="1200" cap="none" spc="0" normalizeH="0" baseline="0" noProof="0">
                <a:ln>
                  <a:noFill/>
                </a:ln>
                <a:solidFill>
                  <a:prstClr val="white"/>
                </a:solidFill>
                <a:effectLst/>
                <a:uLnTx/>
                <a:uFillTx/>
                <a:latin typeface="+mj-lt"/>
                <a:ea typeface="+mn-ea"/>
                <a:cs typeface="+mn-cs"/>
              </a:rPr>
              <a:t>02</a:t>
            </a:r>
            <a:endParaRPr lang="en-ID" dirty="0">
              <a:latin typeface="+mj-lt"/>
            </a:endParaRPr>
          </a:p>
        </p:txBody>
      </p:sp>
      <p:sp>
        <p:nvSpPr>
          <p:cNvPr id="18" name="Text Placeholder 17">
            <a:extLst>
              <a:ext uri="{FF2B5EF4-FFF2-40B4-BE49-F238E27FC236}">
                <a16:creationId xmlns:a16="http://schemas.microsoft.com/office/drawing/2014/main" id="{B3137AE8-977E-4C7F-A215-B42091DD2701}"/>
              </a:ext>
            </a:extLst>
          </p:cNvPr>
          <p:cNvSpPr>
            <a:spLocks noGrp="1"/>
          </p:cNvSpPr>
          <p:nvPr>
            <p:ph type="body" sz="quarter" idx="20"/>
          </p:nvPr>
        </p:nvSpPr>
        <p:spPr/>
        <p:txBody>
          <a:bodyPr/>
          <a:lstStyle/>
          <a:p>
            <a:r>
              <a:rPr lang="en-US" sz="1200"/>
              <a:t>Fusce condimentum urna ligula, in viverra neque eleifend vitae. Donec sed elit quis felis.</a:t>
            </a:r>
            <a:endParaRPr lang="en-US" sz="1200" dirty="0"/>
          </a:p>
        </p:txBody>
      </p:sp>
      <p:sp>
        <p:nvSpPr>
          <p:cNvPr id="19" name="Text Placeholder 18">
            <a:extLst>
              <a:ext uri="{FF2B5EF4-FFF2-40B4-BE49-F238E27FC236}">
                <a16:creationId xmlns:a16="http://schemas.microsoft.com/office/drawing/2014/main" id="{21536515-4263-463A-81F0-48F7D88CC561}"/>
              </a:ext>
            </a:extLst>
          </p:cNvPr>
          <p:cNvSpPr>
            <a:spLocks noGrp="1"/>
          </p:cNvSpPr>
          <p:nvPr>
            <p:ph type="body" sz="quarter" idx="21"/>
          </p:nvPr>
        </p:nvSpPr>
        <p:spPr/>
        <p:txBody>
          <a:bodyPr/>
          <a:lstStyle/>
          <a:p>
            <a:r>
              <a:rPr lang="en-US" sz="1400">
                <a:solidFill>
                  <a:schemeClr val="accent5"/>
                </a:solidFill>
                <a:latin typeface="+mj-lt"/>
              </a:rPr>
              <a:t>Education for better life</a:t>
            </a:r>
            <a:endParaRPr lang="en-US" sz="1400" dirty="0">
              <a:solidFill>
                <a:schemeClr val="accent5"/>
              </a:solidFill>
              <a:latin typeface="+mj-lt"/>
            </a:endParaRPr>
          </a:p>
        </p:txBody>
      </p:sp>
      <p:grpSp>
        <p:nvGrpSpPr>
          <p:cNvPr id="60" name="Group 59">
            <a:extLst>
              <a:ext uri="{FF2B5EF4-FFF2-40B4-BE49-F238E27FC236}">
                <a16:creationId xmlns:a16="http://schemas.microsoft.com/office/drawing/2014/main" id="{416B90B9-373B-4BAA-BE74-45F9ADADE538}"/>
              </a:ext>
            </a:extLst>
          </p:cNvPr>
          <p:cNvGrpSpPr>
            <a:grpSpLocks noChangeAspect="1"/>
          </p:cNvGrpSpPr>
          <p:nvPr/>
        </p:nvGrpSpPr>
        <p:grpSpPr>
          <a:xfrm>
            <a:off x="4433044" y="2309646"/>
            <a:ext cx="1830321" cy="3648456"/>
            <a:chOff x="6798446" y="546727"/>
            <a:chExt cx="2891900" cy="5764546"/>
          </a:xfrm>
        </p:grpSpPr>
        <p:sp>
          <p:nvSpPr>
            <p:cNvPr id="61" name="Freeform 3">
              <a:extLst>
                <a:ext uri="{FF2B5EF4-FFF2-40B4-BE49-F238E27FC236}">
                  <a16:creationId xmlns:a16="http://schemas.microsoft.com/office/drawing/2014/main" id="{31D6634C-A299-4C94-AA41-770EA06C0383}"/>
                </a:ext>
              </a:extLst>
            </p:cNvPr>
            <p:cNvSpPr>
              <a:spLocks/>
            </p:cNvSpPr>
            <p:nvPr/>
          </p:nvSpPr>
          <p:spPr bwMode="auto">
            <a:xfrm>
              <a:off x="6817696" y="546727"/>
              <a:ext cx="2850439" cy="5764546"/>
            </a:xfrm>
            <a:custGeom>
              <a:avLst/>
              <a:gdLst>
                <a:gd name="connsiteX0" fmla="*/ 429418 w 2850439"/>
                <a:gd name="connsiteY0" fmla="*/ 166583 h 5764546"/>
                <a:gd name="connsiteX1" fmla="*/ 401283 w 2850439"/>
                <a:gd name="connsiteY1" fmla="*/ 172506 h 5764546"/>
                <a:gd name="connsiteX2" fmla="*/ 374630 w 2850439"/>
                <a:gd name="connsiteY2" fmla="*/ 179910 h 5764546"/>
                <a:gd name="connsiteX3" fmla="*/ 346496 w 2850439"/>
                <a:gd name="connsiteY3" fmla="*/ 188794 h 5764546"/>
                <a:gd name="connsiteX4" fmla="*/ 321323 w 2850439"/>
                <a:gd name="connsiteY4" fmla="*/ 202121 h 5764546"/>
                <a:gd name="connsiteX5" fmla="*/ 297631 w 2850439"/>
                <a:gd name="connsiteY5" fmla="*/ 216929 h 5764546"/>
                <a:gd name="connsiteX6" fmla="*/ 275420 w 2850439"/>
                <a:gd name="connsiteY6" fmla="*/ 231736 h 5764546"/>
                <a:gd name="connsiteX7" fmla="*/ 254689 w 2850439"/>
                <a:gd name="connsiteY7" fmla="*/ 250986 h 5764546"/>
                <a:gd name="connsiteX8" fmla="*/ 235440 w 2850439"/>
                <a:gd name="connsiteY8" fmla="*/ 271716 h 5764546"/>
                <a:gd name="connsiteX9" fmla="*/ 217671 w 2850439"/>
                <a:gd name="connsiteY9" fmla="*/ 293927 h 5764546"/>
                <a:gd name="connsiteX10" fmla="*/ 204344 w 2850439"/>
                <a:gd name="connsiteY10" fmla="*/ 319100 h 5764546"/>
                <a:gd name="connsiteX11" fmla="*/ 192498 w 2850439"/>
                <a:gd name="connsiteY11" fmla="*/ 344273 h 5764546"/>
                <a:gd name="connsiteX12" fmla="*/ 182133 w 2850439"/>
                <a:gd name="connsiteY12" fmla="*/ 370926 h 5764546"/>
                <a:gd name="connsiteX13" fmla="*/ 174729 w 2850439"/>
                <a:gd name="connsiteY13" fmla="*/ 399060 h 5764546"/>
                <a:gd name="connsiteX14" fmla="*/ 170287 w 2850439"/>
                <a:gd name="connsiteY14" fmla="*/ 428675 h 5764546"/>
                <a:gd name="connsiteX15" fmla="*/ 167325 w 2850439"/>
                <a:gd name="connsiteY15" fmla="*/ 458290 h 5764546"/>
                <a:gd name="connsiteX16" fmla="*/ 167325 w 2850439"/>
                <a:gd name="connsiteY16" fmla="*/ 5306255 h 5764546"/>
                <a:gd name="connsiteX17" fmla="*/ 170287 w 2850439"/>
                <a:gd name="connsiteY17" fmla="*/ 5335870 h 5764546"/>
                <a:gd name="connsiteX18" fmla="*/ 174729 w 2850439"/>
                <a:gd name="connsiteY18" fmla="*/ 5365485 h 5764546"/>
                <a:gd name="connsiteX19" fmla="*/ 182133 w 2850439"/>
                <a:gd name="connsiteY19" fmla="*/ 5393619 h 5764546"/>
                <a:gd name="connsiteX20" fmla="*/ 192498 w 2850439"/>
                <a:gd name="connsiteY20" fmla="*/ 5420272 h 5764546"/>
                <a:gd name="connsiteX21" fmla="*/ 204344 w 2850439"/>
                <a:gd name="connsiteY21" fmla="*/ 5445445 h 5764546"/>
                <a:gd name="connsiteX22" fmla="*/ 217671 w 2850439"/>
                <a:gd name="connsiteY22" fmla="*/ 5467656 h 5764546"/>
                <a:gd name="connsiteX23" fmla="*/ 235440 w 2850439"/>
                <a:gd name="connsiteY23" fmla="*/ 5489867 h 5764546"/>
                <a:gd name="connsiteX24" fmla="*/ 254689 w 2850439"/>
                <a:gd name="connsiteY24" fmla="*/ 5512079 h 5764546"/>
                <a:gd name="connsiteX25" fmla="*/ 275420 w 2850439"/>
                <a:gd name="connsiteY25" fmla="*/ 5529848 h 5764546"/>
                <a:gd name="connsiteX26" fmla="*/ 297631 w 2850439"/>
                <a:gd name="connsiteY26" fmla="*/ 5547617 h 5764546"/>
                <a:gd name="connsiteX27" fmla="*/ 321323 w 2850439"/>
                <a:gd name="connsiteY27" fmla="*/ 5562424 h 5764546"/>
                <a:gd name="connsiteX28" fmla="*/ 346496 w 2850439"/>
                <a:gd name="connsiteY28" fmla="*/ 5574270 h 5764546"/>
                <a:gd name="connsiteX29" fmla="*/ 374630 w 2850439"/>
                <a:gd name="connsiteY29" fmla="*/ 5584635 h 5764546"/>
                <a:gd name="connsiteX30" fmla="*/ 401283 w 2850439"/>
                <a:gd name="connsiteY30" fmla="*/ 5592039 h 5764546"/>
                <a:gd name="connsiteX31" fmla="*/ 429418 w 2850439"/>
                <a:gd name="connsiteY31" fmla="*/ 5595001 h 5764546"/>
                <a:gd name="connsiteX32" fmla="*/ 459032 w 2850439"/>
                <a:gd name="connsiteY32" fmla="*/ 5596481 h 5764546"/>
                <a:gd name="connsiteX33" fmla="*/ 2391408 w 2850439"/>
                <a:gd name="connsiteY33" fmla="*/ 5596481 h 5764546"/>
                <a:gd name="connsiteX34" fmla="*/ 2422504 w 2850439"/>
                <a:gd name="connsiteY34" fmla="*/ 5595001 h 5764546"/>
                <a:gd name="connsiteX35" fmla="*/ 2449157 w 2850439"/>
                <a:gd name="connsiteY35" fmla="*/ 5592039 h 5764546"/>
                <a:gd name="connsiteX36" fmla="*/ 2478772 w 2850439"/>
                <a:gd name="connsiteY36" fmla="*/ 5584635 h 5764546"/>
                <a:gd name="connsiteX37" fmla="*/ 2503944 w 2850439"/>
                <a:gd name="connsiteY37" fmla="*/ 5574270 h 5764546"/>
                <a:gd name="connsiteX38" fmla="*/ 2532079 w 2850439"/>
                <a:gd name="connsiteY38" fmla="*/ 5562424 h 5764546"/>
                <a:gd name="connsiteX39" fmla="*/ 2554290 w 2850439"/>
                <a:gd name="connsiteY39" fmla="*/ 5547617 h 5764546"/>
                <a:gd name="connsiteX40" fmla="*/ 2576501 w 2850439"/>
                <a:gd name="connsiteY40" fmla="*/ 5529848 h 5764546"/>
                <a:gd name="connsiteX41" fmla="*/ 2598712 w 2850439"/>
                <a:gd name="connsiteY41" fmla="*/ 5512079 h 5764546"/>
                <a:gd name="connsiteX42" fmla="*/ 2616481 w 2850439"/>
                <a:gd name="connsiteY42" fmla="*/ 5489867 h 5764546"/>
                <a:gd name="connsiteX43" fmla="*/ 2634250 w 2850439"/>
                <a:gd name="connsiteY43" fmla="*/ 5467656 h 5764546"/>
                <a:gd name="connsiteX44" fmla="*/ 2649058 w 2850439"/>
                <a:gd name="connsiteY44" fmla="*/ 5445445 h 5764546"/>
                <a:gd name="connsiteX45" fmla="*/ 2660904 w 2850439"/>
                <a:gd name="connsiteY45" fmla="*/ 5420272 h 5764546"/>
                <a:gd name="connsiteX46" fmla="*/ 2671269 w 2850439"/>
                <a:gd name="connsiteY46" fmla="*/ 5393619 h 5764546"/>
                <a:gd name="connsiteX47" fmla="*/ 2675711 w 2850439"/>
                <a:gd name="connsiteY47" fmla="*/ 5365485 h 5764546"/>
                <a:gd name="connsiteX48" fmla="*/ 2680154 w 2850439"/>
                <a:gd name="connsiteY48" fmla="*/ 5335870 h 5764546"/>
                <a:gd name="connsiteX49" fmla="*/ 2683115 w 2850439"/>
                <a:gd name="connsiteY49" fmla="*/ 5306255 h 5764546"/>
                <a:gd name="connsiteX50" fmla="*/ 2683115 w 2850439"/>
                <a:gd name="connsiteY50" fmla="*/ 458290 h 5764546"/>
                <a:gd name="connsiteX51" fmla="*/ 2680154 w 2850439"/>
                <a:gd name="connsiteY51" fmla="*/ 428675 h 5764546"/>
                <a:gd name="connsiteX52" fmla="*/ 2675711 w 2850439"/>
                <a:gd name="connsiteY52" fmla="*/ 399060 h 5764546"/>
                <a:gd name="connsiteX53" fmla="*/ 2671269 w 2850439"/>
                <a:gd name="connsiteY53" fmla="*/ 370926 h 5764546"/>
                <a:gd name="connsiteX54" fmla="*/ 2660904 w 2850439"/>
                <a:gd name="connsiteY54" fmla="*/ 344273 h 5764546"/>
                <a:gd name="connsiteX55" fmla="*/ 2649058 w 2850439"/>
                <a:gd name="connsiteY55" fmla="*/ 319100 h 5764546"/>
                <a:gd name="connsiteX56" fmla="*/ 2634250 w 2850439"/>
                <a:gd name="connsiteY56" fmla="*/ 293927 h 5764546"/>
                <a:gd name="connsiteX57" fmla="*/ 2616481 w 2850439"/>
                <a:gd name="connsiteY57" fmla="*/ 271716 h 5764546"/>
                <a:gd name="connsiteX58" fmla="*/ 2598712 w 2850439"/>
                <a:gd name="connsiteY58" fmla="*/ 250986 h 5764546"/>
                <a:gd name="connsiteX59" fmla="*/ 2576501 w 2850439"/>
                <a:gd name="connsiteY59" fmla="*/ 231736 h 5764546"/>
                <a:gd name="connsiteX60" fmla="*/ 2554290 w 2850439"/>
                <a:gd name="connsiteY60" fmla="*/ 216929 h 5764546"/>
                <a:gd name="connsiteX61" fmla="*/ 2532079 w 2850439"/>
                <a:gd name="connsiteY61" fmla="*/ 202121 h 5764546"/>
                <a:gd name="connsiteX62" fmla="*/ 2503944 w 2850439"/>
                <a:gd name="connsiteY62" fmla="*/ 188794 h 5764546"/>
                <a:gd name="connsiteX63" fmla="*/ 2478772 w 2850439"/>
                <a:gd name="connsiteY63" fmla="*/ 179910 h 5764546"/>
                <a:gd name="connsiteX64" fmla="*/ 2449157 w 2850439"/>
                <a:gd name="connsiteY64" fmla="*/ 172506 h 5764546"/>
                <a:gd name="connsiteX65" fmla="*/ 2422504 w 2850439"/>
                <a:gd name="connsiteY65" fmla="*/ 166583 h 5764546"/>
                <a:gd name="connsiteX66" fmla="*/ 2391408 w 2850439"/>
                <a:gd name="connsiteY66" fmla="*/ 166583 h 5764546"/>
                <a:gd name="connsiteX67" fmla="*/ 2179661 w 2850439"/>
                <a:gd name="connsiteY67" fmla="*/ 166583 h 5764546"/>
                <a:gd name="connsiteX68" fmla="*/ 2167815 w 2850439"/>
                <a:gd name="connsiteY68" fmla="*/ 166583 h 5764546"/>
                <a:gd name="connsiteX69" fmla="*/ 2157450 w 2850439"/>
                <a:gd name="connsiteY69" fmla="*/ 169545 h 5764546"/>
                <a:gd name="connsiteX70" fmla="*/ 2147084 w 2850439"/>
                <a:gd name="connsiteY70" fmla="*/ 173987 h 5764546"/>
                <a:gd name="connsiteX71" fmla="*/ 2139681 w 2850439"/>
                <a:gd name="connsiteY71" fmla="*/ 181391 h 5764546"/>
                <a:gd name="connsiteX72" fmla="*/ 2132277 w 2850439"/>
                <a:gd name="connsiteY72" fmla="*/ 188794 h 5764546"/>
                <a:gd name="connsiteX73" fmla="*/ 2127835 w 2850439"/>
                <a:gd name="connsiteY73" fmla="*/ 199160 h 5764546"/>
                <a:gd name="connsiteX74" fmla="*/ 2124873 w 2850439"/>
                <a:gd name="connsiteY74" fmla="*/ 209525 h 5764546"/>
                <a:gd name="connsiteX75" fmla="*/ 2124873 w 2850439"/>
                <a:gd name="connsiteY75" fmla="*/ 221371 h 5764546"/>
                <a:gd name="connsiteX76" fmla="*/ 2123392 w 2850439"/>
                <a:gd name="connsiteY76" fmla="*/ 236178 h 5764546"/>
                <a:gd name="connsiteX77" fmla="*/ 2123392 w 2850439"/>
                <a:gd name="connsiteY77" fmla="*/ 250986 h 5764546"/>
                <a:gd name="connsiteX78" fmla="*/ 2113027 w 2850439"/>
                <a:gd name="connsiteY78" fmla="*/ 279120 h 5764546"/>
                <a:gd name="connsiteX79" fmla="*/ 2101181 w 2850439"/>
                <a:gd name="connsiteY79" fmla="*/ 304293 h 5764546"/>
                <a:gd name="connsiteX80" fmla="*/ 2080451 w 2850439"/>
                <a:gd name="connsiteY80" fmla="*/ 326504 h 5764546"/>
                <a:gd name="connsiteX81" fmla="*/ 2058240 w 2850439"/>
                <a:gd name="connsiteY81" fmla="*/ 344273 h 5764546"/>
                <a:gd name="connsiteX82" fmla="*/ 2033067 w 2850439"/>
                <a:gd name="connsiteY82" fmla="*/ 359080 h 5764546"/>
                <a:gd name="connsiteX83" fmla="*/ 2006413 w 2850439"/>
                <a:gd name="connsiteY83" fmla="*/ 366484 h 5764546"/>
                <a:gd name="connsiteX84" fmla="*/ 1991606 w 2850439"/>
                <a:gd name="connsiteY84" fmla="*/ 367965 h 5764546"/>
                <a:gd name="connsiteX85" fmla="*/ 1975318 w 2850439"/>
                <a:gd name="connsiteY85" fmla="*/ 367965 h 5764546"/>
                <a:gd name="connsiteX86" fmla="*/ 875123 w 2850439"/>
                <a:gd name="connsiteY86" fmla="*/ 367965 h 5764546"/>
                <a:gd name="connsiteX87" fmla="*/ 860315 w 2850439"/>
                <a:gd name="connsiteY87" fmla="*/ 367965 h 5764546"/>
                <a:gd name="connsiteX88" fmla="*/ 845508 w 2850439"/>
                <a:gd name="connsiteY88" fmla="*/ 366484 h 5764546"/>
                <a:gd name="connsiteX89" fmla="*/ 817373 w 2850439"/>
                <a:gd name="connsiteY89" fmla="*/ 359080 h 5764546"/>
                <a:gd name="connsiteX90" fmla="*/ 792201 w 2850439"/>
                <a:gd name="connsiteY90" fmla="*/ 344273 h 5764546"/>
                <a:gd name="connsiteX91" fmla="*/ 769989 w 2850439"/>
                <a:gd name="connsiteY91" fmla="*/ 326504 h 5764546"/>
                <a:gd name="connsiteX92" fmla="*/ 752220 w 2850439"/>
                <a:gd name="connsiteY92" fmla="*/ 304293 h 5764546"/>
                <a:gd name="connsiteX93" fmla="*/ 737413 w 2850439"/>
                <a:gd name="connsiteY93" fmla="*/ 279120 h 5764546"/>
                <a:gd name="connsiteX94" fmla="*/ 730009 w 2850439"/>
                <a:gd name="connsiteY94" fmla="*/ 250986 h 5764546"/>
                <a:gd name="connsiteX95" fmla="*/ 728529 w 2850439"/>
                <a:gd name="connsiteY95" fmla="*/ 236178 h 5764546"/>
                <a:gd name="connsiteX96" fmla="*/ 728529 w 2850439"/>
                <a:gd name="connsiteY96" fmla="*/ 221371 h 5764546"/>
                <a:gd name="connsiteX97" fmla="*/ 725567 w 2850439"/>
                <a:gd name="connsiteY97" fmla="*/ 209525 h 5764546"/>
                <a:gd name="connsiteX98" fmla="*/ 722606 w 2850439"/>
                <a:gd name="connsiteY98" fmla="*/ 199160 h 5764546"/>
                <a:gd name="connsiteX99" fmla="*/ 718163 w 2850439"/>
                <a:gd name="connsiteY99" fmla="*/ 188794 h 5764546"/>
                <a:gd name="connsiteX100" fmla="*/ 710760 w 2850439"/>
                <a:gd name="connsiteY100" fmla="*/ 181391 h 5764546"/>
                <a:gd name="connsiteX101" fmla="*/ 703356 w 2850439"/>
                <a:gd name="connsiteY101" fmla="*/ 173987 h 5764546"/>
                <a:gd name="connsiteX102" fmla="*/ 692991 w 2850439"/>
                <a:gd name="connsiteY102" fmla="*/ 169545 h 5764546"/>
                <a:gd name="connsiteX103" fmla="*/ 682625 w 2850439"/>
                <a:gd name="connsiteY103" fmla="*/ 166583 h 5764546"/>
                <a:gd name="connsiteX104" fmla="*/ 673741 w 2850439"/>
                <a:gd name="connsiteY104" fmla="*/ 166583 h 5764546"/>
                <a:gd name="connsiteX105" fmla="*/ 459032 w 2850439"/>
                <a:gd name="connsiteY105" fmla="*/ 166583 h 5764546"/>
                <a:gd name="connsiteX106" fmla="*/ 439782 w 2850439"/>
                <a:gd name="connsiteY106" fmla="*/ 0 h 5764546"/>
                <a:gd name="connsiteX107" fmla="*/ 2412138 w 2850439"/>
                <a:gd name="connsiteY107" fmla="*/ 0 h 5764546"/>
                <a:gd name="connsiteX108" fmla="*/ 2456560 w 2850439"/>
                <a:gd name="connsiteY108" fmla="*/ 2962 h 5764546"/>
                <a:gd name="connsiteX109" fmla="*/ 2500982 w 2850439"/>
                <a:gd name="connsiteY109" fmla="*/ 8885 h 5764546"/>
                <a:gd name="connsiteX110" fmla="*/ 2543924 w 2850439"/>
                <a:gd name="connsiteY110" fmla="*/ 20731 h 5764546"/>
                <a:gd name="connsiteX111" fmla="*/ 2583904 w 2850439"/>
                <a:gd name="connsiteY111" fmla="*/ 32577 h 5764546"/>
                <a:gd name="connsiteX112" fmla="*/ 2620923 w 2850439"/>
                <a:gd name="connsiteY112" fmla="*/ 53307 h 5764546"/>
                <a:gd name="connsiteX113" fmla="*/ 2656461 w 2850439"/>
                <a:gd name="connsiteY113" fmla="*/ 75518 h 5764546"/>
                <a:gd name="connsiteX114" fmla="*/ 2690518 w 2850439"/>
                <a:gd name="connsiteY114" fmla="*/ 100691 h 5764546"/>
                <a:gd name="connsiteX115" fmla="*/ 2720133 w 2850439"/>
                <a:gd name="connsiteY115" fmla="*/ 127344 h 5764546"/>
                <a:gd name="connsiteX116" fmla="*/ 2751229 w 2850439"/>
                <a:gd name="connsiteY116" fmla="*/ 159921 h 5764546"/>
                <a:gd name="connsiteX117" fmla="*/ 2774921 w 2850439"/>
                <a:gd name="connsiteY117" fmla="*/ 192497 h 5764546"/>
                <a:gd name="connsiteX118" fmla="*/ 2798613 w 2850439"/>
                <a:gd name="connsiteY118" fmla="*/ 229516 h 5764546"/>
                <a:gd name="connsiteX119" fmla="*/ 2814901 w 2850439"/>
                <a:gd name="connsiteY119" fmla="*/ 266535 h 5764546"/>
                <a:gd name="connsiteX120" fmla="*/ 2829708 w 2850439"/>
                <a:gd name="connsiteY120" fmla="*/ 306515 h 5764546"/>
                <a:gd name="connsiteX121" fmla="*/ 2840074 w 2850439"/>
                <a:gd name="connsiteY121" fmla="*/ 349456 h 5764546"/>
                <a:gd name="connsiteX122" fmla="*/ 2847478 w 2850439"/>
                <a:gd name="connsiteY122" fmla="*/ 392398 h 5764546"/>
                <a:gd name="connsiteX123" fmla="*/ 2850439 w 2850439"/>
                <a:gd name="connsiteY123" fmla="*/ 436820 h 5764546"/>
                <a:gd name="connsiteX124" fmla="*/ 2850439 w 2850439"/>
                <a:gd name="connsiteY124" fmla="*/ 5329207 h 5764546"/>
                <a:gd name="connsiteX125" fmla="*/ 2847478 w 2850439"/>
                <a:gd name="connsiteY125" fmla="*/ 5373629 h 5764546"/>
                <a:gd name="connsiteX126" fmla="*/ 2840074 w 2850439"/>
                <a:gd name="connsiteY126" fmla="*/ 5416571 h 5764546"/>
                <a:gd name="connsiteX127" fmla="*/ 2829708 w 2850439"/>
                <a:gd name="connsiteY127" fmla="*/ 5458032 h 5764546"/>
                <a:gd name="connsiteX128" fmla="*/ 2814901 w 2850439"/>
                <a:gd name="connsiteY128" fmla="*/ 5498012 h 5764546"/>
                <a:gd name="connsiteX129" fmla="*/ 2798613 w 2850439"/>
                <a:gd name="connsiteY129" fmla="*/ 5535031 h 5764546"/>
                <a:gd name="connsiteX130" fmla="*/ 2774921 w 2850439"/>
                <a:gd name="connsiteY130" fmla="*/ 5573530 h 5764546"/>
                <a:gd name="connsiteX131" fmla="*/ 2751229 w 2850439"/>
                <a:gd name="connsiteY131" fmla="*/ 5606106 h 5764546"/>
                <a:gd name="connsiteX132" fmla="*/ 2720133 w 2850439"/>
                <a:gd name="connsiteY132" fmla="*/ 5637202 h 5764546"/>
                <a:gd name="connsiteX133" fmla="*/ 2690518 w 2850439"/>
                <a:gd name="connsiteY133" fmla="*/ 5665336 h 5764546"/>
                <a:gd name="connsiteX134" fmla="*/ 2656461 w 2850439"/>
                <a:gd name="connsiteY134" fmla="*/ 5690509 h 5764546"/>
                <a:gd name="connsiteX135" fmla="*/ 2620923 w 2850439"/>
                <a:gd name="connsiteY135" fmla="*/ 5712720 h 5764546"/>
                <a:gd name="connsiteX136" fmla="*/ 2583904 w 2850439"/>
                <a:gd name="connsiteY136" fmla="*/ 5730489 h 5764546"/>
                <a:gd name="connsiteX137" fmla="*/ 2543924 w 2850439"/>
                <a:gd name="connsiteY137" fmla="*/ 5745297 h 5764546"/>
                <a:gd name="connsiteX138" fmla="*/ 2500982 w 2850439"/>
                <a:gd name="connsiteY138" fmla="*/ 5754181 h 5764546"/>
                <a:gd name="connsiteX139" fmla="*/ 2456560 w 2850439"/>
                <a:gd name="connsiteY139" fmla="*/ 5763066 h 5764546"/>
                <a:gd name="connsiteX140" fmla="*/ 2412138 w 2850439"/>
                <a:gd name="connsiteY140" fmla="*/ 5764546 h 5764546"/>
                <a:gd name="connsiteX141" fmla="*/ 439782 w 2850439"/>
                <a:gd name="connsiteY141" fmla="*/ 5764546 h 5764546"/>
                <a:gd name="connsiteX142" fmla="*/ 393879 w 2850439"/>
                <a:gd name="connsiteY142" fmla="*/ 5763066 h 5764546"/>
                <a:gd name="connsiteX143" fmla="*/ 352418 w 2850439"/>
                <a:gd name="connsiteY143" fmla="*/ 5754181 h 5764546"/>
                <a:gd name="connsiteX144" fmla="*/ 309476 w 2850439"/>
                <a:gd name="connsiteY144" fmla="*/ 5745297 h 5764546"/>
                <a:gd name="connsiteX145" fmla="*/ 269496 w 2850439"/>
                <a:gd name="connsiteY145" fmla="*/ 5730489 h 5764546"/>
                <a:gd name="connsiteX146" fmla="*/ 229516 w 2850439"/>
                <a:gd name="connsiteY146" fmla="*/ 5712720 h 5764546"/>
                <a:gd name="connsiteX147" fmla="*/ 195459 w 2850439"/>
                <a:gd name="connsiteY147" fmla="*/ 5690509 h 5764546"/>
                <a:gd name="connsiteX148" fmla="*/ 159921 w 2850439"/>
                <a:gd name="connsiteY148" fmla="*/ 5665336 h 5764546"/>
                <a:gd name="connsiteX149" fmla="*/ 130306 w 2850439"/>
                <a:gd name="connsiteY149" fmla="*/ 5637202 h 5764546"/>
                <a:gd name="connsiteX150" fmla="*/ 100691 w 2850439"/>
                <a:gd name="connsiteY150" fmla="*/ 5606106 h 5764546"/>
                <a:gd name="connsiteX151" fmla="*/ 75518 w 2850439"/>
                <a:gd name="connsiteY151" fmla="*/ 5573530 h 5764546"/>
                <a:gd name="connsiteX152" fmla="*/ 54788 w 2850439"/>
                <a:gd name="connsiteY152" fmla="*/ 5535031 h 5764546"/>
                <a:gd name="connsiteX153" fmla="*/ 35538 w 2850439"/>
                <a:gd name="connsiteY153" fmla="*/ 5498012 h 5764546"/>
                <a:gd name="connsiteX154" fmla="*/ 20731 w 2850439"/>
                <a:gd name="connsiteY154" fmla="*/ 5458032 h 5764546"/>
                <a:gd name="connsiteX155" fmla="*/ 10365 w 2850439"/>
                <a:gd name="connsiteY155" fmla="*/ 5416571 h 5764546"/>
                <a:gd name="connsiteX156" fmla="*/ 2962 w 2850439"/>
                <a:gd name="connsiteY156" fmla="*/ 5373629 h 5764546"/>
                <a:gd name="connsiteX157" fmla="*/ 0 w 2850439"/>
                <a:gd name="connsiteY157" fmla="*/ 5329207 h 5764546"/>
                <a:gd name="connsiteX158" fmla="*/ 0 w 2850439"/>
                <a:gd name="connsiteY158" fmla="*/ 436820 h 5764546"/>
                <a:gd name="connsiteX159" fmla="*/ 2962 w 2850439"/>
                <a:gd name="connsiteY159" fmla="*/ 392398 h 5764546"/>
                <a:gd name="connsiteX160" fmla="*/ 10365 w 2850439"/>
                <a:gd name="connsiteY160" fmla="*/ 349456 h 5764546"/>
                <a:gd name="connsiteX161" fmla="*/ 20731 w 2850439"/>
                <a:gd name="connsiteY161" fmla="*/ 306515 h 5764546"/>
                <a:gd name="connsiteX162" fmla="*/ 35538 w 2850439"/>
                <a:gd name="connsiteY162" fmla="*/ 266535 h 5764546"/>
                <a:gd name="connsiteX163" fmla="*/ 54788 w 2850439"/>
                <a:gd name="connsiteY163" fmla="*/ 229516 h 5764546"/>
                <a:gd name="connsiteX164" fmla="*/ 75518 w 2850439"/>
                <a:gd name="connsiteY164" fmla="*/ 192497 h 5764546"/>
                <a:gd name="connsiteX165" fmla="*/ 100691 w 2850439"/>
                <a:gd name="connsiteY165" fmla="*/ 159921 h 5764546"/>
                <a:gd name="connsiteX166" fmla="*/ 130306 w 2850439"/>
                <a:gd name="connsiteY166" fmla="*/ 127344 h 5764546"/>
                <a:gd name="connsiteX167" fmla="*/ 159921 w 2850439"/>
                <a:gd name="connsiteY167" fmla="*/ 100691 h 5764546"/>
                <a:gd name="connsiteX168" fmla="*/ 195459 w 2850439"/>
                <a:gd name="connsiteY168" fmla="*/ 75518 h 5764546"/>
                <a:gd name="connsiteX169" fmla="*/ 229516 w 2850439"/>
                <a:gd name="connsiteY169" fmla="*/ 53307 h 5764546"/>
                <a:gd name="connsiteX170" fmla="*/ 269496 w 2850439"/>
                <a:gd name="connsiteY170" fmla="*/ 32577 h 5764546"/>
                <a:gd name="connsiteX171" fmla="*/ 309476 w 2850439"/>
                <a:gd name="connsiteY171" fmla="*/ 20731 h 5764546"/>
                <a:gd name="connsiteX172" fmla="*/ 352418 w 2850439"/>
                <a:gd name="connsiteY172" fmla="*/ 8885 h 5764546"/>
                <a:gd name="connsiteX173" fmla="*/ 393879 w 2850439"/>
                <a:gd name="connsiteY173" fmla="*/ 2962 h 57645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Lst>
              <a:rect l="l" t="t" r="r" b="b"/>
              <a:pathLst>
                <a:path w="2850439" h="5764546">
                  <a:moveTo>
                    <a:pt x="429418" y="166583"/>
                  </a:moveTo>
                  <a:lnTo>
                    <a:pt x="401283" y="172506"/>
                  </a:lnTo>
                  <a:lnTo>
                    <a:pt x="374630" y="179910"/>
                  </a:lnTo>
                  <a:lnTo>
                    <a:pt x="346496" y="188794"/>
                  </a:lnTo>
                  <a:lnTo>
                    <a:pt x="321323" y="202121"/>
                  </a:lnTo>
                  <a:lnTo>
                    <a:pt x="297631" y="216929"/>
                  </a:lnTo>
                  <a:lnTo>
                    <a:pt x="275420" y="231736"/>
                  </a:lnTo>
                  <a:lnTo>
                    <a:pt x="254689" y="250986"/>
                  </a:lnTo>
                  <a:lnTo>
                    <a:pt x="235440" y="271716"/>
                  </a:lnTo>
                  <a:lnTo>
                    <a:pt x="217671" y="293927"/>
                  </a:lnTo>
                  <a:lnTo>
                    <a:pt x="204344" y="319100"/>
                  </a:lnTo>
                  <a:lnTo>
                    <a:pt x="192498" y="344273"/>
                  </a:lnTo>
                  <a:lnTo>
                    <a:pt x="182133" y="370926"/>
                  </a:lnTo>
                  <a:lnTo>
                    <a:pt x="174729" y="399060"/>
                  </a:lnTo>
                  <a:lnTo>
                    <a:pt x="170287" y="428675"/>
                  </a:lnTo>
                  <a:lnTo>
                    <a:pt x="167325" y="458290"/>
                  </a:lnTo>
                  <a:lnTo>
                    <a:pt x="167325" y="5306255"/>
                  </a:lnTo>
                  <a:lnTo>
                    <a:pt x="170287" y="5335870"/>
                  </a:lnTo>
                  <a:lnTo>
                    <a:pt x="174729" y="5365485"/>
                  </a:lnTo>
                  <a:lnTo>
                    <a:pt x="182133" y="5393619"/>
                  </a:lnTo>
                  <a:lnTo>
                    <a:pt x="192498" y="5420272"/>
                  </a:lnTo>
                  <a:lnTo>
                    <a:pt x="204344" y="5445445"/>
                  </a:lnTo>
                  <a:lnTo>
                    <a:pt x="217671" y="5467656"/>
                  </a:lnTo>
                  <a:lnTo>
                    <a:pt x="235440" y="5489867"/>
                  </a:lnTo>
                  <a:lnTo>
                    <a:pt x="254689" y="5512079"/>
                  </a:lnTo>
                  <a:lnTo>
                    <a:pt x="275420" y="5529848"/>
                  </a:lnTo>
                  <a:lnTo>
                    <a:pt x="297631" y="5547617"/>
                  </a:lnTo>
                  <a:lnTo>
                    <a:pt x="321323" y="5562424"/>
                  </a:lnTo>
                  <a:lnTo>
                    <a:pt x="346496" y="5574270"/>
                  </a:lnTo>
                  <a:lnTo>
                    <a:pt x="374630" y="5584635"/>
                  </a:lnTo>
                  <a:lnTo>
                    <a:pt x="401283" y="5592039"/>
                  </a:lnTo>
                  <a:lnTo>
                    <a:pt x="429418" y="5595001"/>
                  </a:lnTo>
                  <a:lnTo>
                    <a:pt x="459032" y="5596481"/>
                  </a:lnTo>
                  <a:lnTo>
                    <a:pt x="2391408" y="5596481"/>
                  </a:lnTo>
                  <a:lnTo>
                    <a:pt x="2422504" y="5595001"/>
                  </a:lnTo>
                  <a:lnTo>
                    <a:pt x="2449157" y="5592039"/>
                  </a:lnTo>
                  <a:lnTo>
                    <a:pt x="2478772" y="5584635"/>
                  </a:lnTo>
                  <a:lnTo>
                    <a:pt x="2503944" y="5574270"/>
                  </a:lnTo>
                  <a:lnTo>
                    <a:pt x="2532079" y="5562424"/>
                  </a:lnTo>
                  <a:lnTo>
                    <a:pt x="2554290" y="5547617"/>
                  </a:lnTo>
                  <a:lnTo>
                    <a:pt x="2576501" y="5529848"/>
                  </a:lnTo>
                  <a:lnTo>
                    <a:pt x="2598712" y="5512079"/>
                  </a:lnTo>
                  <a:lnTo>
                    <a:pt x="2616481" y="5489867"/>
                  </a:lnTo>
                  <a:lnTo>
                    <a:pt x="2634250" y="5467656"/>
                  </a:lnTo>
                  <a:lnTo>
                    <a:pt x="2649058" y="5445445"/>
                  </a:lnTo>
                  <a:lnTo>
                    <a:pt x="2660904" y="5420272"/>
                  </a:lnTo>
                  <a:lnTo>
                    <a:pt x="2671269" y="5393619"/>
                  </a:lnTo>
                  <a:lnTo>
                    <a:pt x="2675711" y="5365485"/>
                  </a:lnTo>
                  <a:lnTo>
                    <a:pt x="2680154" y="5335870"/>
                  </a:lnTo>
                  <a:lnTo>
                    <a:pt x="2683115" y="5306255"/>
                  </a:lnTo>
                  <a:lnTo>
                    <a:pt x="2683115" y="458290"/>
                  </a:lnTo>
                  <a:lnTo>
                    <a:pt x="2680154" y="428675"/>
                  </a:lnTo>
                  <a:lnTo>
                    <a:pt x="2675711" y="399060"/>
                  </a:lnTo>
                  <a:lnTo>
                    <a:pt x="2671269" y="370926"/>
                  </a:lnTo>
                  <a:lnTo>
                    <a:pt x="2660904" y="344273"/>
                  </a:lnTo>
                  <a:lnTo>
                    <a:pt x="2649058" y="319100"/>
                  </a:lnTo>
                  <a:lnTo>
                    <a:pt x="2634250" y="293927"/>
                  </a:lnTo>
                  <a:lnTo>
                    <a:pt x="2616481" y="271716"/>
                  </a:lnTo>
                  <a:lnTo>
                    <a:pt x="2598712" y="250986"/>
                  </a:lnTo>
                  <a:lnTo>
                    <a:pt x="2576501" y="231736"/>
                  </a:lnTo>
                  <a:lnTo>
                    <a:pt x="2554290" y="216929"/>
                  </a:lnTo>
                  <a:lnTo>
                    <a:pt x="2532079" y="202121"/>
                  </a:lnTo>
                  <a:lnTo>
                    <a:pt x="2503944" y="188794"/>
                  </a:lnTo>
                  <a:lnTo>
                    <a:pt x="2478772" y="179910"/>
                  </a:lnTo>
                  <a:lnTo>
                    <a:pt x="2449157" y="172506"/>
                  </a:lnTo>
                  <a:lnTo>
                    <a:pt x="2422504" y="166583"/>
                  </a:lnTo>
                  <a:lnTo>
                    <a:pt x="2391408" y="166583"/>
                  </a:lnTo>
                  <a:lnTo>
                    <a:pt x="2179661" y="166583"/>
                  </a:lnTo>
                  <a:lnTo>
                    <a:pt x="2167815" y="166583"/>
                  </a:lnTo>
                  <a:lnTo>
                    <a:pt x="2157450" y="169545"/>
                  </a:lnTo>
                  <a:lnTo>
                    <a:pt x="2147084" y="173987"/>
                  </a:lnTo>
                  <a:lnTo>
                    <a:pt x="2139681" y="181391"/>
                  </a:lnTo>
                  <a:lnTo>
                    <a:pt x="2132277" y="188794"/>
                  </a:lnTo>
                  <a:lnTo>
                    <a:pt x="2127835" y="199160"/>
                  </a:lnTo>
                  <a:lnTo>
                    <a:pt x="2124873" y="209525"/>
                  </a:lnTo>
                  <a:lnTo>
                    <a:pt x="2124873" y="221371"/>
                  </a:lnTo>
                  <a:lnTo>
                    <a:pt x="2123392" y="236178"/>
                  </a:lnTo>
                  <a:lnTo>
                    <a:pt x="2123392" y="250986"/>
                  </a:lnTo>
                  <a:lnTo>
                    <a:pt x="2113027" y="279120"/>
                  </a:lnTo>
                  <a:lnTo>
                    <a:pt x="2101181" y="304293"/>
                  </a:lnTo>
                  <a:lnTo>
                    <a:pt x="2080451" y="326504"/>
                  </a:lnTo>
                  <a:lnTo>
                    <a:pt x="2058240" y="344273"/>
                  </a:lnTo>
                  <a:lnTo>
                    <a:pt x="2033067" y="359080"/>
                  </a:lnTo>
                  <a:lnTo>
                    <a:pt x="2006413" y="366484"/>
                  </a:lnTo>
                  <a:lnTo>
                    <a:pt x="1991606" y="367965"/>
                  </a:lnTo>
                  <a:lnTo>
                    <a:pt x="1975318" y="367965"/>
                  </a:lnTo>
                  <a:lnTo>
                    <a:pt x="875123" y="367965"/>
                  </a:lnTo>
                  <a:lnTo>
                    <a:pt x="860315" y="367965"/>
                  </a:lnTo>
                  <a:lnTo>
                    <a:pt x="845508" y="366484"/>
                  </a:lnTo>
                  <a:lnTo>
                    <a:pt x="817373" y="359080"/>
                  </a:lnTo>
                  <a:lnTo>
                    <a:pt x="792201" y="344273"/>
                  </a:lnTo>
                  <a:lnTo>
                    <a:pt x="769989" y="326504"/>
                  </a:lnTo>
                  <a:lnTo>
                    <a:pt x="752220" y="304293"/>
                  </a:lnTo>
                  <a:lnTo>
                    <a:pt x="737413" y="279120"/>
                  </a:lnTo>
                  <a:lnTo>
                    <a:pt x="730009" y="250986"/>
                  </a:lnTo>
                  <a:lnTo>
                    <a:pt x="728529" y="236178"/>
                  </a:lnTo>
                  <a:lnTo>
                    <a:pt x="728529" y="221371"/>
                  </a:lnTo>
                  <a:lnTo>
                    <a:pt x="725567" y="209525"/>
                  </a:lnTo>
                  <a:lnTo>
                    <a:pt x="722606" y="199160"/>
                  </a:lnTo>
                  <a:lnTo>
                    <a:pt x="718163" y="188794"/>
                  </a:lnTo>
                  <a:lnTo>
                    <a:pt x="710760" y="181391"/>
                  </a:lnTo>
                  <a:lnTo>
                    <a:pt x="703356" y="173987"/>
                  </a:lnTo>
                  <a:lnTo>
                    <a:pt x="692991" y="169545"/>
                  </a:lnTo>
                  <a:lnTo>
                    <a:pt x="682625" y="166583"/>
                  </a:lnTo>
                  <a:lnTo>
                    <a:pt x="673741" y="166583"/>
                  </a:lnTo>
                  <a:lnTo>
                    <a:pt x="459032" y="166583"/>
                  </a:lnTo>
                  <a:close/>
                  <a:moveTo>
                    <a:pt x="439782" y="0"/>
                  </a:moveTo>
                  <a:lnTo>
                    <a:pt x="2412138" y="0"/>
                  </a:lnTo>
                  <a:lnTo>
                    <a:pt x="2456560" y="2962"/>
                  </a:lnTo>
                  <a:lnTo>
                    <a:pt x="2500982" y="8885"/>
                  </a:lnTo>
                  <a:lnTo>
                    <a:pt x="2543924" y="20731"/>
                  </a:lnTo>
                  <a:lnTo>
                    <a:pt x="2583904" y="32577"/>
                  </a:lnTo>
                  <a:lnTo>
                    <a:pt x="2620923" y="53307"/>
                  </a:lnTo>
                  <a:lnTo>
                    <a:pt x="2656461" y="75518"/>
                  </a:lnTo>
                  <a:lnTo>
                    <a:pt x="2690518" y="100691"/>
                  </a:lnTo>
                  <a:lnTo>
                    <a:pt x="2720133" y="127344"/>
                  </a:lnTo>
                  <a:lnTo>
                    <a:pt x="2751229" y="159921"/>
                  </a:lnTo>
                  <a:lnTo>
                    <a:pt x="2774921" y="192497"/>
                  </a:lnTo>
                  <a:lnTo>
                    <a:pt x="2798613" y="229516"/>
                  </a:lnTo>
                  <a:lnTo>
                    <a:pt x="2814901" y="266535"/>
                  </a:lnTo>
                  <a:lnTo>
                    <a:pt x="2829708" y="306515"/>
                  </a:lnTo>
                  <a:lnTo>
                    <a:pt x="2840074" y="349456"/>
                  </a:lnTo>
                  <a:lnTo>
                    <a:pt x="2847478" y="392398"/>
                  </a:lnTo>
                  <a:lnTo>
                    <a:pt x="2850439" y="436820"/>
                  </a:lnTo>
                  <a:lnTo>
                    <a:pt x="2850439" y="5329207"/>
                  </a:lnTo>
                  <a:lnTo>
                    <a:pt x="2847478" y="5373629"/>
                  </a:lnTo>
                  <a:lnTo>
                    <a:pt x="2840074" y="5416571"/>
                  </a:lnTo>
                  <a:lnTo>
                    <a:pt x="2829708" y="5458032"/>
                  </a:lnTo>
                  <a:lnTo>
                    <a:pt x="2814901" y="5498012"/>
                  </a:lnTo>
                  <a:lnTo>
                    <a:pt x="2798613" y="5535031"/>
                  </a:lnTo>
                  <a:lnTo>
                    <a:pt x="2774921" y="5573530"/>
                  </a:lnTo>
                  <a:lnTo>
                    <a:pt x="2751229" y="5606106"/>
                  </a:lnTo>
                  <a:lnTo>
                    <a:pt x="2720133" y="5637202"/>
                  </a:lnTo>
                  <a:lnTo>
                    <a:pt x="2690518" y="5665336"/>
                  </a:lnTo>
                  <a:lnTo>
                    <a:pt x="2656461" y="5690509"/>
                  </a:lnTo>
                  <a:lnTo>
                    <a:pt x="2620923" y="5712720"/>
                  </a:lnTo>
                  <a:lnTo>
                    <a:pt x="2583904" y="5730489"/>
                  </a:lnTo>
                  <a:lnTo>
                    <a:pt x="2543924" y="5745297"/>
                  </a:lnTo>
                  <a:lnTo>
                    <a:pt x="2500982" y="5754181"/>
                  </a:lnTo>
                  <a:lnTo>
                    <a:pt x="2456560" y="5763066"/>
                  </a:lnTo>
                  <a:lnTo>
                    <a:pt x="2412138" y="5764546"/>
                  </a:lnTo>
                  <a:lnTo>
                    <a:pt x="439782" y="5764546"/>
                  </a:lnTo>
                  <a:lnTo>
                    <a:pt x="393879" y="5763066"/>
                  </a:lnTo>
                  <a:lnTo>
                    <a:pt x="352418" y="5754181"/>
                  </a:lnTo>
                  <a:lnTo>
                    <a:pt x="309476" y="5745297"/>
                  </a:lnTo>
                  <a:lnTo>
                    <a:pt x="269496" y="5730489"/>
                  </a:lnTo>
                  <a:lnTo>
                    <a:pt x="229516" y="5712720"/>
                  </a:lnTo>
                  <a:lnTo>
                    <a:pt x="195459" y="5690509"/>
                  </a:lnTo>
                  <a:lnTo>
                    <a:pt x="159921" y="5665336"/>
                  </a:lnTo>
                  <a:lnTo>
                    <a:pt x="130306" y="5637202"/>
                  </a:lnTo>
                  <a:lnTo>
                    <a:pt x="100691" y="5606106"/>
                  </a:lnTo>
                  <a:lnTo>
                    <a:pt x="75518" y="5573530"/>
                  </a:lnTo>
                  <a:lnTo>
                    <a:pt x="54788" y="5535031"/>
                  </a:lnTo>
                  <a:lnTo>
                    <a:pt x="35538" y="5498012"/>
                  </a:lnTo>
                  <a:lnTo>
                    <a:pt x="20731" y="5458032"/>
                  </a:lnTo>
                  <a:lnTo>
                    <a:pt x="10365" y="5416571"/>
                  </a:lnTo>
                  <a:lnTo>
                    <a:pt x="2962" y="5373629"/>
                  </a:lnTo>
                  <a:lnTo>
                    <a:pt x="0" y="5329207"/>
                  </a:lnTo>
                  <a:lnTo>
                    <a:pt x="0" y="436820"/>
                  </a:lnTo>
                  <a:lnTo>
                    <a:pt x="2962" y="392398"/>
                  </a:lnTo>
                  <a:lnTo>
                    <a:pt x="10365" y="349456"/>
                  </a:lnTo>
                  <a:lnTo>
                    <a:pt x="20731" y="306515"/>
                  </a:lnTo>
                  <a:lnTo>
                    <a:pt x="35538" y="266535"/>
                  </a:lnTo>
                  <a:lnTo>
                    <a:pt x="54788" y="229516"/>
                  </a:lnTo>
                  <a:lnTo>
                    <a:pt x="75518" y="192497"/>
                  </a:lnTo>
                  <a:lnTo>
                    <a:pt x="100691" y="159921"/>
                  </a:lnTo>
                  <a:lnTo>
                    <a:pt x="130306" y="127344"/>
                  </a:lnTo>
                  <a:lnTo>
                    <a:pt x="159921" y="100691"/>
                  </a:lnTo>
                  <a:lnTo>
                    <a:pt x="195459" y="75518"/>
                  </a:lnTo>
                  <a:lnTo>
                    <a:pt x="229516" y="53307"/>
                  </a:lnTo>
                  <a:lnTo>
                    <a:pt x="269496" y="32577"/>
                  </a:lnTo>
                  <a:lnTo>
                    <a:pt x="309476" y="20731"/>
                  </a:lnTo>
                  <a:lnTo>
                    <a:pt x="352418" y="8885"/>
                  </a:lnTo>
                  <a:lnTo>
                    <a:pt x="393879" y="296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noAutofit/>
            </a:bodyPr>
            <a:lstStyle/>
            <a:p>
              <a:endParaRPr lang="en-US"/>
            </a:p>
          </p:txBody>
        </p:sp>
        <p:sp>
          <p:nvSpPr>
            <p:cNvPr id="62" name="Freeform 4">
              <a:extLst>
                <a:ext uri="{FF2B5EF4-FFF2-40B4-BE49-F238E27FC236}">
                  <a16:creationId xmlns:a16="http://schemas.microsoft.com/office/drawing/2014/main" id="{1CF1B359-C6FC-4E08-A0DE-6EC6ABAF629F}"/>
                </a:ext>
              </a:extLst>
            </p:cNvPr>
            <p:cNvSpPr>
              <a:spLocks/>
            </p:cNvSpPr>
            <p:nvPr/>
          </p:nvSpPr>
          <p:spPr bwMode="auto">
            <a:xfrm>
              <a:off x="9336447" y="577823"/>
              <a:ext cx="321323" cy="5703835"/>
            </a:xfrm>
            <a:custGeom>
              <a:avLst/>
              <a:gdLst>
                <a:gd name="T0" fmla="*/ 0 w 217"/>
                <a:gd name="T1" fmla="*/ 0 h 3852"/>
                <a:gd name="T2" fmla="*/ 42 w 217"/>
                <a:gd name="T3" fmla="*/ 20 h 3852"/>
                <a:gd name="T4" fmla="*/ 81 w 217"/>
                <a:gd name="T5" fmla="*/ 45 h 3852"/>
                <a:gd name="T6" fmla="*/ 115 w 217"/>
                <a:gd name="T7" fmla="*/ 77 h 3852"/>
                <a:gd name="T8" fmla="*/ 143 w 217"/>
                <a:gd name="T9" fmla="*/ 112 h 3852"/>
                <a:gd name="T10" fmla="*/ 168 w 217"/>
                <a:gd name="T11" fmla="*/ 153 h 3852"/>
                <a:gd name="T12" fmla="*/ 185 w 217"/>
                <a:gd name="T13" fmla="*/ 196 h 3852"/>
                <a:gd name="T14" fmla="*/ 197 w 217"/>
                <a:gd name="T15" fmla="*/ 244 h 3852"/>
                <a:gd name="T16" fmla="*/ 200 w 217"/>
                <a:gd name="T17" fmla="*/ 292 h 3852"/>
                <a:gd name="T18" fmla="*/ 200 w 217"/>
                <a:gd name="T19" fmla="*/ 3559 h 3852"/>
                <a:gd name="T20" fmla="*/ 197 w 217"/>
                <a:gd name="T21" fmla="*/ 3608 h 3852"/>
                <a:gd name="T22" fmla="*/ 185 w 217"/>
                <a:gd name="T23" fmla="*/ 3655 h 3852"/>
                <a:gd name="T24" fmla="*/ 168 w 217"/>
                <a:gd name="T25" fmla="*/ 3699 h 3852"/>
                <a:gd name="T26" fmla="*/ 143 w 217"/>
                <a:gd name="T27" fmla="*/ 3738 h 3852"/>
                <a:gd name="T28" fmla="*/ 115 w 217"/>
                <a:gd name="T29" fmla="*/ 3775 h 3852"/>
                <a:gd name="T30" fmla="*/ 81 w 217"/>
                <a:gd name="T31" fmla="*/ 3805 h 3852"/>
                <a:gd name="T32" fmla="*/ 42 w 217"/>
                <a:gd name="T33" fmla="*/ 3832 h 3852"/>
                <a:gd name="T34" fmla="*/ 0 w 217"/>
                <a:gd name="T35" fmla="*/ 3852 h 3852"/>
                <a:gd name="T36" fmla="*/ 22 w 217"/>
                <a:gd name="T37" fmla="*/ 3845 h 3852"/>
                <a:gd name="T38" fmla="*/ 66 w 217"/>
                <a:gd name="T39" fmla="*/ 3827 h 3852"/>
                <a:gd name="T40" fmla="*/ 104 w 217"/>
                <a:gd name="T41" fmla="*/ 3802 h 3852"/>
                <a:gd name="T42" fmla="*/ 140 w 217"/>
                <a:gd name="T43" fmla="*/ 3771 h 3852"/>
                <a:gd name="T44" fmla="*/ 168 w 217"/>
                <a:gd name="T45" fmla="*/ 3734 h 3852"/>
                <a:gd name="T46" fmla="*/ 192 w 217"/>
                <a:gd name="T47" fmla="*/ 3694 h 3852"/>
                <a:gd name="T48" fmla="*/ 207 w 217"/>
                <a:gd name="T49" fmla="*/ 3650 h 3852"/>
                <a:gd name="T50" fmla="*/ 215 w 217"/>
                <a:gd name="T51" fmla="*/ 3601 h 3852"/>
                <a:gd name="T52" fmla="*/ 217 w 217"/>
                <a:gd name="T53" fmla="*/ 274 h 3852"/>
                <a:gd name="T54" fmla="*/ 215 w 217"/>
                <a:gd name="T55" fmla="*/ 249 h 3852"/>
                <a:gd name="T56" fmla="*/ 207 w 217"/>
                <a:gd name="T57" fmla="*/ 202 h 3852"/>
                <a:gd name="T58" fmla="*/ 192 w 217"/>
                <a:gd name="T59" fmla="*/ 158 h 3852"/>
                <a:gd name="T60" fmla="*/ 168 w 217"/>
                <a:gd name="T61" fmla="*/ 117 h 3852"/>
                <a:gd name="T62" fmla="*/ 140 w 217"/>
                <a:gd name="T63" fmla="*/ 80 h 3852"/>
                <a:gd name="T64" fmla="*/ 104 w 217"/>
                <a:gd name="T65" fmla="*/ 50 h 3852"/>
                <a:gd name="T66" fmla="*/ 66 w 217"/>
                <a:gd name="T67" fmla="*/ 25 h 3852"/>
                <a:gd name="T68" fmla="*/ 22 w 217"/>
                <a:gd name="T69" fmla="*/ 6 h 3852"/>
                <a:gd name="T70" fmla="*/ 0 w 217"/>
                <a:gd name="T71" fmla="*/ 0 h 38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217" h="3852">
                  <a:moveTo>
                    <a:pt x="0" y="0"/>
                  </a:moveTo>
                  <a:lnTo>
                    <a:pt x="0" y="0"/>
                  </a:lnTo>
                  <a:lnTo>
                    <a:pt x="20" y="10"/>
                  </a:lnTo>
                  <a:lnTo>
                    <a:pt x="42" y="20"/>
                  </a:lnTo>
                  <a:lnTo>
                    <a:pt x="62" y="32"/>
                  </a:lnTo>
                  <a:lnTo>
                    <a:pt x="81" y="45"/>
                  </a:lnTo>
                  <a:lnTo>
                    <a:pt x="98" y="60"/>
                  </a:lnTo>
                  <a:lnTo>
                    <a:pt x="115" y="77"/>
                  </a:lnTo>
                  <a:lnTo>
                    <a:pt x="130" y="94"/>
                  </a:lnTo>
                  <a:lnTo>
                    <a:pt x="143" y="112"/>
                  </a:lnTo>
                  <a:lnTo>
                    <a:pt x="157" y="133"/>
                  </a:lnTo>
                  <a:lnTo>
                    <a:pt x="168" y="153"/>
                  </a:lnTo>
                  <a:lnTo>
                    <a:pt x="177" y="175"/>
                  </a:lnTo>
                  <a:lnTo>
                    <a:pt x="185" y="196"/>
                  </a:lnTo>
                  <a:lnTo>
                    <a:pt x="192" y="220"/>
                  </a:lnTo>
                  <a:lnTo>
                    <a:pt x="197" y="244"/>
                  </a:lnTo>
                  <a:lnTo>
                    <a:pt x="199" y="267"/>
                  </a:lnTo>
                  <a:lnTo>
                    <a:pt x="200" y="292"/>
                  </a:lnTo>
                  <a:lnTo>
                    <a:pt x="200" y="3559"/>
                  </a:lnTo>
                  <a:lnTo>
                    <a:pt x="200" y="3559"/>
                  </a:lnTo>
                  <a:lnTo>
                    <a:pt x="199" y="3583"/>
                  </a:lnTo>
                  <a:lnTo>
                    <a:pt x="197" y="3608"/>
                  </a:lnTo>
                  <a:lnTo>
                    <a:pt x="192" y="3632"/>
                  </a:lnTo>
                  <a:lnTo>
                    <a:pt x="185" y="3655"/>
                  </a:lnTo>
                  <a:lnTo>
                    <a:pt x="177" y="3677"/>
                  </a:lnTo>
                  <a:lnTo>
                    <a:pt x="168" y="3699"/>
                  </a:lnTo>
                  <a:lnTo>
                    <a:pt x="157" y="3719"/>
                  </a:lnTo>
                  <a:lnTo>
                    <a:pt x="143" y="3738"/>
                  </a:lnTo>
                  <a:lnTo>
                    <a:pt x="130" y="3756"/>
                  </a:lnTo>
                  <a:lnTo>
                    <a:pt x="115" y="3775"/>
                  </a:lnTo>
                  <a:lnTo>
                    <a:pt x="98" y="3790"/>
                  </a:lnTo>
                  <a:lnTo>
                    <a:pt x="81" y="3805"/>
                  </a:lnTo>
                  <a:lnTo>
                    <a:pt x="62" y="3818"/>
                  </a:lnTo>
                  <a:lnTo>
                    <a:pt x="42" y="3832"/>
                  </a:lnTo>
                  <a:lnTo>
                    <a:pt x="20" y="3842"/>
                  </a:lnTo>
                  <a:lnTo>
                    <a:pt x="0" y="3852"/>
                  </a:lnTo>
                  <a:lnTo>
                    <a:pt x="0" y="3852"/>
                  </a:lnTo>
                  <a:lnTo>
                    <a:pt x="22" y="3845"/>
                  </a:lnTo>
                  <a:lnTo>
                    <a:pt x="44" y="3837"/>
                  </a:lnTo>
                  <a:lnTo>
                    <a:pt x="66" y="3827"/>
                  </a:lnTo>
                  <a:lnTo>
                    <a:pt x="86" y="3815"/>
                  </a:lnTo>
                  <a:lnTo>
                    <a:pt x="104" y="3802"/>
                  </a:lnTo>
                  <a:lnTo>
                    <a:pt x="123" y="3786"/>
                  </a:lnTo>
                  <a:lnTo>
                    <a:pt x="140" y="3771"/>
                  </a:lnTo>
                  <a:lnTo>
                    <a:pt x="155" y="3753"/>
                  </a:lnTo>
                  <a:lnTo>
                    <a:pt x="168" y="3734"/>
                  </a:lnTo>
                  <a:lnTo>
                    <a:pt x="180" y="3714"/>
                  </a:lnTo>
                  <a:lnTo>
                    <a:pt x="192" y="3694"/>
                  </a:lnTo>
                  <a:lnTo>
                    <a:pt x="200" y="3672"/>
                  </a:lnTo>
                  <a:lnTo>
                    <a:pt x="207" y="3650"/>
                  </a:lnTo>
                  <a:lnTo>
                    <a:pt x="212" y="3627"/>
                  </a:lnTo>
                  <a:lnTo>
                    <a:pt x="215" y="3601"/>
                  </a:lnTo>
                  <a:lnTo>
                    <a:pt x="217" y="3578"/>
                  </a:lnTo>
                  <a:lnTo>
                    <a:pt x="217" y="274"/>
                  </a:lnTo>
                  <a:lnTo>
                    <a:pt x="217" y="274"/>
                  </a:lnTo>
                  <a:lnTo>
                    <a:pt x="215" y="249"/>
                  </a:lnTo>
                  <a:lnTo>
                    <a:pt x="212" y="225"/>
                  </a:lnTo>
                  <a:lnTo>
                    <a:pt x="207" y="202"/>
                  </a:lnTo>
                  <a:lnTo>
                    <a:pt x="200" y="180"/>
                  </a:lnTo>
                  <a:lnTo>
                    <a:pt x="192" y="158"/>
                  </a:lnTo>
                  <a:lnTo>
                    <a:pt x="180" y="136"/>
                  </a:lnTo>
                  <a:lnTo>
                    <a:pt x="168" y="117"/>
                  </a:lnTo>
                  <a:lnTo>
                    <a:pt x="155" y="97"/>
                  </a:lnTo>
                  <a:lnTo>
                    <a:pt x="140" y="80"/>
                  </a:lnTo>
                  <a:lnTo>
                    <a:pt x="123" y="64"/>
                  </a:lnTo>
                  <a:lnTo>
                    <a:pt x="104" y="50"/>
                  </a:lnTo>
                  <a:lnTo>
                    <a:pt x="86" y="37"/>
                  </a:lnTo>
                  <a:lnTo>
                    <a:pt x="66" y="25"/>
                  </a:lnTo>
                  <a:lnTo>
                    <a:pt x="44" y="15"/>
                  </a:lnTo>
                  <a:lnTo>
                    <a:pt x="22" y="6"/>
                  </a:lnTo>
                  <a:lnTo>
                    <a:pt x="0" y="0"/>
                  </a:lnTo>
                  <a:lnTo>
                    <a:pt x="0" y="0"/>
                  </a:lnTo>
                  <a:close/>
                </a:path>
              </a:pathLst>
            </a:custGeom>
            <a:gradFill flip="none" rotWithShape="1">
              <a:gsLst>
                <a:gs pos="89000">
                  <a:schemeClr val="bg1">
                    <a:alpha val="43000"/>
                  </a:schemeClr>
                </a:gs>
                <a:gs pos="100000">
                  <a:schemeClr val="bg1">
                    <a:alpha val="0"/>
                  </a:schemeClr>
                </a:gs>
              </a:gsLst>
              <a:path path="circle">
                <a:fillToRect l="50000" t="50000" r="50000" b="50000"/>
              </a:path>
              <a:tileRect/>
            </a:gra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3" name="Freeform 5">
              <a:extLst>
                <a:ext uri="{FF2B5EF4-FFF2-40B4-BE49-F238E27FC236}">
                  <a16:creationId xmlns:a16="http://schemas.microsoft.com/office/drawing/2014/main" id="{49BFD70A-7262-4ACE-AD5E-4E6562733CF9}"/>
                </a:ext>
              </a:extLst>
            </p:cNvPr>
            <p:cNvSpPr>
              <a:spLocks/>
            </p:cNvSpPr>
            <p:nvPr/>
          </p:nvSpPr>
          <p:spPr bwMode="auto">
            <a:xfrm>
              <a:off x="6838427" y="574862"/>
              <a:ext cx="336130" cy="5709758"/>
            </a:xfrm>
            <a:custGeom>
              <a:avLst/>
              <a:gdLst>
                <a:gd name="T0" fmla="*/ 20 w 227"/>
                <a:gd name="T1" fmla="*/ 294 h 3856"/>
                <a:gd name="T2" fmla="*/ 22 w 227"/>
                <a:gd name="T3" fmla="*/ 269 h 3856"/>
                <a:gd name="T4" fmla="*/ 29 w 227"/>
                <a:gd name="T5" fmla="*/ 220 h 3856"/>
                <a:gd name="T6" fmla="*/ 44 w 227"/>
                <a:gd name="T7" fmla="*/ 175 h 3856"/>
                <a:gd name="T8" fmla="*/ 66 w 227"/>
                <a:gd name="T9" fmla="*/ 133 h 3856"/>
                <a:gd name="T10" fmla="*/ 92 w 227"/>
                <a:gd name="T11" fmla="*/ 94 h 3856"/>
                <a:gd name="T12" fmla="*/ 126 w 227"/>
                <a:gd name="T13" fmla="*/ 61 h 3856"/>
                <a:gd name="T14" fmla="*/ 163 w 227"/>
                <a:gd name="T15" fmla="*/ 32 h 3856"/>
                <a:gd name="T16" fmla="*/ 205 w 227"/>
                <a:gd name="T17" fmla="*/ 8 h 3856"/>
                <a:gd name="T18" fmla="*/ 227 w 227"/>
                <a:gd name="T19" fmla="*/ 0 h 3856"/>
                <a:gd name="T20" fmla="*/ 180 w 227"/>
                <a:gd name="T21" fmla="*/ 13 h 3856"/>
                <a:gd name="T22" fmla="*/ 136 w 227"/>
                <a:gd name="T23" fmla="*/ 35 h 3856"/>
                <a:gd name="T24" fmla="*/ 99 w 227"/>
                <a:gd name="T25" fmla="*/ 62 h 3856"/>
                <a:gd name="T26" fmla="*/ 66 w 227"/>
                <a:gd name="T27" fmla="*/ 96 h 3856"/>
                <a:gd name="T28" fmla="*/ 39 w 227"/>
                <a:gd name="T29" fmla="*/ 136 h 3856"/>
                <a:gd name="T30" fmla="*/ 18 w 227"/>
                <a:gd name="T31" fmla="*/ 178 h 3856"/>
                <a:gd name="T32" fmla="*/ 5 w 227"/>
                <a:gd name="T33" fmla="*/ 225 h 3856"/>
                <a:gd name="T34" fmla="*/ 0 w 227"/>
                <a:gd name="T35" fmla="*/ 276 h 3856"/>
                <a:gd name="T36" fmla="*/ 0 w 227"/>
                <a:gd name="T37" fmla="*/ 3580 h 3856"/>
                <a:gd name="T38" fmla="*/ 5 w 227"/>
                <a:gd name="T39" fmla="*/ 3629 h 3856"/>
                <a:gd name="T40" fmla="*/ 18 w 227"/>
                <a:gd name="T41" fmla="*/ 3676 h 3856"/>
                <a:gd name="T42" fmla="*/ 39 w 227"/>
                <a:gd name="T43" fmla="*/ 3719 h 3856"/>
                <a:gd name="T44" fmla="*/ 66 w 227"/>
                <a:gd name="T45" fmla="*/ 3758 h 3856"/>
                <a:gd name="T46" fmla="*/ 99 w 227"/>
                <a:gd name="T47" fmla="*/ 3793 h 3856"/>
                <a:gd name="T48" fmla="*/ 136 w 227"/>
                <a:gd name="T49" fmla="*/ 3820 h 3856"/>
                <a:gd name="T50" fmla="*/ 180 w 227"/>
                <a:gd name="T51" fmla="*/ 3842 h 3856"/>
                <a:gd name="T52" fmla="*/ 227 w 227"/>
                <a:gd name="T53" fmla="*/ 3856 h 3856"/>
                <a:gd name="T54" fmla="*/ 205 w 227"/>
                <a:gd name="T55" fmla="*/ 3847 h 3856"/>
                <a:gd name="T56" fmla="*/ 163 w 227"/>
                <a:gd name="T57" fmla="*/ 3824 h 3856"/>
                <a:gd name="T58" fmla="*/ 126 w 227"/>
                <a:gd name="T59" fmla="*/ 3795 h 3856"/>
                <a:gd name="T60" fmla="*/ 92 w 227"/>
                <a:gd name="T61" fmla="*/ 3761 h 3856"/>
                <a:gd name="T62" fmla="*/ 66 w 227"/>
                <a:gd name="T63" fmla="*/ 3723 h 3856"/>
                <a:gd name="T64" fmla="*/ 44 w 227"/>
                <a:gd name="T65" fmla="*/ 3681 h 3856"/>
                <a:gd name="T66" fmla="*/ 29 w 227"/>
                <a:gd name="T67" fmla="*/ 3635 h 3856"/>
                <a:gd name="T68" fmla="*/ 22 w 227"/>
                <a:gd name="T69" fmla="*/ 3587 h 3856"/>
                <a:gd name="T70" fmla="*/ 20 w 227"/>
                <a:gd name="T71" fmla="*/ 3561 h 38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227" h="3856">
                  <a:moveTo>
                    <a:pt x="20" y="3561"/>
                  </a:moveTo>
                  <a:lnTo>
                    <a:pt x="20" y="294"/>
                  </a:lnTo>
                  <a:lnTo>
                    <a:pt x="20" y="294"/>
                  </a:lnTo>
                  <a:lnTo>
                    <a:pt x="22" y="269"/>
                  </a:lnTo>
                  <a:lnTo>
                    <a:pt x="23" y="244"/>
                  </a:lnTo>
                  <a:lnTo>
                    <a:pt x="29" y="220"/>
                  </a:lnTo>
                  <a:lnTo>
                    <a:pt x="35" y="197"/>
                  </a:lnTo>
                  <a:lnTo>
                    <a:pt x="44" y="175"/>
                  </a:lnTo>
                  <a:lnTo>
                    <a:pt x="54" y="153"/>
                  </a:lnTo>
                  <a:lnTo>
                    <a:pt x="66" y="133"/>
                  </a:lnTo>
                  <a:lnTo>
                    <a:pt x="79" y="113"/>
                  </a:lnTo>
                  <a:lnTo>
                    <a:pt x="92" y="94"/>
                  </a:lnTo>
                  <a:lnTo>
                    <a:pt x="109" y="76"/>
                  </a:lnTo>
                  <a:lnTo>
                    <a:pt x="126" y="61"/>
                  </a:lnTo>
                  <a:lnTo>
                    <a:pt x="143" y="45"/>
                  </a:lnTo>
                  <a:lnTo>
                    <a:pt x="163" y="32"/>
                  </a:lnTo>
                  <a:lnTo>
                    <a:pt x="183" y="20"/>
                  </a:lnTo>
                  <a:lnTo>
                    <a:pt x="205" y="8"/>
                  </a:lnTo>
                  <a:lnTo>
                    <a:pt x="227" y="0"/>
                  </a:lnTo>
                  <a:lnTo>
                    <a:pt x="227" y="0"/>
                  </a:lnTo>
                  <a:lnTo>
                    <a:pt x="203" y="5"/>
                  </a:lnTo>
                  <a:lnTo>
                    <a:pt x="180" y="13"/>
                  </a:lnTo>
                  <a:lnTo>
                    <a:pt x="158" y="24"/>
                  </a:lnTo>
                  <a:lnTo>
                    <a:pt x="136" y="35"/>
                  </a:lnTo>
                  <a:lnTo>
                    <a:pt x="118" y="47"/>
                  </a:lnTo>
                  <a:lnTo>
                    <a:pt x="99" y="62"/>
                  </a:lnTo>
                  <a:lnTo>
                    <a:pt x="81" y="79"/>
                  </a:lnTo>
                  <a:lnTo>
                    <a:pt x="66" y="96"/>
                  </a:lnTo>
                  <a:lnTo>
                    <a:pt x="50" y="116"/>
                  </a:lnTo>
                  <a:lnTo>
                    <a:pt x="39" y="136"/>
                  </a:lnTo>
                  <a:lnTo>
                    <a:pt x="27" y="156"/>
                  </a:lnTo>
                  <a:lnTo>
                    <a:pt x="18" y="178"/>
                  </a:lnTo>
                  <a:lnTo>
                    <a:pt x="10" y="202"/>
                  </a:lnTo>
                  <a:lnTo>
                    <a:pt x="5" y="225"/>
                  </a:lnTo>
                  <a:lnTo>
                    <a:pt x="2" y="251"/>
                  </a:lnTo>
                  <a:lnTo>
                    <a:pt x="0" y="276"/>
                  </a:lnTo>
                  <a:lnTo>
                    <a:pt x="0" y="3580"/>
                  </a:lnTo>
                  <a:lnTo>
                    <a:pt x="0" y="3580"/>
                  </a:lnTo>
                  <a:lnTo>
                    <a:pt x="2" y="3605"/>
                  </a:lnTo>
                  <a:lnTo>
                    <a:pt x="5" y="3629"/>
                  </a:lnTo>
                  <a:lnTo>
                    <a:pt x="10" y="3654"/>
                  </a:lnTo>
                  <a:lnTo>
                    <a:pt x="18" y="3676"/>
                  </a:lnTo>
                  <a:lnTo>
                    <a:pt x="27" y="3699"/>
                  </a:lnTo>
                  <a:lnTo>
                    <a:pt x="39" y="3719"/>
                  </a:lnTo>
                  <a:lnTo>
                    <a:pt x="50" y="3740"/>
                  </a:lnTo>
                  <a:lnTo>
                    <a:pt x="66" y="3758"/>
                  </a:lnTo>
                  <a:lnTo>
                    <a:pt x="81" y="3777"/>
                  </a:lnTo>
                  <a:lnTo>
                    <a:pt x="99" y="3793"/>
                  </a:lnTo>
                  <a:lnTo>
                    <a:pt x="118" y="3807"/>
                  </a:lnTo>
                  <a:lnTo>
                    <a:pt x="136" y="3820"/>
                  </a:lnTo>
                  <a:lnTo>
                    <a:pt x="158" y="3832"/>
                  </a:lnTo>
                  <a:lnTo>
                    <a:pt x="180" y="3842"/>
                  </a:lnTo>
                  <a:lnTo>
                    <a:pt x="203" y="3849"/>
                  </a:lnTo>
                  <a:lnTo>
                    <a:pt x="227" y="3856"/>
                  </a:lnTo>
                  <a:lnTo>
                    <a:pt x="227" y="3856"/>
                  </a:lnTo>
                  <a:lnTo>
                    <a:pt x="205" y="3847"/>
                  </a:lnTo>
                  <a:lnTo>
                    <a:pt x="183" y="3836"/>
                  </a:lnTo>
                  <a:lnTo>
                    <a:pt x="163" y="3824"/>
                  </a:lnTo>
                  <a:lnTo>
                    <a:pt x="143" y="3810"/>
                  </a:lnTo>
                  <a:lnTo>
                    <a:pt x="126" y="3795"/>
                  </a:lnTo>
                  <a:lnTo>
                    <a:pt x="109" y="3778"/>
                  </a:lnTo>
                  <a:lnTo>
                    <a:pt x="92" y="3761"/>
                  </a:lnTo>
                  <a:lnTo>
                    <a:pt x="79" y="3743"/>
                  </a:lnTo>
                  <a:lnTo>
                    <a:pt x="66" y="3723"/>
                  </a:lnTo>
                  <a:lnTo>
                    <a:pt x="54" y="3703"/>
                  </a:lnTo>
                  <a:lnTo>
                    <a:pt x="44" y="3681"/>
                  </a:lnTo>
                  <a:lnTo>
                    <a:pt x="35" y="3657"/>
                  </a:lnTo>
                  <a:lnTo>
                    <a:pt x="29" y="3635"/>
                  </a:lnTo>
                  <a:lnTo>
                    <a:pt x="23" y="3610"/>
                  </a:lnTo>
                  <a:lnTo>
                    <a:pt x="22" y="3587"/>
                  </a:lnTo>
                  <a:lnTo>
                    <a:pt x="20" y="3561"/>
                  </a:lnTo>
                  <a:lnTo>
                    <a:pt x="20" y="3561"/>
                  </a:lnTo>
                  <a:close/>
                </a:path>
              </a:pathLst>
            </a:custGeom>
            <a:gradFill flip="none" rotWithShape="1">
              <a:gsLst>
                <a:gs pos="89000">
                  <a:schemeClr val="bg1">
                    <a:alpha val="43000"/>
                  </a:schemeClr>
                </a:gs>
                <a:gs pos="100000">
                  <a:schemeClr val="bg1">
                    <a:alpha val="0"/>
                  </a:schemeClr>
                </a:gs>
              </a:gsLst>
              <a:path path="circle">
                <a:fillToRect l="50000" t="50000" r="50000" b="50000"/>
              </a:path>
              <a:tileRect/>
            </a:gra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4" name="Freeform 6">
              <a:extLst>
                <a:ext uri="{FF2B5EF4-FFF2-40B4-BE49-F238E27FC236}">
                  <a16:creationId xmlns:a16="http://schemas.microsoft.com/office/drawing/2014/main" id="{2D0B0D63-12BE-452E-ADF6-A11F2AAC83D0}"/>
                </a:ext>
              </a:extLst>
            </p:cNvPr>
            <p:cNvSpPr>
              <a:spLocks/>
            </p:cNvSpPr>
            <p:nvPr/>
          </p:nvSpPr>
          <p:spPr bwMode="auto">
            <a:xfrm>
              <a:off x="6900618" y="567458"/>
              <a:ext cx="2684596" cy="214708"/>
            </a:xfrm>
            <a:custGeom>
              <a:avLst/>
              <a:gdLst>
                <a:gd name="T0" fmla="*/ 1571 w 1813"/>
                <a:gd name="T1" fmla="*/ 22 h 145"/>
                <a:gd name="T2" fmla="*/ 1590 w 1813"/>
                <a:gd name="T3" fmla="*/ 22 h 145"/>
                <a:gd name="T4" fmla="*/ 1625 w 1813"/>
                <a:gd name="T5" fmla="*/ 27 h 145"/>
                <a:gd name="T6" fmla="*/ 1660 w 1813"/>
                <a:gd name="T7" fmla="*/ 35 h 145"/>
                <a:gd name="T8" fmla="*/ 1692 w 1813"/>
                <a:gd name="T9" fmla="*/ 47 h 145"/>
                <a:gd name="T10" fmla="*/ 1739 w 1813"/>
                <a:gd name="T11" fmla="*/ 72 h 145"/>
                <a:gd name="T12" fmla="*/ 1791 w 1813"/>
                <a:gd name="T13" fmla="*/ 118 h 145"/>
                <a:gd name="T14" fmla="*/ 1813 w 1813"/>
                <a:gd name="T15" fmla="*/ 145 h 145"/>
                <a:gd name="T16" fmla="*/ 1795 w 1813"/>
                <a:gd name="T17" fmla="*/ 113 h 145"/>
                <a:gd name="T18" fmla="*/ 1773 w 1813"/>
                <a:gd name="T19" fmla="*/ 86 h 145"/>
                <a:gd name="T20" fmla="*/ 1746 w 1813"/>
                <a:gd name="T21" fmla="*/ 61 h 145"/>
                <a:gd name="T22" fmla="*/ 1717 w 1813"/>
                <a:gd name="T23" fmla="*/ 39 h 145"/>
                <a:gd name="T24" fmla="*/ 1686 w 1813"/>
                <a:gd name="T25" fmla="*/ 22 h 145"/>
                <a:gd name="T26" fmla="*/ 1652 w 1813"/>
                <a:gd name="T27" fmla="*/ 10 h 145"/>
                <a:gd name="T28" fmla="*/ 1615 w 1813"/>
                <a:gd name="T29" fmla="*/ 2 h 145"/>
                <a:gd name="T30" fmla="*/ 1578 w 1813"/>
                <a:gd name="T31" fmla="*/ 0 h 145"/>
                <a:gd name="T32" fmla="*/ 237 w 1813"/>
                <a:gd name="T33" fmla="*/ 0 h 145"/>
                <a:gd name="T34" fmla="*/ 198 w 1813"/>
                <a:gd name="T35" fmla="*/ 2 h 145"/>
                <a:gd name="T36" fmla="*/ 163 w 1813"/>
                <a:gd name="T37" fmla="*/ 10 h 145"/>
                <a:gd name="T38" fmla="*/ 128 w 1813"/>
                <a:gd name="T39" fmla="*/ 22 h 145"/>
                <a:gd name="T40" fmla="*/ 96 w 1813"/>
                <a:gd name="T41" fmla="*/ 39 h 145"/>
                <a:gd name="T42" fmla="*/ 67 w 1813"/>
                <a:gd name="T43" fmla="*/ 61 h 145"/>
                <a:gd name="T44" fmla="*/ 42 w 1813"/>
                <a:gd name="T45" fmla="*/ 86 h 145"/>
                <a:gd name="T46" fmla="*/ 18 w 1813"/>
                <a:gd name="T47" fmla="*/ 113 h 145"/>
                <a:gd name="T48" fmla="*/ 0 w 1813"/>
                <a:gd name="T49" fmla="*/ 145 h 145"/>
                <a:gd name="T50" fmla="*/ 22 w 1813"/>
                <a:gd name="T51" fmla="*/ 118 h 145"/>
                <a:gd name="T52" fmla="*/ 76 w 1813"/>
                <a:gd name="T53" fmla="*/ 72 h 145"/>
                <a:gd name="T54" fmla="*/ 121 w 1813"/>
                <a:gd name="T55" fmla="*/ 47 h 145"/>
                <a:gd name="T56" fmla="*/ 153 w 1813"/>
                <a:gd name="T57" fmla="*/ 35 h 145"/>
                <a:gd name="T58" fmla="*/ 188 w 1813"/>
                <a:gd name="T59" fmla="*/ 27 h 145"/>
                <a:gd name="T60" fmla="*/ 224 w 1813"/>
                <a:gd name="T61" fmla="*/ 22 h 145"/>
                <a:gd name="T62" fmla="*/ 242 w 1813"/>
                <a:gd name="T63" fmla="*/ 22 h 1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1813" h="145">
                  <a:moveTo>
                    <a:pt x="242" y="22"/>
                  </a:moveTo>
                  <a:lnTo>
                    <a:pt x="1571" y="22"/>
                  </a:lnTo>
                  <a:lnTo>
                    <a:pt x="1571" y="22"/>
                  </a:lnTo>
                  <a:lnTo>
                    <a:pt x="1590" y="22"/>
                  </a:lnTo>
                  <a:lnTo>
                    <a:pt x="1608" y="23"/>
                  </a:lnTo>
                  <a:lnTo>
                    <a:pt x="1625" y="27"/>
                  </a:lnTo>
                  <a:lnTo>
                    <a:pt x="1643" y="30"/>
                  </a:lnTo>
                  <a:lnTo>
                    <a:pt x="1660" y="35"/>
                  </a:lnTo>
                  <a:lnTo>
                    <a:pt x="1677" y="40"/>
                  </a:lnTo>
                  <a:lnTo>
                    <a:pt x="1692" y="47"/>
                  </a:lnTo>
                  <a:lnTo>
                    <a:pt x="1709" y="55"/>
                  </a:lnTo>
                  <a:lnTo>
                    <a:pt x="1739" y="72"/>
                  </a:lnTo>
                  <a:lnTo>
                    <a:pt x="1766" y="94"/>
                  </a:lnTo>
                  <a:lnTo>
                    <a:pt x="1791" y="118"/>
                  </a:lnTo>
                  <a:lnTo>
                    <a:pt x="1813" y="145"/>
                  </a:lnTo>
                  <a:lnTo>
                    <a:pt x="1813" y="145"/>
                  </a:lnTo>
                  <a:lnTo>
                    <a:pt x="1805" y="128"/>
                  </a:lnTo>
                  <a:lnTo>
                    <a:pt x="1795" y="113"/>
                  </a:lnTo>
                  <a:lnTo>
                    <a:pt x="1785" y="99"/>
                  </a:lnTo>
                  <a:lnTo>
                    <a:pt x="1773" y="86"/>
                  </a:lnTo>
                  <a:lnTo>
                    <a:pt x="1760" y="72"/>
                  </a:lnTo>
                  <a:lnTo>
                    <a:pt x="1746" y="61"/>
                  </a:lnTo>
                  <a:lnTo>
                    <a:pt x="1733" y="49"/>
                  </a:lnTo>
                  <a:lnTo>
                    <a:pt x="1717" y="39"/>
                  </a:lnTo>
                  <a:lnTo>
                    <a:pt x="1702" y="30"/>
                  </a:lnTo>
                  <a:lnTo>
                    <a:pt x="1686" y="22"/>
                  </a:lnTo>
                  <a:lnTo>
                    <a:pt x="1669" y="15"/>
                  </a:lnTo>
                  <a:lnTo>
                    <a:pt x="1652" y="10"/>
                  </a:lnTo>
                  <a:lnTo>
                    <a:pt x="1633" y="5"/>
                  </a:lnTo>
                  <a:lnTo>
                    <a:pt x="1615" y="2"/>
                  </a:lnTo>
                  <a:lnTo>
                    <a:pt x="1596" y="0"/>
                  </a:lnTo>
                  <a:lnTo>
                    <a:pt x="1578" y="0"/>
                  </a:lnTo>
                  <a:lnTo>
                    <a:pt x="237" y="0"/>
                  </a:lnTo>
                  <a:lnTo>
                    <a:pt x="237" y="0"/>
                  </a:lnTo>
                  <a:lnTo>
                    <a:pt x="217" y="0"/>
                  </a:lnTo>
                  <a:lnTo>
                    <a:pt x="198" y="2"/>
                  </a:lnTo>
                  <a:lnTo>
                    <a:pt x="180" y="5"/>
                  </a:lnTo>
                  <a:lnTo>
                    <a:pt x="163" y="10"/>
                  </a:lnTo>
                  <a:lnTo>
                    <a:pt x="145" y="15"/>
                  </a:lnTo>
                  <a:lnTo>
                    <a:pt x="128" y="22"/>
                  </a:lnTo>
                  <a:lnTo>
                    <a:pt x="113" y="30"/>
                  </a:lnTo>
                  <a:lnTo>
                    <a:pt x="96" y="39"/>
                  </a:lnTo>
                  <a:lnTo>
                    <a:pt x="82" y="49"/>
                  </a:lnTo>
                  <a:lnTo>
                    <a:pt x="67" y="61"/>
                  </a:lnTo>
                  <a:lnTo>
                    <a:pt x="54" y="72"/>
                  </a:lnTo>
                  <a:lnTo>
                    <a:pt x="42" y="86"/>
                  </a:lnTo>
                  <a:lnTo>
                    <a:pt x="30" y="99"/>
                  </a:lnTo>
                  <a:lnTo>
                    <a:pt x="18" y="113"/>
                  </a:lnTo>
                  <a:lnTo>
                    <a:pt x="8" y="128"/>
                  </a:lnTo>
                  <a:lnTo>
                    <a:pt x="0" y="145"/>
                  </a:lnTo>
                  <a:lnTo>
                    <a:pt x="0" y="145"/>
                  </a:lnTo>
                  <a:lnTo>
                    <a:pt x="22" y="118"/>
                  </a:lnTo>
                  <a:lnTo>
                    <a:pt x="47" y="94"/>
                  </a:lnTo>
                  <a:lnTo>
                    <a:pt x="76" y="72"/>
                  </a:lnTo>
                  <a:lnTo>
                    <a:pt x="106" y="55"/>
                  </a:lnTo>
                  <a:lnTo>
                    <a:pt x="121" y="47"/>
                  </a:lnTo>
                  <a:lnTo>
                    <a:pt x="138" y="40"/>
                  </a:lnTo>
                  <a:lnTo>
                    <a:pt x="153" y="35"/>
                  </a:lnTo>
                  <a:lnTo>
                    <a:pt x="172" y="30"/>
                  </a:lnTo>
                  <a:lnTo>
                    <a:pt x="188" y="27"/>
                  </a:lnTo>
                  <a:lnTo>
                    <a:pt x="207" y="23"/>
                  </a:lnTo>
                  <a:lnTo>
                    <a:pt x="224" y="22"/>
                  </a:lnTo>
                  <a:lnTo>
                    <a:pt x="242" y="22"/>
                  </a:lnTo>
                  <a:lnTo>
                    <a:pt x="242" y="22"/>
                  </a:lnTo>
                  <a:close/>
                </a:path>
              </a:pathLst>
            </a:custGeom>
            <a:gradFill flip="none" rotWithShape="1">
              <a:gsLst>
                <a:gs pos="0">
                  <a:schemeClr val="bg1">
                    <a:alpha val="43000"/>
                  </a:schemeClr>
                </a:gs>
                <a:gs pos="37000">
                  <a:schemeClr val="bg1">
                    <a:alpha val="0"/>
                  </a:schemeClr>
                </a:gs>
              </a:gsLst>
              <a:lin ang="5400000" scaled="1"/>
              <a:tileRect/>
            </a:gra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5" name="Freeform 7">
              <a:extLst>
                <a:ext uri="{FF2B5EF4-FFF2-40B4-BE49-F238E27FC236}">
                  <a16:creationId xmlns:a16="http://schemas.microsoft.com/office/drawing/2014/main" id="{7C0A74D2-C754-40D2-ACEB-8D25EFAD8003}"/>
                </a:ext>
              </a:extLst>
            </p:cNvPr>
            <p:cNvSpPr>
              <a:spLocks noChangeArrowheads="1"/>
            </p:cNvSpPr>
            <p:nvPr/>
          </p:nvSpPr>
          <p:spPr bwMode="auto">
            <a:xfrm>
              <a:off x="6817696" y="1112372"/>
              <a:ext cx="2850439" cy="42942"/>
            </a:xfrm>
            <a:custGeom>
              <a:avLst/>
              <a:gdLst>
                <a:gd name="connsiteX0" fmla="*/ 2683115 w 2850439"/>
                <a:gd name="connsiteY0" fmla="*/ 0 h 42942"/>
                <a:gd name="connsiteX1" fmla="*/ 2850439 w 2850439"/>
                <a:gd name="connsiteY1" fmla="*/ 0 h 42942"/>
                <a:gd name="connsiteX2" fmla="*/ 2850439 w 2850439"/>
                <a:gd name="connsiteY2" fmla="*/ 42942 h 42942"/>
                <a:gd name="connsiteX3" fmla="*/ 2683115 w 2850439"/>
                <a:gd name="connsiteY3" fmla="*/ 42942 h 42942"/>
                <a:gd name="connsiteX4" fmla="*/ 0 w 2850439"/>
                <a:gd name="connsiteY4" fmla="*/ 0 h 42942"/>
                <a:gd name="connsiteX5" fmla="*/ 167325 w 2850439"/>
                <a:gd name="connsiteY5" fmla="*/ 0 h 42942"/>
                <a:gd name="connsiteX6" fmla="*/ 167325 w 2850439"/>
                <a:gd name="connsiteY6" fmla="*/ 42942 h 42942"/>
                <a:gd name="connsiteX7" fmla="*/ 0 w 2850439"/>
                <a:gd name="connsiteY7" fmla="*/ 42942 h 42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850439" h="42942">
                  <a:moveTo>
                    <a:pt x="2683115" y="0"/>
                  </a:moveTo>
                  <a:lnTo>
                    <a:pt x="2850439" y="0"/>
                  </a:lnTo>
                  <a:lnTo>
                    <a:pt x="2850439" y="42942"/>
                  </a:lnTo>
                  <a:lnTo>
                    <a:pt x="2683115" y="42942"/>
                  </a:lnTo>
                  <a:close/>
                  <a:moveTo>
                    <a:pt x="0" y="0"/>
                  </a:moveTo>
                  <a:lnTo>
                    <a:pt x="167325" y="0"/>
                  </a:lnTo>
                  <a:lnTo>
                    <a:pt x="167325" y="42942"/>
                  </a:lnTo>
                  <a:lnTo>
                    <a:pt x="0" y="42942"/>
                  </a:lnTo>
                  <a:close/>
                </a:path>
              </a:pathLst>
            </a:custGeom>
            <a:solidFill>
              <a:srgbClr val="333333"/>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Autofit/>
            </a:bodyPr>
            <a:lstStyle/>
            <a:p>
              <a:endParaRPr lang="en-US"/>
            </a:p>
          </p:txBody>
        </p:sp>
        <p:sp>
          <p:nvSpPr>
            <p:cNvPr id="66" name="Freeform 8">
              <a:extLst>
                <a:ext uri="{FF2B5EF4-FFF2-40B4-BE49-F238E27FC236}">
                  <a16:creationId xmlns:a16="http://schemas.microsoft.com/office/drawing/2014/main" id="{3010E5CB-C94A-40C6-A5FB-8EA5D4D7F6CB}"/>
                </a:ext>
              </a:extLst>
            </p:cNvPr>
            <p:cNvSpPr>
              <a:spLocks noChangeArrowheads="1"/>
            </p:cNvSpPr>
            <p:nvPr/>
          </p:nvSpPr>
          <p:spPr bwMode="auto">
            <a:xfrm>
              <a:off x="6817696" y="5717493"/>
              <a:ext cx="2850439" cy="42942"/>
            </a:xfrm>
            <a:custGeom>
              <a:avLst/>
              <a:gdLst>
                <a:gd name="connsiteX0" fmla="*/ 2683115 w 2850439"/>
                <a:gd name="connsiteY0" fmla="*/ 0 h 42942"/>
                <a:gd name="connsiteX1" fmla="*/ 2850439 w 2850439"/>
                <a:gd name="connsiteY1" fmla="*/ 0 h 42942"/>
                <a:gd name="connsiteX2" fmla="*/ 2850439 w 2850439"/>
                <a:gd name="connsiteY2" fmla="*/ 42942 h 42942"/>
                <a:gd name="connsiteX3" fmla="*/ 2683115 w 2850439"/>
                <a:gd name="connsiteY3" fmla="*/ 42942 h 42942"/>
                <a:gd name="connsiteX4" fmla="*/ 0 w 2850439"/>
                <a:gd name="connsiteY4" fmla="*/ 0 h 42942"/>
                <a:gd name="connsiteX5" fmla="*/ 167325 w 2850439"/>
                <a:gd name="connsiteY5" fmla="*/ 0 h 42942"/>
                <a:gd name="connsiteX6" fmla="*/ 167325 w 2850439"/>
                <a:gd name="connsiteY6" fmla="*/ 42942 h 42942"/>
                <a:gd name="connsiteX7" fmla="*/ 0 w 2850439"/>
                <a:gd name="connsiteY7" fmla="*/ 42942 h 42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850439" h="42942">
                  <a:moveTo>
                    <a:pt x="2683115" y="0"/>
                  </a:moveTo>
                  <a:lnTo>
                    <a:pt x="2850439" y="0"/>
                  </a:lnTo>
                  <a:lnTo>
                    <a:pt x="2850439" y="42942"/>
                  </a:lnTo>
                  <a:lnTo>
                    <a:pt x="2683115" y="42942"/>
                  </a:lnTo>
                  <a:close/>
                  <a:moveTo>
                    <a:pt x="0" y="0"/>
                  </a:moveTo>
                  <a:lnTo>
                    <a:pt x="167325" y="0"/>
                  </a:lnTo>
                  <a:lnTo>
                    <a:pt x="167325" y="42942"/>
                  </a:lnTo>
                  <a:lnTo>
                    <a:pt x="0" y="42942"/>
                  </a:lnTo>
                  <a:close/>
                </a:path>
              </a:pathLst>
            </a:custGeom>
            <a:solidFill>
              <a:srgbClr val="333333"/>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Autofit/>
            </a:bodyPr>
            <a:lstStyle/>
            <a:p>
              <a:endParaRPr lang="en-US"/>
            </a:p>
          </p:txBody>
        </p:sp>
        <p:sp>
          <p:nvSpPr>
            <p:cNvPr id="67" name="Freeform 9">
              <a:extLst>
                <a:ext uri="{FF2B5EF4-FFF2-40B4-BE49-F238E27FC236}">
                  <a16:creationId xmlns:a16="http://schemas.microsoft.com/office/drawing/2014/main" id="{844C36A5-29C8-4DCD-BD73-D8999EBC6E6B}"/>
                </a:ext>
              </a:extLst>
            </p:cNvPr>
            <p:cNvSpPr>
              <a:spLocks/>
            </p:cNvSpPr>
            <p:nvPr/>
          </p:nvSpPr>
          <p:spPr bwMode="auto">
            <a:xfrm>
              <a:off x="6868042" y="594111"/>
              <a:ext cx="2749748" cy="5668297"/>
            </a:xfrm>
            <a:custGeom>
              <a:avLst/>
              <a:gdLst>
                <a:gd name="connsiteX0" fmla="*/ 379072 w 2749748"/>
                <a:gd name="connsiteY0" fmla="*/ 119199 h 5668297"/>
                <a:gd name="connsiteX1" fmla="*/ 350937 w 2749748"/>
                <a:gd name="connsiteY1" fmla="*/ 125122 h 5668297"/>
                <a:gd name="connsiteX2" fmla="*/ 324284 w 2749748"/>
                <a:gd name="connsiteY2" fmla="*/ 132526 h 5668297"/>
                <a:gd name="connsiteX3" fmla="*/ 296150 w 2749748"/>
                <a:gd name="connsiteY3" fmla="*/ 141410 h 5668297"/>
                <a:gd name="connsiteX4" fmla="*/ 270977 w 2749748"/>
                <a:gd name="connsiteY4" fmla="*/ 154737 h 5668297"/>
                <a:gd name="connsiteX5" fmla="*/ 247285 w 2749748"/>
                <a:gd name="connsiteY5" fmla="*/ 169544 h 5668297"/>
                <a:gd name="connsiteX6" fmla="*/ 225074 w 2749748"/>
                <a:gd name="connsiteY6" fmla="*/ 184352 h 5668297"/>
                <a:gd name="connsiteX7" fmla="*/ 204343 w 2749748"/>
                <a:gd name="connsiteY7" fmla="*/ 203602 h 5668297"/>
                <a:gd name="connsiteX8" fmla="*/ 185094 w 2749748"/>
                <a:gd name="connsiteY8" fmla="*/ 224332 h 5668297"/>
                <a:gd name="connsiteX9" fmla="*/ 167325 w 2749748"/>
                <a:gd name="connsiteY9" fmla="*/ 246543 h 5668297"/>
                <a:gd name="connsiteX10" fmla="*/ 153998 w 2749748"/>
                <a:gd name="connsiteY10" fmla="*/ 271716 h 5668297"/>
                <a:gd name="connsiteX11" fmla="*/ 142152 w 2749748"/>
                <a:gd name="connsiteY11" fmla="*/ 296889 h 5668297"/>
                <a:gd name="connsiteX12" fmla="*/ 131787 w 2749748"/>
                <a:gd name="connsiteY12" fmla="*/ 323542 h 5668297"/>
                <a:gd name="connsiteX13" fmla="*/ 124383 w 2749748"/>
                <a:gd name="connsiteY13" fmla="*/ 351676 h 5668297"/>
                <a:gd name="connsiteX14" fmla="*/ 119941 w 2749748"/>
                <a:gd name="connsiteY14" fmla="*/ 381291 h 5668297"/>
                <a:gd name="connsiteX15" fmla="*/ 116979 w 2749748"/>
                <a:gd name="connsiteY15" fmla="*/ 410906 h 5668297"/>
                <a:gd name="connsiteX16" fmla="*/ 116979 w 2749748"/>
                <a:gd name="connsiteY16" fmla="*/ 5258871 h 5668297"/>
                <a:gd name="connsiteX17" fmla="*/ 119941 w 2749748"/>
                <a:gd name="connsiteY17" fmla="*/ 5288486 h 5668297"/>
                <a:gd name="connsiteX18" fmla="*/ 124383 w 2749748"/>
                <a:gd name="connsiteY18" fmla="*/ 5318101 h 5668297"/>
                <a:gd name="connsiteX19" fmla="*/ 131787 w 2749748"/>
                <a:gd name="connsiteY19" fmla="*/ 5346235 h 5668297"/>
                <a:gd name="connsiteX20" fmla="*/ 142152 w 2749748"/>
                <a:gd name="connsiteY20" fmla="*/ 5372888 h 5668297"/>
                <a:gd name="connsiteX21" fmla="*/ 153998 w 2749748"/>
                <a:gd name="connsiteY21" fmla="*/ 5398061 h 5668297"/>
                <a:gd name="connsiteX22" fmla="*/ 167325 w 2749748"/>
                <a:gd name="connsiteY22" fmla="*/ 5420272 h 5668297"/>
                <a:gd name="connsiteX23" fmla="*/ 185094 w 2749748"/>
                <a:gd name="connsiteY23" fmla="*/ 5442483 h 5668297"/>
                <a:gd name="connsiteX24" fmla="*/ 204343 w 2749748"/>
                <a:gd name="connsiteY24" fmla="*/ 5464695 h 5668297"/>
                <a:gd name="connsiteX25" fmla="*/ 225074 w 2749748"/>
                <a:gd name="connsiteY25" fmla="*/ 5482464 h 5668297"/>
                <a:gd name="connsiteX26" fmla="*/ 247285 w 2749748"/>
                <a:gd name="connsiteY26" fmla="*/ 5500233 h 5668297"/>
                <a:gd name="connsiteX27" fmla="*/ 270977 w 2749748"/>
                <a:gd name="connsiteY27" fmla="*/ 5515040 h 5668297"/>
                <a:gd name="connsiteX28" fmla="*/ 296150 w 2749748"/>
                <a:gd name="connsiteY28" fmla="*/ 5526886 h 5668297"/>
                <a:gd name="connsiteX29" fmla="*/ 324284 w 2749748"/>
                <a:gd name="connsiteY29" fmla="*/ 5537251 h 5668297"/>
                <a:gd name="connsiteX30" fmla="*/ 350937 w 2749748"/>
                <a:gd name="connsiteY30" fmla="*/ 5544655 h 5668297"/>
                <a:gd name="connsiteX31" fmla="*/ 379072 w 2749748"/>
                <a:gd name="connsiteY31" fmla="*/ 5547617 h 5668297"/>
                <a:gd name="connsiteX32" fmla="*/ 408686 w 2749748"/>
                <a:gd name="connsiteY32" fmla="*/ 5549097 h 5668297"/>
                <a:gd name="connsiteX33" fmla="*/ 2341062 w 2749748"/>
                <a:gd name="connsiteY33" fmla="*/ 5549097 h 5668297"/>
                <a:gd name="connsiteX34" fmla="*/ 2372158 w 2749748"/>
                <a:gd name="connsiteY34" fmla="*/ 5547617 h 5668297"/>
                <a:gd name="connsiteX35" fmla="*/ 2398811 w 2749748"/>
                <a:gd name="connsiteY35" fmla="*/ 5544655 h 5668297"/>
                <a:gd name="connsiteX36" fmla="*/ 2428426 w 2749748"/>
                <a:gd name="connsiteY36" fmla="*/ 5537251 h 5668297"/>
                <a:gd name="connsiteX37" fmla="*/ 2453598 w 2749748"/>
                <a:gd name="connsiteY37" fmla="*/ 5526886 h 5668297"/>
                <a:gd name="connsiteX38" fmla="*/ 2481733 w 2749748"/>
                <a:gd name="connsiteY38" fmla="*/ 5515040 h 5668297"/>
                <a:gd name="connsiteX39" fmla="*/ 2503944 w 2749748"/>
                <a:gd name="connsiteY39" fmla="*/ 5500233 h 5668297"/>
                <a:gd name="connsiteX40" fmla="*/ 2526155 w 2749748"/>
                <a:gd name="connsiteY40" fmla="*/ 5482464 h 5668297"/>
                <a:gd name="connsiteX41" fmla="*/ 2548366 w 2749748"/>
                <a:gd name="connsiteY41" fmla="*/ 5464695 h 5668297"/>
                <a:gd name="connsiteX42" fmla="*/ 2566135 w 2749748"/>
                <a:gd name="connsiteY42" fmla="*/ 5442483 h 5668297"/>
                <a:gd name="connsiteX43" fmla="*/ 2583904 w 2749748"/>
                <a:gd name="connsiteY43" fmla="*/ 5420272 h 5668297"/>
                <a:gd name="connsiteX44" fmla="*/ 2598712 w 2749748"/>
                <a:gd name="connsiteY44" fmla="*/ 5398061 h 5668297"/>
                <a:gd name="connsiteX45" fmla="*/ 2610558 w 2749748"/>
                <a:gd name="connsiteY45" fmla="*/ 5372888 h 5668297"/>
                <a:gd name="connsiteX46" fmla="*/ 2620923 w 2749748"/>
                <a:gd name="connsiteY46" fmla="*/ 5346235 h 5668297"/>
                <a:gd name="connsiteX47" fmla="*/ 2625365 w 2749748"/>
                <a:gd name="connsiteY47" fmla="*/ 5318101 h 5668297"/>
                <a:gd name="connsiteX48" fmla="*/ 2629808 w 2749748"/>
                <a:gd name="connsiteY48" fmla="*/ 5288486 h 5668297"/>
                <a:gd name="connsiteX49" fmla="*/ 2632769 w 2749748"/>
                <a:gd name="connsiteY49" fmla="*/ 5258871 h 5668297"/>
                <a:gd name="connsiteX50" fmla="*/ 2632769 w 2749748"/>
                <a:gd name="connsiteY50" fmla="*/ 410906 h 5668297"/>
                <a:gd name="connsiteX51" fmla="*/ 2629808 w 2749748"/>
                <a:gd name="connsiteY51" fmla="*/ 381291 h 5668297"/>
                <a:gd name="connsiteX52" fmla="*/ 2625365 w 2749748"/>
                <a:gd name="connsiteY52" fmla="*/ 351676 h 5668297"/>
                <a:gd name="connsiteX53" fmla="*/ 2620923 w 2749748"/>
                <a:gd name="connsiteY53" fmla="*/ 323542 h 5668297"/>
                <a:gd name="connsiteX54" fmla="*/ 2610558 w 2749748"/>
                <a:gd name="connsiteY54" fmla="*/ 296889 h 5668297"/>
                <a:gd name="connsiteX55" fmla="*/ 2598712 w 2749748"/>
                <a:gd name="connsiteY55" fmla="*/ 271716 h 5668297"/>
                <a:gd name="connsiteX56" fmla="*/ 2583904 w 2749748"/>
                <a:gd name="connsiteY56" fmla="*/ 246543 h 5668297"/>
                <a:gd name="connsiteX57" fmla="*/ 2566135 w 2749748"/>
                <a:gd name="connsiteY57" fmla="*/ 224332 h 5668297"/>
                <a:gd name="connsiteX58" fmla="*/ 2548366 w 2749748"/>
                <a:gd name="connsiteY58" fmla="*/ 203602 h 5668297"/>
                <a:gd name="connsiteX59" fmla="*/ 2526155 w 2749748"/>
                <a:gd name="connsiteY59" fmla="*/ 184352 h 5668297"/>
                <a:gd name="connsiteX60" fmla="*/ 2503944 w 2749748"/>
                <a:gd name="connsiteY60" fmla="*/ 169544 h 5668297"/>
                <a:gd name="connsiteX61" fmla="*/ 2481733 w 2749748"/>
                <a:gd name="connsiteY61" fmla="*/ 154737 h 5668297"/>
                <a:gd name="connsiteX62" fmla="*/ 2453598 w 2749748"/>
                <a:gd name="connsiteY62" fmla="*/ 141410 h 5668297"/>
                <a:gd name="connsiteX63" fmla="*/ 2428426 w 2749748"/>
                <a:gd name="connsiteY63" fmla="*/ 132526 h 5668297"/>
                <a:gd name="connsiteX64" fmla="*/ 2398811 w 2749748"/>
                <a:gd name="connsiteY64" fmla="*/ 125122 h 5668297"/>
                <a:gd name="connsiteX65" fmla="*/ 2372158 w 2749748"/>
                <a:gd name="connsiteY65" fmla="*/ 119199 h 5668297"/>
                <a:gd name="connsiteX66" fmla="*/ 2341062 w 2749748"/>
                <a:gd name="connsiteY66" fmla="*/ 119199 h 5668297"/>
                <a:gd name="connsiteX67" fmla="*/ 2129315 w 2749748"/>
                <a:gd name="connsiteY67" fmla="*/ 119199 h 5668297"/>
                <a:gd name="connsiteX68" fmla="*/ 2117469 w 2749748"/>
                <a:gd name="connsiteY68" fmla="*/ 119199 h 5668297"/>
                <a:gd name="connsiteX69" fmla="*/ 2107104 w 2749748"/>
                <a:gd name="connsiteY69" fmla="*/ 122161 h 5668297"/>
                <a:gd name="connsiteX70" fmla="*/ 2096738 w 2749748"/>
                <a:gd name="connsiteY70" fmla="*/ 126603 h 5668297"/>
                <a:gd name="connsiteX71" fmla="*/ 2089335 w 2749748"/>
                <a:gd name="connsiteY71" fmla="*/ 134007 h 5668297"/>
                <a:gd name="connsiteX72" fmla="*/ 2081931 w 2749748"/>
                <a:gd name="connsiteY72" fmla="*/ 141410 h 5668297"/>
                <a:gd name="connsiteX73" fmla="*/ 2077489 w 2749748"/>
                <a:gd name="connsiteY73" fmla="*/ 151776 h 5668297"/>
                <a:gd name="connsiteX74" fmla="*/ 2074527 w 2749748"/>
                <a:gd name="connsiteY74" fmla="*/ 162141 h 5668297"/>
                <a:gd name="connsiteX75" fmla="*/ 2074527 w 2749748"/>
                <a:gd name="connsiteY75" fmla="*/ 173987 h 5668297"/>
                <a:gd name="connsiteX76" fmla="*/ 2073046 w 2749748"/>
                <a:gd name="connsiteY76" fmla="*/ 188794 h 5668297"/>
                <a:gd name="connsiteX77" fmla="*/ 2073046 w 2749748"/>
                <a:gd name="connsiteY77" fmla="*/ 203602 h 5668297"/>
                <a:gd name="connsiteX78" fmla="*/ 2062681 w 2749748"/>
                <a:gd name="connsiteY78" fmla="*/ 231736 h 5668297"/>
                <a:gd name="connsiteX79" fmla="*/ 2050835 w 2749748"/>
                <a:gd name="connsiteY79" fmla="*/ 256909 h 5668297"/>
                <a:gd name="connsiteX80" fmla="*/ 2030105 w 2749748"/>
                <a:gd name="connsiteY80" fmla="*/ 279120 h 5668297"/>
                <a:gd name="connsiteX81" fmla="*/ 2007894 w 2749748"/>
                <a:gd name="connsiteY81" fmla="*/ 296889 h 5668297"/>
                <a:gd name="connsiteX82" fmla="*/ 1982721 w 2749748"/>
                <a:gd name="connsiteY82" fmla="*/ 311696 h 5668297"/>
                <a:gd name="connsiteX83" fmla="*/ 1956067 w 2749748"/>
                <a:gd name="connsiteY83" fmla="*/ 319100 h 5668297"/>
                <a:gd name="connsiteX84" fmla="*/ 1941260 w 2749748"/>
                <a:gd name="connsiteY84" fmla="*/ 320581 h 5668297"/>
                <a:gd name="connsiteX85" fmla="*/ 1924972 w 2749748"/>
                <a:gd name="connsiteY85" fmla="*/ 320581 h 5668297"/>
                <a:gd name="connsiteX86" fmla="*/ 824777 w 2749748"/>
                <a:gd name="connsiteY86" fmla="*/ 320581 h 5668297"/>
                <a:gd name="connsiteX87" fmla="*/ 809969 w 2749748"/>
                <a:gd name="connsiteY87" fmla="*/ 320581 h 5668297"/>
                <a:gd name="connsiteX88" fmla="*/ 795162 w 2749748"/>
                <a:gd name="connsiteY88" fmla="*/ 319100 h 5668297"/>
                <a:gd name="connsiteX89" fmla="*/ 767027 w 2749748"/>
                <a:gd name="connsiteY89" fmla="*/ 311696 h 5668297"/>
                <a:gd name="connsiteX90" fmla="*/ 741855 w 2749748"/>
                <a:gd name="connsiteY90" fmla="*/ 296889 h 5668297"/>
                <a:gd name="connsiteX91" fmla="*/ 719643 w 2749748"/>
                <a:gd name="connsiteY91" fmla="*/ 279120 h 5668297"/>
                <a:gd name="connsiteX92" fmla="*/ 701874 w 2749748"/>
                <a:gd name="connsiteY92" fmla="*/ 256909 h 5668297"/>
                <a:gd name="connsiteX93" fmla="*/ 687067 w 2749748"/>
                <a:gd name="connsiteY93" fmla="*/ 231736 h 5668297"/>
                <a:gd name="connsiteX94" fmla="*/ 679663 w 2749748"/>
                <a:gd name="connsiteY94" fmla="*/ 203602 h 5668297"/>
                <a:gd name="connsiteX95" fmla="*/ 678183 w 2749748"/>
                <a:gd name="connsiteY95" fmla="*/ 188794 h 5668297"/>
                <a:gd name="connsiteX96" fmla="*/ 678183 w 2749748"/>
                <a:gd name="connsiteY96" fmla="*/ 173987 h 5668297"/>
                <a:gd name="connsiteX97" fmla="*/ 675221 w 2749748"/>
                <a:gd name="connsiteY97" fmla="*/ 162141 h 5668297"/>
                <a:gd name="connsiteX98" fmla="*/ 672260 w 2749748"/>
                <a:gd name="connsiteY98" fmla="*/ 151776 h 5668297"/>
                <a:gd name="connsiteX99" fmla="*/ 667817 w 2749748"/>
                <a:gd name="connsiteY99" fmla="*/ 141410 h 5668297"/>
                <a:gd name="connsiteX100" fmla="*/ 660414 w 2749748"/>
                <a:gd name="connsiteY100" fmla="*/ 134007 h 5668297"/>
                <a:gd name="connsiteX101" fmla="*/ 653010 w 2749748"/>
                <a:gd name="connsiteY101" fmla="*/ 126603 h 5668297"/>
                <a:gd name="connsiteX102" fmla="*/ 642645 w 2749748"/>
                <a:gd name="connsiteY102" fmla="*/ 122161 h 5668297"/>
                <a:gd name="connsiteX103" fmla="*/ 632279 w 2749748"/>
                <a:gd name="connsiteY103" fmla="*/ 119199 h 5668297"/>
                <a:gd name="connsiteX104" fmla="*/ 623395 w 2749748"/>
                <a:gd name="connsiteY104" fmla="*/ 119199 h 5668297"/>
                <a:gd name="connsiteX105" fmla="*/ 408686 w 2749748"/>
                <a:gd name="connsiteY105" fmla="*/ 119199 h 5668297"/>
                <a:gd name="connsiteX106" fmla="*/ 389437 w 2749748"/>
                <a:gd name="connsiteY106" fmla="*/ 0 h 5668297"/>
                <a:gd name="connsiteX107" fmla="*/ 2361792 w 2749748"/>
                <a:gd name="connsiteY107" fmla="*/ 0 h 5668297"/>
                <a:gd name="connsiteX108" fmla="*/ 2401772 w 2749748"/>
                <a:gd name="connsiteY108" fmla="*/ 2962 h 5668297"/>
                <a:gd name="connsiteX109" fmla="*/ 2441752 w 2749748"/>
                <a:gd name="connsiteY109" fmla="*/ 10365 h 5668297"/>
                <a:gd name="connsiteX110" fmla="*/ 2478771 w 2749748"/>
                <a:gd name="connsiteY110" fmla="*/ 17769 h 5668297"/>
                <a:gd name="connsiteX111" fmla="*/ 2512828 w 2749748"/>
                <a:gd name="connsiteY111" fmla="*/ 32577 h 5668297"/>
                <a:gd name="connsiteX112" fmla="*/ 2548366 w 2749748"/>
                <a:gd name="connsiteY112" fmla="*/ 47384 h 5668297"/>
                <a:gd name="connsiteX113" fmla="*/ 2577981 w 2749748"/>
                <a:gd name="connsiteY113" fmla="*/ 68114 h 5668297"/>
                <a:gd name="connsiteX114" fmla="*/ 2607596 w 2749748"/>
                <a:gd name="connsiteY114" fmla="*/ 90326 h 5668297"/>
                <a:gd name="connsiteX115" fmla="*/ 2635730 w 2749748"/>
                <a:gd name="connsiteY115" fmla="*/ 115498 h 5668297"/>
                <a:gd name="connsiteX116" fmla="*/ 2660903 w 2749748"/>
                <a:gd name="connsiteY116" fmla="*/ 142152 h 5668297"/>
                <a:gd name="connsiteX117" fmla="*/ 2683114 w 2749748"/>
                <a:gd name="connsiteY117" fmla="*/ 173247 h 5668297"/>
                <a:gd name="connsiteX118" fmla="*/ 2702364 w 2749748"/>
                <a:gd name="connsiteY118" fmla="*/ 204343 h 5668297"/>
                <a:gd name="connsiteX119" fmla="*/ 2720133 w 2749748"/>
                <a:gd name="connsiteY119" fmla="*/ 239881 h 5668297"/>
                <a:gd name="connsiteX120" fmla="*/ 2731979 w 2749748"/>
                <a:gd name="connsiteY120" fmla="*/ 273938 h 5668297"/>
                <a:gd name="connsiteX121" fmla="*/ 2742344 w 2749748"/>
                <a:gd name="connsiteY121" fmla="*/ 312438 h 5668297"/>
                <a:gd name="connsiteX122" fmla="*/ 2748267 w 2749748"/>
                <a:gd name="connsiteY122" fmla="*/ 349456 h 5668297"/>
                <a:gd name="connsiteX123" fmla="*/ 2749748 w 2749748"/>
                <a:gd name="connsiteY123" fmla="*/ 389436 h 5668297"/>
                <a:gd name="connsiteX124" fmla="*/ 2749748 w 2749748"/>
                <a:gd name="connsiteY124" fmla="*/ 5281822 h 5668297"/>
                <a:gd name="connsiteX125" fmla="*/ 2748267 w 2749748"/>
                <a:gd name="connsiteY125" fmla="*/ 5321803 h 5668297"/>
                <a:gd name="connsiteX126" fmla="*/ 2742344 w 2749748"/>
                <a:gd name="connsiteY126" fmla="*/ 5358821 h 5668297"/>
                <a:gd name="connsiteX127" fmla="*/ 2731979 w 2749748"/>
                <a:gd name="connsiteY127" fmla="*/ 5395840 h 5668297"/>
                <a:gd name="connsiteX128" fmla="*/ 2720133 w 2749748"/>
                <a:gd name="connsiteY128" fmla="*/ 5431378 h 5668297"/>
                <a:gd name="connsiteX129" fmla="*/ 2702364 w 2749748"/>
                <a:gd name="connsiteY129" fmla="*/ 5465435 h 5668297"/>
                <a:gd name="connsiteX130" fmla="*/ 2683114 w 2749748"/>
                <a:gd name="connsiteY130" fmla="*/ 5498011 h 5668297"/>
                <a:gd name="connsiteX131" fmla="*/ 2660903 w 2749748"/>
                <a:gd name="connsiteY131" fmla="*/ 5527626 h 5668297"/>
                <a:gd name="connsiteX132" fmla="*/ 2635730 w 2749748"/>
                <a:gd name="connsiteY132" fmla="*/ 5555761 h 5668297"/>
                <a:gd name="connsiteX133" fmla="*/ 2607596 w 2749748"/>
                <a:gd name="connsiteY133" fmla="*/ 5580933 h 5668297"/>
                <a:gd name="connsiteX134" fmla="*/ 2577981 w 2749748"/>
                <a:gd name="connsiteY134" fmla="*/ 5603144 h 5668297"/>
                <a:gd name="connsiteX135" fmla="*/ 2548366 w 2749748"/>
                <a:gd name="connsiteY135" fmla="*/ 5622394 h 5668297"/>
                <a:gd name="connsiteX136" fmla="*/ 2512828 w 2749748"/>
                <a:gd name="connsiteY136" fmla="*/ 5637202 h 5668297"/>
                <a:gd name="connsiteX137" fmla="*/ 2478771 w 2749748"/>
                <a:gd name="connsiteY137" fmla="*/ 5650528 h 5668297"/>
                <a:gd name="connsiteX138" fmla="*/ 2441752 w 2749748"/>
                <a:gd name="connsiteY138" fmla="*/ 5660894 h 5668297"/>
                <a:gd name="connsiteX139" fmla="*/ 2401772 w 2749748"/>
                <a:gd name="connsiteY139" fmla="*/ 5668297 h 5668297"/>
                <a:gd name="connsiteX140" fmla="*/ 2361792 w 2749748"/>
                <a:gd name="connsiteY140" fmla="*/ 5668297 h 5668297"/>
                <a:gd name="connsiteX141" fmla="*/ 389437 w 2749748"/>
                <a:gd name="connsiteY141" fmla="*/ 5668297 h 5668297"/>
                <a:gd name="connsiteX142" fmla="*/ 349457 w 2749748"/>
                <a:gd name="connsiteY142" fmla="*/ 5668297 h 5668297"/>
                <a:gd name="connsiteX143" fmla="*/ 310957 w 2749748"/>
                <a:gd name="connsiteY143" fmla="*/ 5660894 h 5668297"/>
                <a:gd name="connsiteX144" fmla="*/ 273939 w 2749748"/>
                <a:gd name="connsiteY144" fmla="*/ 5650528 h 5668297"/>
                <a:gd name="connsiteX145" fmla="*/ 236920 w 2749748"/>
                <a:gd name="connsiteY145" fmla="*/ 5637202 h 5668297"/>
                <a:gd name="connsiteX146" fmla="*/ 204343 w 2749748"/>
                <a:gd name="connsiteY146" fmla="*/ 5622394 h 5668297"/>
                <a:gd name="connsiteX147" fmla="*/ 171767 w 2749748"/>
                <a:gd name="connsiteY147" fmla="*/ 5603144 h 5668297"/>
                <a:gd name="connsiteX148" fmla="*/ 142152 w 2749748"/>
                <a:gd name="connsiteY148" fmla="*/ 5580933 h 5668297"/>
                <a:gd name="connsiteX149" fmla="*/ 115499 w 2749748"/>
                <a:gd name="connsiteY149" fmla="*/ 5555761 h 5668297"/>
                <a:gd name="connsiteX150" fmla="*/ 90326 w 2749748"/>
                <a:gd name="connsiteY150" fmla="*/ 5527626 h 5668297"/>
                <a:gd name="connsiteX151" fmla="*/ 68115 w 2749748"/>
                <a:gd name="connsiteY151" fmla="*/ 5498011 h 5668297"/>
                <a:gd name="connsiteX152" fmla="*/ 47384 w 2749748"/>
                <a:gd name="connsiteY152" fmla="*/ 5465435 h 5668297"/>
                <a:gd name="connsiteX153" fmla="*/ 29615 w 2749748"/>
                <a:gd name="connsiteY153" fmla="*/ 5431378 h 5668297"/>
                <a:gd name="connsiteX154" fmla="*/ 17769 w 2749748"/>
                <a:gd name="connsiteY154" fmla="*/ 5395840 h 5668297"/>
                <a:gd name="connsiteX155" fmla="*/ 7404 w 2749748"/>
                <a:gd name="connsiteY155" fmla="*/ 5358821 h 5668297"/>
                <a:gd name="connsiteX156" fmla="*/ 2962 w 2749748"/>
                <a:gd name="connsiteY156" fmla="*/ 5321803 h 5668297"/>
                <a:gd name="connsiteX157" fmla="*/ 0 w 2749748"/>
                <a:gd name="connsiteY157" fmla="*/ 5281822 h 5668297"/>
                <a:gd name="connsiteX158" fmla="*/ 0 w 2749748"/>
                <a:gd name="connsiteY158" fmla="*/ 389436 h 5668297"/>
                <a:gd name="connsiteX159" fmla="*/ 2962 w 2749748"/>
                <a:gd name="connsiteY159" fmla="*/ 349456 h 5668297"/>
                <a:gd name="connsiteX160" fmla="*/ 7404 w 2749748"/>
                <a:gd name="connsiteY160" fmla="*/ 312438 h 5668297"/>
                <a:gd name="connsiteX161" fmla="*/ 17769 w 2749748"/>
                <a:gd name="connsiteY161" fmla="*/ 273938 h 5668297"/>
                <a:gd name="connsiteX162" fmla="*/ 29615 w 2749748"/>
                <a:gd name="connsiteY162" fmla="*/ 239881 h 5668297"/>
                <a:gd name="connsiteX163" fmla="*/ 47384 w 2749748"/>
                <a:gd name="connsiteY163" fmla="*/ 204343 h 5668297"/>
                <a:gd name="connsiteX164" fmla="*/ 68115 w 2749748"/>
                <a:gd name="connsiteY164" fmla="*/ 173247 h 5668297"/>
                <a:gd name="connsiteX165" fmla="*/ 90326 w 2749748"/>
                <a:gd name="connsiteY165" fmla="*/ 142152 h 5668297"/>
                <a:gd name="connsiteX166" fmla="*/ 115499 w 2749748"/>
                <a:gd name="connsiteY166" fmla="*/ 115498 h 5668297"/>
                <a:gd name="connsiteX167" fmla="*/ 142152 w 2749748"/>
                <a:gd name="connsiteY167" fmla="*/ 90326 h 5668297"/>
                <a:gd name="connsiteX168" fmla="*/ 171767 w 2749748"/>
                <a:gd name="connsiteY168" fmla="*/ 68114 h 5668297"/>
                <a:gd name="connsiteX169" fmla="*/ 204343 w 2749748"/>
                <a:gd name="connsiteY169" fmla="*/ 47384 h 5668297"/>
                <a:gd name="connsiteX170" fmla="*/ 236920 w 2749748"/>
                <a:gd name="connsiteY170" fmla="*/ 32577 h 5668297"/>
                <a:gd name="connsiteX171" fmla="*/ 273939 w 2749748"/>
                <a:gd name="connsiteY171" fmla="*/ 17769 h 5668297"/>
                <a:gd name="connsiteX172" fmla="*/ 310957 w 2749748"/>
                <a:gd name="connsiteY172" fmla="*/ 10365 h 5668297"/>
                <a:gd name="connsiteX173" fmla="*/ 349457 w 2749748"/>
                <a:gd name="connsiteY173" fmla="*/ 2962 h 56682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Lst>
              <a:rect l="l" t="t" r="r" b="b"/>
              <a:pathLst>
                <a:path w="2749748" h="5668297">
                  <a:moveTo>
                    <a:pt x="379072" y="119199"/>
                  </a:moveTo>
                  <a:lnTo>
                    <a:pt x="350937" y="125122"/>
                  </a:lnTo>
                  <a:lnTo>
                    <a:pt x="324284" y="132526"/>
                  </a:lnTo>
                  <a:lnTo>
                    <a:pt x="296150" y="141410"/>
                  </a:lnTo>
                  <a:lnTo>
                    <a:pt x="270977" y="154737"/>
                  </a:lnTo>
                  <a:lnTo>
                    <a:pt x="247285" y="169544"/>
                  </a:lnTo>
                  <a:lnTo>
                    <a:pt x="225074" y="184352"/>
                  </a:lnTo>
                  <a:lnTo>
                    <a:pt x="204343" y="203602"/>
                  </a:lnTo>
                  <a:lnTo>
                    <a:pt x="185094" y="224332"/>
                  </a:lnTo>
                  <a:lnTo>
                    <a:pt x="167325" y="246543"/>
                  </a:lnTo>
                  <a:lnTo>
                    <a:pt x="153998" y="271716"/>
                  </a:lnTo>
                  <a:lnTo>
                    <a:pt x="142152" y="296889"/>
                  </a:lnTo>
                  <a:lnTo>
                    <a:pt x="131787" y="323542"/>
                  </a:lnTo>
                  <a:lnTo>
                    <a:pt x="124383" y="351676"/>
                  </a:lnTo>
                  <a:lnTo>
                    <a:pt x="119941" y="381291"/>
                  </a:lnTo>
                  <a:lnTo>
                    <a:pt x="116979" y="410906"/>
                  </a:lnTo>
                  <a:lnTo>
                    <a:pt x="116979" y="5258871"/>
                  </a:lnTo>
                  <a:lnTo>
                    <a:pt x="119941" y="5288486"/>
                  </a:lnTo>
                  <a:lnTo>
                    <a:pt x="124383" y="5318101"/>
                  </a:lnTo>
                  <a:lnTo>
                    <a:pt x="131787" y="5346235"/>
                  </a:lnTo>
                  <a:lnTo>
                    <a:pt x="142152" y="5372888"/>
                  </a:lnTo>
                  <a:lnTo>
                    <a:pt x="153998" y="5398061"/>
                  </a:lnTo>
                  <a:lnTo>
                    <a:pt x="167325" y="5420272"/>
                  </a:lnTo>
                  <a:lnTo>
                    <a:pt x="185094" y="5442483"/>
                  </a:lnTo>
                  <a:lnTo>
                    <a:pt x="204343" y="5464695"/>
                  </a:lnTo>
                  <a:lnTo>
                    <a:pt x="225074" y="5482464"/>
                  </a:lnTo>
                  <a:lnTo>
                    <a:pt x="247285" y="5500233"/>
                  </a:lnTo>
                  <a:lnTo>
                    <a:pt x="270977" y="5515040"/>
                  </a:lnTo>
                  <a:lnTo>
                    <a:pt x="296150" y="5526886"/>
                  </a:lnTo>
                  <a:lnTo>
                    <a:pt x="324284" y="5537251"/>
                  </a:lnTo>
                  <a:lnTo>
                    <a:pt x="350937" y="5544655"/>
                  </a:lnTo>
                  <a:lnTo>
                    <a:pt x="379072" y="5547617"/>
                  </a:lnTo>
                  <a:lnTo>
                    <a:pt x="408686" y="5549097"/>
                  </a:lnTo>
                  <a:lnTo>
                    <a:pt x="2341062" y="5549097"/>
                  </a:lnTo>
                  <a:lnTo>
                    <a:pt x="2372158" y="5547617"/>
                  </a:lnTo>
                  <a:lnTo>
                    <a:pt x="2398811" y="5544655"/>
                  </a:lnTo>
                  <a:lnTo>
                    <a:pt x="2428426" y="5537251"/>
                  </a:lnTo>
                  <a:lnTo>
                    <a:pt x="2453598" y="5526886"/>
                  </a:lnTo>
                  <a:lnTo>
                    <a:pt x="2481733" y="5515040"/>
                  </a:lnTo>
                  <a:lnTo>
                    <a:pt x="2503944" y="5500233"/>
                  </a:lnTo>
                  <a:lnTo>
                    <a:pt x="2526155" y="5482464"/>
                  </a:lnTo>
                  <a:lnTo>
                    <a:pt x="2548366" y="5464695"/>
                  </a:lnTo>
                  <a:lnTo>
                    <a:pt x="2566135" y="5442483"/>
                  </a:lnTo>
                  <a:lnTo>
                    <a:pt x="2583904" y="5420272"/>
                  </a:lnTo>
                  <a:lnTo>
                    <a:pt x="2598712" y="5398061"/>
                  </a:lnTo>
                  <a:lnTo>
                    <a:pt x="2610558" y="5372888"/>
                  </a:lnTo>
                  <a:lnTo>
                    <a:pt x="2620923" y="5346235"/>
                  </a:lnTo>
                  <a:lnTo>
                    <a:pt x="2625365" y="5318101"/>
                  </a:lnTo>
                  <a:lnTo>
                    <a:pt x="2629808" y="5288486"/>
                  </a:lnTo>
                  <a:lnTo>
                    <a:pt x="2632769" y="5258871"/>
                  </a:lnTo>
                  <a:lnTo>
                    <a:pt x="2632769" y="410906"/>
                  </a:lnTo>
                  <a:lnTo>
                    <a:pt x="2629808" y="381291"/>
                  </a:lnTo>
                  <a:lnTo>
                    <a:pt x="2625365" y="351676"/>
                  </a:lnTo>
                  <a:lnTo>
                    <a:pt x="2620923" y="323542"/>
                  </a:lnTo>
                  <a:lnTo>
                    <a:pt x="2610558" y="296889"/>
                  </a:lnTo>
                  <a:lnTo>
                    <a:pt x="2598712" y="271716"/>
                  </a:lnTo>
                  <a:lnTo>
                    <a:pt x="2583904" y="246543"/>
                  </a:lnTo>
                  <a:lnTo>
                    <a:pt x="2566135" y="224332"/>
                  </a:lnTo>
                  <a:lnTo>
                    <a:pt x="2548366" y="203602"/>
                  </a:lnTo>
                  <a:lnTo>
                    <a:pt x="2526155" y="184352"/>
                  </a:lnTo>
                  <a:lnTo>
                    <a:pt x="2503944" y="169544"/>
                  </a:lnTo>
                  <a:lnTo>
                    <a:pt x="2481733" y="154737"/>
                  </a:lnTo>
                  <a:lnTo>
                    <a:pt x="2453598" y="141410"/>
                  </a:lnTo>
                  <a:lnTo>
                    <a:pt x="2428426" y="132526"/>
                  </a:lnTo>
                  <a:lnTo>
                    <a:pt x="2398811" y="125122"/>
                  </a:lnTo>
                  <a:lnTo>
                    <a:pt x="2372158" y="119199"/>
                  </a:lnTo>
                  <a:lnTo>
                    <a:pt x="2341062" y="119199"/>
                  </a:lnTo>
                  <a:lnTo>
                    <a:pt x="2129315" y="119199"/>
                  </a:lnTo>
                  <a:lnTo>
                    <a:pt x="2117469" y="119199"/>
                  </a:lnTo>
                  <a:lnTo>
                    <a:pt x="2107104" y="122161"/>
                  </a:lnTo>
                  <a:lnTo>
                    <a:pt x="2096738" y="126603"/>
                  </a:lnTo>
                  <a:lnTo>
                    <a:pt x="2089335" y="134007"/>
                  </a:lnTo>
                  <a:lnTo>
                    <a:pt x="2081931" y="141410"/>
                  </a:lnTo>
                  <a:lnTo>
                    <a:pt x="2077489" y="151776"/>
                  </a:lnTo>
                  <a:lnTo>
                    <a:pt x="2074527" y="162141"/>
                  </a:lnTo>
                  <a:lnTo>
                    <a:pt x="2074527" y="173987"/>
                  </a:lnTo>
                  <a:lnTo>
                    <a:pt x="2073046" y="188794"/>
                  </a:lnTo>
                  <a:lnTo>
                    <a:pt x="2073046" y="203602"/>
                  </a:lnTo>
                  <a:lnTo>
                    <a:pt x="2062681" y="231736"/>
                  </a:lnTo>
                  <a:lnTo>
                    <a:pt x="2050835" y="256909"/>
                  </a:lnTo>
                  <a:lnTo>
                    <a:pt x="2030105" y="279120"/>
                  </a:lnTo>
                  <a:lnTo>
                    <a:pt x="2007894" y="296889"/>
                  </a:lnTo>
                  <a:lnTo>
                    <a:pt x="1982721" y="311696"/>
                  </a:lnTo>
                  <a:lnTo>
                    <a:pt x="1956067" y="319100"/>
                  </a:lnTo>
                  <a:lnTo>
                    <a:pt x="1941260" y="320581"/>
                  </a:lnTo>
                  <a:lnTo>
                    <a:pt x="1924972" y="320581"/>
                  </a:lnTo>
                  <a:lnTo>
                    <a:pt x="824777" y="320581"/>
                  </a:lnTo>
                  <a:lnTo>
                    <a:pt x="809969" y="320581"/>
                  </a:lnTo>
                  <a:lnTo>
                    <a:pt x="795162" y="319100"/>
                  </a:lnTo>
                  <a:lnTo>
                    <a:pt x="767027" y="311696"/>
                  </a:lnTo>
                  <a:lnTo>
                    <a:pt x="741855" y="296889"/>
                  </a:lnTo>
                  <a:lnTo>
                    <a:pt x="719643" y="279120"/>
                  </a:lnTo>
                  <a:lnTo>
                    <a:pt x="701874" y="256909"/>
                  </a:lnTo>
                  <a:lnTo>
                    <a:pt x="687067" y="231736"/>
                  </a:lnTo>
                  <a:lnTo>
                    <a:pt x="679663" y="203602"/>
                  </a:lnTo>
                  <a:lnTo>
                    <a:pt x="678183" y="188794"/>
                  </a:lnTo>
                  <a:lnTo>
                    <a:pt x="678183" y="173987"/>
                  </a:lnTo>
                  <a:lnTo>
                    <a:pt x="675221" y="162141"/>
                  </a:lnTo>
                  <a:lnTo>
                    <a:pt x="672260" y="151776"/>
                  </a:lnTo>
                  <a:lnTo>
                    <a:pt x="667817" y="141410"/>
                  </a:lnTo>
                  <a:lnTo>
                    <a:pt x="660414" y="134007"/>
                  </a:lnTo>
                  <a:lnTo>
                    <a:pt x="653010" y="126603"/>
                  </a:lnTo>
                  <a:lnTo>
                    <a:pt x="642645" y="122161"/>
                  </a:lnTo>
                  <a:lnTo>
                    <a:pt x="632279" y="119199"/>
                  </a:lnTo>
                  <a:lnTo>
                    <a:pt x="623395" y="119199"/>
                  </a:lnTo>
                  <a:lnTo>
                    <a:pt x="408686" y="119199"/>
                  </a:lnTo>
                  <a:close/>
                  <a:moveTo>
                    <a:pt x="389437" y="0"/>
                  </a:moveTo>
                  <a:lnTo>
                    <a:pt x="2361792" y="0"/>
                  </a:lnTo>
                  <a:lnTo>
                    <a:pt x="2401772" y="2962"/>
                  </a:lnTo>
                  <a:lnTo>
                    <a:pt x="2441752" y="10365"/>
                  </a:lnTo>
                  <a:lnTo>
                    <a:pt x="2478771" y="17769"/>
                  </a:lnTo>
                  <a:lnTo>
                    <a:pt x="2512828" y="32577"/>
                  </a:lnTo>
                  <a:lnTo>
                    <a:pt x="2548366" y="47384"/>
                  </a:lnTo>
                  <a:lnTo>
                    <a:pt x="2577981" y="68114"/>
                  </a:lnTo>
                  <a:lnTo>
                    <a:pt x="2607596" y="90326"/>
                  </a:lnTo>
                  <a:lnTo>
                    <a:pt x="2635730" y="115498"/>
                  </a:lnTo>
                  <a:lnTo>
                    <a:pt x="2660903" y="142152"/>
                  </a:lnTo>
                  <a:lnTo>
                    <a:pt x="2683114" y="173247"/>
                  </a:lnTo>
                  <a:lnTo>
                    <a:pt x="2702364" y="204343"/>
                  </a:lnTo>
                  <a:lnTo>
                    <a:pt x="2720133" y="239881"/>
                  </a:lnTo>
                  <a:lnTo>
                    <a:pt x="2731979" y="273938"/>
                  </a:lnTo>
                  <a:lnTo>
                    <a:pt x="2742344" y="312438"/>
                  </a:lnTo>
                  <a:lnTo>
                    <a:pt x="2748267" y="349456"/>
                  </a:lnTo>
                  <a:lnTo>
                    <a:pt x="2749748" y="389436"/>
                  </a:lnTo>
                  <a:lnTo>
                    <a:pt x="2749748" y="5281822"/>
                  </a:lnTo>
                  <a:lnTo>
                    <a:pt x="2748267" y="5321803"/>
                  </a:lnTo>
                  <a:lnTo>
                    <a:pt x="2742344" y="5358821"/>
                  </a:lnTo>
                  <a:lnTo>
                    <a:pt x="2731979" y="5395840"/>
                  </a:lnTo>
                  <a:lnTo>
                    <a:pt x="2720133" y="5431378"/>
                  </a:lnTo>
                  <a:lnTo>
                    <a:pt x="2702364" y="5465435"/>
                  </a:lnTo>
                  <a:lnTo>
                    <a:pt x="2683114" y="5498011"/>
                  </a:lnTo>
                  <a:lnTo>
                    <a:pt x="2660903" y="5527626"/>
                  </a:lnTo>
                  <a:lnTo>
                    <a:pt x="2635730" y="5555761"/>
                  </a:lnTo>
                  <a:lnTo>
                    <a:pt x="2607596" y="5580933"/>
                  </a:lnTo>
                  <a:lnTo>
                    <a:pt x="2577981" y="5603144"/>
                  </a:lnTo>
                  <a:lnTo>
                    <a:pt x="2548366" y="5622394"/>
                  </a:lnTo>
                  <a:lnTo>
                    <a:pt x="2512828" y="5637202"/>
                  </a:lnTo>
                  <a:lnTo>
                    <a:pt x="2478771" y="5650528"/>
                  </a:lnTo>
                  <a:lnTo>
                    <a:pt x="2441752" y="5660894"/>
                  </a:lnTo>
                  <a:lnTo>
                    <a:pt x="2401772" y="5668297"/>
                  </a:lnTo>
                  <a:lnTo>
                    <a:pt x="2361792" y="5668297"/>
                  </a:lnTo>
                  <a:lnTo>
                    <a:pt x="389437" y="5668297"/>
                  </a:lnTo>
                  <a:lnTo>
                    <a:pt x="349457" y="5668297"/>
                  </a:lnTo>
                  <a:lnTo>
                    <a:pt x="310957" y="5660894"/>
                  </a:lnTo>
                  <a:lnTo>
                    <a:pt x="273939" y="5650528"/>
                  </a:lnTo>
                  <a:lnTo>
                    <a:pt x="236920" y="5637202"/>
                  </a:lnTo>
                  <a:lnTo>
                    <a:pt x="204343" y="5622394"/>
                  </a:lnTo>
                  <a:lnTo>
                    <a:pt x="171767" y="5603144"/>
                  </a:lnTo>
                  <a:lnTo>
                    <a:pt x="142152" y="5580933"/>
                  </a:lnTo>
                  <a:lnTo>
                    <a:pt x="115499" y="5555761"/>
                  </a:lnTo>
                  <a:lnTo>
                    <a:pt x="90326" y="5527626"/>
                  </a:lnTo>
                  <a:lnTo>
                    <a:pt x="68115" y="5498011"/>
                  </a:lnTo>
                  <a:lnTo>
                    <a:pt x="47384" y="5465435"/>
                  </a:lnTo>
                  <a:lnTo>
                    <a:pt x="29615" y="5431378"/>
                  </a:lnTo>
                  <a:lnTo>
                    <a:pt x="17769" y="5395840"/>
                  </a:lnTo>
                  <a:lnTo>
                    <a:pt x="7404" y="5358821"/>
                  </a:lnTo>
                  <a:lnTo>
                    <a:pt x="2962" y="5321803"/>
                  </a:lnTo>
                  <a:lnTo>
                    <a:pt x="0" y="5281822"/>
                  </a:lnTo>
                  <a:lnTo>
                    <a:pt x="0" y="389436"/>
                  </a:lnTo>
                  <a:lnTo>
                    <a:pt x="2962" y="349456"/>
                  </a:lnTo>
                  <a:lnTo>
                    <a:pt x="7404" y="312438"/>
                  </a:lnTo>
                  <a:lnTo>
                    <a:pt x="17769" y="273938"/>
                  </a:lnTo>
                  <a:lnTo>
                    <a:pt x="29615" y="239881"/>
                  </a:lnTo>
                  <a:lnTo>
                    <a:pt x="47384" y="204343"/>
                  </a:lnTo>
                  <a:lnTo>
                    <a:pt x="68115" y="173247"/>
                  </a:lnTo>
                  <a:lnTo>
                    <a:pt x="90326" y="142152"/>
                  </a:lnTo>
                  <a:lnTo>
                    <a:pt x="115499" y="115498"/>
                  </a:lnTo>
                  <a:lnTo>
                    <a:pt x="142152" y="90326"/>
                  </a:lnTo>
                  <a:lnTo>
                    <a:pt x="171767" y="68114"/>
                  </a:lnTo>
                  <a:lnTo>
                    <a:pt x="204343" y="47384"/>
                  </a:lnTo>
                  <a:lnTo>
                    <a:pt x="236920" y="32577"/>
                  </a:lnTo>
                  <a:lnTo>
                    <a:pt x="273939" y="17769"/>
                  </a:lnTo>
                  <a:lnTo>
                    <a:pt x="310957" y="10365"/>
                  </a:lnTo>
                  <a:lnTo>
                    <a:pt x="349457" y="2962"/>
                  </a:lnTo>
                  <a:close/>
                </a:path>
              </a:pathLst>
            </a:custGeom>
            <a:gradFill>
              <a:gsLst>
                <a:gs pos="0">
                  <a:srgbClr val="000000"/>
                </a:gs>
                <a:gs pos="100000">
                  <a:srgbClr val="000000"/>
                </a:gs>
                <a:gs pos="50000">
                  <a:srgbClr val="333333"/>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noAutofit/>
            </a:bodyPr>
            <a:lstStyle/>
            <a:p>
              <a:endParaRPr lang="en-US"/>
            </a:p>
          </p:txBody>
        </p:sp>
        <p:sp>
          <p:nvSpPr>
            <p:cNvPr id="68" name="Freeform 10">
              <a:extLst>
                <a:ext uri="{FF2B5EF4-FFF2-40B4-BE49-F238E27FC236}">
                  <a16:creationId xmlns:a16="http://schemas.microsoft.com/office/drawing/2014/main" id="{9042B99D-F534-4D78-ACCD-9D13ED46E6FD}"/>
                </a:ext>
              </a:extLst>
            </p:cNvPr>
            <p:cNvSpPr>
              <a:spLocks/>
            </p:cNvSpPr>
            <p:nvPr/>
          </p:nvSpPr>
          <p:spPr bwMode="auto">
            <a:xfrm>
              <a:off x="9354216" y="647418"/>
              <a:ext cx="233958" cy="5564645"/>
            </a:xfrm>
            <a:custGeom>
              <a:avLst/>
              <a:gdLst>
                <a:gd name="T0" fmla="*/ 0 w 158"/>
                <a:gd name="T1" fmla="*/ 0 h 3758"/>
                <a:gd name="T2" fmla="*/ 29 w 158"/>
                <a:gd name="T3" fmla="*/ 25 h 3758"/>
                <a:gd name="T4" fmla="*/ 54 w 158"/>
                <a:gd name="T5" fmla="*/ 52 h 3758"/>
                <a:gd name="T6" fmla="*/ 77 w 158"/>
                <a:gd name="T7" fmla="*/ 82 h 3758"/>
                <a:gd name="T8" fmla="*/ 96 w 158"/>
                <a:gd name="T9" fmla="*/ 116 h 3758"/>
                <a:gd name="T10" fmla="*/ 111 w 158"/>
                <a:gd name="T11" fmla="*/ 151 h 3758"/>
                <a:gd name="T12" fmla="*/ 123 w 158"/>
                <a:gd name="T13" fmla="*/ 188 h 3758"/>
                <a:gd name="T14" fmla="*/ 129 w 158"/>
                <a:gd name="T15" fmla="*/ 227 h 3758"/>
                <a:gd name="T16" fmla="*/ 133 w 158"/>
                <a:gd name="T17" fmla="*/ 267 h 3758"/>
                <a:gd name="T18" fmla="*/ 133 w 158"/>
                <a:gd name="T19" fmla="*/ 3490 h 3758"/>
                <a:gd name="T20" fmla="*/ 129 w 158"/>
                <a:gd name="T21" fmla="*/ 3531 h 3758"/>
                <a:gd name="T22" fmla="*/ 123 w 158"/>
                <a:gd name="T23" fmla="*/ 3569 h 3758"/>
                <a:gd name="T24" fmla="*/ 111 w 158"/>
                <a:gd name="T25" fmla="*/ 3607 h 3758"/>
                <a:gd name="T26" fmla="*/ 96 w 158"/>
                <a:gd name="T27" fmla="*/ 3642 h 3758"/>
                <a:gd name="T28" fmla="*/ 77 w 158"/>
                <a:gd name="T29" fmla="*/ 3675 h 3758"/>
                <a:gd name="T30" fmla="*/ 54 w 158"/>
                <a:gd name="T31" fmla="*/ 3706 h 3758"/>
                <a:gd name="T32" fmla="*/ 29 w 158"/>
                <a:gd name="T33" fmla="*/ 3733 h 3758"/>
                <a:gd name="T34" fmla="*/ 0 w 158"/>
                <a:gd name="T35" fmla="*/ 3758 h 3758"/>
                <a:gd name="T36" fmla="*/ 17 w 158"/>
                <a:gd name="T37" fmla="*/ 3751 h 3758"/>
                <a:gd name="T38" fmla="*/ 49 w 158"/>
                <a:gd name="T39" fmla="*/ 3733 h 3758"/>
                <a:gd name="T40" fmla="*/ 77 w 158"/>
                <a:gd name="T41" fmla="*/ 3711 h 3758"/>
                <a:gd name="T42" fmla="*/ 103 w 158"/>
                <a:gd name="T43" fmla="*/ 3684 h 3758"/>
                <a:gd name="T44" fmla="*/ 124 w 158"/>
                <a:gd name="T45" fmla="*/ 3655 h 3758"/>
                <a:gd name="T46" fmla="*/ 140 w 158"/>
                <a:gd name="T47" fmla="*/ 3622 h 3758"/>
                <a:gd name="T48" fmla="*/ 151 w 158"/>
                <a:gd name="T49" fmla="*/ 3586 h 3758"/>
                <a:gd name="T50" fmla="*/ 158 w 158"/>
                <a:gd name="T51" fmla="*/ 3549 h 3758"/>
                <a:gd name="T52" fmla="*/ 158 w 158"/>
                <a:gd name="T53" fmla="*/ 227 h 3758"/>
                <a:gd name="T54" fmla="*/ 158 w 158"/>
                <a:gd name="T55" fmla="*/ 208 h 3758"/>
                <a:gd name="T56" fmla="*/ 151 w 158"/>
                <a:gd name="T57" fmla="*/ 170 h 3758"/>
                <a:gd name="T58" fmla="*/ 140 w 158"/>
                <a:gd name="T59" fmla="*/ 134 h 3758"/>
                <a:gd name="T60" fmla="*/ 124 w 158"/>
                <a:gd name="T61" fmla="*/ 102 h 3758"/>
                <a:gd name="T62" fmla="*/ 103 w 158"/>
                <a:gd name="T63" fmla="*/ 72 h 3758"/>
                <a:gd name="T64" fmla="*/ 77 w 158"/>
                <a:gd name="T65" fmla="*/ 47 h 3758"/>
                <a:gd name="T66" fmla="*/ 49 w 158"/>
                <a:gd name="T67" fmla="*/ 25 h 3758"/>
                <a:gd name="T68" fmla="*/ 17 w 158"/>
                <a:gd name="T69" fmla="*/ 7 h 3758"/>
                <a:gd name="T70" fmla="*/ 0 w 158"/>
                <a:gd name="T71" fmla="*/ 0 h 37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158" h="3758">
                  <a:moveTo>
                    <a:pt x="0" y="0"/>
                  </a:moveTo>
                  <a:lnTo>
                    <a:pt x="0" y="0"/>
                  </a:lnTo>
                  <a:lnTo>
                    <a:pt x="13" y="12"/>
                  </a:lnTo>
                  <a:lnTo>
                    <a:pt x="29" y="25"/>
                  </a:lnTo>
                  <a:lnTo>
                    <a:pt x="42" y="38"/>
                  </a:lnTo>
                  <a:lnTo>
                    <a:pt x="54" y="52"/>
                  </a:lnTo>
                  <a:lnTo>
                    <a:pt x="66" y="67"/>
                  </a:lnTo>
                  <a:lnTo>
                    <a:pt x="77" y="82"/>
                  </a:lnTo>
                  <a:lnTo>
                    <a:pt x="87" y="99"/>
                  </a:lnTo>
                  <a:lnTo>
                    <a:pt x="96" y="116"/>
                  </a:lnTo>
                  <a:lnTo>
                    <a:pt x="104" y="133"/>
                  </a:lnTo>
                  <a:lnTo>
                    <a:pt x="111" y="151"/>
                  </a:lnTo>
                  <a:lnTo>
                    <a:pt x="118" y="170"/>
                  </a:lnTo>
                  <a:lnTo>
                    <a:pt x="123" y="188"/>
                  </a:lnTo>
                  <a:lnTo>
                    <a:pt x="128" y="207"/>
                  </a:lnTo>
                  <a:lnTo>
                    <a:pt x="129" y="227"/>
                  </a:lnTo>
                  <a:lnTo>
                    <a:pt x="131" y="247"/>
                  </a:lnTo>
                  <a:lnTo>
                    <a:pt x="133" y="267"/>
                  </a:lnTo>
                  <a:lnTo>
                    <a:pt x="133" y="3490"/>
                  </a:lnTo>
                  <a:lnTo>
                    <a:pt x="133" y="3490"/>
                  </a:lnTo>
                  <a:lnTo>
                    <a:pt x="131" y="3511"/>
                  </a:lnTo>
                  <a:lnTo>
                    <a:pt x="129" y="3531"/>
                  </a:lnTo>
                  <a:lnTo>
                    <a:pt x="128" y="3549"/>
                  </a:lnTo>
                  <a:lnTo>
                    <a:pt x="123" y="3569"/>
                  </a:lnTo>
                  <a:lnTo>
                    <a:pt x="118" y="3588"/>
                  </a:lnTo>
                  <a:lnTo>
                    <a:pt x="111" y="3607"/>
                  </a:lnTo>
                  <a:lnTo>
                    <a:pt x="104" y="3625"/>
                  </a:lnTo>
                  <a:lnTo>
                    <a:pt x="96" y="3642"/>
                  </a:lnTo>
                  <a:lnTo>
                    <a:pt x="87" y="3659"/>
                  </a:lnTo>
                  <a:lnTo>
                    <a:pt x="77" y="3675"/>
                  </a:lnTo>
                  <a:lnTo>
                    <a:pt x="66" y="3691"/>
                  </a:lnTo>
                  <a:lnTo>
                    <a:pt x="54" y="3706"/>
                  </a:lnTo>
                  <a:lnTo>
                    <a:pt x="42" y="3719"/>
                  </a:lnTo>
                  <a:lnTo>
                    <a:pt x="29" y="3733"/>
                  </a:lnTo>
                  <a:lnTo>
                    <a:pt x="13" y="3746"/>
                  </a:lnTo>
                  <a:lnTo>
                    <a:pt x="0" y="3758"/>
                  </a:lnTo>
                  <a:lnTo>
                    <a:pt x="0" y="3758"/>
                  </a:lnTo>
                  <a:lnTo>
                    <a:pt x="17" y="3751"/>
                  </a:lnTo>
                  <a:lnTo>
                    <a:pt x="34" y="3743"/>
                  </a:lnTo>
                  <a:lnTo>
                    <a:pt x="49" y="3733"/>
                  </a:lnTo>
                  <a:lnTo>
                    <a:pt x="64" y="3723"/>
                  </a:lnTo>
                  <a:lnTo>
                    <a:pt x="77" y="3711"/>
                  </a:lnTo>
                  <a:lnTo>
                    <a:pt x="91" y="3699"/>
                  </a:lnTo>
                  <a:lnTo>
                    <a:pt x="103" y="3684"/>
                  </a:lnTo>
                  <a:lnTo>
                    <a:pt x="114" y="3670"/>
                  </a:lnTo>
                  <a:lnTo>
                    <a:pt x="124" y="3655"/>
                  </a:lnTo>
                  <a:lnTo>
                    <a:pt x="133" y="3638"/>
                  </a:lnTo>
                  <a:lnTo>
                    <a:pt x="140" y="3622"/>
                  </a:lnTo>
                  <a:lnTo>
                    <a:pt x="146" y="3605"/>
                  </a:lnTo>
                  <a:lnTo>
                    <a:pt x="151" y="3586"/>
                  </a:lnTo>
                  <a:lnTo>
                    <a:pt x="155" y="3568"/>
                  </a:lnTo>
                  <a:lnTo>
                    <a:pt x="158" y="3549"/>
                  </a:lnTo>
                  <a:lnTo>
                    <a:pt x="158" y="3531"/>
                  </a:lnTo>
                  <a:lnTo>
                    <a:pt x="158" y="227"/>
                  </a:lnTo>
                  <a:lnTo>
                    <a:pt x="158" y="227"/>
                  </a:lnTo>
                  <a:lnTo>
                    <a:pt x="158" y="208"/>
                  </a:lnTo>
                  <a:lnTo>
                    <a:pt x="155" y="188"/>
                  </a:lnTo>
                  <a:lnTo>
                    <a:pt x="151" y="170"/>
                  </a:lnTo>
                  <a:lnTo>
                    <a:pt x="146" y="153"/>
                  </a:lnTo>
                  <a:lnTo>
                    <a:pt x="140" y="134"/>
                  </a:lnTo>
                  <a:lnTo>
                    <a:pt x="133" y="118"/>
                  </a:lnTo>
                  <a:lnTo>
                    <a:pt x="124" y="102"/>
                  </a:lnTo>
                  <a:lnTo>
                    <a:pt x="114" y="87"/>
                  </a:lnTo>
                  <a:lnTo>
                    <a:pt x="103" y="72"/>
                  </a:lnTo>
                  <a:lnTo>
                    <a:pt x="91" y="59"/>
                  </a:lnTo>
                  <a:lnTo>
                    <a:pt x="77" y="47"/>
                  </a:lnTo>
                  <a:lnTo>
                    <a:pt x="64" y="35"/>
                  </a:lnTo>
                  <a:lnTo>
                    <a:pt x="49" y="25"/>
                  </a:lnTo>
                  <a:lnTo>
                    <a:pt x="34" y="15"/>
                  </a:lnTo>
                  <a:lnTo>
                    <a:pt x="17" y="7"/>
                  </a:lnTo>
                  <a:lnTo>
                    <a:pt x="0" y="0"/>
                  </a:lnTo>
                  <a:lnTo>
                    <a:pt x="0" y="0"/>
                  </a:lnTo>
                  <a:close/>
                </a:path>
              </a:pathLst>
            </a:custGeom>
            <a:gradFill flip="none" rotWithShape="1">
              <a:gsLst>
                <a:gs pos="89000">
                  <a:schemeClr val="bg1">
                    <a:alpha val="43000"/>
                  </a:schemeClr>
                </a:gs>
                <a:gs pos="100000">
                  <a:schemeClr val="bg1">
                    <a:alpha val="0"/>
                  </a:schemeClr>
                </a:gs>
              </a:gsLst>
              <a:path path="circle">
                <a:fillToRect l="50000" t="50000" r="50000" b="50000"/>
              </a:path>
              <a:tileRect/>
            </a:gra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9" name="Freeform 11">
              <a:extLst>
                <a:ext uri="{FF2B5EF4-FFF2-40B4-BE49-F238E27FC236}">
                  <a16:creationId xmlns:a16="http://schemas.microsoft.com/office/drawing/2014/main" id="{8E0DEAB2-CD35-4EF1-A6BC-5E9F192B9746}"/>
                </a:ext>
              </a:extLst>
            </p:cNvPr>
            <p:cNvSpPr>
              <a:spLocks/>
            </p:cNvSpPr>
            <p:nvPr/>
          </p:nvSpPr>
          <p:spPr bwMode="auto">
            <a:xfrm>
              <a:off x="6897657" y="647418"/>
              <a:ext cx="236919" cy="5564645"/>
            </a:xfrm>
            <a:custGeom>
              <a:avLst/>
              <a:gdLst>
                <a:gd name="T0" fmla="*/ 160 w 160"/>
                <a:gd name="T1" fmla="*/ 3758 h 3758"/>
                <a:gd name="T2" fmla="*/ 130 w 160"/>
                <a:gd name="T3" fmla="*/ 3733 h 3758"/>
                <a:gd name="T4" fmla="*/ 105 w 160"/>
                <a:gd name="T5" fmla="*/ 3706 h 3758"/>
                <a:gd name="T6" fmla="*/ 81 w 160"/>
                <a:gd name="T7" fmla="*/ 3675 h 3758"/>
                <a:gd name="T8" fmla="*/ 63 w 160"/>
                <a:gd name="T9" fmla="*/ 3642 h 3758"/>
                <a:gd name="T10" fmla="*/ 47 w 160"/>
                <a:gd name="T11" fmla="*/ 3607 h 3758"/>
                <a:gd name="T12" fmla="*/ 36 w 160"/>
                <a:gd name="T13" fmla="*/ 3569 h 3758"/>
                <a:gd name="T14" fmla="*/ 29 w 160"/>
                <a:gd name="T15" fmla="*/ 3531 h 3758"/>
                <a:gd name="T16" fmla="*/ 26 w 160"/>
                <a:gd name="T17" fmla="*/ 3490 h 3758"/>
                <a:gd name="T18" fmla="*/ 26 w 160"/>
                <a:gd name="T19" fmla="*/ 267 h 3758"/>
                <a:gd name="T20" fmla="*/ 29 w 160"/>
                <a:gd name="T21" fmla="*/ 227 h 3758"/>
                <a:gd name="T22" fmla="*/ 36 w 160"/>
                <a:gd name="T23" fmla="*/ 188 h 3758"/>
                <a:gd name="T24" fmla="*/ 47 w 160"/>
                <a:gd name="T25" fmla="*/ 151 h 3758"/>
                <a:gd name="T26" fmla="*/ 63 w 160"/>
                <a:gd name="T27" fmla="*/ 116 h 3758"/>
                <a:gd name="T28" fmla="*/ 81 w 160"/>
                <a:gd name="T29" fmla="*/ 82 h 3758"/>
                <a:gd name="T30" fmla="*/ 105 w 160"/>
                <a:gd name="T31" fmla="*/ 52 h 3758"/>
                <a:gd name="T32" fmla="*/ 130 w 160"/>
                <a:gd name="T33" fmla="*/ 25 h 3758"/>
                <a:gd name="T34" fmla="*/ 160 w 160"/>
                <a:gd name="T35" fmla="*/ 0 h 3758"/>
                <a:gd name="T36" fmla="*/ 142 w 160"/>
                <a:gd name="T37" fmla="*/ 7 h 3758"/>
                <a:gd name="T38" fmla="*/ 110 w 160"/>
                <a:gd name="T39" fmla="*/ 25 h 3758"/>
                <a:gd name="T40" fmla="*/ 81 w 160"/>
                <a:gd name="T41" fmla="*/ 47 h 3758"/>
                <a:gd name="T42" fmla="*/ 56 w 160"/>
                <a:gd name="T43" fmla="*/ 72 h 3758"/>
                <a:gd name="T44" fmla="*/ 36 w 160"/>
                <a:gd name="T45" fmla="*/ 102 h 3758"/>
                <a:gd name="T46" fmla="*/ 19 w 160"/>
                <a:gd name="T47" fmla="*/ 134 h 3758"/>
                <a:gd name="T48" fmla="*/ 7 w 160"/>
                <a:gd name="T49" fmla="*/ 170 h 3758"/>
                <a:gd name="T50" fmla="*/ 0 w 160"/>
                <a:gd name="T51" fmla="*/ 208 h 3758"/>
                <a:gd name="T52" fmla="*/ 0 w 160"/>
                <a:gd name="T53" fmla="*/ 3531 h 3758"/>
                <a:gd name="T54" fmla="*/ 0 w 160"/>
                <a:gd name="T55" fmla="*/ 3549 h 3758"/>
                <a:gd name="T56" fmla="*/ 7 w 160"/>
                <a:gd name="T57" fmla="*/ 3586 h 3758"/>
                <a:gd name="T58" fmla="*/ 19 w 160"/>
                <a:gd name="T59" fmla="*/ 3622 h 3758"/>
                <a:gd name="T60" fmla="*/ 36 w 160"/>
                <a:gd name="T61" fmla="*/ 3655 h 3758"/>
                <a:gd name="T62" fmla="*/ 56 w 160"/>
                <a:gd name="T63" fmla="*/ 3684 h 3758"/>
                <a:gd name="T64" fmla="*/ 81 w 160"/>
                <a:gd name="T65" fmla="*/ 3711 h 3758"/>
                <a:gd name="T66" fmla="*/ 110 w 160"/>
                <a:gd name="T67" fmla="*/ 3733 h 3758"/>
                <a:gd name="T68" fmla="*/ 142 w 160"/>
                <a:gd name="T69" fmla="*/ 3751 h 3758"/>
                <a:gd name="T70" fmla="*/ 160 w 160"/>
                <a:gd name="T71" fmla="*/ 3758 h 37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160" h="3758">
                  <a:moveTo>
                    <a:pt x="160" y="3758"/>
                  </a:moveTo>
                  <a:lnTo>
                    <a:pt x="160" y="3758"/>
                  </a:lnTo>
                  <a:lnTo>
                    <a:pt x="145" y="3746"/>
                  </a:lnTo>
                  <a:lnTo>
                    <a:pt x="130" y="3733"/>
                  </a:lnTo>
                  <a:lnTo>
                    <a:pt x="116" y="3719"/>
                  </a:lnTo>
                  <a:lnTo>
                    <a:pt x="105" y="3706"/>
                  </a:lnTo>
                  <a:lnTo>
                    <a:pt x="93" y="3691"/>
                  </a:lnTo>
                  <a:lnTo>
                    <a:pt x="81" y="3675"/>
                  </a:lnTo>
                  <a:lnTo>
                    <a:pt x="71" y="3659"/>
                  </a:lnTo>
                  <a:lnTo>
                    <a:pt x="63" y="3642"/>
                  </a:lnTo>
                  <a:lnTo>
                    <a:pt x="54" y="3625"/>
                  </a:lnTo>
                  <a:lnTo>
                    <a:pt x="47" y="3607"/>
                  </a:lnTo>
                  <a:lnTo>
                    <a:pt x="41" y="3588"/>
                  </a:lnTo>
                  <a:lnTo>
                    <a:pt x="36" y="3569"/>
                  </a:lnTo>
                  <a:lnTo>
                    <a:pt x="32" y="3549"/>
                  </a:lnTo>
                  <a:lnTo>
                    <a:pt x="29" y="3531"/>
                  </a:lnTo>
                  <a:lnTo>
                    <a:pt x="27" y="3511"/>
                  </a:lnTo>
                  <a:lnTo>
                    <a:pt x="26" y="3490"/>
                  </a:lnTo>
                  <a:lnTo>
                    <a:pt x="26" y="267"/>
                  </a:lnTo>
                  <a:lnTo>
                    <a:pt x="26" y="267"/>
                  </a:lnTo>
                  <a:lnTo>
                    <a:pt x="27" y="247"/>
                  </a:lnTo>
                  <a:lnTo>
                    <a:pt x="29" y="227"/>
                  </a:lnTo>
                  <a:lnTo>
                    <a:pt x="32" y="207"/>
                  </a:lnTo>
                  <a:lnTo>
                    <a:pt x="36" y="188"/>
                  </a:lnTo>
                  <a:lnTo>
                    <a:pt x="41" y="170"/>
                  </a:lnTo>
                  <a:lnTo>
                    <a:pt x="47" y="151"/>
                  </a:lnTo>
                  <a:lnTo>
                    <a:pt x="54" y="133"/>
                  </a:lnTo>
                  <a:lnTo>
                    <a:pt x="63" y="116"/>
                  </a:lnTo>
                  <a:lnTo>
                    <a:pt x="71" y="99"/>
                  </a:lnTo>
                  <a:lnTo>
                    <a:pt x="81" y="82"/>
                  </a:lnTo>
                  <a:lnTo>
                    <a:pt x="93" y="67"/>
                  </a:lnTo>
                  <a:lnTo>
                    <a:pt x="105" y="52"/>
                  </a:lnTo>
                  <a:lnTo>
                    <a:pt x="116" y="38"/>
                  </a:lnTo>
                  <a:lnTo>
                    <a:pt x="130" y="25"/>
                  </a:lnTo>
                  <a:lnTo>
                    <a:pt x="145" y="12"/>
                  </a:lnTo>
                  <a:lnTo>
                    <a:pt x="160" y="0"/>
                  </a:lnTo>
                  <a:lnTo>
                    <a:pt x="160" y="0"/>
                  </a:lnTo>
                  <a:lnTo>
                    <a:pt x="142" y="7"/>
                  </a:lnTo>
                  <a:lnTo>
                    <a:pt x="126" y="15"/>
                  </a:lnTo>
                  <a:lnTo>
                    <a:pt x="110" y="25"/>
                  </a:lnTo>
                  <a:lnTo>
                    <a:pt x="96" y="35"/>
                  </a:lnTo>
                  <a:lnTo>
                    <a:pt x="81" y="47"/>
                  </a:lnTo>
                  <a:lnTo>
                    <a:pt x="68" y="59"/>
                  </a:lnTo>
                  <a:lnTo>
                    <a:pt x="56" y="72"/>
                  </a:lnTo>
                  <a:lnTo>
                    <a:pt x="46" y="87"/>
                  </a:lnTo>
                  <a:lnTo>
                    <a:pt x="36" y="102"/>
                  </a:lnTo>
                  <a:lnTo>
                    <a:pt x="26" y="118"/>
                  </a:lnTo>
                  <a:lnTo>
                    <a:pt x="19" y="134"/>
                  </a:lnTo>
                  <a:lnTo>
                    <a:pt x="12" y="153"/>
                  </a:lnTo>
                  <a:lnTo>
                    <a:pt x="7" y="170"/>
                  </a:lnTo>
                  <a:lnTo>
                    <a:pt x="4" y="188"/>
                  </a:lnTo>
                  <a:lnTo>
                    <a:pt x="0" y="208"/>
                  </a:lnTo>
                  <a:lnTo>
                    <a:pt x="0" y="227"/>
                  </a:lnTo>
                  <a:lnTo>
                    <a:pt x="0" y="3531"/>
                  </a:lnTo>
                  <a:lnTo>
                    <a:pt x="0" y="3531"/>
                  </a:lnTo>
                  <a:lnTo>
                    <a:pt x="0" y="3549"/>
                  </a:lnTo>
                  <a:lnTo>
                    <a:pt x="4" y="3568"/>
                  </a:lnTo>
                  <a:lnTo>
                    <a:pt x="7" y="3586"/>
                  </a:lnTo>
                  <a:lnTo>
                    <a:pt x="12" y="3605"/>
                  </a:lnTo>
                  <a:lnTo>
                    <a:pt x="19" y="3622"/>
                  </a:lnTo>
                  <a:lnTo>
                    <a:pt x="26" y="3638"/>
                  </a:lnTo>
                  <a:lnTo>
                    <a:pt x="36" y="3655"/>
                  </a:lnTo>
                  <a:lnTo>
                    <a:pt x="46" y="3670"/>
                  </a:lnTo>
                  <a:lnTo>
                    <a:pt x="56" y="3684"/>
                  </a:lnTo>
                  <a:lnTo>
                    <a:pt x="68" y="3699"/>
                  </a:lnTo>
                  <a:lnTo>
                    <a:pt x="81" y="3711"/>
                  </a:lnTo>
                  <a:lnTo>
                    <a:pt x="96" y="3723"/>
                  </a:lnTo>
                  <a:lnTo>
                    <a:pt x="110" y="3733"/>
                  </a:lnTo>
                  <a:lnTo>
                    <a:pt x="126" y="3743"/>
                  </a:lnTo>
                  <a:lnTo>
                    <a:pt x="142" y="3751"/>
                  </a:lnTo>
                  <a:lnTo>
                    <a:pt x="160" y="3758"/>
                  </a:lnTo>
                  <a:lnTo>
                    <a:pt x="160" y="3758"/>
                  </a:lnTo>
                  <a:close/>
                </a:path>
              </a:pathLst>
            </a:custGeom>
            <a:gradFill flip="none" rotWithShape="1">
              <a:gsLst>
                <a:gs pos="89000">
                  <a:schemeClr val="bg1">
                    <a:alpha val="43000"/>
                  </a:schemeClr>
                </a:gs>
                <a:gs pos="100000">
                  <a:schemeClr val="bg1">
                    <a:alpha val="0"/>
                  </a:schemeClr>
                </a:gs>
              </a:gsLst>
              <a:path path="circle">
                <a:fillToRect l="50000" t="50000" r="50000" b="50000"/>
              </a:path>
              <a:tileRect/>
            </a:gra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0" name="Freeform 12">
              <a:extLst>
                <a:ext uri="{FF2B5EF4-FFF2-40B4-BE49-F238E27FC236}">
                  <a16:creationId xmlns:a16="http://schemas.microsoft.com/office/drawing/2014/main" id="{1311B730-B699-41C1-85A3-91EF2A3D5FD4}"/>
                </a:ext>
              </a:extLst>
            </p:cNvPr>
            <p:cNvSpPr>
              <a:spLocks/>
            </p:cNvSpPr>
            <p:nvPr/>
          </p:nvSpPr>
          <p:spPr bwMode="auto">
            <a:xfrm>
              <a:off x="6912459" y="6077314"/>
              <a:ext cx="2690518" cy="214708"/>
            </a:xfrm>
            <a:custGeom>
              <a:avLst/>
              <a:gdLst>
                <a:gd name="T0" fmla="*/ 244 w 1817"/>
                <a:gd name="T1" fmla="*/ 123 h 145"/>
                <a:gd name="T2" fmla="*/ 226 w 1817"/>
                <a:gd name="T3" fmla="*/ 123 h 145"/>
                <a:gd name="T4" fmla="*/ 189 w 1817"/>
                <a:gd name="T5" fmla="*/ 118 h 145"/>
                <a:gd name="T6" fmla="*/ 155 w 1817"/>
                <a:gd name="T7" fmla="*/ 109 h 145"/>
                <a:gd name="T8" fmla="*/ 122 w 1817"/>
                <a:gd name="T9" fmla="*/ 98 h 145"/>
                <a:gd name="T10" fmla="*/ 76 w 1817"/>
                <a:gd name="T11" fmla="*/ 72 h 145"/>
                <a:gd name="T12" fmla="*/ 24 w 1817"/>
                <a:gd name="T13" fmla="*/ 27 h 145"/>
                <a:gd name="T14" fmla="*/ 0 w 1817"/>
                <a:gd name="T15" fmla="*/ 0 h 145"/>
                <a:gd name="T16" fmla="*/ 21 w 1817"/>
                <a:gd name="T17" fmla="*/ 30 h 145"/>
                <a:gd name="T18" fmla="*/ 42 w 1817"/>
                <a:gd name="T19" fmla="*/ 59 h 145"/>
                <a:gd name="T20" fmla="*/ 68 w 1817"/>
                <a:gd name="T21" fmla="*/ 84 h 145"/>
                <a:gd name="T22" fmla="*/ 98 w 1817"/>
                <a:gd name="T23" fmla="*/ 104 h 145"/>
                <a:gd name="T24" fmla="*/ 130 w 1817"/>
                <a:gd name="T25" fmla="*/ 121 h 145"/>
                <a:gd name="T26" fmla="*/ 164 w 1817"/>
                <a:gd name="T27" fmla="*/ 135 h 145"/>
                <a:gd name="T28" fmla="*/ 199 w 1817"/>
                <a:gd name="T29" fmla="*/ 143 h 145"/>
                <a:gd name="T30" fmla="*/ 238 w 1817"/>
                <a:gd name="T31" fmla="*/ 145 h 145"/>
                <a:gd name="T32" fmla="*/ 1580 w 1817"/>
                <a:gd name="T33" fmla="*/ 145 h 145"/>
                <a:gd name="T34" fmla="*/ 1619 w 1817"/>
                <a:gd name="T35" fmla="*/ 143 h 145"/>
                <a:gd name="T36" fmla="*/ 1654 w 1817"/>
                <a:gd name="T37" fmla="*/ 135 h 145"/>
                <a:gd name="T38" fmla="*/ 1688 w 1817"/>
                <a:gd name="T39" fmla="*/ 121 h 145"/>
                <a:gd name="T40" fmla="*/ 1720 w 1817"/>
                <a:gd name="T41" fmla="*/ 104 h 145"/>
                <a:gd name="T42" fmla="*/ 1750 w 1817"/>
                <a:gd name="T43" fmla="*/ 84 h 145"/>
                <a:gd name="T44" fmla="*/ 1775 w 1817"/>
                <a:gd name="T45" fmla="*/ 59 h 145"/>
                <a:gd name="T46" fmla="*/ 1799 w 1817"/>
                <a:gd name="T47" fmla="*/ 30 h 145"/>
                <a:gd name="T48" fmla="*/ 1817 w 1817"/>
                <a:gd name="T49" fmla="*/ 0 h 145"/>
                <a:gd name="T50" fmla="*/ 1794 w 1817"/>
                <a:gd name="T51" fmla="*/ 27 h 145"/>
                <a:gd name="T52" fmla="*/ 1741 w 1817"/>
                <a:gd name="T53" fmla="*/ 72 h 145"/>
                <a:gd name="T54" fmla="*/ 1696 w 1817"/>
                <a:gd name="T55" fmla="*/ 98 h 145"/>
                <a:gd name="T56" fmla="*/ 1662 w 1817"/>
                <a:gd name="T57" fmla="*/ 109 h 145"/>
                <a:gd name="T58" fmla="*/ 1629 w 1817"/>
                <a:gd name="T59" fmla="*/ 118 h 145"/>
                <a:gd name="T60" fmla="*/ 1592 w 1817"/>
                <a:gd name="T61" fmla="*/ 123 h 145"/>
                <a:gd name="T62" fmla="*/ 1573 w 1817"/>
                <a:gd name="T63" fmla="*/ 123 h 1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1817" h="145">
                  <a:moveTo>
                    <a:pt x="1573" y="123"/>
                  </a:moveTo>
                  <a:lnTo>
                    <a:pt x="244" y="123"/>
                  </a:lnTo>
                  <a:lnTo>
                    <a:pt x="244" y="123"/>
                  </a:lnTo>
                  <a:lnTo>
                    <a:pt x="226" y="123"/>
                  </a:lnTo>
                  <a:lnTo>
                    <a:pt x="207" y="121"/>
                  </a:lnTo>
                  <a:lnTo>
                    <a:pt x="189" y="118"/>
                  </a:lnTo>
                  <a:lnTo>
                    <a:pt x="172" y="114"/>
                  </a:lnTo>
                  <a:lnTo>
                    <a:pt x="155" y="109"/>
                  </a:lnTo>
                  <a:lnTo>
                    <a:pt x="138" y="104"/>
                  </a:lnTo>
                  <a:lnTo>
                    <a:pt x="122" y="98"/>
                  </a:lnTo>
                  <a:lnTo>
                    <a:pt x="106" y="89"/>
                  </a:lnTo>
                  <a:lnTo>
                    <a:pt x="76" y="72"/>
                  </a:lnTo>
                  <a:lnTo>
                    <a:pt x="49" y="51"/>
                  </a:lnTo>
                  <a:lnTo>
                    <a:pt x="24" y="27"/>
                  </a:lnTo>
                  <a:lnTo>
                    <a:pt x="0" y="0"/>
                  </a:lnTo>
                  <a:lnTo>
                    <a:pt x="0" y="0"/>
                  </a:lnTo>
                  <a:lnTo>
                    <a:pt x="10" y="15"/>
                  </a:lnTo>
                  <a:lnTo>
                    <a:pt x="21" y="30"/>
                  </a:lnTo>
                  <a:lnTo>
                    <a:pt x="31" y="45"/>
                  </a:lnTo>
                  <a:lnTo>
                    <a:pt x="42" y="59"/>
                  </a:lnTo>
                  <a:lnTo>
                    <a:pt x="54" y="72"/>
                  </a:lnTo>
                  <a:lnTo>
                    <a:pt x="68" y="84"/>
                  </a:lnTo>
                  <a:lnTo>
                    <a:pt x="83" y="94"/>
                  </a:lnTo>
                  <a:lnTo>
                    <a:pt x="98" y="104"/>
                  </a:lnTo>
                  <a:lnTo>
                    <a:pt x="113" y="114"/>
                  </a:lnTo>
                  <a:lnTo>
                    <a:pt x="130" y="121"/>
                  </a:lnTo>
                  <a:lnTo>
                    <a:pt x="147" y="130"/>
                  </a:lnTo>
                  <a:lnTo>
                    <a:pt x="164" y="135"/>
                  </a:lnTo>
                  <a:lnTo>
                    <a:pt x="182" y="140"/>
                  </a:lnTo>
                  <a:lnTo>
                    <a:pt x="199" y="143"/>
                  </a:lnTo>
                  <a:lnTo>
                    <a:pt x="219" y="145"/>
                  </a:lnTo>
                  <a:lnTo>
                    <a:pt x="238" y="145"/>
                  </a:lnTo>
                  <a:lnTo>
                    <a:pt x="1580" y="145"/>
                  </a:lnTo>
                  <a:lnTo>
                    <a:pt x="1580" y="145"/>
                  </a:lnTo>
                  <a:lnTo>
                    <a:pt x="1598" y="145"/>
                  </a:lnTo>
                  <a:lnTo>
                    <a:pt x="1619" y="143"/>
                  </a:lnTo>
                  <a:lnTo>
                    <a:pt x="1637" y="140"/>
                  </a:lnTo>
                  <a:lnTo>
                    <a:pt x="1654" y="135"/>
                  </a:lnTo>
                  <a:lnTo>
                    <a:pt x="1671" y="130"/>
                  </a:lnTo>
                  <a:lnTo>
                    <a:pt x="1688" y="121"/>
                  </a:lnTo>
                  <a:lnTo>
                    <a:pt x="1704" y="114"/>
                  </a:lnTo>
                  <a:lnTo>
                    <a:pt x="1720" y="104"/>
                  </a:lnTo>
                  <a:lnTo>
                    <a:pt x="1735" y="94"/>
                  </a:lnTo>
                  <a:lnTo>
                    <a:pt x="1750" y="84"/>
                  </a:lnTo>
                  <a:lnTo>
                    <a:pt x="1763" y="72"/>
                  </a:lnTo>
                  <a:lnTo>
                    <a:pt x="1775" y="59"/>
                  </a:lnTo>
                  <a:lnTo>
                    <a:pt x="1787" y="45"/>
                  </a:lnTo>
                  <a:lnTo>
                    <a:pt x="1799" y="30"/>
                  </a:lnTo>
                  <a:lnTo>
                    <a:pt x="1807" y="15"/>
                  </a:lnTo>
                  <a:lnTo>
                    <a:pt x="1817" y="0"/>
                  </a:lnTo>
                  <a:lnTo>
                    <a:pt x="1817" y="0"/>
                  </a:lnTo>
                  <a:lnTo>
                    <a:pt x="1794" y="27"/>
                  </a:lnTo>
                  <a:lnTo>
                    <a:pt x="1770" y="51"/>
                  </a:lnTo>
                  <a:lnTo>
                    <a:pt x="1741" y="72"/>
                  </a:lnTo>
                  <a:lnTo>
                    <a:pt x="1711" y="89"/>
                  </a:lnTo>
                  <a:lnTo>
                    <a:pt x="1696" y="98"/>
                  </a:lnTo>
                  <a:lnTo>
                    <a:pt x="1679" y="104"/>
                  </a:lnTo>
                  <a:lnTo>
                    <a:pt x="1662" y="109"/>
                  </a:lnTo>
                  <a:lnTo>
                    <a:pt x="1646" y="114"/>
                  </a:lnTo>
                  <a:lnTo>
                    <a:pt x="1629" y="118"/>
                  </a:lnTo>
                  <a:lnTo>
                    <a:pt x="1610" y="121"/>
                  </a:lnTo>
                  <a:lnTo>
                    <a:pt x="1592" y="123"/>
                  </a:lnTo>
                  <a:lnTo>
                    <a:pt x="1573" y="123"/>
                  </a:lnTo>
                  <a:lnTo>
                    <a:pt x="1573" y="123"/>
                  </a:lnTo>
                  <a:close/>
                </a:path>
              </a:pathLst>
            </a:custGeom>
            <a:gradFill flip="none" rotWithShape="1">
              <a:gsLst>
                <a:gs pos="0">
                  <a:schemeClr val="bg1">
                    <a:alpha val="43000"/>
                  </a:schemeClr>
                </a:gs>
                <a:gs pos="37000">
                  <a:schemeClr val="bg1">
                    <a:alpha val="0"/>
                  </a:schemeClr>
                </a:gs>
              </a:gsLst>
              <a:lin ang="16200000" scaled="1"/>
              <a:tileRect/>
            </a:gra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nvGrpSpPr>
            <p:cNvPr id="71" name="Group 70">
              <a:extLst>
                <a:ext uri="{FF2B5EF4-FFF2-40B4-BE49-F238E27FC236}">
                  <a16:creationId xmlns:a16="http://schemas.microsoft.com/office/drawing/2014/main" id="{19201D30-E296-4AE3-AC2E-6B74F91EA7CF}"/>
                </a:ext>
              </a:extLst>
            </p:cNvPr>
            <p:cNvGrpSpPr/>
            <p:nvPr/>
          </p:nvGrpSpPr>
          <p:grpSpPr>
            <a:xfrm>
              <a:off x="6936156" y="674071"/>
              <a:ext cx="2615000" cy="5509858"/>
              <a:chOff x="6936156" y="674071"/>
              <a:chExt cx="2615000" cy="5509858"/>
            </a:xfrm>
          </p:grpSpPr>
          <p:sp>
            <p:nvSpPr>
              <p:cNvPr id="76" name="Freeform 18">
                <a:extLst>
                  <a:ext uri="{FF2B5EF4-FFF2-40B4-BE49-F238E27FC236}">
                    <a16:creationId xmlns:a16="http://schemas.microsoft.com/office/drawing/2014/main" id="{6247382A-7813-4D86-A738-99EBD47D5998}"/>
                  </a:ext>
                </a:extLst>
              </p:cNvPr>
              <p:cNvSpPr>
                <a:spLocks/>
              </p:cNvSpPr>
              <p:nvPr/>
            </p:nvSpPr>
            <p:spPr bwMode="auto">
              <a:xfrm>
                <a:off x="6936156" y="674071"/>
                <a:ext cx="2615000" cy="5509858"/>
              </a:xfrm>
              <a:custGeom>
                <a:avLst/>
                <a:gdLst>
                  <a:gd name="connsiteX0" fmla="*/ 310957 w 2615000"/>
                  <a:gd name="connsiteY0" fmla="*/ 39981 h 5509858"/>
                  <a:gd name="connsiteX1" fmla="*/ 282822 w 2615000"/>
                  <a:gd name="connsiteY1" fmla="*/ 45904 h 5509858"/>
                  <a:gd name="connsiteX2" fmla="*/ 256169 w 2615000"/>
                  <a:gd name="connsiteY2" fmla="*/ 53308 h 5509858"/>
                  <a:gd name="connsiteX3" fmla="*/ 228035 w 2615000"/>
                  <a:gd name="connsiteY3" fmla="*/ 62192 h 5509858"/>
                  <a:gd name="connsiteX4" fmla="*/ 202862 w 2615000"/>
                  <a:gd name="connsiteY4" fmla="*/ 75519 h 5509858"/>
                  <a:gd name="connsiteX5" fmla="*/ 179170 w 2615000"/>
                  <a:gd name="connsiteY5" fmla="*/ 90327 h 5509858"/>
                  <a:gd name="connsiteX6" fmla="*/ 156959 w 2615000"/>
                  <a:gd name="connsiteY6" fmla="*/ 105134 h 5509858"/>
                  <a:gd name="connsiteX7" fmla="*/ 136228 w 2615000"/>
                  <a:gd name="connsiteY7" fmla="*/ 124384 h 5509858"/>
                  <a:gd name="connsiteX8" fmla="*/ 116979 w 2615000"/>
                  <a:gd name="connsiteY8" fmla="*/ 145114 h 5509858"/>
                  <a:gd name="connsiteX9" fmla="*/ 99210 w 2615000"/>
                  <a:gd name="connsiteY9" fmla="*/ 167325 h 5509858"/>
                  <a:gd name="connsiteX10" fmla="*/ 85883 w 2615000"/>
                  <a:gd name="connsiteY10" fmla="*/ 192498 h 5509858"/>
                  <a:gd name="connsiteX11" fmla="*/ 74037 w 2615000"/>
                  <a:gd name="connsiteY11" fmla="*/ 217671 h 5509858"/>
                  <a:gd name="connsiteX12" fmla="*/ 63672 w 2615000"/>
                  <a:gd name="connsiteY12" fmla="*/ 244324 h 5509858"/>
                  <a:gd name="connsiteX13" fmla="*/ 56268 w 2615000"/>
                  <a:gd name="connsiteY13" fmla="*/ 272458 h 5509858"/>
                  <a:gd name="connsiteX14" fmla="*/ 51826 w 2615000"/>
                  <a:gd name="connsiteY14" fmla="*/ 302073 h 5509858"/>
                  <a:gd name="connsiteX15" fmla="*/ 48864 w 2615000"/>
                  <a:gd name="connsiteY15" fmla="*/ 331688 h 5509858"/>
                  <a:gd name="connsiteX16" fmla="*/ 48864 w 2615000"/>
                  <a:gd name="connsiteY16" fmla="*/ 5179653 h 5509858"/>
                  <a:gd name="connsiteX17" fmla="*/ 51826 w 2615000"/>
                  <a:gd name="connsiteY17" fmla="*/ 5209268 h 5509858"/>
                  <a:gd name="connsiteX18" fmla="*/ 56268 w 2615000"/>
                  <a:gd name="connsiteY18" fmla="*/ 5238883 h 5509858"/>
                  <a:gd name="connsiteX19" fmla="*/ 63672 w 2615000"/>
                  <a:gd name="connsiteY19" fmla="*/ 5267017 h 5509858"/>
                  <a:gd name="connsiteX20" fmla="*/ 74037 w 2615000"/>
                  <a:gd name="connsiteY20" fmla="*/ 5293670 h 5509858"/>
                  <a:gd name="connsiteX21" fmla="*/ 85883 w 2615000"/>
                  <a:gd name="connsiteY21" fmla="*/ 5318843 h 5509858"/>
                  <a:gd name="connsiteX22" fmla="*/ 99210 w 2615000"/>
                  <a:gd name="connsiteY22" fmla="*/ 5341054 h 5509858"/>
                  <a:gd name="connsiteX23" fmla="*/ 116979 w 2615000"/>
                  <a:gd name="connsiteY23" fmla="*/ 5363265 h 5509858"/>
                  <a:gd name="connsiteX24" fmla="*/ 136228 w 2615000"/>
                  <a:gd name="connsiteY24" fmla="*/ 5385477 h 5509858"/>
                  <a:gd name="connsiteX25" fmla="*/ 156959 w 2615000"/>
                  <a:gd name="connsiteY25" fmla="*/ 5403246 h 5509858"/>
                  <a:gd name="connsiteX26" fmla="*/ 179170 w 2615000"/>
                  <a:gd name="connsiteY26" fmla="*/ 5421015 h 5509858"/>
                  <a:gd name="connsiteX27" fmla="*/ 202862 w 2615000"/>
                  <a:gd name="connsiteY27" fmla="*/ 5435822 h 5509858"/>
                  <a:gd name="connsiteX28" fmla="*/ 228035 w 2615000"/>
                  <a:gd name="connsiteY28" fmla="*/ 5447668 h 5509858"/>
                  <a:gd name="connsiteX29" fmla="*/ 256169 w 2615000"/>
                  <a:gd name="connsiteY29" fmla="*/ 5458033 h 5509858"/>
                  <a:gd name="connsiteX30" fmla="*/ 282822 w 2615000"/>
                  <a:gd name="connsiteY30" fmla="*/ 5465437 h 5509858"/>
                  <a:gd name="connsiteX31" fmla="*/ 310957 w 2615000"/>
                  <a:gd name="connsiteY31" fmla="*/ 5468399 h 5509858"/>
                  <a:gd name="connsiteX32" fmla="*/ 340571 w 2615000"/>
                  <a:gd name="connsiteY32" fmla="*/ 5469879 h 5509858"/>
                  <a:gd name="connsiteX33" fmla="*/ 2272947 w 2615000"/>
                  <a:gd name="connsiteY33" fmla="*/ 5469879 h 5509858"/>
                  <a:gd name="connsiteX34" fmla="*/ 2304042 w 2615000"/>
                  <a:gd name="connsiteY34" fmla="*/ 5468399 h 5509858"/>
                  <a:gd name="connsiteX35" fmla="*/ 2330696 w 2615000"/>
                  <a:gd name="connsiteY35" fmla="*/ 5465437 h 5509858"/>
                  <a:gd name="connsiteX36" fmla="*/ 2360311 w 2615000"/>
                  <a:gd name="connsiteY36" fmla="*/ 5458033 h 5509858"/>
                  <a:gd name="connsiteX37" fmla="*/ 2385484 w 2615000"/>
                  <a:gd name="connsiteY37" fmla="*/ 5447668 h 5509858"/>
                  <a:gd name="connsiteX38" fmla="*/ 2413618 w 2615000"/>
                  <a:gd name="connsiteY38" fmla="*/ 5435822 h 5509858"/>
                  <a:gd name="connsiteX39" fmla="*/ 2435829 w 2615000"/>
                  <a:gd name="connsiteY39" fmla="*/ 5421015 h 5509858"/>
                  <a:gd name="connsiteX40" fmla="*/ 2458040 w 2615000"/>
                  <a:gd name="connsiteY40" fmla="*/ 5403246 h 5509858"/>
                  <a:gd name="connsiteX41" fmla="*/ 2480252 w 2615000"/>
                  <a:gd name="connsiteY41" fmla="*/ 5385477 h 5509858"/>
                  <a:gd name="connsiteX42" fmla="*/ 2498020 w 2615000"/>
                  <a:gd name="connsiteY42" fmla="*/ 5363265 h 5509858"/>
                  <a:gd name="connsiteX43" fmla="*/ 2515789 w 2615000"/>
                  <a:gd name="connsiteY43" fmla="*/ 5341054 h 5509858"/>
                  <a:gd name="connsiteX44" fmla="*/ 2530597 w 2615000"/>
                  <a:gd name="connsiteY44" fmla="*/ 5318843 h 5509858"/>
                  <a:gd name="connsiteX45" fmla="*/ 2542443 w 2615000"/>
                  <a:gd name="connsiteY45" fmla="*/ 5293670 h 5509858"/>
                  <a:gd name="connsiteX46" fmla="*/ 2552808 w 2615000"/>
                  <a:gd name="connsiteY46" fmla="*/ 5267017 h 5509858"/>
                  <a:gd name="connsiteX47" fmla="*/ 2557250 w 2615000"/>
                  <a:gd name="connsiteY47" fmla="*/ 5238883 h 5509858"/>
                  <a:gd name="connsiteX48" fmla="*/ 2561692 w 2615000"/>
                  <a:gd name="connsiteY48" fmla="*/ 5209268 h 5509858"/>
                  <a:gd name="connsiteX49" fmla="*/ 2564654 w 2615000"/>
                  <a:gd name="connsiteY49" fmla="*/ 5179653 h 5509858"/>
                  <a:gd name="connsiteX50" fmla="*/ 2564654 w 2615000"/>
                  <a:gd name="connsiteY50" fmla="*/ 331688 h 5509858"/>
                  <a:gd name="connsiteX51" fmla="*/ 2561692 w 2615000"/>
                  <a:gd name="connsiteY51" fmla="*/ 302073 h 5509858"/>
                  <a:gd name="connsiteX52" fmla="*/ 2557250 w 2615000"/>
                  <a:gd name="connsiteY52" fmla="*/ 272458 h 5509858"/>
                  <a:gd name="connsiteX53" fmla="*/ 2552808 w 2615000"/>
                  <a:gd name="connsiteY53" fmla="*/ 244324 h 5509858"/>
                  <a:gd name="connsiteX54" fmla="*/ 2542443 w 2615000"/>
                  <a:gd name="connsiteY54" fmla="*/ 217671 h 5509858"/>
                  <a:gd name="connsiteX55" fmla="*/ 2530597 w 2615000"/>
                  <a:gd name="connsiteY55" fmla="*/ 192498 h 5509858"/>
                  <a:gd name="connsiteX56" fmla="*/ 2515789 w 2615000"/>
                  <a:gd name="connsiteY56" fmla="*/ 167325 h 5509858"/>
                  <a:gd name="connsiteX57" fmla="*/ 2498020 w 2615000"/>
                  <a:gd name="connsiteY57" fmla="*/ 145114 h 5509858"/>
                  <a:gd name="connsiteX58" fmla="*/ 2480252 w 2615000"/>
                  <a:gd name="connsiteY58" fmla="*/ 124384 h 5509858"/>
                  <a:gd name="connsiteX59" fmla="*/ 2458040 w 2615000"/>
                  <a:gd name="connsiteY59" fmla="*/ 105134 h 5509858"/>
                  <a:gd name="connsiteX60" fmla="*/ 2435829 w 2615000"/>
                  <a:gd name="connsiteY60" fmla="*/ 90327 h 5509858"/>
                  <a:gd name="connsiteX61" fmla="*/ 2413618 w 2615000"/>
                  <a:gd name="connsiteY61" fmla="*/ 75519 h 5509858"/>
                  <a:gd name="connsiteX62" fmla="*/ 2385484 w 2615000"/>
                  <a:gd name="connsiteY62" fmla="*/ 62192 h 5509858"/>
                  <a:gd name="connsiteX63" fmla="*/ 2360311 w 2615000"/>
                  <a:gd name="connsiteY63" fmla="*/ 53308 h 5509858"/>
                  <a:gd name="connsiteX64" fmla="*/ 2330696 w 2615000"/>
                  <a:gd name="connsiteY64" fmla="*/ 45904 h 5509858"/>
                  <a:gd name="connsiteX65" fmla="*/ 2304042 w 2615000"/>
                  <a:gd name="connsiteY65" fmla="*/ 39981 h 5509858"/>
                  <a:gd name="connsiteX66" fmla="*/ 2272947 w 2615000"/>
                  <a:gd name="connsiteY66" fmla="*/ 39981 h 5509858"/>
                  <a:gd name="connsiteX67" fmla="*/ 2061200 w 2615000"/>
                  <a:gd name="connsiteY67" fmla="*/ 39981 h 5509858"/>
                  <a:gd name="connsiteX68" fmla="*/ 2049354 w 2615000"/>
                  <a:gd name="connsiteY68" fmla="*/ 39981 h 5509858"/>
                  <a:gd name="connsiteX69" fmla="*/ 2038989 w 2615000"/>
                  <a:gd name="connsiteY69" fmla="*/ 42943 h 5509858"/>
                  <a:gd name="connsiteX70" fmla="*/ 2028623 w 2615000"/>
                  <a:gd name="connsiteY70" fmla="*/ 47385 h 5509858"/>
                  <a:gd name="connsiteX71" fmla="*/ 2021220 w 2615000"/>
                  <a:gd name="connsiteY71" fmla="*/ 54789 h 5509858"/>
                  <a:gd name="connsiteX72" fmla="*/ 2013816 w 2615000"/>
                  <a:gd name="connsiteY72" fmla="*/ 62192 h 5509858"/>
                  <a:gd name="connsiteX73" fmla="*/ 2009374 w 2615000"/>
                  <a:gd name="connsiteY73" fmla="*/ 72558 h 5509858"/>
                  <a:gd name="connsiteX74" fmla="*/ 2006412 w 2615000"/>
                  <a:gd name="connsiteY74" fmla="*/ 82923 h 5509858"/>
                  <a:gd name="connsiteX75" fmla="*/ 2006412 w 2615000"/>
                  <a:gd name="connsiteY75" fmla="*/ 94769 h 5509858"/>
                  <a:gd name="connsiteX76" fmla="*/ 2004932 w 2615000"/>
                  <a:gd name="connsiteY76" fmla="*/ 109576 h 5509858"/>
                  <a:gd name="connsiteX77" fmla="*/ 2004932 w 2615000"/>
                  <a:gd name="connsiteY77" fmla="*/ 124384 h 5509858"/>
                  <a:gd name="connsiteX78" fmla="*/ 1994566 w 2615000"/>
                  <a:gd name="connsiteY78" fmla="*/ 152518 h 5509858"/>
                  <a:gd name="connsiteX79" fmla="*/ 1982720 w 2615000"/>
                  <a:gd name="connsiteY79" fmla="*/ 177691 h 5509858"/>
                  <a:gd name="connsiteX80" fmla="*/ 1961990 w 2615000"/>
                  <a:gd name="connsiteY80" fmla="*/ 199902 h 5509858"/>
                  <a:gd name="connsiteX81" fmla="*/ 1939778 w 2615000"/>
                  <a:gd name="connsiteY81" fmla="*/ 217671 h 5509858"/>
                  <a:gd name="connsiteX82" fmla="*/ 1914606 w 2615000"/>
                  <a:gd name="connsiteY82" fmla="*/ 232478 h 5509858"/>
                  <a:gd name="connsiteX83" fmla="*/ 1887952 w 2615000"/>
                  <a:gd name="connsiteY83" fmla="*/ 239882 h 5509858"/>
                  <a:gd name="connsiteX84" fmla="*/ 1873145 w 2615000"/>
                  <a:gd name="connsiteY84" fmla="*/ 241363 h 5509858"/>
                  <a:gd name="connsiteX85" fmla="*/ 1856857 w 2615000"/>
                  <a:gd name="connsiteY85" fmla="*/ 241363 h 5509858"/>
                  <a:gd name="connsiteX86" fmla="*/ 756662 w 2615000"/>
                  <a:gd name="connsiteY86" fmla="*/ 241363 h 5509858"/>
                  <a:gd name="connsiteX87" fmla="*/ 741854 w 2615000"/>
                  <a:gd name="connsiteY87" fmla="*/ 241363 h 5509858"/>
                  <a:gd name="connsiteX88" fmla="*/ 727047 w 2615000"/>
                  <a:gd name="connsiteY88" fmla="*/ 239882 h 5509858"/>
                  <a:gd name="connsiteX89" fmla="*/ 698912 w 2615000"/>
                  <a:gd name="connsiteY89" fmla="*/ 232478 h 5509858"/>
                  <a:gd name="connsiteX90" fmla="*/ 673740 w 2615000"/>
                  <a:gd name="connsiteY90" fmla="*/ 217671 h 5509858"/>
                  <a:gd name="connsiteX91" fmla="*/ 651528 w 2615000"/>
                  <a:gd name="connsiteY91" fmla="*/ 199902 h 5509858"/>
                  <a:gd name="connsiteX92" fmla="*/ 633759 w 2615000"/>
                  <a:gd name="connsiteY92" fmla="*/ 177691 h 5509858"/>
                  <a:gd name="connsiteX93" fmla="*/ 618952 w 2615000"/>
                  <a:gd name="connsiteY93" fmla="*/ 152518 h 5509858"/>
                  <a:gd name="connsiteX94" fmla="*/ 611548 w 2615000"/>
                  <a:gd name="connsiteY94" fmla="*/ 124384 h 5509858"/>
                  <a:gd name="connsiteX95" fmla="*/ 610068 w 2615000"/>
                  <a:gd name="connsiteY95" fmla="*/ 109576 h 5509858"/>
                  <a:gd name="connsiteX96" fmla="*/ 610068 w 2615000"/>
                  <a:gd name="connsiteY96" fmla="*/ 94769 h 5509858"/>
                  <a:gd name="connsiteX97" fmla="*/ 607106 w 2615000"/>
                  <a:gd name="connsiteY97" fmla="*/ 82923 h 5509858"/>
                  <a:gd name="connsiteX98" fmla="*/ 604145 w 2615000"/>
                  <a:gd name="connsiteY98" fmla="*/ 72558 h 5509858"/>
                  <a:gd name="connsiteX99" fmla="*/ 599702 w 2615000"/>
                  <a:gd name="connsiteY99" fmla="*/ 62192 h 5509858"/>
                  <a:gd name="connsiteX100" fmla="*/ 592299 w 2615000"/>
                  <a:gd name="connsiteY100" fmla="*/ 54789 h 5509858"/>
                  <a:gd name="connsiteX101" fmla="*/ 584895 w 2615000"/>
                  <a:gd name="connsiteY101" fmla="*/ 47385 h 5509858"/>
                  <a:gd name="connsiteX102" fmla="*/ 574530 w 2615000"/>
                  <a:gd name="connsiteY102" fmla="*/ 42943 h 5509858"/>
                  <a:gd name="connsiteX103" fmla="*/ 564164 w 2615000"/>
                  <a:gd name="connsiteY103" fmla="*/ 39981 h 5509858"/>
                  <a:gd name="connsiteX104" fmla="*/ 555280 w 2615000"/>
                  <a:gd name="connsiteY104" fmla="*/ 39981 h 5509858"/>
                  <a:gd name="connsiteX105" fmla="*/ 340571 w 2615000"/>
                  <a:gd name="connsiteY105" fmla="*/ 39981 h 5509858"/>
                  <a:gd name="connsiteX106" fmla="*/ 315399 w 2615000"/>
                  <a:gd name="connsiteY106" fmla="*/ 0 h 5509858"/>
                  <a:gd name="connsiteX107" fmla="*/ 350937 w 2615000"/>
                  <a:gd name="connsiteY107" fmla="*/ 0 h 5509858"/>
                  <a:gd name="connsiteX108" fmla="*/ 2264063 w 2615000"/>
                  <a:gd name="connsiteY108" fmla="*/ 0 h 5509858"/>
                  <a:gd name="connsiteX109" fmla="*/ 2301082 w 2615000"/>
                  <a:gd name="connsiteY109" fmla="*/ 0 h 5509858"/>
                  <a:gd name="connsiteX110" fmla="*/ 2335139 w 2615000"/>
                  <a:gd name="connsiteY110" fmla="*/ 5923 h 5509858"/>
                  <a:gd name="connsiteX111" fmla="*/ 2367715 w 2615000"/>
                  <a:gd name="connsiteY111" fmla="*/ 14808 h 5509858"/>
                  <a:gd name="connsiteX112" fmla="*/ 2400292 w 2615000"/>
                  <a:gd name="connsiteY112" fmla="*/ 28134 h 5509858"/>
                  <a:gd name="connsiteX113" fmla="*/ 2429906 w 2615000"/>
                  <a:gd name="connsiteY113" fmla="*/ 42942 h 5509858"/>
                  <a:gd name="connsiteX114" fmla="*/ 2461002 w 2615000"/>
                  <a:gd name="connsiteY114" fmla="*/ 60711 h 5509858"/>
                  <a:gd name="connsiteX115" fmla="*/ 2487656 w 2615000"/>
                  <a:gd name="connsiteY115" fmla="*/ 79960 h 5509858"/>
                  <a:gd name="connsiteX116" fmla="*/ 2512828 w 2615000"/>
                  <a:gd name="connsiteY116" fmla="*/ 102172 h 5509858"/>
                  <a:gd name="connsiteX117" fmla="*/ 2535040 w 2615000"/>
                  <a:gd name="connsiteY117" fmla="*/ 127344 h 5509858"/>
                  <a:gd name="connsiteX118" fmla="*/ 2554289 w 2615000"/>
                  <a:gd name="connsiteY118" fmla="*/ 155479 h 5509858"/>
                  <a:gd name="connsiteX119" fmla="*/ 2572058 w 2615000"/>
                  <a:gd name="connsiteY119" fmla="*/ 182132 h 5509858"/>
                  <a:gd name="connsiteX120" fmla="*/ 2586866 w 2615000"/>
                  <a:gd name="connsiteY120" fmla="*/ 214708 h 5509858"/>
                  <a:gd name="connsiteX121" fmla="*/ 2600192 w 2615000"/>
                  <a:gd name="connsiteY121" fmla="*/ 244323 h 5509858"/>
                  <a:gd name="connsiteX122" fmla="*/ 2607596 w 2615000"/>
                  <a:gd name="connsiteY122" fmla="*/ 279861 h 5509858"/>
                  <a:gd name="connsiteX123" fmla="*/ 2612038 w 2615000"/>
                  <a:gd name="connsiteY123" fmla="*/ 313918 h 5509858"/>
                  <a:gd name="connsiteX124" fmla="*/ 2615000 w 2615000"/>
                  <a:gd name="connsiteY124" fmla="*/ 349456 h 5509858"/>
                  <a:gd name="connsiteX125" fmla="*/ 2615000 w 2615000"/>
                  <a:gd name="connsiteY125" fmla="*/ 5161883 h 5509858"/>
                  <a:gd name="connsiteX126" fmla="*/ 2612038 w 2615000"/>
                  <a:gd name="connsiteY126" fmla="*/ 5195940 h 5509858"/>
                  <a:gd name="connsiteX127" fmla="*/ 2607596 w 2615000"/>
                  <a:gd name="connsiteY127" fmla="*/ 5231478 h 5509858"/>
                  <a:gd name="connsiteX128" fmla="*/ 2600192 w 2615000"/>
                  <a:gd name="connsiteY128" fmla="*/ 5264054 h 5509858"/>
                  <a:gd name="connsiteX129" fmla="*/ 2586866 w 2615000"/>
                  <a:gd name="connsiteY129" fmla="*/ 5296631 h 5509858"/>
                  <a:gd name="connsiteX130" fmla="*/ 2572058 w 2615000"/>
                  <a:gd name="connsiteY130" fmla="*/ 5329207 h 5509858"/>
                  <a:gd name="connsiteX131" fmla="*/ 2554289 w 2615000"/>
                  <a:gd name="connsiteY131" fmla="*/ 5355861 h 5509858"/>
                  <a:gd name="connsiteX132" fmla="*/ 2535040 w 2615000"/>
                  <a:gd name="connsiteY132" fmla="*/ 5383995 h 5509858"/>
                  <a:gd name="connsiteX133" fmla="*/ 2512828 w 2615000"/>
                  <a:gd name="connsiteY133" fmla="*/ 5407687 h 5509858"/>
                  <a:gd name="connsiteX134" fmla="*/ 2487656 w 2615000"/>
                  <a:gd name="connsiteY134" fmla="*/ 5431379 h 5509858"/>
                  <a:gd name="connsiteX135" fmla="*/ 2461002 w 2615000"/>
                  <a:gd name="connsiteY135" fmla="*/ 5450628 h 5509858"/>
                  <a:gd name="connsiteX136" fmla="*/ 2429906 w 2615000"/>
                  <a:gd name="connsiteY136" fmla="*/ 5468397 h 5509858"/>
                  <a:gd name="connsiteX137" fmla="*/ 2400292 w 2615000"/>
                  <a:gd name="connsiteY137" fmla="*/ 5483205 h 5509858"/>
                  <a:gd name="connsiteX138" fmla="*/ 2367715 w 2615000"/>
                  <a:gd name="connsiteY138" fmla="*/ 5495051 h 5509858"/>
                  <a:gd name="connsiteX139" fmla="*/ 2335139 w 2615000"/>
                  <a:gd name="connsiteY139" fmla="*/ 5502455 h 5509858"/>
                  <a:gd name="connsiteX140" fmla="*/ 2301082 w 2615000"/>
                  <a:gd name="connsiteY140" fmla="*/ 5508378 h 5509858"/>
                  <a:gd name="connsiteX141" fmla="*/ 2264063 w 2615000"/>
                  <a:gd name="connsiteY141" fmla="*/ 5509858 h 5509858"/>
                  <a:gd name="connsiteX142" fmla="*/ 350937 w 2615000"/>
                  <a:gd name="connsiteY142" fmla="*/ 5509858 h 5509858"/>
                  <a:gd name="connsiteX143" fmla="*/ 315399 w 2615000"/>
                  <a:gd name="connsiteY143" fmla="*/ 5508378 h 5509858"/>
                  <a:gd name="connsiteX144" fmla="*/ 281342 w 2615000"/>
                  <a:gd name="connsiteY144" fmla="*/ 5502455 h 5509858"/>
                  <a:gd name="connsiteX145" fmla="*/ 245804 w 2615000"/>
                  <a:gd name="connsiteY145" fmla="*/ 5495051 h 5509858"/>
                  <a:gd name="connsiteX146" fmla="*/ 213228 w 2615000"/>
                  <a:gd name="connsiteY146" fmla="*/ 5483205 h 5509858"/>
                  <a:gd name="connsiteX147" fmla="*/ 183613 w 2615000"/>
                  <a:gd name="connsiteY147" fmla="*/ 5468397 h 5509858"/>
                  <a:gd name="connsiteX148" fmla="*/ 153998 w 2615000"/>
                  <a:gd name="connsiteY148" fmla="*/ 5450628 h 5509858"/>
                  <a:gd name="connsiteX149" fmla="*/ 128825 w 2615000"/>
                  <a:gd name="connsiteY149" fmla="*/ 5431379 h 5509858"/>
                  <a:gd name="connsiteX150" fmla="*/ 103653 w 2615000"/>
                  <a:gd name="connsiteY150" fmla="*/ 5407687 h 5509858"/>
                  <a:gd name="connsiteX151" fmla="*/ 78480 w 2615000"/>
                  <a:gd name="connsiteY151" fmla="*/ 5383995 h 5509858"/>
                  <a:gd name="connsiteX152" fmla="*/ 59230 w 2615000"/>
                  <a:gd name="connsiteY152" fmla="*/ 5355861 h 5509858"/>
                  <a:gd name="connsiteX153" fmla="*/ 41461 w 2615000"/>
                  <a:gd name="connsiteY153" fmla="*/ 5329207 h 5509858"/>
                  <a:gd name="connsiteX154" fmla="*/ 26654 w 2615000"/>
                  <a:gd name="connsiteY154" fmla="*/ 5296631 h 5509858"/>
                  <a:gd name="connsiteX155" fmla="*/ 16288 w 2615000"/>
                  <a:gd name="connsiteY155" fmla="*/ 5264054 h 5509858"/>
                  <a:gd name="connsiteX156" fmla="*/ 7404 w 2615000"/>
                  <a:gd name="connsiteY156" fmla="*/ 5231478 h 5509858"/>
                  <a:gd name="connsiteX157" fmla="*/ 1481 w 2615000"/>
                  <a:gd name="connsiteY157" fmla="*/ 5195940 h 5509858"/>
                  <a:gd name="connsiteX158" fmla="*/ 0 w 2615000"/>
                  <a:gd name="connsiteY158" fmla="*/ 5161883 h 5509858"/>
                  <a:gd name="connsiteX159" fmla="*/ 0 w 2615000"/>
                  <a:gd name="connsiteY159" fmla="*/ 349456 h 5509858"/>
                  <a:gd name="connsiteX160" fmla="*/ 1481 w 2615000"/>
                  <a:gd name="connsiteY160" fmla="*/ 313918 h 5509858"/>
                  <a:gd name="connsiteX161" fmla="*/ 7404 w 2615000"/>
                  <a:gd name="connsiteY161" fmla="*/ 279861 h 5509858"/>
                  <a:gd name="connsiteX162" fmla="*/ 16288 w 2615000"/>
                  <a:gd name="connsiteY162" fmla="*/ 244323 h 5509858"/>
                  <a:gd name="connsiteX163" fmla="*/ 26654 w 2615000"/>
                  <a:gd name="connsiteY163" fmla="*/ 214708 h 5509858"/>
                  <a:gd name="connsiteX164" fmla="*/ 41461 w 2615000"/>
                  <a:gd name="connsiteY164" fmla="*/ 182132 h 5509858"/>
                  <a:gd name="connsiteX165" fmla="*/ 59230 w 2615000"/>
                  <a:gd name="connsiteY165" fmla="*/ 155479 h 5509858"/>
                  <a:gd name="connsiteX166" fmla="*/ 78480 w 2615000"/>
                  <a:gd name="connsiteY166" fmla="*/ 127344 h 5509858"/>
                  <a:gd name="connsiteX167" fmla="*/ 103653 w 2615000"/>
                  <a:gd name="connsiteY167" fmla="*/ 102172 h 5509858"/>
                  <a:gd name="connsiteX168" fmla="*/ 128825 w 2615000"/>
                  <a:gd name="connsiteY168" fmla="*/ 79960 h 5509858"/>
                  <a:gd name="connsiteX169" fmla="*/ 153998 w 2615000"/>
                  <a:gd name="connsiteY169" fmla="*/ 60711 h 5509858"/>
                  <a:gd name="connsiteX170" fmla="*/ 183613 w 2615000"/>
                  <a:gd name="connsiteY170" fmla="*/ 42942 h 5509858"/>
                  <a:gd name="connsiteX171" fmla="*/ 213228 w 2615000"/>
                  <a:gd name="connsiteY171" fmla="*/ 28134 h 5509858"/>
                  <a:gd name="connsiteX172" fmla="*/ 245804 w 2615000"/>
                  <a:gd name="connsiteY172" fmla="*/ 14808 h 5509858"/>
                  <a:gd name="connsiteX173" fmla="*/ 281342 w 2615000"/>
                  <a:gd name="connsiteY173" fmla="*/ 5923 h 55098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Lst>
                <a:rect l="l" t="t" r="r" b="b"/>
                <a:pathLst>
                  <a:path w="2615000" h="5509858">
                    <a:moveTo>
                      <a:pt x="310957" y="39981"/>
                    </a:moveTo>
                    <a:lnTo>
                      <a:pt x="282822" y="45904"/>
                    </a:lnTo>
                    <a:lnTo>
                      <a:pt x="256169" y="53308"/>
                    </a:lnTo>
                    <a:lnTo>
                      <a:pt x="228035" y="62192"/>
                    </a:lnTo>
                    <a:lnTo>
                      <a:pt x="202862" y="75519"/>
                    </a:lnTo>
                    <a:lnTo>
                      <a:pt x="179170" y="90327"/>
                    </a:lnTo>
                    <a:lnTo>
                      <a:pt x="156959" y="105134"/>
                    </a:lnTo>
                    <a:lnTo>
                      <a:pt x="136228" y="124384"/>
                    </a:lnTo>
                    <a:lnTo>
                      <a:pt x="116979" y="145114"/>
                    </a:lnTo>
                    <a:lnTo>
                      <a:pt x="99210" y="167325"/>
                    </a:lnTo>
                    <a:lnTo>
                      <a:pt x="85883" y="192498"/>
                    </a:lnTo>
                    <a:lnTo>
                      <a:pt x="74037" y="217671"/>
                    </a:lnTo>
                    <a:lnTo>
                      <a:pt x="63672" y="244324"/>
                    </a:lnTo>
                    <a:lnTo>
                      <a:pt x="56268" y="272458"/>
                    </a:lnTo>
                    <a:lnTo>
                      <a:pt x="51826" y="302073"/>
                    </a:lnTo>
                    <a:lnTo>
                      <a:pt x="48864" y="331688"/>
                    </a:lnTo>
                    <a:lnTo>
                      <a:pt x="48864" y="5179653"/>
                    </a:lnTo>
                    <a:lnTo>
                      <a:pt x="51826" y="5209268"/>
                    </a:lnTo>
                    <a:lnTo>
                      <a:pt x="56268" y="5238883"/>
                    </a:lnTo>
                    <a:lnTo>
                      <a:pt x="63672" y="5267017"/>
                    </a:lnTo>
                    <a:lnTo>
                      <a:pt x="74037" y="5293670"/>
                    </a:lnTo>
                    <a:lnTo>
                      <a:pt x="85883" y="5318843"/>
                    </a:lnTo>
                    <a:lnTo>
                      <a:pt x="99210" y="5341054"/>
                    </a:lnTo>
                    <a:lnTo>
                      <a:pt x="116979" y="5363265"/>
                    </a:lnTo>
                    <a:lnTo>
                      <a:pt x="136228" y="5385477"/>
                    </a:lnTo>
                    <a:lnTo>
                      <a:pt x="156959" y="5403246"/>
                    </a:lnTo>
                    <a:lnTo>
                      <a:pt x="179170" y="5421015"/>
                    </a:lnTo>
                    <a:lnTo>
                      <a:pt x="202862" y="5435822"/>
                    </a:lnTo>
                    <a:lnTo>
                      <a:pt x="228035" y="5447668"/>
                    </a:lnTo>
                    <a:lnTo>
                      <a:pt x="256169" y="5458033"/>
                    </a:lnTo>
                    <a:lnTo>
                      <a:pt x="282822" y="5465437"/>
                    </a:lnTo>
                    <a:lnTo>
                      <a:pt x="310957" y="5468399"/>
                    </a:lnTo>
                    <a:lnTo>
                      <a:pt x="340571" y="5469879"/>
                    </a:lnTo>
                    <a:lnTo>
                      <a:pt x="2272947" y="5469879"/>
                    </a:lnTo>
                    <a:lnTo>
                      <a:pt x="2304042" y="5468399"/>
                    </a:lnTo>
                    <a:lnTo>
                      <a:pt x="2330696" y="5465437"/>
                    </a:lnTo>
                    <a:lnTo>
                      <a:pt x="2360311" y="5458033"/>
                    </a:lnTo>
                    <a:lnTo>
                      <a:pt x="2385484" y="5447668"/>
                    </a:lnTo>
                    <a:lnTo>
                      <a:pt x="2413618" y="5435822"/>
                    </a:lnTo>
                    <a:lnTo>
                      <a:pt x="2435829" y="5421015"/>
                    </a:lnTo>
                    <a:lnTo>
                      <a:pt x="2458040" y="5403246"/>
                    </a:lnTo>
                    <a:lnTo>
                      <a:pt x="2480252" y="5385477"/>
                    </a:lnTo>
                    <a:lnTo>
                      <a:pt x="2498020" y="5363265"/>
                    </a:lnTo>
                    <a:lnTo>
                      <a:pt x="2515789" y="5341054"/>
                    </a:lnTo>
                    <a:lnTo>
                      <a:pt x="2530597" y="5318843"/>
                    </a:lnTo>
                    <a:lnTo>
                      <a:pt x="2542443" y="5293670"/>
                    </a:lnTo>
                    <a:lnTo>
                      <a:pt x="2552808" y="5267017"/>
                    </a:lnTo>
                    <a:lnTo>
                      <a:pt x="2557250" y="5238883"/>
                    </a:lnTo>
                    <a:lnTo>
                      <a:pt x="2561692" y="5209268"/>
                    </a:lnTo>
                    <a:lnTo>
                      <a:pt x="2564654" y="5179653"/>
                    </a:lnTo>
                    <a:lnTo>
                      <a:pt x="2564654" y="331688"/>
                    </a:lnTo>
                    <a:lnTo>
                      <a:pt x="2561692" y="302073"/>
                    </a:lnTo>
                    <a:lnTo>
                      <a:pt x="2557250" y="272458"/>
                    </a:lnTo>
                    <a:lnTo>
                      <a:pt x="2552808" y="244324"/>
                    </a:lnTo>
                    <a:lnTo>
                      <a:pt x="2542443" y="217671"/>
                    </a:lnTo>
                    <a:lnTo>
                      <a:pt x="2530597" y="192498"/>
                    </a:lnTo>
                    <a:lnTo>
                      <a:pt x="2515789" y="167325"/>
                    </a:lnTo>
                    <a:lnTo>
                      <a:pt x="2498020" y="145114"/>
                    </a:lnTo>
                    <a:lnTo>
                      <a:pt x="2480252" y="124384"/>
                    </a:lnTo>
                    <a:lnTo>
                      <a:pt x="2458040" y="105134"/>
                    </a:lnTo>
                    <a:lnTo>
                      <a:pt x="2435829" y="90327"/>
                    </a:lnTo>
                    <a:lnTo>
                      <a:pt x="2413618" y="75519"/>
                    </a:lnTo>
                    <a:lnTo>
                      <a:pt x="2385484" y="62192"/>
                    </a:lnTo>
                    <a:lnTo>
                      <a:pt x="2360311" y="53308"/>
                    </a:lnTo>
                    <a:lnTo>
                      <a:pt x="2330696" y="45904"/>
                    </a:lnTo>
                    <a:lnTo>
                      <a:pt x="2304042" y="39981"/>
                    </a:lnTo>
                    <a:lnTo>
                      <a:pt x="2272947" y="39981"/>
                    </a:lnTo>
                    <a:lnTo>
                      <a:pt x="2061200" y="39981"/>
                    </a:lnTo>
                    <a:lnTo>
                      <a:pt x="2049354" y="39981"/>
                    </a:lnTo>
                    <a:lnTo>
                      <a:pt x="2038989" y="42943"/>
                    </a:lnTo>
                    <a:lnTo>
                      <a:pt x="2028623" y="47385"/>
                    </a:lnTo>
                    <a:lnTo>
                      <a:pt x="2021220" y="54789"/>
                    </a:lnTo>
                    <a:lnTo>
                      <a:pt x="2013816" y="62192"/>
                    </a:lnTo>
                    <a:lnTo>
                      <a:pt x="2009374" y="72558"/>
                    </a:lnTo>
                    <a:lnTo>
                      <a:pt x="2006412" y="82923"/>
                    </a:lnTo>
                    <a:lnTo>
                      <a:pt x="2006412" y="94769"/>
                    </a:lnTo>
                    <a:lnTo>
                      <a:pt x="2004932" y="109576"/>
                    </a:lnTo>
                    <a:lnTo>
                      <a:pt x="2004932" y="124384"/>
                    </a:lnTo>
                    <a:lnTo>
                      <a:pt x="1994566" y="152518"/>
                    </a:lnTo>
                    <a:lnTo>
                      <a:pt x="1982720" y="177691"/>
                    </a:lnTo>
                    <a:lnTo>
                      <a:pt x="1961990" y="199902"/>
                    </a:lnTo>
                    <a:lnTo>
                      <a:pt x="1939778" y="217671"/>
                    </a:lnTo>
                    <a:lnTo>
                      <a:pt x="1914606" y="232478"/>
                    </a:lnTo>
                    <a:lnTo>
                      <a:pt x="1887952" y="239882"/>
                    </a:lnTo>
                    <a:lnTo>
                      <a:pt x="1873145" y="241363"/>
                    </a:lnTo>
                    <a:lnTo>
                      <a:pt x="1856857" y="241363"/>
                    </a:lnTo>
                    <a:lnTo>
                      <a:pt x="756662" y="241363"/>
                    </a:lnTo>
                    <a:lnTo>
                      <a:pt x="741854" y="241363"/>
                    </a:lnTo>
                    <a:lnTo>
                      <a:pt x="727047" y="239882"/>
                    </a:lnTo>
                    <a:lnTo>
                      <a:pt x="698912" y="232478"/>
                    </a:lnTo>
                    <a:lnTo>
                      <a:pt x="673740" y="217671"/>
                    </a:lnTo>
                    <a:lnTo>
                      <a:pt x="651528" y="199902"/>
                    </a:lnTo>
                    <a:lnTo>
                      <a:pt x="633759" y="177691"/>
                    </a:lnTo>
                    <a:lnTo>
                      <a:pt x="618952" y="152518"/>
                    </a:lnTo>
                    <a:lnTo>
                      <a:pt x="611548" y="124384"/>
                    </a:lnTo>
                    <a:lnTo>
                      <a:pt x="610068" y="109576"/>
                    </a:lnTo>
                    <a:lnTo>
                      <a:pt x="610068" y="94769"/>
                    </a:lnTo>
                    <a:lnTo>
                      <a:pt x="607106" y="82923"/>
                    </a:lnTo>
                    <a:lnTo>
                      <a:pt x="604145" y="72558"/>
                    </a:lnTo>
                    <a:lnTo>
                      <a:pt x="599702" y="62192"/>
                    </a:lnTo>
                    <a:lnTo>
                      <a:pt x="592299" y="54789"/>
                    </a:lnTo>
                    <a:lnTo>
                      <a:pt x="584895" y="47385"/>
                    </a:lnTo>
                    <a:lnTo>
                      <a:pt x="574530" y="42943"/>
                    </a:lnTo>
                    <a:lnTo>
                      <a:pt x="564164" y="39981"/>
                    </a:lnTo>
                    <a:lnTo>
                      <a:pt x="555280" y="39981"/>
                    </a:lnTo>
                    <a:lnTo>
                      <a:pt x="340571" y="39981"/>
                    </a:lnTo>
                    <a:close/>
                    <a:moveTo>
                      <a:pt x="315399" y="0"/>
                    </a:moveTo>
                    <a:lnTo>
                      <a:pt x="350937" y="0"/>
                    </a:lnTo>
                    <a:lnTo>
                      <a:pt x="2264063" y="0"/>
                    </a:lnTo>
                    <a:lnTo>
                      <a:pt x="2301082" y="0"/>
                    </a:lnTo>
                    <a:lnTo>
                      <a:pt x="2335139" y="5923"/>
                    </a:lnTo>
                    <a:lnTo>
                      <a:pt x="2367715" y="14808"/>
                    </a:lnTo>
                    <a:lnTo>
                      <a:pt x="2400292" y="28134"/>
                    </a:lnTo>
                    <a:lnTo>
                      <a:pt x="2429906" y="42942"/>
                    </a:lnTo>
                    <a:lnTo>
                      <a:pt x="2461002" y="60711"/>
                    </a:lnTo>
                    <a:lnTo>
                      <a:pt x="2487656" y="79960"/>
                    </a:lnTo>
                    <a:lnTo>
                      <a:pt x="2512828" y="102172"/>
                    </a:lnTo>
                    <a:lnTo>
                      <a:pt x="2535040" y="127344"/>
                    </a:lnTo>
                    <a:lnTo>
                      <a:pt x="2554289" y="155479"/>
                    </a:lnTo>
                    <a:lnTo>
                      <a:pt x="2572058" y="182132"/>
                    </a:lnTo>
                    <a:lnTo>
                      <a:pt x="2586866" y="214708"/>
                    </a:lnTo>
                    <a:lnTo>
                      <a:pt x="2600192" y="244323"/>
                    </a:lnTo>
                    <a:lnTo>
                      <a:pt x="2607596" y="279861"/>
                    </a:lnTo>
                    <a:lnTo>
                      <a:pt x="2612038" y="313918"/>
                    </a:lnTo>
                    <a:lnTo>
                      <a:pt x="2615000" y="349456"/>
                    </a:lnTo>
                    <a:lnTo>
                      <a:pt x="2615000" y="5161883"/>
                    </a:lnTo>
                    <a:lnTo>
                      <a:pt x="2612038" y="5195940"/>
                    </a:lnTo>
                    <a:lnTo>
                      <a:pt x="2607596" y="5231478"/>
                    </a:lnTo>
                    <a:lnTo>
                      <a:pt x="2600192" y="5264054"/>
                    </a:lnTo>
                    <a:lnTo>
                      <a:pt x="2586866" y="5296631"/>
                    </a:lnTo>
                    <a:lnTo>
                      <a:pt x="2572058" y="5329207"/>
                    </a:lnTo>
                    <a:lnTo>
                      <a:pt x="2554289" y="5355861"/>
                    </a:lnTo>
                    <a:lnTo>
                      <a:pt x="2535040" y="5383995"/>
                    </a:lnTo>
                    <a:lnTo>
                      <a:pt x="2512828" y="5407687"/>
                    </a:lnTo>
                    <a:lnTo>
                      <a:pt x="2487656" y="5431379"/>
                    </a:lnTo>
                    <a:lnTo>
                      <a:pt x="2461002" y="5450628"/>
                    </a:lnTo>
                    <a:lnTo>
                      <a:pt x="2429906" y="5468397"/>
                    </a:lnTo>
                    <a:lnTo>
                      <a:pt x="2400292" y="5483205"/>
                    </a:lnTo>
                    <a:lnTo>
                      <a:pt x="2367715" y="5495051"/>
                    </a:lnTo>
                    <a:lnTo>
                      <a:pt x="2335139" y="5502455"/>
                    </a:lnTo>
                    <a:lnTo>
                      <a:pt x="2301082" y="5508378"/>
                    </a:lnTo>
                    <a:lnTo>
                      <a:pt x="2264063" y="5509858"/>
                    </a:lnTo>
                    <a:lnTo>
                      <a:pt x="350937" y="5509858"/>
                    </a:lnTo>
                    <a:lnTo>
                      <a:pt x="315399" y="5508378"/>
                    </a:lnTo>
                    <a:lnTo>
                      <a:pt x="281342" y="5502455"/>
                    </a:lnTo>
                    <a:lnTo>
                      <a:pt x="245804" y="5495051"/>
                    </a:lnTo>
                    <a:lnTo>
                      <a:pt x="213228" y="5483205"/>
                    </a:lnTo>
                    <a:lnTo>
                      <a:pt x="183613" y="5468397"/>
                    </a:lnTo>
                    <a:lnTo>
                      <a:pt x="153998" y="5450628"/>
                    </a:lnTo>
                    <a:lnTo>
                      <a:pt x="128825" y="5431379"/>
                    </a:lnTo>
                    <a:lnTo>
                      <a:pt x="103653" y="5407687"/>
                    </a:lnTo>
                    <a:lnTo>
                      <a:pt x="78480" y="5383995"/>
                    </a:lnTo>
                    <a:lnTo>
                      <a:pt x="59230" y="5355861"/>
                    </a:lnTo>
                    <a:lnTo>
                      <a:pt x="41461" y="5329207"/>
                    </a:lnTo>
                    <a:lnTo>
                      <a:pt x="26654" y="5296631"/>
                    </a:lnTo>
                    <a:lnTo>
                      <a:pt x="16288" y="5264054"/>
                    </a:lnTo>
                    <a:lnTo>
                      <a:pt x="7404" y="5231478"/>
                    </a:lnTo>
                    <a:lnTo>
                      <a:pt x="1481" y="5195940"/>
                    </a:lnTo>
                    <a:lnTo>
                      <a:pt x="0" y="5161883"/>
                    </a:lnTo>
                    <a:lnTo>
                      <a:pt x="0" y="349456"/>
                    </a:lnTo>
                    <a:lnTo>
                      <a:pt x="1481" y="313918"/>
                    </a:lnTo>
                    <a:lnTo>
                      <a:pt x="7404" y="279861"/>
                    </a:lnTo>
                    <a:lnTo>
                      <a:pt x="16288" y="244323"/>
                    </a:lnTo>
                    <a:lnTo>
                      <a:pt x="26654" y="214708"/>
                    </a:lnTo>
                    <a:lnTo>
                      <a:pt x="41461" y="182132"/>
                    </a:lnTo>
                    <a:lnTo>
                      <a:pt x="59230" y="155479"/>
                    </a:lnTo>
                    <a:lnTo>
                      <a:pt x="78480" y="127344"/>
                    </a:lnTo>
                    <a:lnTo>
                      <a:pt x="103653" y="102172"/>
                    </a:lnTo>
                    <a:lnTo>
                      <a:pt x="128825" y="79960"/>
                    </a:lnTo>
                    <a:lnTo>
                      <a:pt x="153998" y="60711"/>
                    </a:lnTo>
                    <a:lnTo>
                      <a:pt x="183613" y="42942"/>
                    </a:lnTo>
                    <a:lnTo>
                      <a:pt x="213228" y="28134"/>
                    </a:lnTo>
                    <a:lnTo>
                      <a:pt x="245804" y="14808"/>
                    </a:lnTo>
                    <a:lnTo>
                      <a:pt x="281342" y="592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noAutofit/>
              </a:bodyPr>
              <a:lstStyle/>
              <a:p>
                <a:endParaRPr lang="en-US"/>
              </a:p>
            </p:txBody>
          </p:sp>
          <p:sp>
            <p:nvSpPr>
              <p:cNvPr id="77" name="Freeform 19">
                <a:extLst>
                  <a:ext uri="{FF2B5EF4-FFF2-40B4-BE49-F238E27FC236}">
                    <a16:creationId xmlns:a16="http://schemas.microsoft.com/office/drawing/2014/main" id="{95E4D264-704A-45DF-BF20-F25194B80F2C}"/>
                  </a:ext>
                </a:extLst>
              </p:cNvPr>
              <p:cNvSpPr>
                <a:spLocks/>
              </p:cNvSpPr>
              <p:nvPr/>
            </p:nvSpPr>
            <p:spPr bwMode="auto">
              <a:xfrm>
                <a:off x="8086696" y="764397"/>
                <a:ext cx="347976" cy="37019"/>
              </a:xfrm>
              <a:custGeom>
                <a:avLst/>
                <a:gdLst>
                  <a:gd name="T0" fmla="*/ 222 w 235"/>
                  <a:gd name="T1" fmla="*/ 25 h 25"/>
                  <a:gd name="T2" fmla="*/ 11 w 235"/>
                  <a:gd name="T3" fmla="*/ 25 h 25"/>
                  <a:gd name="T4" fmla="*/ 11 w 235"/>
                  <a:gd name="T5" fmla="*/ 25 h 25"/>
                  <a:gd name="T6" fmla="*/ 8 w 235"/>
                  <a:gd name="T7" fmla="*/ 23 h 25"/>
                  <a:gd name="T8" fmla="*/ 3 w 235"/>
                  <a:gd name="T9" fmla="*/ 22 h 25"/>
                  <a:gd name="T10" fmla="*/ 1 w 235"/>
                  <a:gd name="T11" fmla="*/ 17 h 25"/>
                  <a:gd name="T12" fmla="*/ 0 w 235"/>
                  <a:gd name="T13" fmla="*/ 12 h 25"/>
                  <a:gd name="T14" fmla="*/ 0 w 235"/>
                  <a:gd name="T15" fmla="*/ 12 h 25"/>
                  <a:gd name="T16" fmla="*/ 0 w 235"/>
                  <a:gd name="T17" fmla="*/ 12 h 25"/>
                  <a:gd name="T18" fmla="*/ 1 w 235"/>
                  <a:gd name="T19" fmla="*/ 8 h 25"/>
                  <a:gd name="T20" fmla="*/ 3 w 235"/>
                  <a:gd name="T21" fmla="*/ 3 h 25"/>
                  <a:gd name="T22" fmla="*/ 8 w 235"/>
                  <a:gd name="T23" fmla="*/ 2 h 25"/>
                  <a:gd name="T24" fmla="*/ 11 w 235"/>
                  <a:gd name="T25" fmla="*/ 0 h 25"/>
                  <a:gd name="T26" fmla="*/ 222 w 235"/>
                  <a:gd name="T27" fmla="*/ 0 h 25"/>
                  <a:gd name="T28" fmla="*/ 222 w 235"/>
                  <a:gd name="T29" fmla="*/ 0 h 25"/>
                  <a:gd name="T30" fmla="*/ 227 w 235"/>
                  <a:gd name="T31" fmla="*/ 2 h 25"/>
                  <a:gd name="T32" fmla="*/ 232 w 235"/>
                  <a:gd name="T33" fmla="*/ 3 h 25"/>
                  <a:gd name="T34" fmla="*/ 234 w 235"/>
                  <a:gd name="T35" fmla="*/ 8 h 25"/>
                  <a:gd name="T36" fmla="*/ 235 w 235"/>
                  <a:gd name="T37" fmla="*/ 12 h 25"/>
                  <a:gd name="T38" fmla="*/ 235 w 235"/>
                  <a:gd name="T39" fmla="*/ 12 h 25"/>
                  <a:gd name="T40" fmla="*/ 235 w 235"/>
                  <a:gd name="T41" fmla="*/ 12 h 25"/>
                  <a:gd name="T42" fmla="*/ 234 w 235"/>
                  <a:gd name="T43" fmla="*/ 17 h 25"/>
                  <a:gd name="T44" fmla="*/ 232 w 235"/>
                  <a:gd name="T45" fmla="*/ 22 h 25"/>
                  <a:gd name="T46" fmla="*/ 227 w 235"/>
                  <a:gd name="T47" fmla="*/ 23 h 25"/>
                  <a:gd name="T48" fmla="*/ 222 w 235"/>
                  <a:gd name="T49" fmla="*/ 25 h 25"/>
                  <a:gd name="T50" fmla="*/ 222 w 235"/>
                  <a:gd name="T51" fmla="*/ 25 h 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235" h="25">
                    <a:moveTo>
                      <a:pt x="222" y="25"/>
                    </a:moveTo>
                    <a:lnTo>
                      <a:pt x="11" y="25"/>
                    </a:lnTo>
                    <a:lnTo>
                      <a:pt x="11" y="25"/>
                    </a:lnTo>
                    <a:lnTo>
                      <a:pt x="8" y="23"/>
                    </a:lnTo>
                    <a:lnTo>
                      <a:pt x="3" y="22"/>
                    </a:lnTo>
                    <a:lnTo>
                      <a:pt x="1" y="17"/>
                    </a:lnTo>
                    <a:lnTo>
                      <a:pt x="0" y="12"/>
                    </a:lnTo>
                    <a:lnTo>
                      <a:pt x="0" y="12"/>
                    </a:lnTo>
                    <a:lnTo>
                      <a:pt x="0" y="12"/>
                    </a:lnTo>
                    <a:lnTo>
                      <a:pt x="1" y="8"/>
                    </a:lnTo>
                    <a:lnTo>
                      <a:pt x="3" y="3"/>
                    </a:lnTo>
                    <a:lnTo>
                      <a:pt x="8" y="2"/>
                    </a:lnTo>
                    <a:lnTo>
                      <a:pt x="11" y="0"/>
                    </a:lnTo>
                    <a:lnTo>
                      <a:pt x="222" y="0"/>
                    </a:lnTo>
                    <a:lnTo>
                      <a:pt x="222" y="0"/>
                    </a:lnTo>
                    <a:lnTo>
                      <a:pt x="227" y="2"/>
                    </a:lnTo>
                    <a:lnTo>
                      <a:pt x="232" y="3"/>
                    </a:lnTo>
                    <a:lnTo>
                      <a:pt x="234" y="8"/>
                    </a:lnTo>
                    <a:lnTo>
                      <a:pt x="235" y="12"/>
                    </a:lnTo>
                    <a:lnTo>
                      <a:pt x="235" y="12"/>
                    </a:lnTo>
                    <a:lnTo>
                      <a:pt x="235" y="12"/>
                    </a:lnTo>
                    <a:lnTo>
                      <a:pt x="234" y="17"/>
                    </a:lnTo>
                    <a:lnTo>
                      <a:pt x="232" y="22"/>
                    </a:lnTo>
                    <a:lnTo>
                      <a:pt x="227" y="23"/>
                    </a:lnTo>
                    <a:lnTo>
                      <a:pt x="222" y="25"/>
                    </a:lnTo>
                    <a:lnTo>
                      <a:pt x="222" y="25"/>
                    </a:lnTo>
                    <a:close/>
                  </a:path>
                </a:pathLst>
              </a:custGeom>
              <a:solidFill>
                <a:srgbClr val="17101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8" name="Freeform 20">
                <a:extLst>
                  <a:ext uri="{FF2B5EF4-FFF2-40B4-BE49-F238E27FC236}">
                    <a16:creationId xmlns:a16="http://schemas.microsoft.com/office/drawing/2014/main" id="{171A850B-2A1A-45E8-A8FB-A3B7ABFC4291}"/>
                  </a:ext>
                </a:extLst>
              </p:cNvPr>
              <p:cNvSpPr>
                <a:spLocks/>
              </p:cNvSpPr>
              <p:nvPr/>
            </p:nvSpPr>
            <p:spPr bwMode="auto">
              <a:xfrm>
                <a:off x="8517594" y="742185"/>
                <a:ext cx="81442" cy="81442"/>
              </a:xfrm>
              <a:custGeom>
                <a:avLst/>
                <a:gdLst>
                  <a:gd name="T0" fmla="*/ 55 w 55"/>
                  <a:gd name="T1" fmla="*/ 27 h 55"/>
                  <a:gd name="T2" fmla="*/ 55 w 55"/>
                  <a:gd name="T3" fmla="*/ 27 h 55"/>
                  <a:gd name="T4" fmla="*/ 54 w 55"/>
                  <a:gd name="T5" fmla="*/ 33 h 55"/>
                  <a:gd name="T6" fmla="*/ 52 w 55"/>
                  <a:gd name="T7" fmla="*/ 38 h 55"/>
                  <a:gd name="T8" fmla="*/ 50 w 55"/>
                  <a:gd name="T9" fmla="*/ 42 h 55"/>
                  <a:gd name="T10" fmla="*/ 47 w 55"/>
                  <a:gd name="T11" fmla="*/ 47 h 55"/>
                  <a:gd name="T12" fmla="*/ 42 w 55"/>
                  <a:gd name="T13" fmla="*/ 50 h 55"/>
                  <a:gd name="T14" fmla="*/ 38 w 55"/>
                  <a:gd name="T15" fmla="*/ 52 h 55"/>
                  <a:gd name="T16" fmla="*/ 33 w 55"/>
                  <a:gd name="T17" fmla="*/ 54 h 55"/>
                  <a:gd name="T18" fmla="*/ 27 w 55"/>
                  <a:gd name="T19" fmla="*/ 55 h 55"/>
                  <a:gd name="T20" fmla="*/ 27 w 55"/>
                  <a:gd name="T21" fmla="*/ 55 h 55"/>
                  <a:gd name="T22" fmla="*/ 22 w 55"/>
                  <a:gd name="T23" fmla="*/ 54 h 55"/>
                  <a:gd name="T24" fmla="*/ 17 w 55"/>
                  <a:gd name="T25" fmla="*/ 52 h 55"/>
                  <a:gd name="T26" fmla="*/ 11 w 55"/>
                  <a:gd name="T27" fmla="*/ 50 h 55"/>
                  <a:gd name="T28" fmla="*/ 8 w 55"/>
                  <a:gd name="T29" fmla="*/ 47 h 55"/>
                  <a:gd name="T30" fmla="*/ 5 w 55"/>
                  <a:gd name="T31" fmla="*/ 42 h 55"/>
                  <a:gd name="T32" fmla="*/ 3 w 55"/>
                  <a:gd name="T33" fmla="*/ 38 h 55"/>
                  <a:gd name="T34" fmla="*/ 1 w 55"/>
                  <a:gd name="T35" fmla="*/ 33 h 55"/>
                  <a:gd name="T36" fmla="*/ 0 w 55"/>
                  <a:gd name="T37" fmla="*/ 27 h 55"/>
                  <a:gd name="T38" fmla="*/ 0 w 55"/>
                  <a:gd name="T39" fmla="*/ 27 h 55"/>
                  <a:gd name="T40" fmla="*/ 1 w 55"/>
                  <a:gd name="T41" fmla="*/ 22 h 55"/>
                  <a:gd name="T42" fmla="*/ 3 w 55"/>
                  <a:gd name="T43" fmla="*/ 17 h 55"/>
                  <a:gd name="T44" fmla="*/ 5 w 55"/>
                  <a:gd name="T45" fmla="*/ 11 h 55"/>
                  <a:gd name="T46" fmla="*/ 8 w 55"/>
                  <a:gd name="T47" fmla="*/ 8 h 55"/>
                  <a:gd name="T48" fmla="*/ 11 w 55"/>
                  <a:gd name="T49" fmla="*/ 5 h 55"/>
                  <a:gd name="T50" fmla="*/ 17 w 55"/>
                  <a:gd name="T51" fmla="*/ 3 h 55"/>
                  <a:gd name="T52" fmla="*/ 22 w 55"/>
                  <a:gd name="T53" fmla="*/ 1 h 55"/>
                  <a:gd name="T54" fmla="*/ 27 w 55"/>
                  <a:gd name="T55" fmla="*/ 0 h 55"/>
                  <a:gd name="T56" fmla="*/ 27 w 55"/>
                  <a:gd name="T57" fmla="*/ 0 h 55"/>
                  <a:gd name="T58" fmla="*/ 33 w 55"/>
                  <a:gd name="T59" fmla="*/ 1 h 55"/>
                  <a:gd name="T60" fmla="*/ 38 w 55"/>
                  <a:gd name="T61" fmla="*/ 3 h 55"/>
                  <a:gd name="T62" fmla="*/ 42 w 55"/>
                  <a:gd name="T63" fmla="*/ 5 h 55"/>
                  <a:gd name="T64" fmla="*/ 47 w 55"/>
                  <a:gd name="T65" fmla="*/ 8 h 55"/>
                  <a:gd name="T66" fmla="*/ 50 w 55"/>
                  <a:gd name="T67" fmla="*/ 11 h 55"/>
                  <a:gd name="T68" fmla="*/ 52 w 55"/>
                  <a:gd name="T69" fmla="*/ 17 h 55"/>
                  <a:gd name="T70" fmla="*/ 54 w 55"/>
                  <a:gd name="T71" fmla="*/ 22 h 55"/>
                  <a:gd name="T72" fmla="*/ 55 w 55"/>
                  <a:gd name="T73" fmla="*/ 27 h 55"/>
                  <a:gd name="T74" fmla="*/ 55 w 55"/>
                  <a:gd name="T75" fmla="*/ 27 h 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55" h="55">
                    <a:moveTo>
                      <a:pt x="55" y="27"/>
                    </a:moveTo>
                    <a:lnTo>
                      <a:pt x="55" y="27"/>
                    </a:lnTo>
                    <a:lnTo>
                      <a:pt x="54" y="33"/>
                    </a:lnTo>
                    <a:lnTo>
                      <a:pt x="52" y="38"/>
                    </a:lnTo>
                    <a:lnTo>
                      <a:pt x="50" y="42"/>
                    </a:lnTo>
                    <a:lnTo>
                      <a:pt x="47" y="47"/>
                    </a:lnTo>
                    <a:lnTo>
                      <a:pt x="42" y="50"/>
                    </a:lnTo>
                    <a:lnTo>
                      <a:pt x="38" y="52"/>
                    </a:lnTo>
                    <a:lnTo>
                      <a:pt x="33" y="54"/>
                    </a:lnTo>
                    <a:lnTo>
                      <a:pt x="27" y="55"/>
                    </a:lnTo>
                    <a:lnTo>
                      <a:pt x="27" y="55"/>
                    </a:lnTo>
                    <a:lnTo>
                      <a:pt x="22" y="54"/>
                    </a:lnTo>
                    <a:lnTo>
                      <a:pt x="17" y="52"/>
                    </a:lnTo>
                    <a:lnTo>
                      <a:pt x="11" y="50"/>
                    </a:lnTo>
                    <a:lnTo>
                      <a:pt x="8" y="47"/>
                    </a:lnTo>
                    <a:lnTo>
                      <a:pt x="5" y="42"/>
                    </a:lnTo>
                    <a:lnTo>
                      <a:pt x="3" y="38"/>
                    </a:lnTo>
                    <a:lnTo>
                      <a:pt x="1" y="33"/>
                    </a:lnTo>
                    <a:lnTo>
                      <a:pt x="0" y="27"/>
                    </a:lnTo>
                    <a:lnTo>
                      <a:pt x="0" y="27"/>
                    </a:lnTo>
                    <a:lnTo>
                      <a:pt x="1" y="22"/>
                    </a:lnTo>
                    <a:lnTo>
                      <a:pt x="3" y="17"/>
                    </a:lnTo>
                    <a:lnTo>
                      <a:pt x="5" y="11"/>
                    </a:lnTo>
                    <a:lnTo>
                      <a:pt x="8" y="8"/>
                    </a:lnTo>
                    <a:lnTo>
                      <a:pt x="11" y="5"/>
                    </a:lnTo>
                    <a:lnTo>
                      <a:pt x="17" y="3"/>
                    </a:lnTo>
                    <a:lnTo>
                      <a:pt x="22" y="1"/>
                    </a:lnTo>
                    <a:lnTo>
                      <a:pt x="27" y="0"/>
                    </a:lnTo>
                    <a:lnTo>
                      <a:pt x="27" y="0"/>
                    </a:lnTo>
                    <a:lnTo>
                      <a:pt x="33" y="1"/>
                    </a:lnTo>
                    <a:lnTo>
                      <a:pt x="38" y="3"/>
                    </a:lnTo>
                    <a:lnTo>
                      <a:pt x="42" y="5"/>
                    </a:lnTo>
                    <a:lnTo>
                      <a:pt x="47" y="8"/>
                    </a:lnTo>
                    <a:lnTo>
                      <a:pt x="50" y="11"/>
                    </a:lnTo>
                    <a:lnTo>
                      <a:pt x="52" y="17"/>
                    </a:lnTo>
                    <a:lnTo>
                      <a:pt x="54" y="22"/>
                    </a:lnTo>
                    <a:lnTo>
                      <a:pt x="55" y="27"/>
                    </a:lnTo>
                    <a:lnTo>
                      <a:pt x="55" y="27"/>
                    </a:lnTo>
                    <a:close/>
                  </a:path>
                </a:pathLst>
              </a:custGeom>
              <a:solidFill>
                <a:srgbClr val="12141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9" name="Freeform 21">
                <a:extLst>
                  <a:ext uri="{FF2B5EF4-FFF2-40B4-BE49-F238E27FC236}">
                    <a16:creationId xmlns:a16="http://schemas.microsoft.com/office/drawing/2014/main" id="{B44DA37F-E90E-46E5-B20A-42B1187C2A6A}"/>
                  </a:ext>
                </a:extLst>
              </p:cNvPr>
              <p:cNvSpPr>
                <a:spLocks/>
              </p:cNvSpPr>
              <p:nvPr/>
            </p:nvSpPr>
            <p:spPr bwMode="auto">
              <a:xfrm>
                <a:off x="8564978" y="761435"/>
                <a:ext cx="26653" cy="29615"/>
              </a:xfrm>
              <a:custGeom>
                <a:avLst/>
                <a:gdLst>
                  <a:gd name="T0" fmla="*/ 18 w 18"/>
                  <a:gd name="T1" fmla="*/ 10 h 20"/>
                  <a:gd name="T2" fmla="*/ 18 w 18"/>
                  <a:gd name="T3" fmla="*/ 10 h 20"/>
                  <a:gd name="T4" fmla="*/ 18 w 18"/>
                  <a:gd name="T5" fmla="*/ 14 h 20"/>
                  <a:gd name="T6" fmla="*/ 16 w 18"/>
                  <a:gd name="T7" fmla="*/ 17 h 20"/>
                  <a:gd name="T8" fmla="*/ 13 w 18"/>
                  <a:gd name="T9" fmla="*/ 19 h 20"/>
                  <a:gd name="T10" fmla="*/ 10 w 18"/>
                  <a:gd name="T11" fmla="*/ 20 h 20"/>
                  <a:gd name="T12" fmla="*/ 10 w 18"/>
                  <a:gd name="T13" fmla="*/ 20 h 20"/>
                  <a:gd name="T14" fmla="*/ 5 w 18"/>
                  <a:gd name="T15" fmla="*/ 19 h 20"/>
                  <a:gd name="T16" fmla="*/ 3 w 18"/>
                  <a:gd name="T17" fmla="*/ 17 h 20"/>
                  <a:gd name="T18" fmla="*/ 0 w 18"/>
                  <a:gd name="T19" fmla="*/ 14 h 20"/>
                  <a:gd name="T20" fmla="*/ 0 w 18"/>
                  <a:gd name="T21" fmla="*/ 10 h 20"/>
                  <a:gd name="T22" fmla="*/ 0 w 18"/>
                  <a:gd name="T23" fmla="*/ 10 h 20"/>
                  <a:gd name="T24" fmla="*/ 0 w 18"/>
                  <a:gd name="T25" fmla="*/ 7 h 20"/>
                  <a:gd name="T26" fmla="*/ 3 w 18"/>
                  <a:gd name="T27" fmla="*/ 4 h 20"/>
                  <a:gd name="T28" fmla="*/ 5 w 18"/>
                  <a:gd name="T29" fmla="*/ 2 h 20"/>
                  <a:gd name="T30" fmla="*/ 10 w 18"/>
                  <a:gd name="T31" fmla="*/ 0 h 20"/>
                  <a:gd name="T32" fmla="*/ 10 w 18"/>
                  <a:gd name="T33" fmla="*/ 0 h 20"/>
                  <a:gd name="T34" fmla="*/ 13 w 18"/>
                  <a:gd name="T35" fmla="*/ 2 h 20"/>
                  <a:gd name="T36" fmla="*/ 16 w 18"/>
                  <a:gd name="T37" fmla="*/ 4 h 20"/>
                  <a:gd name="T38" fmla="*/ 18 w 18"/>
                  <a:gd name="T39" fmla="*/ 7 h 20"/>
                  <a:gd name="T40" fmla="*/ 18 w 18"/>
                  <a:gd name="T41" fmla="*/ 10 h 20"/>
                  <a:gd name="T42" fmla="*/ 18 w 18"/>
                  <a:gd name="T43" fmla="*/ 10 h 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18" h="20">
                    <a:moveTo>
                      <a:pt x="18" y="10"/>
                    </a:moveTo>
                    <a:lnTo>
                      <a:pt x="18" y="10"/>
                    </a:lnTo>
                    <a:lnTo>
                      <a:pt x="18" y="14"/>
                    </a:lnTo>
                    <a:lnTo>
                      <a:pt x="16" y="17"/>
                    </a:lnTo>
                    <a:lnTo>
                      <a:pt x="13" y="19"/>
                    </a:lnTo>
                    <a:lnTo>
                      <a:pt x="10" y="20"/>
                    </a:lnTo>
                    <a:lnTo>
                      <a:pt x="10" y="20"/>
                    </a:lnTo>
                    <a:lnTo>
                      <a:pt x="5" y="19"/>
                    </a:lnTo>
                    <a:lnTo>
                      <a:pt x="3" y="17"/>
                    </a:lnTo>
                    <a:lnTo>
                      <a:pt x="0" y="14"/>
                    </a:lnTo>
                    <a:lnTo>
                      <a:pt x="0" y="10"/>
                    </a:lnTo>
                    <a:lnTo>
                      <a:pt x="0" y="10"/>
                    </a:lnTo>
                    <a:lnTo>
                      <a:pt x="0" y="7"/>
                    </a:lnTo>
                    <a:lnTo>
                      <a:pt x="3" y="4"/>
                    </a:lnTo>
                    <a:lnTo>
                      <a:pt x="5" y="2"/>
                    </a:lnTo>
                    <a:lnTo>
                      <a:pt x="10" y="0"/>
                    </a:lnTo>
                    <a:lnTo>
                      <a:pt x="10" y="0"/>
                    </a:lnTo>
                    <a:lnTo>
                      <a:pt x="13" y="2"/>
                    </a:lnTo>
                    <a:lnTo>
                      <a:pt x="16" y="4"/>
                    </a:lnTo>
                    <a:lnTo>
                      <a:pt x="18" y="7"/>
                    </a:lnTo>
                    <a:lnTo>
                      <a:pt x="18" y="10"/>
                    </a:lnTo>
                    <a:lnTo>
                      <a:pt x="18" y="10"/>
                    </a:lnTo>
                    <a:close/>
                  </a:path>
                </a:pathLst>
              </a:custGeom>
              <a:solidFill>
                <a:srgbClr val="1E27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80" name="Freeform 22">
                <a:extLst>
                  <a:ext uri="{FF2B5EF4-FFF2-40B4-BE49-F238E27FC236}">
                    <a16:creationId xmlns:a16="http://schemas.microsoft.com/office/drawing/2014/main" id="{69D32E33-A2D5-420C-961B-85FB08D5775E}"/>
                  </a:ext>
                </a:extLst>
              </p:cNvPr>
              <p:cNvSpPr>
                <a:spLocks/>
              </p:cNvSpPr>
              <p:nvPr/>
            </p:nvSpPr>
            <p:spPr bwMode="auto">
              <a:xfrm>
                <a:off x="8562017" y="764397"/>
                <a:ext cx="25173" cy="22212"/>
              </a:xfrm>
              <a:custGeom>
                <a:avLst/>
                <a:gdLst>
                  <a:gd name="T0" fmla="*/ 17 w 17"/>
                  <a:gd name="T1" fmla="*/ 8 h 15"/>
                  <a:gd name="T2" fmla="*/ 17 w 17"/>
                  <a:gd name="T3" fmla="*/ 8 h 15"/>
                  <a:gd name="T4" fmla="*/ 17 w 17"/>
                  <a:gd name="T5" fmla="*/ 10 h 15"/>
                  <a:gd name="T6" fmla="*/ 15 w 17"/>
                  <a:gd name="T7" fmla="*/ 13 h 15"/>
                  <a:gd name="T8" fmla="*/ 12 w 17"/>
                  <a:gd name="T9" fmla="*/ 15 h 15"/>
                  <a:gd name="T10" fmla="*/ 8 w 17"/>
                  <a:gd name="T11" fmla="*/ 15 h 15"/>
                  <a:gd name="T12" fmla="*/ 8 w 17"/>
                  <a:gd name="T13" fmla="*/ 15 h 15"/>
                  <a:gd name="T14" fmla="*/ 5 w 17"/>
                  <a:gd name="T15" fmla="*/ 15 h 15"/>
                  <a:gd name="T16" fmla="*/ 3 w 17"/>
                  <a:gd name="T17" fmla="*/ 13 h 15"/>
                  <a:gd name="T18" fmla="*/ 2 w 17"/>
                  <a:gd name="T19" fmla="*/ 10 h 15"/>
                  <a:gd name="T20" fmla="*/ 0 w 17"/>
                  <a:gd name="T21" fmla="*/ 8 h 15"/>
                  <a:gd name="T22" fmla="*/ 0 w 17"/>
                  <a:gd name="T23" fmla="*/ 8 h 15"/>
                  <a:gd name="T24" fmla="*/ 2 w 17"/>
                  <a:gd name="T25" fmla="*/ 5 h 15"/>
                  <a:gd name="T26" fmla="*/ 3 w 17"/>
                  <a:gd name="T27" fmla="*/ 2 h 15"/>
                  <a:gd name="T28" fmla="*/ 5 w 17"/>
                  <a:gd name="T29" fmla="*/ 0 h 15"/>
                  <a:gd name="T30" fmla="*/ 8 w 17"/>
                  <a:gd name="T31" fmla="*/ 0 h 15"/>
                  <a:gd name="T32" fmla="*/ 8 w 17"/>
                  <a:gd name="T33" fmla="*/ 0 h 15"/>
                  <a:gd name="T34" fmla="*/ 12 w 17"/>
                  <a:gd name="T35" fmla="*/ 0 h 15"/>
                  <a:gd name="T36" fmla="*/ 15 w 17"/>
                  <a:gd name="T37" fmla="*/ 2 h 15"/>
                  <a:gd name="T38" fmla="*/ 17 w 17"/>
                  <a:gd name="T39" fmla="*/ 5 h 15"/>
                  <a:gd name="T40" fmla="*/ 17 w 17"/>
                  <a:gd name="T41" fmla="*/ 8 h 15"/>
                  <a:gd name="T42" fmla="*/ 17 w 17"/>
                  <a:gd name="T43" fmla="*/ 8 h 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17" h="15">
                    <a:moveTo>
                      <a:pt x="17" y="8"/>
                    </a:moveTo>
                    <a:lnTo>
                      <a:pt x="17" y="8"/>
                    </a:lnTo>
                    <a:lnTo>
                      <a:pt x="17" y="10"/>
                    </a:lnTo>
                    <a:lnTo>
                      <a:pt x="15" y="13"/>
                    </a:lnTo>
                    <a:lnTo>
                      <a:pt x="12" y="15"/>
                    </a:lnTo>
                    <a:lnTo>
                      <a:pt x="8" y="15"/>
                    </a:lnTo>
                    <a:lnTo>
                      <a:pt x="8" y="15"/>
                    </a:lnTo>
                    <a:lnTo>
                      <a:pt x="5" y="15"/>
                    </a:lnTo>
                    <a:lnTo>
                      <a:pt x="3" y="13"/>
                    </a:lnTo>
                    <a:lnTo>
                      <a:pt x="2" y="10"/>
                    </a:lnTo>
                    <a:lnTo>
                      <a:pt x="0" y="8"/>
                    </a:lnTo>
                    <a:lnTo>
                      <a:pt x="0" y="8"/>
                    </a:lnTo>
                    <a:lnTo>
                      <a:pt x="2" y="5"/>
                    </a:lnTo>
                    <a:lnTo>
                      <a:pt x="3" y="2"/>
                    </a:lnTo>
                    <a:lnTo>
                      <a:pt x="5" y="0"/>
                    </a:lnTo>
                    <a:lnTo>
                      <a:pt x="8" y="0"/>
                    </a:lnTo>
                    <a:lnTo>
                      <a:pt x="8" y="0"/>
                    </a:lnTo>
                    <a:lnTo>
                      <a:pt x="12" y="0"/>
                    </a:lnTo>
                    <a:lnTo>
                      <a:pt x="15" y="2"/>
                    </a:lnTo>
                    <a:lnTo>
                      <a:pt x="17" y="5"/>
                    </a:lnTo>
                    <a:lnTo>
                      <a:pt x="17" y="8"/>
                    </a:lnTo>
                    <a:lnTo>
                      <a:pt x="17" y="8"/>
                    </a:lnTo>
                    <a:close/>
                  </a:path>
                </a:pathLst>
              </a:custGeom>
              <a:solidFill>
                <a:srgbClr val="22334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81" name="Freeform 23">
                <a:extLst>
                  <a:ext uri="{FF2B5EF4-FFF2-40B4-BE49-F238E27FC236}">
                    <a16:creationId xmlns:a16="http://schemas.microsoft.com/office/drawing/2014/main" id="{EB15582C-F039-455F-B836-D57D3B635D44}"/>
                  </a:ext>
                </a:extLst>
              </p:cNvPr>
              <p:cNvSpPr>
                <a:spLocks/>
              </p:cNvSpPr>
              <p:nvPr/>
            </p:nvSpPr>
            <p:spPr bwMode="auto">
              <a:xfrm>
                <a:off x="8566458" y="768839"/>
                <a:ext cx="10366" cy="13327"/>
              </a:xfrm>
              <a:custGeom>
                <a:avLst/>
                <a:gdLst>
                  <a:gd name="T0" fmla="*/ 7 w 7"/>
                  <a:gd name="T1" fmla="*/ 5 h 9"/>
                  <a:gd name="T2" fmla="*/ 7 w 7"/>
                  <a:gd name="T3" fmla="*/ 5 h 9"/>
                  <a:gd name="T4" fmla="*/ 7 w 7"/>
                  <a:gd name="T5" fmla="*/ 7 h 9"/>
                  <a:gd name="T6" fmla="*/ 4 w 7"/>
                  <a:gd name="T7" fmla="*/ 9 h 9"/>
                  <a:gd name="T8" fmla="*/ 4 w 7"/>
                  <a:gd name="T9" fmla="*/ 9 h 9"/>
                  <a:gd name="T10" fmla="*/ 0 w 7"/>
                  <a:gd name="T11" fmla="*/ 7 h 9"/>
                  <a:gd name="T12" fmla="*/ 0 w 7"/>
                  <a:gd name="T13" fmla="*/ 5 h 9"/>
                  <a:gd name="T14" fmla="*/ 0 w 7"/>
                  <a:gd name="T15" fmla="*/ 5 h 9"/>
                  <a:gd name="T16" fmla="*/ 0 w 7"/>
                  <a:gd name="T17" fmla="*/ 2 h 9"/>
                  <a:gd name="T18" fmla="*/ 4 w 7"/>
                  <a:gd name="T19" fmla="*/ 0 h 9"/>
                  <a:gd name="T20" fmla="*/ 4 w 7"/>
                  <a:gd name="T21" fmla="*/ 0 h 9"/>
                  <a:gd name="T22" fmla="*/ 7 w 7"/>
                  <a:gd name="T23" fmla="*/ 2 h 9"/>
                  <a:gd name="T24" fmla="*/ 7 w 7"/>
                  <a:gd name="T25" fmla="*/ 5 h 9"/>
                  <a:gd name="T26" fmla="*/ 7 w 7"/>
                  <a:gd name="T27" fmla="*/ 5 h 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7" h="9">
                    <a:moveTo>
                      <a:pt x="7" y="5"/>
                    </a:moveTo>
                    <a:lnTo>
                      <a:pt x="7" y="5"/>
                    </a:lnTo>
                    <a:lnTo>
                      <a:pt x="7" y="7"/>
                    </a:lnTo>
                    <a:lnTo>
                      <a:pt x="4" y="9"/>
                    </a:lnTo>
                    <a:lnTo>
                      <a:pt x="4" y="9"/>
                    </a:lnTo>
                    <a:lnTo>
                      <a:pt x="0" y="7"/>
                    </a:lnTo>
                    <a:lnTo>
                      <a:pt x="0" y="5"/>
                    </a:lnTo>
                    <a:lnTo>
                      <a:pt x="0" y="5"/>
                    </a:lnTo>
                    <a:lnTo>
                      <a:pt x="0" y="2"/>
                    </a:lnTo>
                    <a:lnTo>
                      <a:pt x="4" y="0"/>
                    </a:lnTo>
                    <a:lnTo>
                      <a:pt x="4" y="0"/>
                    </a:lnTo>
                    <a:lnTo>
                      <a:pt x="7" y="2"/>
                    </a:lnTo>
                    <a:lnTo>
                      <a:pt x="7" y="5"/>
                    </a:lnTo>
                    <a:lnTo>
                      <a:pt x="7" y="5"/>
                    </a:lnTo>
                    <a:close/>
                  </a:path>
                </a:pathLst>
              </a:custGeom>
              <a:solidFill>
                <a:srgbClr val="2F4C6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82" name="Freeform 24">
                <a:extLst>
                  <a:ext uri="{FF2B5EF4-FFF2-40B4-BE49-F238E27FC236}">
                    <a16:creationId xmlns:a16="http://schemas.microsoft.com/office/drawing/2014/main" id="{86114117-F958-4EE4-AF62-47D0ED09F5CC}"/>
                  </a:ext>
                </a:extLst>
              </p:cNvPr>
              <p:cNvSpPr>
                <a:spLocks/>
              </p:cNvSpPr>
              <p:nvPr/>
            </p:nvSpPr>
            <p:spPr bwMode="auto">
              <a:xfrm>
                <a:off x="8529440" y="767359"/>
                <a:ext cx="22212" cy="29615"/>
              </a:xfrm>
              <a:custGeom>
                <a:avLst/>
                <a:gdLst>
                  <a:gd name="T0" fmla="*/ 15 w 15"/>
                  <a:gd name="T1" fmla="*/ 10 h 20"/>
                  <a:gd name="T2" fmla="*/ 15 w 15"/>
                  <a:gd name="T3" fmla="*/ 10 h 20"/>
                  <a:gd name="T4" fmla="*/ 14 w 15"/>
                  <a:gd name="T5" fmla="*/ 13 h 20"/>
                  <a:gd name="T6" fmla="*/ 12 w 15"/>
                  <a:gd name="T7" fmla="*/ 16 h 20"/>
                  <a:gd name="T8" fmla="*/ 10 w 15"/>
                  <a:gd name="T9" fmla="*/ 18 h 20"/>
                  <a:gd name="T10" fmla="*/ 9 w 15"/>
                  <a:gd name="T11" fmla="*/ 20 h 20"/>
                  <a:gd name="T12" fmla="*/ 9 w 15"/>
                  <a:gd name="T13" fmla="*/ 20 h 20"/>
                  <a:gd name="T14" fmla="*/ 5 w 15"/>
                  <a:gd name="T15" fmla="*/ 18 h 20"/>
                  <a:gd name="T16" fmla="*/ 3 w 15"/>
                  <a:gd name="T17" fmla="*/ 16 h 20"/>
                  <a:gd name="T18" fmla="*/ 2 w 15"/>
                  <a:gd name="T19" fmla="*/ 13 h 20"/>
                  <a:gd name="T20" fmla="*/ 0 w 15"/>
                  <a:gd name="T21" fmla="*/ 10 h 20"/>
                  <a:gd name="T22" fmla="*/ 0 w 15"/>
                  <a:gd name="T23" fmla="*/ 10 h 20"/>
                  <a:gd name="T24" fmla="*/ 2 w 15"/>
                  <a:gd name="T25" fmla="*/ 6 h 20"/>
                  <a:gd name="T26" fmla="*/ 3 w 15"/>
                  <a:gd name="T27" fmla="*/ 3 h 20"/>
                  <a:gd name="T28" fmla="*/ 5 w 15"/>
                  <a:gd name="T29" fmla="*/ 1 h 20"/>
                  <a:gd name="T30" fmla="*/ 9 w 15"/>
                  <a:gd name="T31" fmla="*/ 0 h 20"/>
                  <a:gd name="T32" fmla="*/ 9 w 15"/>
                  <a:gd name="T33" fmla="*/ 0 h 20"/>
                  <a:gd name="T34" fmla="*/ 10 w 15"/>
                  <a:gd name="T35" fmla="*/ 1 h 20"/>
                  <a:gd name="T36" fmla="*/ 12 w 15"/>
                  <a:gd name="T37" fmla="*/ 3 h 20"/>
                  <a:gd name="T38" fmla="*/ 14 w 15"/>
                  <a:gd name="T39" fmla="*/ 6 h 20"/>
                  <a:gd name="T40" fmla="*/ 15 w 15"/>
                  <a:gd name="T41" fmla="*/ 10 h 20"/>
                  <a:gd name="T42" fmla="*/ 15 w 15"/>
                  <a:gd name="T43" fmla="*/ 10 h 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15" h="20">
                    <a:moveTo>
                      <a:pt x="15" y="10"/>
                    </a:moveTo>
                    <a:lnTo>
                      <a:pt x="15" y="10"/>
                    </a:lnTo>
                    <a:lnTo>
                      <a:pt x="14" y="13"/>
                    </a:lnTo>
                    <a:lnTo>
                      <a:pt x="12" y="16"/>
                    </a:lnTo>
                    <a:lnTo>
                      <a:pt x="10" y="18"/>
                    </a:lnTo>
                    <a:lnTo>
                      <a:pt x="9" y="20"/>
                    </a:lnTo>
                    <a:lnTo>
                      <a:pt x="9" y="20"/>
                    </a:lnTo>
                    <a:lnTo>
                      <a:pt x="5" y="18"/>
                    </a:lnTo>
                    <a:lnTo>
                      <a:pt x="3" y="16"/>
                    </a:lnTo>
                    <a:lnTo>
                      <a:pt x="2" y="13"/>
                    </a:lnTo>
                    <a:lnTo>
                      <a:pt x="0" y="10"/>
                    </a:lnTo>
                    <a:lnTo>
                      <a:pt x="0" y="10"/>
                    </a:lnTo>
                    <a:lnTo>
                      <a:pt x="2" y="6"/>
                    </a:lnTo>
                    <a:lnTo>
                      <a:pt x="3" y="3"/>
                    </a:lnTo>
                    <a:lnTo>
                      <a:pt x="5" y="1"/>
                    </a:lnTo>
                    <a:lnTo>
                      <a:pt x="9" y="0"/>
                    </a:lnTo>
                    <a:lnTo>
                      <a:pt x="9" y="0"/>
                    </a:lnTo>
                    <a:lnTo>
                      <a:pt x="10" y="1"/>
                    </a:lnTo>
                    <a:lnTo>
                      <a:pt x="12" y="3"/>
                    </a:lnTo>
                    <a:lnTo>
                      <a:pt x="14" y="6"/>
                    </a:lnTo>
                    <a:lnTo>
                      <a:pt x="15" y="10"/>
                    </a:lnTo>
                    <a:lnTo>
                      <a:pt x="15" y="10"/>
                    </a:lnTo>
                    <a:close/>
                  </a:path>
                </a:pathLst>
              </a:custGeom>
              <a:solidFill>
                <a:srgbClr val="1E27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83" name="Freeform 25">
                <a:extLst>
                  <a:ext uri="{FF2B5EF4-FFF2-40B4-BE49-F238E27FC236}">
                    <a16:creationId xmlns:a16="http://schemas.microsoft.com/office/drawing/2014/main" id="{77A65753-C5C8-4E7C-912F-29E019FFA011}"/>
                  </a:ext>
                </a:extLst>
              </p:cNvPr>
              <p:cNvSpPr>
                <a:spLocks/>
              </p:cNvSpPr>
              <p:nvPr/>
            </p:nvSpPr>
            <p:spPr bwMode="auto">
              <a:xfrm>
                <a:off x="8533882" y="771800"/>
                <a:ext cx="16288" cy="19250"/>
              </a:xfrm>
              <a:custGeom>
                <a:avLst/>
                <a:gdLst>
                  <a:gd name="T0" fmla="*/ 11 w 11"/>
                  <a:gd name="T1" fmla="*/ 7 h 13"/>
                  <a:gd name="T2" fmla="*/ 11 w 11"/>
                  <a:gd name="T3" fmla="*/ 7 h 13"/>
                  <a:gd name="T4" fmla="*/ 9 w 11"/>
                  <a:gd name="T5" fmla="*/ 12 h 13"/>
                  <a:gd name="T6" fmla="*/ 6 w 11"/>
                  <a:gd name="T7" fmla="*/ 13 h 13"/>
                  <a:gd name="T8" fmla="*/ 6 w 11"/>
                  <a:gd name="T9" fmla="*/ 13 h 13"/>
                  <a:gd name="T10" fmla="*/ 2 w 11"/>
                  <a:gd name="T11" fmla="*/ 12 h 13"/>
                  <a:gd name="T12" fmla="*/ 0 w 11"/>
                  <a:gd name="T13" fmla="*/ 7 h 13"/>
                  <a:gd name="T14" fmla="*/ 0 w 11"/>
                  <a:gd name="T15" fmla="*/ 7 h 13"/>
                  <a:gd name="T16" fmla="*/ 2 w 11"/>
                  <a:gd name="T17" fmla="*/ 2 h 13"/>
                  <a:gd name="T18" fmla="*/ 6 w 11"/>
                  <a:gd name="T19" fmla="*/ 0 h 13"/>
                  <a:gd name="T20" fmla="*/ 6 w 11"/>
                  <a:gd name="T21" fmla="*/ 0 h 13"/>
                  <a:gd name="T22" fmla="*/ 9 w 11"/>
                  <a:gd name="T23" fmla="*/ 2 h 13"/>
                  <a:gd name="T24" fmla="*/ 11 w 11"/>
                  <a:gd name="T25" fmla="*/ 7 h 13"/>
                  <a:gd name="T26" fmla="*/ 11 w 11"/>
                  <a:gd name="T27" fmla="*/ 7 h 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1" h="13">
                    <a:moveTo>
                      <a:pt x="11" y="7"/>
                    </a:moveTo>
                    <a:lnTo>
                      <a:pt x="11" y="7"/>
                    </a:lnTo>
                    <a:lnTo>
                      <a:pt x="9" y="12"/>
                    </a:lnTo>
                    <a:lnTo>
                      <a:pt x="6" y="13"/>
                    </a:lnTo>
                    <a:lnTo>
                      <a:pt x="6" y="13"/>
                    </a:lnTo>
                    <a:lnTo>
                      <a:pt x="2" y="12"/>
                    </a:lnTo>
                    <a:lnTo>
                      <a:pt x="0" y="7"/>
                    </a:lnTo>
                    <a:lnTo>
                      <a:pt x="0" y="7"/>
                    </a:lnTo>
                    <a:lnTo>
                      <a:pt x="2" y="2"/>
                    </a:lnTo>
                    <a:lnTo>
                      <a:pt x="6" y="0"/>
                    </a:lnTo>
                    <a:lnTo>
                      <a:pt x="6" y="0"/>
                    </a:lnTo>
                    <a:lnTo>
                      <a:pt x="9" y="2"/>
                    </a:lnTo>
                    <a:lnTo>
                      <a:pt x="11" y="7"/>
                    </a:lnTo>
                    <a:lnTo>
                      <a:pt x="11" y="7"/>
                    </a:lnTo>
                    <a:close/>
                  </a:path>
                </a:pathLst>
              </a:custGeom>
              <a:solidFill>
                <a:srgbClr val="22334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84" name="Freeform 26">
                <a:extLst>
                  <a:ext uri="{FF2B5EF4-FFF2-40B4-BE49-F238E27FC236}">
                    <a16:creationId xmlns:a16="http://schemas.microsoft.com/office/drawing/2014/main" id="{D62882B5-88DE-45F0-BB7B-4AB2BB03A2C7}"/>
                  </a:ext>
                </a:extLst>
              </p:cNvPr>
              <p:cNvSpPr>
                <a:spLocks/>
              </p:cNvSpPr>
              <p:nvPr/>
            </p:nvSpPr>
            <p:spPr bwMode="auto">
              <a:xfrm>
                <a:off x="8539805" y="774762"/>
                <a:ext cx="7404" cy="11846"/>
              </a:xfrm>
              <a:custGeom>
                <a:avLst/>
                <a:gdLst>
                  <a:gd name="T0" fmla="*/ 5 w 5"/>
                  <a:gd name="T1" fmla="*/ 5 h 8"/>
                  <a:gd name="T2" fmla="*/ 5 w 5"/>
                  <a:gd name="T3" fmla="*/ 5 h 8"/>
                  <a:gd name="T4" fmla="*/ 5 w 5"/>
                  <a:gd name="T5" fmla="*/ 8 h 8"/>
                  <a:gd name="T6" fmla="*/ 2 w 5"/>
                  <a:gd name="T7" fmla="*/ 8 h 8"/>
                  <a:gd name="T8" fmla="*/ 2 w 5"/>
                  <a:gd name="T9" fmla="*/ 8 h 8"/>
                  <a:gd name="T10" fmla="*/ 0 w 5"/>
                  <a:gd name="T11" fmla="*/ 8 h 8"/>
                  <a:gd name="T12" fmla="*/ 0 w 5"/>
                  <a:gd name="T13" fmla="*/ 5 h 8"/>
                  <a:gd name="T14" fmla="*/ 0 w 5"/>
                  <a:gd name="T15" fmla="*/ 5 h 8"/>
                  <a:gd name="T16" fmla="*/ 0 w 5"/>
                  <a:gd name="T17" fmla="*/ 1 h 8"/>
                  <a:gd name="T18" fmla="*/ 2 w 5"/>
                  <a:gd name="T19" fmla="*/ 0 h 8"/>
                  <a:gd name="T20" fmla="*/ 2 w 5"/>
                  <a:gd name="T21" fmla="*/ 0 h 8"/>
                  <a:gd name="T22" fmla="*/ 5 w 5"/>
                  <a:gd name="T23" fmla="*/ 1 h 8"/>
                  <a:gd name="T24" fmla="*/ 5 w 5"/>
                  <a:gd name="T25" fmla="*/ 5 h 8"/>
                  <a:gd name="T26" fmla="*/ 5 w 5"/>
                  <a:gd name="T27" fmla="*/ 5 h 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5" h="8">
                    <a:moveTo>
                      <a:pt x="5" y="5"/>
                    </a:moveTo>
                    <a:lnTo>
                      <a:pt x="5" y="5"/>
                    </a:lnTo>
                    <a:lnTo>
                      <a:pt x="5" y="8"/>
                    </a:lnTo>
                    <a:lnTo>
                      <a:pt x="2" y="8"/>
                    </a:lnTo>
                    <a:lnTo>
                      <a:pt x="2" y="8"/>
                    </a:lnTo>
                    <a:lnTo>
                      <a:pt x="0" y="8"/>
                    </a:lnTo>
                    <a:lnTo>
                      <a:pt x="0" y="5"/>
                    </a:lnTo>
                    <a:lnTo>
                      <a:pt x="0" y="5"/>
                    </a:lnTo>
                    <a:lnTo>
                      <a:pt x="0" y="1"/>
                    </a:lnTo>
                    <a:lnTo>
                      <a:pt x="2" y="0"/>
                    </a:lnTo>
                    <a:lnTo>
                      <a:pt x="2" y="0"/>
                    </a:lnTo>
                    <a:lnTo>
                      <a:pt x="5" y="1"/>
                    </a:lnTo>
                    <a:lnTo>
                      <a:pt x="5" y="5"/>
                    </a:lnTo>
                    <a:lnTo>
                      <a:pt x="5" y="5"/>
                    </a:lnTo>
                    <a:close/>
                  </a:path>
                </a:pathLst>
              </a:custGeom>
              <a:solidFill>
                <a:srgbClr val="243C5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sp>
          <p:nvSpPr>
            <p:cNvPr id="72" name="Freeform 14">
              <a:extLst>
                <a:ext uri="{FF2B5EF4-FFF2-40B4-BE49-F238E27FC236}">
                  <a16:creationId xmlns:a16="http://schemas.microsoft.com/office/drawing/2014/main" id="{85E77140-4330-4C43-ABC3-669C44B57A96}"/>
                </a:ext>
              </a:extLst>
            </p:cNvPr>
            <p:cNvSpPr>
              <a:spLocks/>
            </p:cNvSpPr>
            <p:nvPr/>
          </p:nvSpPr>
          <p:spPr bwMode="auto">
            <a:xfrm>
              <a:off x="6798446" y="1324120"/>
              <a:ext cx="28135" cy="217670"/>
            </a:xfrm>
            <a:custGeom>
              <a:avLst/>
              <a:gdLst>
                <a:gd name="T0" fmla="*/ 8 w 19"/>
                <a:gd name="T1" fmla="*/ 147 h 147"/>
                <a:gd name="T2" fmla="*/ 12 w 19"/>
                <a:gd name="T3" fmla="*/ 147 h 147"/>
                <a:gd name="T4" fmla="*/ 12 w 19"/>
                <a:gd name="T5" fmla="*/ 147 h 147"/>
                <a:gd name="T6" fmla="*/ 13 w 19"/>
                <a:gd name="T7" fmla="*/ 147 h 147"/>
                <a:gd name="T8" fmla="*/ 15 w 19"/>
                <a:gd name="T9" fmla="*/ 145 h 147"/>
                <a:gd name="T10" fmla="*/ 17 w 19"/>
                <a:gd name="T11" fmla="*/ 143 h 147"/>
                <a:gd name="T12" fmla="*/ 19 w 19"/>
                <a:gd name="T13" fmla="*/ 140 h 147"/>
                <a:gd name="T14" fmla="*/ 19 w 19"/>
                <a:gd name="T15" fmla="*/ 7 h 147"/>
                <a:gd name="T16" fmla="*/ 19 w 19"/>
                <a:gd name="T17" fmla="*/ 7 h 147"/>
                <a:gd name="T18" fmla="*/ 17 w 19"/>
                <a:gd name="T19" fmla="*/ 5 h 147"/>
                <a:gd name="T20" fmla="*/ 15 w 19"/>
                <a:gd name="T21" fmla="*/ 4 h 147"/>
                <a:gd name="T22" fmla="*/ 13 w 19"/>
                <a:gd name="T23" fmla="*/ 2 h 147"/>
                <a:gd name="T24" fmla="*/ 12 w 19"/>
                <a:gd name="T25" fmla="*/ 0 h 147"/>
                <a:gd name="T26" fmla="*/ 8 w 19"/>
                <a:gd name="T27" fmla="*/ 0 h 147"/>
                <a:gd name="T28" fmla="*/ 8 w 19"/>
                <a:gd name="T29" fmla="*/ 0 h 147"/>
                <a:gd name="T30" fmla="*/ 5 w 19"/>
                <a:gd name="T31" fmla="*/ 2 h 147"/>
                <a:gd name="T32" fmla="*/ 2 w 19"/>
                <a:gd name="T33" fmla="*/ 4 h 147"/>
                <a:gd name="T34" fmla="*/ 0 w 19"/>
                <a:gd name="T35" fmla="*/ 7 h 147"/>
                <a:gd name="T36" fmla="*/ 0 w 19"/>
                <a:gd name="T37" fmla="*/ 10 h 147"/>
                <a:gd name="T38" fmla="*/ 0 w 19"/>
                <a:gd name="T39" fmla="*/ 138 h 147"/>
                <a:gd name="T40" fmla="*/ 0 w 19"/>
                <a:gd name="T41" fmla="*/ 138 h 147"/>
                <a:gd name="T42" fmla="*/ 0 w 19"/>
                <a:gd name="T43" fmla="*/ 142 h 147"/>
                <a:gd name="T44" fmla="*/ 2 w 19"/>
                <a:gd name="T45" fmla="*/ 145 h 147"/>
                <a:gd name="T46" fmla="*/ 5 w 19"/>
                <a:gd name="T47" fmla="*/ 147 h 147"/>
                <a:gd name="T48" fmla="*/ 8 w 19"/>
                <a:gd name="T49" fmla="*/ 147 h 147"/>
                <a:gd name="T50" fmla="*/ 8 w 19"/>
                <a:gd name="T51" fmla="*/ 147 h 1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9" h="147">
                  <a:moveTo>
                    <a:pt x="8" y="147"/>
                  </a:moveTo>
                  <a:lnTo>
                    <a:pt x="12" y="147"/>
                  </a:lnTo>
                  <a:lnTo>
                    <a:pt x="12" y="147"/>
                  </a:lnTo>
                  <a:lnTo>
                    <a:pt x="13" y="147"/>
                  </a:lnTo>
                  <a:lnTo>
                    <a:pt x="15" y="145"/>
                  </a:lnTo>
                  <a:lnTo>
                    <a:pt x="17" y="143"/>
                  </a:lnTo>
                  <a:lnTo>
                    <a:pt x="19" y="140"/>
                  </a:lnTo>
                  <a:lnTo>
                    <a:pt x="19" y="7"/>
                  </a:lnTo>
                  <a:lnTo>
                    <a:pt x="19" y="7"/>
                  </a:lnTo>
                  <a:lnTo>
                    <a:pt x="17" y="5"/>
                  </a:lnTo>
                  <a:lnTo>
                    <a:pt x="15" y="4"/>
                  </a:lnTo>
                  <a:lnTo>
                    <a:pt x="13" y="2"/>
                  </a:lnTo>
                  <a:lnTo>
                    <a:pt x="12" y="0"/>
                  </a:lnTo>
                  <a:lnTo>
                    <a:pt x="8" y="0"/>
                  </a:lnTo>
                  <a:lnTo>
                    <a:pt x="8" y="0"/>
                  </a:lnTo>
                  <a:lnTo>
                    <a:pt x="5" y="2"/>
                  </a:lnTo>
                  <a:lnTo>
                    <a:pt x="2" y="4"/>
                  </a:lnTo>
                  <a:lnTo>
                    <a:pt x="0" y="7"/>
                  </a:lnTo>
                  <a:lnTo>
                    <a:pt x="0" y="10"/>
                  </a:lnTo>
                  <a:lnTo>
                    <a:pt x="0" y="138"/>
                  </a:lnTo>
                  <a:lnTo>
                    <a:pt x="0" y="138"/>
                  </a:lnTo>
                  <a:lnTo>
                    <a:pt x="0" y="142"/>
                  </a:lnTo>
                  <a:lnTo>
                    <a:pt x="2" y="145"/>
                  </a:lnTo>
                  <a:lnTo>
                    <a:pt x="5" y="147"/>
                  </a:lnTo>
                  <a:lnTo>
                    <a:pt x="8" y="147"/>
                  </a:lnTo>
                  <a:lnTo>
                    <a:pt x="8" y="147"/>
                  </a:lnTo>
                  <a:close/>
                </a:path>
              </a:pathLst>
            </a:custGeom>
            <a:gradFill>
              <a:gsLst>
                <a:gs pos="49510">
                  <a:srgbClr val="AEAFB1"/>
                </a:gs>
                <a:gs pos="0">
                  <a:srgbClr val="000000">
                    <a:lumMod val="80000"/>
                    <a:lumOff val="20000"/>
                  </a:srgbClr>
                </a:gs>
                <a:gs pos="100000">
                  <a:srgbClr val="000000">
                    <a:lumMod val="80000"/>
                    <a:lumOff val="20000"/>
                  </a:srgbClr>
                </a:gs>
                <a:gs pos="80000">
                  <a:srgbClr val="868686"/>
                </a:gs>
                <a:gs pos="20000">
                  <a:srgbClr val="333333">
                    <a:lumMod val="50000"/>
                    <a:lumOff val="50000"/>
                  </a:srgb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3" name="Freeform 15">
              <a:extLst>
                <a:ext uri="{FF2B5EF4-FFF2-40B4-BE49-F238E27FC236}">
                  <a16:creationId xmlns:a16="http://schemas.microsoft.com/office/drawing/2014/main" id="{0BD811F9-C9B0-4264-A333-CA5ED1581A58}"/>
                </a:ext>
              </a:extLst>
            </p:cNvPr>
            <p:cNvSpPr>
              <a:spLocks/>
            </p:cNvSpPr>
            <p:nvPr/>
          </p:nvSpPr>
          <p:spPr bwMode="auto">
            <a:xfrm>
              <a:off x="6798446" y="1746132"/>
              <a:ext cx="28135" cy="402763"/>
            </a:xfrm>
            <a:custGeom>
              <a:avLst/>
              <a:gdLst>
                <a:gd name="T0" fmla="*/ 8 w 19"/>
                <a:gd name="T1" fmla="*/ 272 h 272"/>
                <a:gd name="T2" fmla="*/ 12 w 19"/>
                <a:gd name="T3" fmla="*/ 272 h 272"/>
                <a:gd name="T4" fmla="*/ 12 w 19"/>
                <a:gd name="T5" fmla="*/ 272 h 272"/>
                <a:gd name="T6" fmla="*/ 13 w 19"/>
                <a:gd name="T7" fmla="*/ 270 h 272"/>
                <a:gd name="T8" fmla="*/ 15 w 19"/>
                <a:gd name="T9" fmla="*/ 270 h 272"/>
                <a:gd name="T10" fmla="*/ 17 w 19"/>
                <a:gd name="T11" fmla="*/ 267 h 272"/>
                <a:gd name="T12" fmla="*/ 19 w 19"/>
                <a:gd name="T13" fmla="*/ 265 h 272"/>
                <a:gd name="T14" fmla="*/ 19 w 19"/>
                <a:gd name="T15" fmla="*/ 6 h 272"/>
                <a:gd name="T16" fmla="*/ 19 w 19"/>
                <a:gd name="T17" fmla="*/ 6 h 272"/>
                <a:gd name="T18" fmla="*/ 17 w 19"/>
                <a:gd name="T19" fmla="*/ 3 h 272"/>
                <a:gd name="T20" fmla="*/ 15 w 19"/>
                <a:gd name="T21" fmla="*/ 1 h 272"/>
                <a:gd name="T22" fmla="*/ 13 w 19"/>
                <a:gd name="T23" fmla="*/ 0 h 272"/>
                <a:gd name="T24" fmla="*/ 12 w 19"/>
                <a:gd name="T25" fmla="*/ 0 h 272"/>
                <a:gd name="T26" fmla="*/ 8 w 19"/>
                <a:gd name="T27" fmla="*/ 0 h 272"/>
                <a:gd name="T28" fmla="*/ 8 w 19"/>
                <a:gd name="T29" fmla="*/ 0 h 272"/>
                <a:gd name="T30" fmla="*/ 5 w 19"/>
                <a:gd name="T31" fmla="*/ 0 h 272"/>
                <a:gd name="T32" fmla="*/ 2 w 19"/>
                <a:gd name="T33" fmla="*/ 1 h 272"/>
                <a:gd name="T34" fmla="*/ 0 w 19"/>
                <a:gd name="T35" fmla="*/ 5 h 272"/>
                <a:gd name="T36" fmla="*/ 0 w 19"/>
                <a:gd name="T37" fmla="*/ 8 h 272"/>
                <a:gd name="T38" fmla="*/ 0 w 19"/>
                <a:gd name="T39" fmla="*/ 262 h 272"/>
                <a:gd name="T40" fmla="*/ 0 w 19"/>
                <a:gd name="T41" fmla="*/ 262 h 272"/>
                <a:gd name="T42" fmla="*/ 0 w 19"/>
                <a:gd name="T43" fmla="*/ 265 h 272"/>
                <a:gd name="T44" fmla="*/ 2 w 19"/>
                <a:gd name="T45" fmla="*/ 269 h 272"/>
                <a:gd name="T46" fmla="*/ 5 w 19"/>
                <a:gd name="T47" fmla="*/ 270 h 272"/>
                <a:gd name="T48" fmla="*/ 8 w 19"/>
                <a:gd name="T49" fmla="*/ 272 h 272"/>
                <a:gd name="T50" fmla="*/ 8 w 19"/>
                <a:gd name="T51" fmla="*/ 272 h 2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9" h="272">
                  <a:moveTo>
                    <a:pt x="8" y="272"/>
                  </a:moveTo>
                  <a:lnTo>
                    <a:pt x="12" y="272"/>
                  </a:lnTo>
                  <a:lnTo>
                    <a:pt x="12" y="272"/>
                  </a:lnTo>
                  <a:lnTo>
                    <a:pt x="13" y="270"/>
                  </a:lnTo>
                  <a:lnTo>
                    <a:pt x="15" y="270"/>
                  </a:lnTo>
                  <a:lnTo>
                    <a:pt x="17" y="267"/>
                  </a:lnTo>
                  <a:lnTo>
                    <a:pt x="19" y="265"/>
                  </a:lnTo>
                  <a:lnTo>
                    <a:pt x="19" y="6"/>
                  </a:lnTo>
                  <a:lnTo>
                    <a:pt x="19" y="6"/>
                  </a:lnTo>
                  <a:lnTo>
                    <a:pt x="17" y="3"/>
                  </a:lnTo>
                  <a:lnTo>
                    <a:pt x="15" y="1"/>
                  </a:lnTo>
                  <a:lnTo>
                    <a:pt x="13" y="0"/>
                  </a:lnTo>
                  <a:lnTo>
                    <a:pt x="12" y="0"/>
                  </a:lnTo>
                  <a:lnTo>
                    <a:pt x="8" y="0"/>
                  </a:lnTo>
                  <a:lnTo>
                    <a:pt x="8" y="0"/>
                  </a:lnTo>
                  <a:lnTo>
                    <a:pt x="5" y="0"/>
                  </a:lnTo>
                  <a:lnTo>
                    <a:pt x="2" y="1"/>
                  </a:lnTo>
                  <a:lnTo>
                    <a:pt x="0" y="5"/>
                  </a:lnTo>
                  <a:lnTo>
                    <a:pt x="0" y="8"/>
                  </a:lnTo>
                  <a:lnTo>
                    <a:pt x="0" y="262"/>
                  </a:lnTo>
                  <a:lnTo>
                    <a:pt x="0" y="262"/>
                  </a:lnTo>
                  <a:lnTo>
                    <a:pt x="0" y="265"/>
                  </a:lnTo>
                  <a:lnTo>
                    <a:pt x="2" y="269"/>
                  </a:lnTo>
                  <a:lnTo>
                    <a:pt x="5" y="270"/>
                  </a:lnTo>
                  <a:lnTo>
                    <a:pt x="8" y="272"/>
                  </a:lnTo>
                  <a:lnTo>
                    <a:pt x="8" y="272"/>
                  </a:lnTo>
                  <a:close/>
                </a:path>
              </a:pathLst>
            </a:custGeom>
            <a:gradFill>
              <a:gsLst>
                <a:gs pos="49510">
                  <a:srgbClr val="AEAFB1"/>
                </a:gs>
                <a:gs pos="0">
                  <a:srgbClr val="000000">
                    <a:lumMod val="80000"/>
                    <a:lumOff val="20000"/>
                  </a:srgbClr>
                </a:gs>
                <a:gs pos="100000">
                  <a:srgbClr val="000000">
                    <a:lumMod val="80000"/>
                    <a:lumOff val="20000"/>
                  </a:srgbClr>
                </a:gs>
                <a:gs pos="80000">
                  <a:srgbClr val="868686"/>
                </a:gs>
                <a:gs pos="20000">
                  <a:srgbClr val="333333">
                    <a:lumMod val="50000"/>
                    <a:lumOff val="50000"/>
                  </a:srgb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4" name="Freeform 16">
              <a:extLst>
                <a:ext uri="{FF2B5EF4-FFF2-40B4-BE49-F238E27FC236}">
                  <a16:creationId xmlns:a16="http://schemas.microsoft.com/office/drawing/2014/main" id="{0A716D3C-7156-458E-B95C-DC45D28B2FCD}"/>
                </a:ext>
              </a:extLst>
            </p:cNvPr>
            <p:cNvSpPr>
              <a:spLocks/>
            </p:cNvSpPr>
            <p:nvPr/>
          </p:nvSpPr>
          <p:spPr bwMode="auto">
            <a:xfrm>
              <a:off x="9668134" y="1877918"/>
              <a:ext cx="22212" cy="667817"/>
            </a:xfrm>
            <a:custGeom>
              <a:avLst/>
              <a:gdLst>
                <a:gd name="T0" fmla="*/ 7 w 15"/>
                <a:gd name="T1" fmla="*/ 0 h 451"/>
                <a:gd name="T2" fmla="*/ 7 w 15"/>
                <a:gd name="T3" fmla="*/ 0 h 451"/>
                <a:gd name="T4" fmla="*/ 7 w 15"/>
                <a:gd name="T5" fmla="*/ 0 h 451"/>
                <a:gd name="T6" fmla="*/ 3 w 15"/>
                <a:gd name="T7" fmla="*/ 1 h 451"/>
                <a:gd name="T8" fmla="*/ 2 w 15"/>
                <a:gd name="T9" fmla="*/ 1 h 451"/>
                <a:gd name="T10" fmla="*/ 0 w 15"/>
                <a:gd name="T11" fmla="*/ 5 h 451"/>
                <a:gd name="T12" fmla="*/ 0 w 15"/>
                <a:gd name="T13" fmla="*/ 7 h 451"/>
                <a:gd name="T14" fmla="*/ 0 w 15"/>
                <a:gd name="T15" fmla="*/ 444 h 451"/>
                <a:gd name="T16" fmla="*/ 0 w 15"/>
                <a:gd name="T17" fmla="*/ 444 h 451"/>
                <a:gd name="T18" fmla="*/ 0 w 15"/>
                <a:gd name="T19" fmla="*/ 446 h 451"/>
                <a:gd name="T20" fmla="*/ 2 w 15"/>
                <a:gd name="T21" fmla="*/ 449 h 451"/>
                <a:gd name="T22" fmla="*/ 3 w 15"/>
                <a:gd name="T23" fmla="*/ 449 h 451"/>
                <a:gd name="T24" fmla="*/ 7 w 15"/>
                <a:gd name="T25" fmla="*/ 451 h 451"/>
                <a:gd name="T26" fmla="*/ 7 w 15"/>
                <a:gd name="T27" fmla="*/ 451 h 451"/>
                <a:gd name="T28" fmla="*/ 7 w 15"/>
                <a:gd name="T29" fmla="*/ 451 h 451"/>
                <a:gd name="T30" fmla="*/ 10 w 15"/>
                <a:gd name="T31" fmla="*/ 449 h 451"/>
                <a:gd name="T32" fmla="*/ 13 w 15"/>
                <a:gd name="T33" fmla="*/ 447 h 451"/>
                <a:gd name="T34" fmla="*/ 15 w 15"/>
                <a:gd name="T35" fmla="*/ 444 h 451"/>
                <a:gd name="T36" fmla="*/ 15 w 15"/>
                <a:gd name="T37" fmla="*/ 441 h 451"/>
                <a:gd name="T38" fmla="*/ 15 w 15"/>
                <a:gd name="T39" fmla="*/ 10 h 451"/>
                <a:gd name="T40" fmla="*/ 15 w 15"/>
                <a:gd name="T41" fmla="*/ 10 h 451"/>
                <a:gd name="T42" fmla="*/ 15 w 15"/>
                <a:gd name="T43" fmla="*/ 7 h 451"/>
                <a:gd name="T44" fmla="*/ 13 w 15"/>
                <a:gd name="T45" fmla="*/ 3 h 451"/>
                <a:gd name="T46" fmla="*/ 10 w 15"/>
                <a:gd name="T47" fmla="*/ 1 h 451"/>
                <a:gd name="T48" fmla="*/ 7 w 15"/>
                <a:gd name="T49" fmla="*/ 0 h 451"/>
                <a:gd name="T50" fmla="*/ 7 w 15"/>
                <a:gd name="T51" fmla="*/ 0 h 4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5" h="451">
                  <a:moveTo>
                    <a:pt x="7" y="0"/>
                  </a:moveTo>
                  <a:lnTo>
                    <a:pt x="7" y="0"/>
                  </a:lnTo>
                  <a:lnTo>
                    <a:pt x="7" y="0"/>
                  </a:lnTo>
                  <a:lnTo>
                    <a:pt x="3" y="1"/>
                  </a:lnTo>
                  <a:lnTo>
                    <a:pt x="2" y="1"/>
                  </a:lnTo>
                  <a:lnTo>
                    <a:pt x="0" y="5"/>
                  </a:lnTo>
                  <a:lnTo>
                    <a:pt x="0" y="7"/>
                  </a:lnTo>
                  <a:lnTo>
                    <a:pt x="0" y="444"/>
                  </a:lnTo>
                  <a:lnTo>
                    <a:pt x="0" y="444"/>
                  </a:lnTo>
                  <a:lnTo>
                    <a:pt x="0" y="446"/>
                  </a:lnTo>
                  <a:lnTo>
                    <a:pt x="2" y="449"/>
                  </a:lnTo>
                  <a:lnTo>
                    <a:pt x="3" y="449"/>
                  </a:lnTo>
                  <a:lnTo>
                    <a:pt x="7" y="451"/>
                  </a:lnTo>
                  <a:lnTo>
                    <a:pt x="7" y="451"/>
                  </a:lnTo>
                  <a:lnTo>
                    <a:pt x="7" y="451"/>
                  </a:lnTo>
                  <a:lnTo>
                    <a:pt x="10" y="449"/>
                  </a:lnTo>
                  <a:lnTo>
                    <a:pt x="13" y="447"/>
                  </a:lnTo>
                  <a:lnTo>
                    <a:pt x="15" y="444"/>
                  </a:lnTo>
                  <a:lnTo>
                    <a:pt x="15" y="441"/>
                  </a:lnTo>
                  <a:lnTo>
                    <a:pt x="15" y="10"/>
                  </a:lnTo>
                  <a:lnTo>
                    <a:pt x="15" y="10"/>
                  </a:lnTo>
                  <a:lnTo>
                    <a:pt x="15" y="7"/>
                  </a:lnTo>
                  <a:lnTo>
                    <a:pt x="13" y="3"/>
                  </a:lnTo>
                  <a:lnTo>
                    <a:pt x="10" y="1"/>
                  </a:lnTo>
                  <a:lnTo>
                    <a:pt x="7" y="0"/>
                  </a:lnTo>
                  <a:lnTo>
                    <a:pt x="7" y="0"/>
                  </a:lnTo>
                  <a:close/>
                </a:path>
              </a:pathLst>
            </a:custGeom>
            <a:gradFill>
              <a:gsLst>
                <a:gs pos="49510">
                  <a:srgbClr val="AEAFB1"/>
                </a:gs>
                <a:gs pos="0">
                  <a:srgbClr val="000000">
                    <a:lumMod val="80000"/>
                    <a:lumOff val="20000"/>
                  </a:srgbClr>
                </a:gs>
                <a:gs pos="100000">
                  <a:srgbClr val="000000">
                    <a:lumMod val="80000"/>
                    <a:lumOff val="20000"/>
                  </a:srgbClr>
                </a:gs>
                <a:gs pos="80000">
                  <a:srgbClr val="868686"/>
                </a:gs>
                <a:gs pos="20000">
                  <a:srgbClr val="333333">
                    <a:lumMod val="50000"/>
                    <a:lumOff val="50000"/>
                  </a:srgb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5" name="Freeform 17">
              <a:extLst>
                <a:ext uri="{FF2B5EF4-FFF2-40B4-BE49-F238E27FC236}">
                  <a16:creationId xmlns:a16="http://schemas.microsoft.com/office/drawing/2014/main" id="{CC70105C-4178-4155-950B-7CEA676F5CCD}"/>
                </a:ext>
              </a:extLst>
            </p:cNvPr>
            <p:cNvSpPr>
              <a:spLocks/>
            </p:cNvSpPr>
            <p:nvPr/>
          </p:nvSpPr>
          <p:spPr bwMode="auto">
            <a:xfrm>
              <a:off x="6798446" y="2265874"/>
              <a:ext cx="28135" cy="413128"/>
            </a:xfrm>
            <a:custGeom>
              <a:avLst/>
              <a:gdLst>
                <a:gd name="T0" fmla="*/ 8 w 19"/>
                <a:gd name="T1" fmla="*/ 279 h 279"/>
                <a:gd name="T2" fmla="*/ 12 w 19"/>
                <a:gd name="T3" fmla="*/ 279 h 279"/>
                <a:gd name="T4" fmla="*/ 12 w 19"/>
                <a:gd name="T5" fmla="*/ 279 h 279"/>
                <a:gd name="T6" fmla="*/ 13 w 19"/>
                <a:gd name="T7" fmla="*/ 279 h 279"/>
                <a:gd name="T8" fmla="*/ 15 w 19"/>
                <a:gd name="T9" fmla="*/ 278 h 279"/>
                <a:gd name="T10" fmla="*/ 17 w 19"/>
                <a:gd name="T11" fmla="*/ 276 h 279"/>
                <a:gd name="T12" fmla="*/ 19 w 19"/>
                <a:gd name="T13" fmla="*/ 273 h 279"/>
                <a:gd name="T14" fmla="*/ 19 w 19"/>
                <a:gd name="T15" fmla="*/ 7 h 279"/>
                <a:gd name="T16" fmla="*/ 19 w 19"/>
                <a:gd name="T17" fmla="*/ 7 h 279"/>
                <a:gd name="T18" fmla="*/ 17 w 19"/>
                <a:gd name="T19" fmla="*/ 4 h 279"/>
                <a:gd name="T20" fmla="*/ 15 w 19"/>
                <a:gd name="T21" fmla="*/ 2 h 279"/>
                <a:gd name="T22" fmla="*/ 13 w 19"/>
                <a:gd name="T23" fmla="*/ 0 h 279"/>
                <a:gd name="T24" fmla="*/ 12 w 19"/>
                <a:gd name="T25" fmla="*/ 0 h 279"/>
                <a:gd name="T26" fmla="*/ 8 w 19"/>
                <a:gd name="T27" fmla="*/ 0 h 279"/>
                <a:gd name="T28" fmla="*/ 8 w 19"/>
                <a:gd name="T29" fmla="*/ 0 h 279"/>
                <a:gd name="T30" fmla="*/ 5 w 19"/>
                <a:gd name="T31" fmla="*/ 0 h 279"/>
                <a:gd name="T32" fmla="*/ 2 w 19"/>
                <a:gd name="T33" fmla="*/ 2 h 279"/>
                <a:gd name="T34" fmla="*/ 0 w 19"/>
                <a:gd name="T35" fmla="*/ 5 h 279"/>
                <a:gd name="T36" fmla="*/ 0 w 19"/>
                <a:gd name="T37" fmla="*/ 9 h 279"/>
                <a:gd name="T38" fmla="*/ 0 w 19"/>
                <a:gd name="T39" fmla="*/ 271 h 279"/>
                <a:gd name="T40" fmla="*/ 0 w 19"/>
                <a:gd name="T41" fmla="*/ 271 h 279"/>
                <a:gd name="T42" fmla="*/ 0 w 19"/>
                <a:gd name="T43" fmla="*/ 274 h 279"/>
                <a:gd name="T44" fmla="*/ 2 w 19"/>
                <a:gd name="T45" fmla="*/ 278 h 279"/>
                <a:gd name="T46" fmla="*/ 5 w 19"/>
                <a:gd name="T47" fmla="*/ 279 h 279"/>
                <a:gd name="T48" fmla="*/ 8 w 19"/>
                <a:gd name="T49" fmla="*/ 279 h 279"/>
                <a:gd name="T50" fmla="*/ 8 w 19"/>
                <a:gd name="T51" fmla="*/ 279 h 2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9" h="279">
                  <a:moveTo>
                    <a:pt x="8" y="279"/>
                  </a:moveTo>
                  <a:lnTo>
                    <a:pt x="12" y="279"/>
                  </a:lnTo>
                  <a:lnTo>
                    <a:pt x="12" y="279"/>
                  </a:lnTo>
                  <a:lnTo>
                    <a:pt x="13" y="279"/>
                  </a:lnTo>
                  <a:lnTo>
                    <a:pt x="15" y="278"/>
                  </a:lnTo>
                  <a:lnTo>
                    <a:pt x="17" y="276"/>
                  </a:lnTo>
                  <a:lnTo>
                    <a:pt x="19" y="273"/>
                  </a:lnTo>
                  <a:lnTo>
                    <a:pt x="19" y="7"/>
                  </a:lnTo>
                  <a:lnTo>
                    <a:pt x="19" y="7"/>
                  </a:lnTo>
                  <a:lnTo>
                    <a:pt x="17" y="4"/>
                  </a:lnTo>
                  <a:lnTo>
                    <a:pt x="15" y="2"/>
                  </a:lnTo>
                  <a:lnTo>
                    <a:pt x="13" y="0"/>
                  </a:lnTo>
                  <a:lnTo>
                    <a:pt x="12" y="0"/>
                  </a:lnTo>
                  <a:lnTo>
                    <a:pt x="8" y="0"/>
                  </a:lnTo>
                  <a:lnTo>
                    <a:pt x="8" y="0"/>
                  </a:lnTo>
                  <a:lnTo>
                    <a:pt x="5" y="0"/>
                  </a:lnTo>
                  <a:lnTo>
                    <a:pt x="2" y="2"/>
                  </a:lnTo>
                  <a:lnTo>
                    <a:pt x="0" y="5"/>
                  </a:lnTo>
                  <a:lnTo>
                    <a:pt x="0" y="9"/>
                  </a:lnTo>
                  <a:lnTo>
                    <a:pt x="0" y="271"/>
                  </a:lnTo>
                  <a:lnTo>
                    <a:pt x="0" y="271"/>
                  </a:lnTo>
                  <a:lnTo>
                    <a:pt x="0" y="274"/>
                  </a:lnTo>
                  <a:lnTo>
                    <a:pt x="2" y="278"/>
                  </a:lnTo>
                  <a:lnTo>
                    <a:pt x="5" y="279"/>
                  </a:lnTo>
                  <a:lnTo>
                    <a:pt x="8" y="279"/>
                  </a:lnTo>
                  <a:lnTo>
                    <a:pt x="8" y="279"/>
                  </a:lnTo>
                  <a:close/>
                </a:path>
              </a:pathLst>
            </a:custGeom>
            <a:gradFill>
              <a:gsLst>
                <a:gs pos="49510">
                  <a:srgbClr val="AEAFB1"/>
                </a:gs>
                <a:gs pos="0">
                  <a:srgbClr val="000000">
                    <a:lumMod val="80000"/>
                    <a:lumOff val="20000"/>
                  </a:srgbClr>
                </a:gs>
                <a:gs pos="100000">
                  <a:srgbClr val="000000">
                    <a:lumMod val="80000"/>
                    <a:lumOff val="20000"/>
                  </a:srgbClr>
                </a:gs>
                <a:gs pos="80000">
                  <a:srgbClr val="868686"/>
                </a:gs>
                <a:gs pos="20000">
                  <a:srgbClr val="333333">
                    <a:lumMod val="50000"/>
                    <a:lumOff val="50000"/>
                  </a:srgb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spTree>
    <p:extLst>
      <p:ext uri="{BB962C8B-B14F-4D97-AF65-F5344CB8AC3E}">
        <p14:creationId xmlns:p14="http://schemas.microsoft.com/office/powerpoint/2010/main" val="4445162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Rectangle: Rounded Corners 20">
            <a:extLst>
              <a:ext uri="{FF2B5EF4-FFF2-40B4-BE49-F238E27FC236}">
                <a16:creationId xmlns:a16="http://schemas.microsoft.com/office/drawing/2014/main" id="{867F4C65-0787-42EE-9DBA-D71FE2C10CC3}"/>
              </a:ext>
            </a:extLst>
          </p:cNvPr>
          <p:cNvSpPr/>
          <p:nvPr/>
        </p:nvSpPr>
        <p:spPr>
          <a:xfrm>
            <a:off x="7766708" y="3167233"/>
            <a:ext cx="3417472" cy="2030098"/>
          </a:xfrm>
          <a:prstGeom prst="roundRect">
            <a:avLst>
              <a:gd name="adj" fmla="val 10193"/>
            </a:avLst>
          </a:prstGeom>
          <a:solidFill>
            <a:schemeClr val="bg1"/>
          </a:solidFill>
          <a:ln>
            <a:noFill/>
          </a:ln>
          <a:effectLst>
            <a:outerShdw blurRad="393700" dist="38100" dir="8100000" sx="104000" sy="104000" algn="tr" rotWithShape="0">
              <a:schemeClr val="tx1">
                <a:lumMod val="90000"/>
                <a:lumOff val="10000"/>
                <a:alpha val="6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Freeform: Shape 11">
            <a:extLst>
              <a:ext uri="{FF2B5EF4-FFF2-40B4-BE49-F238E27FC236}">
                <a16:creationId xmlns:a16="http://schemas.microsoft.com/office/drawing/2014/main" id="{BBD15983-7A1A-4BBA-9A7D-38909B093FFD}"/>
              </a:ext>
            </a:extLst>
          </p:cNvPr>
          <p:cNvSpPr/>
          <p:nvPr/>
        </p:nvSpPr>
        <p:spPr>
          <a:xfrm rot="20700000">
            <a:off x="7969325" y="1147920"/>
            <a:ext cx="190363" cy="190363"/>
          </a:xfrm>
          <a:custGeom>
            <a:avLst/>
            <a:gdLst>
              <a:gd name="connsiteX0" fmla="*/ 58194 w 405041"/>
              <a:gd name="connsiteY0" fmla="*/ 58194 h 405041"/>
              <a:gd name="connsiteX1" fmla="*/ 58194 w 405041"/>
              <a:gd name="connsiteY1" fmla="*/ 346848 h 405041"/>
              <a:gd name="connsiteX2" fmla="*/ 346848 w 405041"/>
              <a:gd name="connsiteY2" fmla="*/ 346848 h 405041"/>
              <a:gd name="connsiteX3" fmla="*/ 346848 w 405041"/>
              <a:gd name="connsiteY3" fmla="*/ 58194 h 405041"/>
              <a:gd name="connsiteX4" fmla="*/ 0 w 405041"/>
              <a:gd name="connsiteY4" fmla="*/ 0 h 405041"/>
              <a:gd name="connsiteX5" fmla="*/ 405041 w 405041"/>
              <a:gd name="connsiteY5" fmla="*/ 0 h 405041"/>
              <a:gd name="connsiteX6" fmla="*/ 405041 w 405041"/>
              <a:gd name="connsiteY6" fmla="*/ 405041 h 405041"/>
              <a:gd name="connsiteX7" fmla="*/ 0 w 405041"/>
              <a:gd name="connsiteY7" fmla="*/ 405041 h 4050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05041" h="405041">
                <a:moveTo>
                  <a:pt x="58194" y="58194"/>
                </a:moveTo>
                <a:lnTo>
                  <a:pt x="58194" y="346848"/>
                </a:lnTo>
                <a:lnTo>
                  <a:pt x="346848" y="346848"/>
                </a:lnTo>
                <a:lnTo>
                  <a:pt x="346848" y="58194"/>
                </a:lnTo>
                <a:close/>
                <a:moveTo>
                  <a:pt x="0" y="0"/>
                </a:moveTo>
                <a:lnTo>
                  <a:pt x="405041" y="0"/>
                </a:lnTo>
                <a:lnTo>
                  <a:pt x="405041" y="405041"/>
                </a:lnTo>
                <a:lnTo>
                  <a:pt x="0" y="405041"/>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Freeform: Shape 12">
            <a:extLst>
              <a:ext uri="{FF2B5EF4-FFF2-40B4-BE49-F238E27FC236}">
                <a16:creationId xmlns:a16="http://schemas.microsoft.com/office/drawing/2014/main" id="{DF3FBF03-B539-47BD-89F2-EC493F5C74A6}"/>
              </a:ext>
            </a:extLst>
          </p:cNvPr>
          <p:cNvSpPr/>
          <p:nvPr/>
        </p:nvSpPr>
        <p:spPr>
          <a:xfrm flipV="1">
            <a:off x="9389627" y="5889610"/>
            <a:ext cx="240434" cy="240434"/>
          </a:xfrm>
          <a:custGeom>
            <a:avLst/>
            <a:gdLst>
              <a:gd name="connsiteX0" fmla="*/ 816368 w 1632736"/>
              <a:gd name="connsiteY0" fmla="*/ 199331 h 1632736"/>
              <a:gd name="connsiteX1" fmla="*/ 199331 w 1632736"/>
              <a:gd name="connsiteY1" fmla="*/ 816368 h 1632736"/>
              <a:gd name="connsiteX2" fmla="*/ 816368 w 1632736"/>
              <a:gd name="connsiteY2" fmla="*/ 1433405 h 1632736"/>
              <a:gd name="connsiteX3" fmla="*/ 1433405 w 1632736"/>
              <a:gd name="connsiteY3" fmla="*/ 816368 h 1632736"/>
              <a:gd name="connsiteX4" fmla="*/ 816368 w 1632736"/>
              <a:gd name="connsiteY4" fmla="*/ 199331 h 1632736"/>
              <a:gd name="connsiteX5" fmla="*/ 816368 w 1632736"/>
              <a:gd name="connsiteY5" fmla="*/ 0 h 1632736"/>
              <a:gd name="connsiteX6" fmla="*/ 1632736 w 1632736"/>
              <a:gd name="connsiteY6" fmla="*/ 816368 h 1632736"/>
              <a:gd name="connsiteX7" fmla="*/ 816368 w 1632736"/>
              <a:gd name="connsiteY7" fmla="*/ 1632736 h 1632736"/>
              <a:gd name="connsiteX8" fmla="*/ 0 w 1632736"/>
              <a:gd name="connsiteY8" fmla="*/ 816368 h 1632736"/>
              <a:gd name="connsiteX9" fmla="*/ 816368 w 1632736"/>
              <a:gd name="connsiteY9" fmla="*/ 0 h 16327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632736" h="1632736">
                <a:moveTo>
                  <a:pt x="816368" y="199331"/>
                </a:moveTo>
                <a:cubicBezTo>
                  <a:pt x="475588" y="199331"/>
                  <a:pt x="199331" y="475588"/>
                  <a:pt x="199331" y="816368"/>
                </a:cubicBezTo>
                <a:cubicBezTo>
                  <a:pt x="199331" y="1157148"/>
                  <a:pt x="475588" y="1433405"/>
                  <a:pt x="816368" y="1433405"/>
                </a:cubicBezTo>
                <a:cubicBezTo>
                  <a:pt x="1157148" y="1433405"/>
                  <a:pt x="1433405" y="1157148"/>
                  <a:pt x="1433405" y="816368"/>
                </a:cubicBezTo>
                <a:cubicBezTo>
                  <a:pt x="1433405" y="475588"/>
                  <a:pt x="1157148" y="199331"/>
                  <a:pt x="816368" y="199331"/>
                </a:cubicBezTo>
                <a:close/>
                <a:moveTo>
                  <a:pt x="816368" y="0"/>
                </a:moveTo>
                <a:cubicBezTo>
                  <a:pt x="1267236" y="0"/>
                  <a:pt x="1632736" y="365500"/>
                  <a:pt x="1632736" y="816368"/>
                </a:cubicBezTo>
                <a:cubicBezTo>
                  <a:pt x="1632736" y="1267236"/>
                  <a:pt x="1267236" y="1632736"/>
                  <a:pt x="816368" y="1632736"/>
                </a:cubicBezTo>
                <a:cubicBezTo>
                  <a:pt x="365500" y="1632736"/>
                  <a:pt x="0" y="1267236"/>
                  <a:pt x="0" y="816368"/>
                </a:cubicBezTo>
                <a:cubicBezTo>
                  <a:pt x="0" y="365500"/>
                  <a:pt x="365500" y="0"/>
                  <a:pt x="816368" y="0"/>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4" name="Freeform: Shape 13">
            <a:extLst>
              <a:ext uri="{FF2B5EF4-FFF2-40B4-BE49-F238E27FC236}">
                <a16:creationId xmlns:a16="http://schemas.microsoft.com/office/drawing/2014/main" id="{307B212E-FCD3-415E-A44D-8623757256A3}"/>
              </a:ext>
            </a:extLst>
          </p:cNvPr>
          <p:cNvSpPr/>
          <p:nvPr/>
        </p:nvSpPr>
        <p:spPr>
          <a:xfrm rot="800427">
            <a:off x="11376817" y="2036275"/>
            <a:ext cx="320040" cy="275896"/>
          </a:xfrm>
          <a:custGeom>
            <a:avLst/>
            <a:gdLst>
              <a:gd name="connsiteX0" fmla="*/ 289836 w 579673"/>
              <a:gd name="connsiteY0" fmla="*/ 118723 h 499718"/>
              <a:gd name="connsiteX1" fmla="*/ 101812 w 579673"/>
              <a:gd name="connsiteY1" fmla="*/ 442901 h 499718"/>
              <a:gd name="connsiteX2" fmla="*/ 477860 w 579673"/>
              <a:gd name="connsiteY2" fmla="*/ 442901 h 499718"/>
              <a:gd name="connsiteX3" fmla="*/ 289837 w 579673"/>
              <a:gd name="connsiteY3" fmla="*/ 0 h 499718"/>
              <a:gd name="connsiteX4" fmla="*/ 579673 w 579673"/>
              <a:gd name="connsiteY4" fmla="*/ 499718 h 499718"/>
              <a:gd name="connsiteX5" fmla="*/ 0 w 579673"/>
              <a:gd name="connsiteY5" fmla="*/ 499718 h 4997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79673" h="499718">
                <a:moveTo>
                  <a:pt x="289836" y="118723"/>
                </a:moveTo>
                <a:lnTo>
                  <a:pt x="101812" y="442901"/>
                </a:lnTo>
                <a:lnTo>
                  <a:pt x="477860" y="442901"/>
                </a:lnTo>
                <a:close/>
                <a:moveTo>
                  <a:pt x="289837" y="0"/>
                </a:moveTo>
                <a:lnTo>
                  <a:pt x="579673" y="499718"/>
                </a:lnTo>
                <a:lnTo>
                  <a:pt x="0" y="499718"/>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5" name="Freeform: Shape 14">
            <a:extLst>
              <a:ext uri="{FF2B5EF4-FFF2-40B4-BE49-F238E27FC236}">
                <a16:creationId xmlns:a16="http://schemas.microsoft.com/office/drawing/2014/main" id="{3056EDBC-7BA7-46F8-B5E9-2DEBF8927CC6}"/>
              </a:ext>
            </a:extLst>
          </p:cNvPr>
          <p:cNvSpPr/>
          <p:nvPr/>
        </p:nvSpPr>
        <p:spPr>
          <a:xfrm>
            <a:off x="8124826" y="-1562251"/>
            <a:ext cx="2529602" cy="2529602"/>
          </a:xfrm>
          <a:custGeom>
            <a:avLst/>
            <a:gdLst>
              <a:gd name="connsiteX0" fmla="*/ 816368 w 1632736"/>
              <a:gd name="connsiteY0" fmla="*/ 199331 h 1632736"/>
              <a:gd name="connsiteX1" fmla="*/ 199331 w 1632736"/>
              <a:gd name="connsiteY1" fmla="*/ 816368 h 1632736"/>
              <a:gd name="connsiteX2" fmla="*/ 816368 w 1632736"/>
              <a:gd name="connsiteY2" fmla="*/ 1433405 h 1632736"/>
              <a:gd name="connsiteX3" fmla="*/ 1433405 w 1632736"/>
              <a:gd name="connsiteY3" fmla="*/ 816368 h 1632736"/>
              <a:gd name="connsiteX4" fmla="*/ 816368 w 1632736"/>
              <a:gd name="connsiteY4" fmla="*/ 199331 h 1632736"/>
              <a:gd name="connsiteX5" fmla="*/ 816368 w 1632736"/>
              <a:gd name="connsiteY5" fmla="*/ 0 h 1632736"/>
              <a:gd name="connsiteX6" fmla="*/ 1632736 w 1632736"/>
              <a:gd name="connsiteY6" fmla="*/ 816368 h 1632736"/>
              <a:gd name="connsiteX7" fmla="*/ 816368 w 1632736"/>
              <a:gd name="connsiteY7" fmla="*/ 1632736 h 1632736"/>
              <a:gd name="connsiteX8" fmla="*/ 0 w 1632736"/>
              <a:gd name="connsiteY8" fmla="*/ 816368 h 1632736"/>
              <a:gd name="connsiteX9" fmla="*/ 816368 w 1632736"/>
              <a:gd name="connsiteY9" fmla="*/ 0 h 16327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632736" h="1632736">
                <a:moveTo>
                  <a:pt x="816368" y="199331"/>
                </a:moveTo>
                <a:cubicBezTo>
                  <a:pt x="475588" y="199331"/>
                  <a:pt x="199331" y="475588"/>
                  <a:pt x="199331" y="816368"/>
                </a:cubicBezTo>
                <a:cubicBezTo>
                  <a:pt x="199331" y="1157148"/>
                  <a:pt x="475588" y="1433405"/>
                  <a:pt x="816368" y="1433405"/>
                </a:cubicBezTo>
                <a:cubicBezTo>
                  <a:pt x="1157148" y="1433405"/>
                  <a:pt x="1433405" y="1157148"/>
                  <a:pt x="1433405" y="816368"/>
                </a:cubicBezTo>
                <a:cubicBezTo>
                  <a:pt x="1433405" y="475588"/>
                  <a:pt x="1157148" y="199331"/>
                  <a:pt x="816368" y="199331"/>
                </a:cubicBezTo>
                <a:close/>
                <a:moveTo>
                  <a:pt x="816368" y="0"/>
                </a:moveTo>
                <a:cubicBezTo>
                  <a:pt x="1267236" y="0"/>
                  <a:pt x="1632736" y="365500"/>
                  <a:pt x="1632736" y="816368"/>
                </a:cubicBezTo>
                <a:cubicBezTo>
                  <a:pt x="1632736" y="1267236"/>
                  <a:pt x="1267236" y="1632736"/>
                  <a:pt x="816368" y="1632736"/>
                </a:cubicBezTo>
                <a:cubicBezTo>
                  <a:pt x="365500" y="1632736"/>
                  <a:pt x="0" y="1267236"/>
                  <a:pt x="0" y="816368"/>
                </a:cubicBezTo>
                <a:cubicBezTo>
                  <a:pt x="0" y="365500"/>
                  <a:pt x="365500" y="0"/>
                  <a:pt x="816368" y="0"/>
                </a:cubicBez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6" name="Freeform: Shape 15">
            <a:extLst>
              <a:ext uri="{FF2B5EF4-FFF2-40B4-BE49-F238E27FC236}">
                <a16:creationId xmlns:a16="http://schemas.microsoft.com/office/drawing/2014/main" id="{E2D2E038-2EE8-4E25-AF3B-CAB422D3535E}"/>
              </a:ext>
            </a:extLst>
          </p:cNvPr>
          <p:cNvSpPr/>
          <p:nvPr/>
        </p:nvSpPr>
        <p:spPr>
          <a:xfrm rot="20700000">
            <a:off x="10577691" y="5999876"/>
            <a:ext cx="2514153" cy="2514153"/>
          </a:xfrm>
          <a:custGeom>
            <a:avLst/>
            <a:gdLst>
              <a:gd name="connsiteX0" fmla="*/ 58194 w 405041"/>
              <a:gd name="connsiteY0" fmla="*/ 58194 h 405041"/>
              <a:gd name="connsiteX1" fmla="*/ 58194 w 405041"/>
              <a:gd name="connsiteY1" fmla="*/ 346848 h 405041"/>
              <a:gd name="connsiteX2" fmla="*/ 346848 w 405041"/>
              <a:gd name="connsiteY2" fmla="*/ 346848 h 405041"/>
              <a:gd name="connsiteX3" fmla="*/ 346848 w 405041"/>
              <a:gd name="connsiteY3" fmla="*/ 58194 h 405041"/>
              <a:gd name="connsiteX4" fmla="*/ 0 w 405041"/>
              <a:gd name="connsiteY4" fmla="*/ 0 h 405041"/>
              <a:gd name="connsiteX5" fmla="*/ 405041 w 405041"/>
              <a:gd name="connsiteY5" fmla="*/ 0 h 405041"/>
              <a:gd name="connsiteX6" fmla="*/ 405041 w 405041"/>
              <a:gd name="connsiteY6" fmla="*/ 405041 h 405041"/>
              <a:gd name="connsiteX7" fmla="*/ 0 w 405041"/>
              <a:gd name="connsiteY7" fmla="*/ 405041 h 4050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05041" h="405041">
                <a:moveTo>
                  <a:pt x="58194" y="58194"/>
                </a:moveTo>
                <a:lnTo>
                  <a:pt x="58194" y="346848"/>
                </a:lnTo>
                <a:lnTo>
                  <a:pt x="346848" y="346848"/>
                </a:lnTo>
                <a:lnTo>
                  <a:pt x="346848" y="58194"/>
                </a:lnTo>
                <a:close/>
                <a:moveTo>
                  <a:pt x="0" y="0"/>
                </a:moveTo>
                <a:lnTo>
                  <a:pt x="405041" y="0"/>
                </a:lnTo>
                <a:lnTo>
                  <a:pt x="405041" y="405041"/>
                </a:lnTo>
                <a:lnTo>
                  <a:pt x="0" y="405041"/>
                </a:ln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reeform 484">
            <a:extLst>
              <a:ext uri="{FF2B5EF4-FFF2-40B4-BE49-F238E27FC236}">
                <a16:creationId xmlns:a16="http://schemas.microsoft.com/office/drawing/2014/main" id="{37C26526-2873-4905-A433-65DA9E86592D}"/>
              </a:ext>
            </a:extLst>
          </p:cNvPr>
          <p:cNvSpPr>
            <a:spLocks/>
          </p:cNvSpPr>
          <p:nvPr/>
        </p:nvSpPr>
        <p:spPr bwMode="auto">
          <a:xfrm>
            <a:off x="6967296" y="3429000"/>
            <a:ext cx="174528" cy="174528"/>
          </a:xfrm>
          <a:custGeom>
            <a:avLst/>
            <a:gdLst>
              <a:gd name="T0" fmla="*/ 60 w 72"/>
              <a:gd name="T1" fmla="*/ 62 h 71"/>
              <a:gd name="T2" fmla="*/ 60 w 72"/>
              <a:gd name="T3" fmla="*/ 62 h 71"/>
              <a:gd name="T4" fmla="*/ 60 w 72"/>
              <a:gd name="T5" fmla="*/ 62 h 71"/>
              <a:gd name="T6" fmla="*/ 53 w 72"/>
              <a:gd name="T7" fmla="*/ 66 h 71"/>
              <a:gd name="T8" fmla="*/ 48 w 72"/>
              <a:gd name="T9" fmla="*/ 69 h 71"/>
              <a:gd name="T10" fmla="*/ 41 w 72"/>
              <a:gd name="T11" fmla="*/ 70 h 71"/>
              <a:gd name="T12" fmla="*/ 33 w 72"/>
              <a:gd name="T13" fmla="*/ 71 h 71"/>
              <a:gd name="T14" fmla="*/ 27 w 72"/>
              <a:gd name="T15" fmla="*/ 70 h 71"/>
              <a:gd name="T16" fmla="*/ 20 w 72"/>
              <a:gd name="T17" fmla="*/ 67 h 71"/>
              <a:gd name="T18" fmla="*/ 15 w 72"/>
              <a:gd name="T19" fmla="*/ 63 h 71"/>
              <a:gd name="T20" fmla="*/ 10 w 72"/>
              <a:gd name="T21" fmla="*/ 58 h 71"/>
              <a:gd name="T22" fmla="*/ 10 w 72"/>
              <a:gd name="T23" fmla="*/ 58 h 71"/>
              <a:gd name="T24" fmla="*/ 10 w 72"/>
              <a:gd name="T25" fmla="*/ 58 h 71"/>
              <a:gd name="T26" fmla="*/ 6 w 72"/>
              <a:gd name="T27" fmla="*/ 53 h 71"/>
              <a:gd name="T28" fmla="*/ 3 w 72"/>
              <a:gd name="T29" fmla="*/ 46 h 71"/>
              <a:gd name="T30" fmla="*/ 2 w 72"/>
              <a:gd name="T31" fmla="*/ 39 h 71"/>
              <a:gd name="T32" fmla="*/ 0 w 72"/>
              <a:gd name="T33" fmla="*/ 33 h 71"/>
              <a:gd name="T34" fmla="*/ 2 w 72"/>
              <a:gd name="T35" fmla="*/ 26 h 71"/>
              <a:gd name="T36" fmla="*/ 4 w 72"/>
              <a:gd name="T37" fmla="*/ 19 h 71"/>
              <a:gd name="T38" fmla="*/ 8 w 72"/>
              <a:gd name="T39" fmla="*/ 14 h 71"/>
              <a:gd name="T40" fmla="*/ 14 w 72"/>
              <a:gd name="T41" fmla="*/ 9 h 71"/>
              <a:gd name="T42" fmla="*/ 14 w 72"/>
              <a:gd name="T43" fmla="*/ 9 h 71"/>
              <a:gd name="T44" fmla="*/ 14 w 72"/>
              <a:gd name="T45" fmla="*/ 9 h 71"/>
              <a:gd name="T46" fmla="*/ 19 w 72"/>
              <a:gd name="T47" fmla="*/ 4 h 71"/>
              <a:gd name="T48" fmla="*/ 26 w 72"/>
              <a:gd name="T49" fmla="*/ 1 h 71"/>
              <a:gd name="T50" fmla="*/ 32 w 72"/>
              <a:gd name="T51" fmla="*/ 0 h 71"/>
              <a:gd name="T52" fmla="*/ 39 w 72"/>
              <a:gd name="T53" fmla="*/ 0 h 71"/>
              <a:gd name="T54" fmla="*/ 45 w 72"/>
              <a:gd name="T55" fmla="*/ 1 h 71"/>
              <a:gd name="T56" fmla="*/ 52 w 72"/>
              <a:gd name="T57" fmla="*/ 4 h 71"/>
              <a:gd name="T58" fmla="*/ 57 w 72"/>
              <a:gd name="T59" fmla="*/ 6 h 71"/>
              <a:gd name="T60" fmla="*/ 63 w 72"/>
              <a:gd name="T61" fmla="*/ 11 h 71"/>
              <a:gd name="T62" fmla="*/ 63 w 72"/>
              <a:gd name="T63" fmla="*/ 11 h 71"/>
              <a:gd name="T64" fmla="*/ 63 w 72"/>
              <a:gd name="T65" fmla="*/ 11 h 71"/>
              <a:gd name="T66" fmla="*/ 68 w 72"/>
              <a:gd name="T67" fmla="*/ 18 h 71"/>
              <a:gd name="T68" fmla="*/ 71 w 72"/>
              <a:gd name="T69" fmla="*/ 23 h 71"/>
              <a:gd name="T70" fmla="*/ 72 w 72"/>
              <a:gd name="T71" fmla="*/ 30 h 71"/>
              <a:gd name="T72" fmla="*/ 72 w 72"/>
              <a:gd name="T73" fmla="*/ 38 h 71"/>
              <a:gd name="T74" fmla="*/ 71 w 72"/>
              <a:gd name="T75" fmla="*/ 45 h 71"/>
              <a:gd name="T76" fmla="*/ 68 w 72"/>
              <a:gd name="T77" fmla="*/ 51 h 71"/>
              <a:gd name="T78" fmla="*/ 65 w 72"/>
              <a:gd name="T79" fmla="*/ 57 h 71"/>
              <a:gd name="T80" fmla="*/ 60 w 72"/>
              <a:gd name="T81" fmla="*/ 62 h 71"/>
              <a:gd name="T82" fmla="*/ 60 w 72"/>
              <a:gd name="T83" fmla="*/ 62 h 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72" h="71">
                <a:moveTo>
                  <a:pt x="60" y="62"/>
                </a:moveTo>
                <a:lnTo>
                  <a:pt x="60" y="62"/>
                </a:lnTo>
                <a:lnTo>
                  <a:pt x="60" y="62"/>
                </a:lnTo>
                <a:lnTo>
                  <a:pt x="53" y="66"/>
                </a:lnTo>
                <a:lnTo>
                  <a:pt x="48" y="69"/>
                </a:lnTo>
                <a:lnTo>
                  <a:pt x="41" y="70"/>
                </a:lnTo>
                <a:lnTo>
                  <a:pt x="33" y="71"/>
                </a:lnTo>
                <a:lnTo>
                  <a:pt x="27" y="70"/>
                </a:lnTo>
                <a:lnTo>
                  <a:pt x="20" y="67"/>
                </a:lnTo>
                <a:lnTo>
                  <a:pt x="15" y="63"/>
                </a:lnTo>
                <a:lnTo>
                  <a:pt x="10" y="58"/>
                </a:lnTo>
                <a:lnTo>
                  <a:pt x="10" y="58"/>
                </a:lnTo>
                <a:lnTo>
                  <a:pt x="10" y="58"/>
                </a:lnTo>
                <a:lnTo>
                  <a:pt x="6" y="53"/>
                </a:lnTo>
                <a:lnTo>
                  <a:pt x="3" y="46"/>
                </a:lnTo>
                <a:lnTo>
                  <a:pt x="2" y="39"/>
                </a:lnTo>
                <a:lnTo>
                  <a:pt x="0" y="33"/>
                </a:lnTo>
                <a:lnTo>
                  <a:pt x="2" y="26"/>
                </a:lnTo>
                <a:lnTo>
                  <a:pt x="4" y="19"/>
                </a:lnTo>
                <a:lnTo>
                  <a:pt x="8" y="14"/>
                </a:lnTo>
                <a:lnTo>
                  <a:pt x="14" y="9"/>
                </a:lnTo>
                <a:lnTo>
                  <a:pt x="14" y="9"/>
                </a:lnTo>
                <a:lnTo>
                  <a:pt x="14" y="9"/>
                </a:lnTo>
                <a:lnTo>
                  <a:pt x="19" y="4"/>
                </a:lnTo>
                <a:lnTo>
                  <a:pt x="26" y="1"/>
                </a:lnTo>
                <a:lnTo>
                  <a:pt x="32" y="0"/>
                </a:lnTo>
                <a:lnTo>
                  <a:pt x="39" y="0"/>
                </a:lnTo>
                <a:lnTo>
                  <a:pt x="45" y="1"/>
                </a:lnTo>
                <a:lnTo>
                  <a:pt x="52" y="4"/>
                </a:lnTo>
                <a:lnTo>
                  <a:pt x="57" y="6"/>
                </a:lnTo>
                <a:lnTo>
                  <a:pt x="63" y="11"/>
                </a:lnTo>
                <a:lnTo>
                  <a:pt x="63" y="11"/>
                </a:lnTo>
                <a:lnTo>
                  <a:pt x="63" y="11"/>
                </a:lnTo>
                <a:lnTo>
                  <a:pt x="68" y="18"/>
                </a:lnTo>
                <a:lnTo>
                  <a:pt x="71" y="23"/>
                </a:lnTo>
                <a:lnTo>
                  <a:pt x="72" y="30"/>
                </a:lnTo>
                <a:lnTo>
                  <a:pt x="72" y="38"/>
                </a:lnTo>
                <a:lnTo>
                  <a:pt x="71" y="45"/>
                </a:lnTo>
                <a:lnTo>
                  <a:pt x="68" y="51"/>
                </a:lnTo>
                <a:lnTo>
                  <a:pt x="65" y="57"/>
                </a:lnTo>
                <a:lnTo>
                  <a:pt x="60" y="62"/>
                </a:lnTo>
                <a:lnTo>
                  <a:pt x="60" y="62"/>
                </a:lnTo>
                <a:close/>
              </a:path>
            </a:pathLst>
          </a:custGeom>
          <a:solidFill>
            <a:schemeClr val="accent2"/>
          </a:solidFill>
          <a:ln>
            <a:noFill/>
          </a:ln>
        </p:spPr>
        <p:txBody>
          <a:bodyPr vert="horz" wrap="square" lIns="91440" tIns="45720" rIns="91440" bIns="45720" numCol="1" anchor="t" anchorCtr="0" compatLnSpc="1">
            <a:prstTxWarp prst="textNoShape">
              <a:avLst/>
            </a:prstTxWarp>
          </a:bodyPr>
          <a:lstStyle/>
          <a:p>
            <a:endParaRPr lang="en-US"/>
          </a:p>
        </p:txBody>
      </p:sp>
      <p:sp>
        <p:nvSpPr>
          <p:cNvPr id="17" name="Oval 16">
            <a:extLst>
              <a:ext uri="{FF2B5EF4-FFF2-40B4-BE49-F238E27FC236}">
                <a16:creationId xmlns:a16="http://schemas.microsoft.com/office/drawing/2014/main" id="{365A4794-0D18-4465-B301-25D13596BFC9}"/>
              </a:ext>
            </a:extLst>
          </p:cNvPr>
          <p:cNvSpPr/>
          <p:nvPr/>
        </p:nvSpPr>
        <p:spPr>
          <a:xfrm>
            <a:off x="568289" y="644525"/>
            <a:ext cx="622300" cy="62230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Oval 18">
            <a:extLst>
              <a:ext uri="{FF2B5EF4-FFF2-40B4-BE49-F238E27FC236}">
                <a16:creationId xmlns:a16="http://schemas.microsoft.com/office/drawing/2014/main" id="{0F6BDFF2-18F8-420C-81AB-B2BB9AEBDE9B}"/>
              </a:ext>
            </a:extLst>
          </p:cNvPr>
          <p:cNvSpPr/>
          <p:nvPr/>
        </p:nvSpPr>
        <p:spPr>
          <a:xfrm>
            <a:off x="386451" y="5462958"/>
            <a:ext cx="162359" cy="162359"/>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Oval 19">
            <a:extLst>
              <a:ext uri="{FF2B5EF4-FFF2-40B4-BE49-F238E27FC236}">
                <a16:creationId xmlns:a16="http://schemas.microsoft.com/office/drawing/2014/main" id="{C552286A-721A-41B2-A882-11A03ECA515C}"/>
              </a:ext>
            </a:extLst>
          </p:cNvPr>
          <p:cNvSpPr/>
          <p:nvPr/>
        </p:nvSpPr>
        <p:spPr>
          <a:xfrm>
            <a:off x="744883" y="6009827"/>
            <a:ext cx="324717" cy="324717"/>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a:extLst>
              <a:ext uri="{FF2B5EF4-FFF2-40B4-BE49-F238E27FC236}">
                <a16:creationId xmlns:a16="http://schemas.microsoft.com/office/drawing/2014/main" id="{C66D9A66-E0A2-46FD-B36B-2BDB6B16A2D3}"/>
              </a:ext>
            </a:extLst>
          </p:cNvPr>
          <p:cNvSpPr>
            <a:spLocks noGrp="1"/>
          </p:cNvSpPr>
          <p:nvPr>
            <p:ph type="pic" sz="quarter" idx="11"/>
          </p:nvPr>
        </p:nvSpPr>
        <p:spPr/>
      </p:sp>
      <p:sp>
        <p:nvSpPr>
          <p:cNvPr id="2" name="Title 1">
            <a:extLst>
              <a:ext uri="{FF2B5EF4-FFF2-40B4-BE49-F238E27FC236}">
                <a16:creationId xmlns:a16="http://schemas.microsoft.com/office/drawing/2014/main" id="{2CAE5324-43DA-4706-A857-146E572A00EA}"/>
              </a:ext>
            </a:extLst>
          </p:cNvPr>
          <p:cNvSpPr>
            <a:spLocks noGrp="1"/>
          </p:cNvSpPr>
          <p:nvPr>
            <p:ph type="title"/>
          </p:nvPr>
        </p:nvSpPr>
        <p:spPr/>
        <p:txBody>
          <a:bodyPr/>
          <a:lstStyle/>
          <a:p>
            <a:r>
              <a:rPr lang="en-US" sz="3200">
                <a:latin typeface="+mj-lt"/>
              </a:rPr>
              <a:t>Why Choose </a:t>
            </a:r>
            <a:r>
              <a:rPr lang="en-US" sz="3200">
                <a:solidFill>
                  <a:schemeClr val="accent5"/>
                </a:solidFill>
                <a:latin typeface="+mj-lt"/>
              </a:rPr>
              <a:t>Our</a:t>
            </a:r>
            <a:r>
              <a:rPr lang="en-US" sz="3200">
                <a:latin typeface="+mj-lt"/>
              </a:rPr>
              <a:t> </a:t>
            </a:r>
            <a:r>
              <a:rPr lang="en-US" sz="3200">
                <a:solidFill>
                  <a:schemeClr val="accent3"/>
                </a:solidFill>
                <a:latin typeface="+mj-lt"/>
              </a:rPr>
              <a:t>School</a:t>
            </a:r>
            <a:endParaRPr lang="en-US" sz="3200" dirty="0">
              <a:solidFill>
                <a:schemeClr val="accent3"/>
              </a:solidFill>
              <a:latin typeface="+mj-lt"/>
            </a:endParaRPr>
          </a:p>
        </p:txBody>
      </p:sp>
      <p:sp>
        <p:nvSpPr>
          <p:cNvPr id="4" name="Text Placeholder 3">
            <a:extLst>
              <a:ext uri="{FF2B5EF4-FFF2-40B4-BE49-F238E27FC236}">
                <a16:creationId xmlns:a16="http://schemas.microsoft.com/office/drawing/2014/main" id="{73B1099D-16C8-403D-AD10-51BCCD0ECD00}"/>
              </a:ext>
            </a:extLst>
          </p:cNvPr>
          <p:cNvSpPr>
            <a:spLocks noGrp="1"/>
          </p:cNvSpPr>
          <p:nvPr>
            <p:ph type="body" sz="quarter" idx="12"/>
          </p:nvPr>
        </p:nvSpPr>
        <p:spPr/>
        <p:txBody>
          <a:bodyPr/>
          <a:lstStyle/>
          <a:p>
            <a:pPr marL="171450" indent="-171450">
              <a:lnSpc>
                <a:spcPct val="120000"/>
              </a:lnSpc>
              <a:buClr>
                <a:schemeClr val="accent4"/>
              </a:buClr>
              <a:buFont typeface="Arial" panose="020B0604020202020204" pitchFamily="34" charset="0"/>
              <a:buChar char="•"/>
            </a:pPr>
            <a:r>
              <a:rPr lang="en-US" sz="1200" b="1"/>
              <a:t>Fusce Condimentum Urna Ligula In</a:t>
            </a:r>
          </a:p>
          <a:p>
            <a:pPr marL="171450" indent="-171450">
              <a:lnSpc>
                <a:spcPct val="120000"/>
              </a:lnSpc>
              <a:buClr>
                <a:schemeClr val="accent4"/>
              </a:buClr>
              <a:buFont typeface="Arial" panose="020B0604020202020204" pitchFamily="34" charset="0"/>
              <a:buChar char="•"/>
            </a:pPr>
            <a:endParaRPr lang="en-US" sz="1200" b="1"/>
          </a:p>
          <a:p>
            <a:pPr marL="171450" indent="-171450">
              <a:lnSpc>
                <a:spcPct val="120000"/>
              </a:lnSpc>
              <a:buClr>
                <a:schemeClr val="accent4"/>
              </a:buClr>
              <a:buFont typeface="Arial" panose="020B0604020202020204" pitchFamily="34" charset="0"/>
              <a:buChar char="•"/>
            </a:pPr>
            <a:r>
              <a:rPr lang="en-US" sz="1200" b="1"/>
              <a:t>Viverra Neque Eleifend Vitae. </a:t>
            </a:r>
          </a:p>
          <a:p>
            <a:pPr marL="171450" indent="-171450">
              <a:lnSpc>
                <a:spcPct val="120000"/>
              </a:lnSpc>
              <a:buClr>
                <a:schemeClr val="accent4"/>
              </a:buClr>
              <a:buFont typeface="Arial" panose="020B0604020202020204" pitchFamily="34" charset="0"/>
              <a:buChar char="•"/>
            </a:pPr>
            <a:endParaRPr lang="en-US" sz="1200" b="1"/>
          </a:p>
          <a:p>
            <a:pPr marL="171450" indent="-171450">
              <a:lnSpc>
                <a:spcPct val="120000"/>
              </a:lnSpc>
              <a:buClr>
                <a:schemeClr val="accent4"/>
              </a:buClr>
              <a:buFont typeface="Arial" panose="020B0604020202020204" pitchFamily="34" charset="0"/>
              <a:buChar char="•"/>
            </a:pPr>
            <a:r>
              <a:rPr lang="en-US" sz="1200" b="1"/>
              <a:t>Donec Sed Elit Quis Felis Aliquam</a:t>
            </a:r>
            <a:endParaRPr lang="en-US" sz="1200" b="1" dirty="0"/>
          </a:p>
        </p:txBody>
      </p:sp>
    </p:spTree>
    <p:extLst>
      <p:ext uri="{BB962C8B-B14F-4D97-AF65-F5344CB8AC3E}">
        <p14:creationId xmlns:p14="http://schemas.microsoft.com/office/powerpoint/2010/main" val="238646425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Freeform: Shape 10">
            <a:extLst>
              <a:ext uri="{FF2B5EF4-FFF2-40B4-BE49-F238E27FC236}">
                <a16:creationId xmlns:a16="http://schemas.microsoft.com/office/drawing/2014/main" id="{F068DFC2-7BCF-4909-85D7-6335353E31AD}"/>
              </a:ext>
            </a:extLst>
          </p:cNvPr>
          <p:cNvSpPr/>
          <p:nvPr/>
        </p:nvSpPr>
        <p:spPr>
          <a:xfrm>
            <a:off x="8124826" y="-1562251"/>
            <a:ext cx="2529602" cy="2529602"/>
          </a:xfrm>
          <a:custGeom>
            <a:avLst/>
            <a:gdLst>
              <a:gd name="connsiteX0" fmla="*/ 816368 w 1632736"/>
              <a:gd name="connsiteY0" fmla="*/ 199331 h 1632736"/>
              <a:gd name="connsiteX1" fmla="*/ 199331 w 1632736"/>
              <a:gd name="connsiteY1" fmla="*/ 816368 h 1632736"/>
              <a:gd name="connsiteX2" fmla="*/ 816368 w 1632736"/>
              <a:gd name="connsiteY2" fmla="*/ 1433405 h 1632736"/>
              <a:gd name="connsiteX3" fmla="*/ 1433405 w 1632736"/>
              <a:gd name="connsiteY3" fmla="*/ 816368 h 1632736"/>
              <a:gd name="connsiteX4" fmla="*/ 816368 w 1632736"/>
              <a:gd name="connsiteY4" fmla="*/ 199331 h 1632736"/>
              <a:gd name="connsiteX5" fmla="*/ 816368 w 1632736"/>
              <a:gd name="connsiteY5" fmla="*/ 0 h 1632736"/>
              <a:gd name="connsiteX6" fmla="*/ 1632736 w 1632736"/>
              <a:gd name="connsiteY6" fmla="*/ 816368 h 1632736"/>
              <a:gd name="connsiteX7" fmla="*/ 816368 w 1632736"/>
              <a:gd name="connsiteY7" fmla="*/ 1632736 h 1632736"/>
              <a:gd name="connsiteX8" fmla="*/ 0 w 1632736"/>
              <a:gd name="connsiteY8" fmla="*/ 816368 h 1632736"/>
              <a:gd name="connsiteX9" fmla="*/ 816368 w 1632736"/>
              <a:gd name="connsiteY9" fmla="*/ 0 h 16327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632736" h="1632736">
                <a:moveTo>
                  <a:pt x="816368" y="199331"/>
                </a:moveTo>
                <a:cubicBezTo>
                  <a:pt x="475588" y="199331"/>
                  <a:pt x="199331" y="475588"/>
                  <a:pt x="199331" y="816368"/>
                </a:cubicBezTo>
                <a:cubicBezTo>
                  <a:pt x="199331" y="1157148"/>
                  <a:pt x="475588" y="1433405"/>
                  <a:pt x="816368" y="1433405"/>
                </a:cubicBezTo>
                <a:cubicBezTo>
                  <a:pt x="1157148" y="1433405"/>
                  <a:pt x="1433405" y="1157148"/>
                  <a:pt x="1433405" y="816368"/>
                </a:cubicBezTo>
                <a:cubicBezTo>
                  <a:pt x="1433405" y="475588"/>
                  <a:pt x="1157148" y="199331"/>
                  <a:pt x="816368" y="199331"/>
                </a:cubicBezTo>
                <a:close/>
                <a:moveTo>
                  <a:pt x="816368" y="0"/>
                </a:moveTo>
                <a:cubicBezTo>
                  <a:pt x="1267236" y="0"/>
                  <a:pt x="1632736" y="365500"/>
                  <a:pt x="1632736" y="816368"/>
                </a:cubicBezTo>
                <a:cubicBezTo>
                  <a:pt x="1632736" y="1267236"/>
                  <a:pt x="1267236" y="1632736"/>
                  <a:pt x="816368" y="1632736"/>
                </a:cubicBezTo>
                <a:cubicBezTo>
                  <a:pt x="365500" y="1632736"/>
                  <a:pt x="0" y="1267236"/>
                  <a:pt x="0" y="816368"/>
                </a:cubicBezTo>
                <a:cubicBezTo>
                  <a:pt x="0" y="365500"/>
                  <a:pt x="365500" y="0"/>
                  <a:pt x="816368" y="0"/>
                </a:cubicBez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5" name="Freeform: Shape 14">
            <a:extLst>
              <a:ext uri="{FF2B5EF4-FFF2-40B4-BE49-F238E27FC236}">
                <a16:creationId xmlns:a16="http://schemas.microsoft.com/office/drawing/2014/main" id="{E621981E-0F80-48E1-91F9-3604B5AA4491}"/>
              </a:ext>
            </a:extLst>
          </p:cNvPr>
          <p:cNvSpPr/>
          <p:nvPr/>
        </p:nvSpPr>
        <p:spPr>
          <a:xfrm rot="20700000">
            <a:off x="10577691" y="5999876"/>
            <a:ext cx="2514153" cy="2514153"/>
          </a:xfrm>
          <a:custGeom>
            <a:avLst/>
            <a:gdLst>
              <a:gd name="connsiteX0" fmla="*/ 58194 w 405041"/>
              <a:gd name="connsiteY0" fmla="*/ 58194 h 405041"/>
              <a:gd name="connsiteX1" fmla="*/ 58194 w 405041"/>
              <a:gd name="connsiteY1" fmla="*/ 346848 h 405041"/>
              <a:gd name="connsiteX2" fmla="*/ 346848 w 405041"/>
              <a:gd name="connsiteY2" fmla="*/ 346848 h 405041"/>
              <a:gd name="connsiteX3" fmla="*/ 346848 w 405041"/>
              <a:gd name="connsiteY3" fmla="*/ 58194 h 405041"/>
              <a:gd name="connsiteX4" fmla="*/ 0 w 405041"/>
              <a:gd name="connsiteY4" fmla="*/ 0 h 405041"/>
              <a:gd name="connsiteX5" fmla="*/ 405041 w 405041"/>
              <a:gd name="connsiteY5" fmla="*/ 0 h 405041"/>
              <a:gd name="connsiteX6" fmla="*/ 405041 w 405041"/>
              <a:gd name="connsiteY6" fmla="*/ 405041 h 405041"/>
              <a:gd name="connsiteX7" fmla="*/ 0 w 405041"/>
              <a:gd name="connsiteY7" fmla="*/ 405041 h 4050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05041" h="405041">
                <a:moveTo>
                  <a:pt x="58194" y="58194"/>
                </a:moveTo>
                <a:lnTo>
                  <a:pt x="58194" y="346848"/>
                </a:lnTo>
                <a:lnTo>
                  <a:pt x="346848" y="346848"/>
                </a:lnTo>
                <a:lnTo>
                  <a:pt x="346848" y="58194"/>
                </a:lnTo>
                <a:close/>
                <a:moveTo>
                  <a:pt x="0" y="0"/>
                </a:moveTo>
                <a:lnTo>
                  <a:pt x="405041" y="0"/>
                </a:lnTo>
                <a:lnTo>
                  <a:pt x="405041" y="405041"/>
                </a:lnTo>
                <a:lnTo>
                  <a:pt x="0" y="405041"/>
                </a:ln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Freeform: Shape 18">
            <a:extLst>
              <a:ext uri="{FF2B5EF4-FFF2-40B4-BE49-F238E27FC236}">
                <a16:creationId xmlns:a16="http://schemas.microsoft.com/office/drawing/2014/main" id="{C0419EE3-F257-4037-AD96-80C8AF1E8F2A}"/>
              </a:ext>
            </a:extLst>
          </p:cNvPr>
          <p:cNvSpPr/>
          <p:nvPr/>
        </p:nvSpPr>
        <p:spPr>
          <a:xfrm rot="800427">
            <a:off x="-1632877" y="1207000"/>
            <a:ext cx="3683872" cy="3175745"/>
          </a:xfrm>
          <a:custGeom>
            <a:avLst/>
            <a:gdLst>
              <a:gd name="connsiteX0" fmla="*/ 289836 w 579673"/>
              <a:gd name="connsiteY0" fmla="*/ 118723 h 499718"/>
              <a:gd name="connsiteX1" fmla="*/ 101812 w 579673"/>
              <a:gd name="connsiteY1" fmla="*/ 442901 h 499718"/>
              <a:gd name="connsiteX2" fmla="*/ 477860 w 579673"/>
              <a:gd name="connsiteY2" fmla="*/ 442901 h 499718"/>
              <a:gd name="connsiteX3" fmla="*/ 289837 w 579673"/>
              <a:gd name="connsiteY3" fmla="*/ 0 h 499718"/>
              <a:gd name="connsiteX4" fmla="*/ 579673 w 579673"/>
              <a:gd name="connsiteY4" fmla="*/ 499718 h 499718"/>
              <a:gd name="connsiteX5" fmla="*/ 0 w 579673"/>
              <a:gd name="connsiteY5" fmla="*/ 499718 h 4997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79673" h="499718">
                <a:moveTo>
                  <a:pt x="289836" y="118723"/>
                </a:moveTo>
                <a:lnTo>
                  <a:pt x="101812" y="442901"/>
                </a:lnTo>
                <a:lnTo>
                  <a:pt x="477860" y="442901"/>
                </a:lnTo>
                <a:close/>
                <a:moveTo>
                  <a:pt x="289837" y="0"/>
                </a:moveTo>
                <a:lnTo>
                  <a:pt x="579673" y="499718"/>
                </a:lnTo>
                <a:lnTo>
                  <a:pt x="0" y="499718"/>
                </a:ln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nvGrpSpPr>
          <p:cNvPr id="2" name="Group 1">
            <a:extLst>
              <a:ext uri="{FF2B5EF4-FFF2-40B4-BE49-F238E27FC236}">
                <a16:creationId xmlns:a16="http://schemas.microsoft.com/office/drawing/2014/main" id="{A43135FA-7DC5-43E9-B6C9-41988D8D0823}"/>
              </a:ext>
            </a:extLst>
          </p:cNvPr>
          <p:cNvGrpSpPr/>
          <p:nvPr/>
        </p:nvGrpSpPr>
        <p:grpSpPr>
          <a:xfrm>
            <a:off x="1976591" y="453255"/>
            <a:ext cx="8238818" cy="4755756"/>
            <a:chOff x="2738438" y="30163"/>
            <a:chExt cx="11828463" cy="6827838"/>
          </a:xfrm>
        </p:grpSpPr>
        <p:sp>
          <p:nvSpPr>
            <p:cNvPr id="3" name="Freeform 11">
              <a:extLst>
                <a:ext uri="{FF2B5EF4-FFF2-40B4-BE49-F238E27FC236}">
                  <a16:creationId xmlns:a16="http://schemas.microsoft.com/office/drawing/2014/main" id="{0734D1F2-CCE6-4EA9-A430-FC5C4F1AF48F}"/>
                </a:ext>
              </a:extLst>
            </p:cNvPr>
            <p:cNvSpPr>
              <a:spLocks/>
            </p:cNvSpPr>
            <p:nvPr/>
          </p:nvSpPr>
          <p:spPr bwMode="auto">
            <a:xfrm>
              <a:off x="3821113" y="30163"/>
              <a:ext cx="9663113" cy="6823075"/>
            </a:xfrm>
            <a:custGeom>
              <a:avLst/>
              <a:gdLst>
                <a:gd name="T0" fmla="*/ 201 w 6087"/>
                <a:gd name="T1" fmla="*/ 4298 h 4298"/>
                <a:gd name="T2" fmla="*/ 181 w 6087"/>
                <a:gd name="T3" fmla="*/ 4298 h 4298"/>
                <a:gd name="T4" fmla="*/ 141 w 6087"/>
                <a:gd name="T5" fmla="*/ 4289 h 4298"/>
                <a:gd name="T6" fmla="*/ 106 w 6087"/>
                <a:gd name="T7" fmla="*/ 4274 h 4298"/>
                <a:gd name="T8" fmla="*/ 74 w 6087"/>
                <a:gd name="T9" fmla="*/ 4252 h 4298"/>
                <a:gd name="T10" fmla="*/ 47 w 6087"/>
                <a:gd name="T11" fmla="*/ 4225 h 4298"/>
                <a:gd name="T12" fmla="*/ 25 w 6087"/>
                <a:gd name="T13" fmla="*/ 4193 h 4298"/>
                <a:gd name="T14" fmla="*/ 10 w 6087"/>
                <a:gd name="T15" fmla="*/ 4158 h 4298"/>
                <a:gd name="T16" fmla="*/ 1 w 6087"/>
                <a:gd name="T17" fmla="*/ 4118 h 4298"/>
                <a:gd name="T18" fmla="*/ 0 w 6087"/>
                <a:gd name="T19" fmla="*/ 201 h 4298"/>
                <a:gd name="T20" fmla="*/ 1 w 6087"/>
                <a:gd name="T21" fmla="*/ 181 h 4298"/>
                <a:gd name="T22" fmla="*/ 10 w 6087"/>
                <a:gd name="T23" fmla="*/ 141 h 4298"/>
                <a:gd name="T24" fmla="*/ 25 w 6087"/>
                <a:gd name="T25" fmla="*/ 105 h 4298"/>
                <a:gd name="T26" fmla="*/ 47 w 6087"/>
                <a:gd name="T27" fmla="*/ 74 h 4298"/>
                <a:gd name="T28" fmla="*/ 74 w 6087"/>
                <a:gd name="T29" fmla="*/ 47 h 4298"/>
                <a:gd name="T30" fmla="*/ 106 w 6087"/>
                <a:gd name="T31" fmla="*/ 25 h 4298"/>
                <a:gd name="T32" fmla="*/ 141 w 6087"/>
                <a:gd name="T33" fmla="*/ 10 h 4298"/>
                <a:gd name="T34" fmla="*/ 181 w 6087"/>
                <a:gd name="T35" fmla="*/ 1 h 4298"/>
                <a:gd name="T36" fmla="*/ 5887 w 6087"/>
                <a:gd name="T37" fmla="*/ 0 h 4298"/>
                <a:gd name="T38" fmla="*/ 5907 w 6087"/>
                <a:gd name="T39" fmla="*/ 1 h 4298"/>
                <a:gd name="T40" fmla="*/ 5946 w 6087"/>
                <a:gd name="T41" fmla="*/ 10 h 4298"/>
                <a:gd name="T42" fmla="*/ 5983 w 6087"/>
                <a:gd name="T43" fmla="*/ 25 h 4298"/>
                <a:gd name="T44" fmla="*/ 6015 w 6087"/>
                <a:gd name="T45" fmla="*/ 47 h 4298"/>
                <a:gd name="T46" fmla="*/ 6042 w 6087"/>
                <a:gd name="T47" fmla="*/ 74 h 4298"/>
                <a:gd name="T48" fmla="*/ 6064 w 6087"/>
                <a:gd name="T49" fmla="*/ 105 h 4298"/>
                <a:gd name="T50" fmla="*/ 6079 w 6087"/>
                <a:gd name="T51" fmla="*/ 141 h 4298"/>
                <a:gd name="T52" fmla="*/ 6087 w 6087"/>
                <a:gd name="T53" fmla="*/ 181 h 4298"/>
                <a:gd name="T54" fmla="*/ 6087 w 6087"/>
                <a:gd name="T55" fmla="*/ 4097 h 4298"/>
                <a:gd name="T56" fmla="*/ 6087 w 6087"/>
                <a:gd name="T57" fmla="*/ 4118 h 4298"/>
                <a:gd name="T58" fmla="*/ 6079 w 6087"/>
                <a:gd name="T59" fmla="*/ 4158 h 4298"/>
                <a:gd name="T60" fmla="*/ 6064 w 6087"/>
                <a:gd name="T61" fmla="*/ 4193 h 4298"/>
                <a:gd name="T62" fmla="*/ 6042 w 6087"/>
                <a:gd name="T63" fmla="*/ 4225 h 4298"/>
                <a:gd name="T64" fmla="*/ 6015 w 6087"/>
                <a:gd name="T65" fmla="*/ 4252 h 4298"/>
                <a:gd name="T66" fmla="*/ 5983 w 6087"/>
                <a:gd name="T67" fmla="*/ 4274 h 4298"/>
                <a:gd name="T68" fmla="*/ 5946 w 6087"/>
                <a:gd name="T69" fmla="*/ 4289 h 4298"/>
                <a:gd name="T70" fmla="*/ 5907 w 6087"/>
                <a:gd name="T71" fmla="*/ 4298 h 4298"/>
                <a:gd name="T72" fmla="*/ 5887 w 6087"/>
                <a:gd name="T73" fmla="*/ 4298 h 42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6087" h="4298">
                  <a:moveTo>
                    <a:pt x="5887" y="4298"/>
                  </a:moveTo>
                  <a:lnTo>
                    <a:pt x="201" y="4298"/>
                  </a:lnTo>
                  <a:lnTo>
                    <a:pt x="201" y="4298"/>
                  </a:lnTo>
                  <a:lnTo>
                    <a:pt x="181" y="4298"/>
                  </a:lnTo>
                  <a:lnTo>
                    <a:pt x="161" y="4294"/>
                  </a:lnTo>
                  <a:lnTo>
                    <a:pt x="141" y="4289"/>
                  </a:lnTo>
                  <a:lnTo>
                    <a:pt x="122" y="4282"/>
                  </a:lnTo>
                  <a:lnTo>
                    <a:pt x="106" y="4274"/>
                  </a:lnTo>
                  <a:lnTo>
                    <a:pt x="89" y="4264"/>
                  </a:lnTo>
                  <a:lnTo>
                    <a:pt x="74" y="4252"/>
                  </a:lnTo>
                  <a:lnTo>
                    <a:pt x="58" y="4239"/>
                  </a:lnTo>
                  <a:lnTo>
                    <a:pt x="47" y="4225"/>
                  </a:lnTo>
                  <a:lnTo>
                    <a:pt x="35" y="4210"/>
                  </a:lnTo>
                  <a:lnTo>
                    <a:pt x="25" y="4193"/>
                  </a:lnTo>
                  <a:lnTo>
                    <a:pt x="16" y="4177"/>
                  </a:lnTo>
                  <a:lnTo>
                    <a:pt x="10" y="4158"/>
                  </a:lnTo>
                  <a:lnTo>
                    <a:pt x="5" y="4138"/>
                  </a:lnTo>
                  <a:lnTo>
                    <a:pt x="1" y="4118"/>
                  </a:lnTo>
                  <a:lnTo>
                    <a:pt x="0" y="4097"/>
                  </a:lnTo>
                  <a:lnTo>
                    <a:pt x="0" y="201"/>
                  </a:lnTo>
                  <a:lnTo>
                    <a:pt x="0" y="201"/>
                  </a:lnTo>
                  <a:lnTo>
                    <a:pt x="1" y="181"/>
                  </a:lnTo>
                  <a:lnTo>
                    <a:pt x="5" y="161"/>
                  </a:lnTo>
                  <a:lnTo>
                    <a:pt x="10" y="141"/>
                  </a:lnTo>
                  <a:lnTo>
                    <a:pt x="16" y="122"/>
                  </a:lnTo>
                  <a:lnTo>
                    <a:pt x="25" y="105"/>
                  </a:lnTo>
                  <a:lnTo>
                    <a:pt x="35" y="89"/>
                  </a:lnTo>
                  <a:lnTo>
                    <a:pt x="47" y="74"/>
                  </a:lnTo>
                  <a:lnTo>
                    <a:pt x="58" y="58"/>
                  </a:lnTo>
                  <a:lnTo>
                    <a:pt x="74" y="47"/>
                  </a:lnTo>
                  <a:lnTo>
                    <a:pt x="89" y="35"/>
                  </a:lnTo>
                  <a:lnTo>
                    <a:pt x="106" y="25"/>
                  </a:lnTo>
                  <a:lnTo>
                    <a:pt x="122" y="16"/>
                  </a:lnTo>
                  <a:lnTo>
                    <a:pt x="141" y="10"/>
                  </a:lnTo>
                  <a:lnTo>
                    <a:pt x="161" y="5"/>
                  </a:lnTo>
                  <a:lnTo>
                    <a:pt x="181" y="1"/>
                  </a:lnTo>
                  <a:lnTo>
                    <a:pt x="201" y="0"/>
                  </a:lnTo>
                  <a:lnTo>
                    <a:pt x="5887" y="0"/>
                  </a:lnTo>
                  <a:lnTo>
                    <a:pt x="5887" y="0"/>
                  </a:lnTo>
                  <a:lnTo>
                    <a:pt x="5907" y="1"/>
                  </a:lnTo>
                  <a:lnTo>
                    <a:pt x="5927" y="5"/>
                  </a:lnTo>
                  <a:lnTo>
                    <a:pt x="5946" y="10"/>
                  </a:lnTo>
                  <a:lnTo>
                    <a:pt x="5964" y="16"/>
                  </a:lnTo>
                  <a:lnTo>
                    <a:pt x="5983" y="25"/>
                  </a:lnTo>
                  <a:lnTo>
                    <a:pt x="6000" y="35"/>
                  </a:lnTo>
                  <a:lnTo>
                    <a:pt x="6015" y="47"/>
                  </a:lnTo>
                  <a:lnTo>
                    <a:pt x="6028" y="58"/>
                  </a:lnTo>
                  <a:lnTo>
                    <a:pt x="6042" y="74"/>
                  </a:lnTo>
                  <a:lnTo>
                    <a:pt x="6054" y="89"/>
                  </a:lnTo>
                  <a:lnTo>
                    <a:pt x="6064" y="105"/>
                  </a:lnTo>
                  <a:lnTo>
                    <a:pt x="6072" y="122"/>
                  </a:lnTo>
                  <a:lnTo>
                    <a:pt x="6079" y="141"/>
                  </a:lnTo>
                  <a:lnTo>
                    <a:pt x="6084" y="161"/>
                  </a:lnTo>
                  <a:lnTo>
                    <a:pt x="6087" y="181"/>
                  </a:lnTo>
                  <a:lnTo>
                    <a:pt x="6087" y="201"/>
                  </a:lnTo>
                  <a:lnTo>
                    <a:pt x="6087" y="4097"/>
                  </a:lnTo>
                  <a:lnTo>
                    <a:pt x="6087" y="4097"/>
                  </a:lnTo>
                  <a:lnTo>
                    <a:pt x="6087" y="4118"/>
                  </a:lnTo>
                  <a:lnTo>
                    <a:pt x="6084" y="4138"/>
                  </a:lnTo>
                  <a:lnTo>
                    <a:pt x="6079" y="4158"/>
                  </a:lnTo>
                  <a:lnTo>
                    <a:pt x="6072" y="4177"/>
                  </a:lnTo>
                  <a:lnTo>
                    <a:pt x="6064" y="4193"/>
                  </a:lnTo>
                  <a:lnTo>
                    <a:pt x="6054" y="4210"/>
                  </a:lnTo>
                  <a:lnTo>
                    <a:pt x="6042" y="4225"/>
                  </a:lnTo>
                  <a:lnTo>
                    <a:pt x="6028" y="4239"/>
                  </a:lnTo>
                  <a:lnTo>
                    <a:pt x="6015" y="4252"/>
                  </a:lnTo>
                  <a:lnTo>
                    <a:pt x="6000" y="4264"/>
                  </a:lnTo>
                  <a:lnTo>
                    <a:pt x="5983" y="4274"/>
                  </a:lnTo>
                  <a:lnTo>
                    <a:pt x="5964" y="4282"/>
                  </a:lnTo>
                  <a:lnTo>
                    <a:pt x="5946" y="4289"/>
                  </a:lnTo>
                  <a:lnTo>
                    <a:pt x="5927" y="4294"/>
                  </a:lnTo>
                  <a:lnTo>
                    <a:pt x="5907" y="4298"/>
                  </a:lnTo>
                  <a:lnTo>
                    <a:pt x="5887" y="4298"/>
                  </a:lnTo>
                  <a:lnTo>
                    <a:pt x="5887" y="4298"/>
                  </a:lnTo>
                  <a:close/>
                </a:path>
              </a:pathLst>
            </a:custGeom>
            <a:gradFill flip="none" rotWithShape="1">
              <a:gsLst>
                <a:gs pos="0">
                  <a:srgbClr val="B0B2B4"/>
                </a:gs>
                <a:gs pos="100000">
                  <a:srgbClr val="DFE0E1"/>
                </a:gs>
              </a:gsLst>
              <a:lin ang="0" scaled="1"/>
              <a:tileRect/>
            </a:gradFill>
            <a:ln>
              <a:noFill/>
            </a:ln>
            <a:effectLst>
              <a:innerShdw blurRad="63500">
                <a:prstClr val="black">
                  <a:alpha val="40000"/>
                </a:prstClr>
              </a:innerShdw>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 name="Freeform 12">
              <a:extLst>
                <a:ext uri="{FF2B5EF4-FFF2-40B4-BE49-F238E27FC236}">
                  <a16:creationId xmlns:a16="http://schemas.microsoft.com/office/drawing/2014/main" id="{2AF6DC60-D999-4240-A699-7F38F5268D2B}"/>
                </a:ext>
              </a:extLst>
            </p:cNvPr>
            <p:cNvSpPr>
              <a:spLocks/>
            </p:cNvSpPr>
            <p:nvPr/>
          </p:nvSpPr>
          <p:spPr bwMode="auto">
            <a:xfrm>
              <a:off x="3865563" y="74613"/>
              <a:ext cx="9574213" cy="6735763"/>
            </a:xfrm>
            <a:custGeom>
              <a:avLst/>
              <a:gdLst>
                <a:gd name="T0" fmla="*/ 173 w 6031"/>
                <a:gd name="T1" fmla="*/ 0 h 4243"/>
                <a:gd name="T2" fmla="*/ 155 w 6031"/>
                <a:gd name="T3" fmla="*/ 2 h 4243"/>
                <a:gd name="T4" fmla="*/ 121 w 6031"/>
                <a:gd name="T5" fmla="*/ 9 h 4243"/>
                <a:gd name="T6" fmla="*/ 91 w 6031"/>
                <a:gd name="T7" fmla="*/ 22 h 4243"/>
                <a:gd name="T8" fmla="*/ 64 w 6031"/>
                <a:gd name="T9" fmla="*/ 40 h 4243"/>
                <a:gd name="T10" fmla="*/ 41 w 6031"/>
                <a:gd name="T11" fmla="*/ 64 h 4243"/>
                <a:gd name="T12" fmla="*/ 22 w 6031"/>
                <a:gd name="T13" fmla="*/ 91 h 4243"/>
                <a:gd name="T14" fmla="*/ 9 w 6031"/>
                <a:gd name="T15" fmla="*/ 121 h 4243"/>
                <a:gd name="T16" fmla="*/ 2 w 6031"/>
                <a:gd name="T17" fmla="*/ 157 h 4243"/>
                <a:gd name="T18" fmla="*/ 0 w 6031"/>
                <a:gd name="T19" fmla="*/ 4069 h 4243"/>
                <a:gd name="T20" fmla="*/ 2 w 6031"/>
                <a:gd name="T21" fmla="*/ 4086 h 4243"/>
                <a:gd name="T22" fmla="*/ 9 w 6031"/>
                <a:gd name="T23" fmla="*/ 4120 h 4243"/>
                <a:gd name="T24" fmla="*/ 22 w 6031"/>
                <a:gd name="T25" fmla="*/ 4152 h 4243"/>
                <a:gd name="T26" fmla="*/ 41 w 6031"/>
                <a:gd name="T27" fmla="*/ 4179 h 4243"/>
                <a:gd name="T28" fmla="*/ 64 w 6031"/>
                <a:gd name="T29" fmla="*/ 4202 h 4243"/>
                <a:gd name="T30" fmla="*/ 91 w 6031"/>
                <a:gd name="T31" fmla="*/ 4221 h 4243"/>
                <a:gd name="T32" fmla="*/ 121 w 6031"/>
                <a:gd name="T33" fmla="*/ 4234 h 4243"/>
                <a:gd name="T34" fmla="*/ 155 w 6031"/>
                <a:gd name="T35" fmla="*/ 4241 h 4243"/>
                <a:gd name="T36" fmla="*/ 5859 w 6031"/>
                <a:gd name="T37" fmla="*/ 4243 h 4243"/>
                <a:gd name="T38" fmla="*/ 5876 w 6031"/>
                <a:gd name="T39" fmla="*/ 4241 h 4243"/>
                <a:gd name="T40" fmla="*/ 5910 w 6031"/>
                <a:gd name="T41" fmla="*/ 4234 h 4243"/>
                <a:gd name="T42" fmla="*/ 5941 w 6031"/>
                <a:gd name="T43" fmla="*/ 4221 h 4243"/>
                <a:gd name="T44" fmla="*/ 5968 w 6031"/>
                <a:gd name="T45" fmla="*/ 4202 h 4243"/>
                <a:gd name="T46" fmla="*/ 5992 w 6031"/>
                <a:gd name="T47" fmla="*/ 4179 h 4243"/>
                <a:gd name="T48" fmla="*/ 6010 w 6031"/>
                <a:gd name="T49" fmla="*/ 4152 h 4243"/>
                <a:gd name="T50" fmla="*/ 6024 w 6031"/>
                <a:gd name="T51" fmla="*/ 4120 h 4243"/>
                <a:gd name="T52" fmla="*/ 6031 w 6031"/>
                <a:gd name="T53" fmla="*/ 4086 h 4243"/>
                <a:gd name="T54" fmla="*/ 6031 w 6031"/>
                <a:gd name="T55" fmla="*/ 173 h 4243"/>
                <a:gd name="T56" fmla="*/ 6031 w 6031"/>
                <a:gd name="T57" fmla="*/ 157 h 4243"/>
                <a:gd name="T58" fmla="*/ 6024 w 6031"/>
                <a:gd name="T59" fmla="*/ 121 h 4243"/>
                <a:gd name="T60" fmla="*/ 6010 w 6031"/>
                <a:gd name="T61" fmla="*/ 91 h 4243"/>
                <a:gd name="T62" fmla="*/ 5992 w 6031"/>
                <a:gd name="T63" fmla="*/ 64 h 4243"/>
                <a:gd name="T64" fmla="*/ 5968 w 6031"/>
                <a:gd name="T65" fmla="*/ 40 h 4243"/>
                <a:gd name="T66" fmla="*/ 5941 w 6031"/>
                <a:gd name="T67" fmla="*/ 22 h 4243"/>
                <a:gd name="T68" fmla="*/ 5910 w 6031"/>
                <a:gd name="T69" fmla="*/ 9 h 4243"/>
                <a:gd name="T70" fmla="*/ 5876 w 6031"/>
                <a:gd name="T71" fmla="*/ 2 h 4243"/>
                <a:gd name="T72" fmla="*/ 5859 w 6031"/>
                <a:gd name="T73" fmla="*/ 0 h 42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6031" h="4243">
                  <a:moveTo>
                    <a:pt x="5859" y="0"/>
                  </a:moveTo>
                  <a:lnTo>
                    <a:pt x="173" y="0"/>
                  </a:lnTo>
                  <a:lnTo>
                    <a:pt x="173" y="0"/>
                  </a:lnTo>
                  <a:lnTo>
                    <a:pt x="155" y="2"/>
                  </a:lnTo>
                  <a:lnTo>
                    <a:pt x="138" y="3"/>
                  </a:lnTo>
                  <a:lnTo>
                    <a:pt x="121" y="9"/>
                  </a:lnTo>
                  <a:lnTo>
                    <a:pt x="106" y="14"/>
                  </a:lnTo>
                  <a:lnTo>
                    <a:pt x="91" y="22"/>
                  </a:lnTo>
                  <a:lnTo>
                    <a:pt x="78" y="30"/>
                  </a:lnTo>
                  <a:lnTo>
                    <a:pt x="64" y="40"/>
                  </a:lnTo>
                  <a:lnTo>
                    <a:pt x="51" y="51"/>
                  </a:lnTo>
                  <a:lnTo>
                    <a:pt x="41" y="64"/>
                  </a:lnTo>
                  <a:lnTo>
                    <a:pt x="30" y="77"/>
                  </a:lnTo>
                  <a:lnTo>
                    <a:pt x="22" y="91"/>
                  </a:lnTo>
                  <a:lnTo>
                    <a:pt x="14" y="106"/>
                  </a:lnTo>
                  <a:lnTo>
                    <a:pt x="9" y="121"/>
                  </a:lnTo>
                  <a:lnTo>
                    <a:pt x="3" y="138"/>
                  </a:lnTo>
                  <a:lnTo>
                    <a:pt x="2" y="157"/>
                  </a:lnTo>
                  <a:lnTo>
                    <a:pt x="0" y="173"/>
                  </a:lnTo>
                  <a:lnTo>
                    <a:pt x="0" y="4069"/>
                  </a:lnTo>
                  <a:lnTo>
                    <a:pt x="0" y="4069"/>
                  </a:lnTo>
                  <a:lnTo>
                    <a:pt x="2" y="4086"/>
                  </a:lnTo>
                  <a:lnTo>
                    <a:pt x="3" y="4105"/>
                  </a:lnTo>
                  <a:lnTo>
                    <a:pt x="9" y="4120"/>
                  </a:lnTo>
                  <a:lnTo>
                    <a:pt x="14" y="4137"/>
                  </a:lnTo>
                  <a:lnTo>
                    <a:pt x="22" y="4152"/>
                  </a:lnTo>
                  <a:lnTo>
                    <a:pt x="30" y="4165"/>
                  </a:lnTo>
                  <a:lnTo>
                    <a:pt x="41" y="4179"/>
                  </a:lnTo>
                  <a:lnTo>
                    <a:pt x="51" y="4192"/>
                  </a:lnTo>
                  <a:lnTo>
                    <a:pt x="64" y="4202"/>
                  </a:lnTo>
                  <a:lnTo>
                    <a:pt x="78" y="4212"/>
                  </a:lnTo>
                  <a:lnTo>
                    <a:pt x="91" y="4221"/>
                  </a:lnTo>
                  <a:lnTo>
                    <a:pt x="106" y="4229"/>
                  </a:lnTo>
                  <a:lnTo>
                    <a:pt x="121" y="4234"/>
                  </a:lnTo>
                  <a:lnTo>
                    <a:pt x="138" y="4239"/>
                  </a:lnTo>
                  <a:lnTo>
                    <a:pt x="155" y="4241"/>
                  </a:lnTo>
                  <a:lnTo>
                    <a:pt x="173" y="4243"/>
                  </a:lnTo>
                  <a:lnTo>
                    <a:pt x="5859" y="4243"/>
                  </a:lnTo>
                  <a:lnTo>
                    <a:pt x="5859" y="4243"/>
                  </a:lnTo>
                  <a:lnTo>
                    <a:pt x="5876" y="4241"/>
                  </a:lnTo>
                  <a:lnTo>
                    <a:pt x="5893" y="4239"/>
                  </a:lnTo>
                  <a:lnTo>
                    <a:pt x="5910" y="4234"/>
                  </a:lnTo>
                  <a:lnTo>
                    <a:pt x="5926" y="4229"/>
                  </a:lnTo>
                  <a:lnTo>
                    <a:pt x="5941" y="4221"/>
                  </a:lnTo>
                  <a:lnTo>
                    <a:pt x="5955" y="4212"/>
                  </a:lnTo>
                  <a:lnTo>
                    <a:pt x="5968" y="4202"/>
                  </a:lnTo>
                  <a:lnTo>
                    <a:pt x="5980" y="4192"/>
                  </a:lnTo>
                  <a:lnTo>
                    <a:pt x="5992" y="4179"/>
                  </a:lnTo>
                  <a:lnTo>
                    <a:pt x="6002" y="4165"/>
                  </a:lnTo>
                  <a:lnTo>
                    <a:pt x="6010" y="4152"/>
                  </a:lnTo>
                  <a:lnTo>
                    <a:pt x="6017" y="4137"/>
                  </a:lnTo>
                  <a:lnTo>
                    <a:pt x="6024" y="4120"/>
                  </a:lnTo>
                  <a:lnTo>
                    <a:pt x="6027" y="4105"/>
                  </a:lnTo>
                  <a:lnTo>
                    <a:pt x="6031" y="4086"/>
                  </a:lnTo>
                  <a:lnTo>
                    <a:pt x="6031" y="4069"/>
                  </a:lnTo>
                  <a:lnTo>
                    <a:pt x="6031" y="173"/>
                  </a:lnTo>
                  <a:lnTo>
                    <a:pt x="6031" y="173"/>
                  </a:lnTo>
                  <a:lnTo>
                    <a:pt x="6031" y="157"/>
                  </a:lnTo>
                  <a:lnTo>
                    <a:pt x="6027" y="138"/>
                  </a:lnTo>
                  <a:lnTo>
                    <a:pt x="6024" y="121"/>
                  </a:lnTo>
                  <a:lnTo>
                    <a:pt x="6017" y="106"/>
                  </a:lnTo>
                  <a:lnTo>
                    <a:pt x="6010" y="91"/>
                  </a:lnTo>
                  <a:lnTo>
                    <a:pt x="6002" y="77"/>
                  </a:lnTo>
                  <a:lnTo>
                    <a:pt x="5992" y="64"/>
                  </a:lnTo>
                  <a:lnTo>
                    <a:pt x="5980" y="51"/>
                  </a:lnTo>
                  <a:lnTo>
                    <a:pt x="5968" y="40"/>
                  </a:lnTo>
                  <a:lnTo>
                    <a:pt x="5955" y="30"/>
                  </a:lnTo>
                  <a:lnTo>
                    <a:pt x="5941" y="22"/>
                  </a:lnTo>
                  <a:lnTo>
                    <a:pt x="5926" y="14"/>
                  </a:lnTo>
                  <a:lnTo>
                    <a:pt x="5910" y="9"/>
                  </a:lnTo>
                  <a:lnTo>
                    <a:pt x="5893" y="3"/>
                  </a:lnTo>
                  <a:lnTo>
                    <a:pt x="5876" y="2"/>
                  </a:lnTo>
                  <a:lnTo>
                    <a:pt x="5859" y="0"/>
                  </a:lnTo>
                  <a:lnTo>
                    <a:pt x="5859" y="0"/>
                  </a:lnTo>
                  <a:close/>
                </a:path>
              </a:pathLst>
            </a:custGeom>
            <a:solidFill>
              <a:srgbClr val="000000"/>
            </a:solidFill>
            <a:ln>
              <a:noFill/>
            </a:ln>
            <a:effectLst>
              <a:outerShdw blurRad="25400" algn="ctr" rotWithShape="0">
                <a:prstClr val="black">
                  <a:alpha val="61000"/>
                </a:prstClr>
              </a:outerShdw>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 name="Freeform 13">
              <a:extLst>
                <a:ext uri="{FF2B5EF4-FFF2-40B4-BE49-F238E27FC236}">
                  <a16:creationId xmlns:a16="http://schemas.microsoft.com/office/drawing/2014/main" id="{7A2DC52B-8334-4D40-B63E-72AB627501F4}"/>
                </a:ext>
              </a:extLst>
            </p:cNvPr>
            <p:cNvSpPr>
              <a:spLocks/>
            </p:cNvSpPr>
            <p:nvPr/>
          </p:nvSpPr>
          <p:spPr bwMode="auto">
            <a:xfrm>
              <a:off x="3892550" y="6342063"/>
              <a:ext cx="9520238" cy="441325"/>
            </a:xfrm>
            <a:custGeom>
              <a:avLst/>
              <a:gdLst>
                <a:gd name="T0" fmla="*/ 156 w 5997"/>
                <a:gd name="T1" fmla="*/ 278 h 278"/>
                <a:gd name="T2" fmla="*/ 5842 w 5997"/>
                <a:gd name="T3" fmla="*/ 278 h 278"/>
                <a:gd name="T4" fmla="*/ 5842 w 5997"/>
                <a:gd name="T5" fmla="*/ 278 h 278"/>
                <a:gd name="T6" fmla="*/ 5857 w 5997"/>
                <a:gd name="T7" fmla="*/ 276 h 278"/>
                <a:gd name="T8" fmla="*/ 5872 w 5997"/>
                <a:gd name="T9" fmla="*/ 275 h 278"/>
                <a:gd name="T10" fmla="*/ 5887 w 5997"/>
                <a:gd name="T11" fmla="*/ 269 h 278"/>
                <a:gd name="T12" fmla="*/ 5903 w 5997"/>
                <a:gd name="T13" fmla="*/ 264 h 278"/>
                <a:gd name="T14" fmla="*/ 5916 w 5997"/>
                <a:gd name="T15" fmla="*/ 258 h 278"/>
                <a:gd name="T16" fmla="*/ 5928 w 5997"/>
                <a:gd name="T17" fmla="*/ 251 h 278"/>
                <a:gd name="T18" fmla="*/ 5941 w 5997"/>
                <a:gd name="T19" fmla="*/ 241 h 278"/>
                <a:gd name="T20" fmla="*/ 5951 w 5997"/>
                <a:gd name="T21" fmla="*/ 231 h 278"/>
                <a:gd name="T22" fmla="*/ 5962 w 5997"/>
                <a:gd name="T23" fmla="*/ 221 h 278"/>
                <a:gd name="T24" fmla="*/ 5970 w 5997"/>
                <a:gd name="T25" fmla="*/ 209 h 278"/>
                <a:gd name="T26" fmla="*/ 5978 w 5997"/>
                <a:gd name="T27" fmla="*/ 195 h 278"/>
                <a:gd name="T28" fmla="*/ 5985 w 5997"/>
                <a:gd name="T29" fmla="*/ 182 h 278"/>
                <a:gd name="T30" fmla="*/ 5990 w 5997"/>
                <a:gd name="T31" fmla="*/ 167 h 278"/>
                <a:gd name="T32" fmla="*/ 5993 w 5997"/>
                <a:gd name="T33" fmla="*/ 153 h 278"/>
                <a:gd name="T34" fmla="*/ 5997 w 5997"/>
                <a:gd name="T35" fmla="*/ 137 h 278"/>
                <a:gd name="T36" fmla="*/ 5997 w 5997"/>
                <a:gd name="T37" fmla="*/ 121 h 278"/>
                <a:gd name="T38" fmla="*/ 5997 w 5997"/>
                <a:gd name="T39" fmla="*/ 0 h 278"/>
                <a:gd name="T40" fmla="*/ 0 w 5997"/>
                <a:gd name="T41" fmla="*/ 0 h 278"/>
                <a:gd name="T42" fmla="*/ 0 w 5997"/>
                <a:gd name="T43" fmla="*/ 121 h 278"/>
                <a:gd name="T44" fmla="*/ 0 w 5997"/>
                <a:gd name="T45" fmla="*/ 121 h 278"/>
                <a:gd name="T46" fmla="*/ 2 w 5997"/>
                <a:gd name="T47" fmla="*/ 137 h 278"/>
                <a:gd name="T48" fmla="*/ 3 w 5997"/>
                <a:gd name="T49" fmla="*/ 153 h 278"/>
                <a:gd name="T50" fmla="*/ 8 w 5997"/>
                <a:gd name="T51" fmla="*/ 167 h 278"/>
                <a:gd name="T52" fmla="*/ 13 w 5997"/>
                <a:gd name="T53" fmla="*/ 182 h 278"/>
                <a:gd name="T54" fmla="*/ 20 w 5997"/>
                <a:gd name="T55" fmla="*/ 195 h 278"/>
                <a:gd name="T56" fmla="*/ 27 w 5997"/>
                <a:gd name="T57" fmla="*/ 209 h 278"/>
                <a:gd name="T58" fmla="*/ 37 w 5997"/>
                <a:gd name="T59" fmla="*/ 221 h 278"/>
                <a:gd name="T60" fmla="*/ 47 w 5997"/>
                <a:gd name="T61" fmla="*/ 231 h 278"/>
                <a:gd name="T62" fmla="*/ 57 w 5997"/>
                <a:gd name="T63" fmla="*/ 241 h 278"/>
                <a:gd name="T64" fmla="*/ 69 w 5997"/>
                <a:gd name="T65" fmla="*/ 251 h 278"/>
                <a:gd name="T66" fmla="*/ 82 w 5997"/>
                <a:gd name="T67" fmla="*/ 258 h 278"/>
                <a:gd name="T68" fmla="*/ 96 w 5997"/>
                <a:gd name="T69" fmla="*/ 264 h 278"/>
                <a:gd name="T70" fmla="*/ 109 w 5997"/>
                <a:gd name="T71" fmla="*/ 269 h 278"/>
                <a:gd name="T72" fmla="*/ 124 w 5997"/>
                <a:gd name="T73" fmla="*/ 275 h 278"/>
                <a:gd name="T74" fmla="*/ 141 w 5997"/>
                <a:gd name="T75" fmla="*/ 276 h 278"/>
                <a:gd name="T76" fmla="*/ 156 w 5997"/>
                <a:gd name="T77" fmla="*/ 278 h 278"/>
                <a:gd name="T78" fmla="*/ 156 w 5997"/>
                <a:gd name="T79" fmla="*/ 278 h 2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5997" h="278">
                  <a:moveTo>
                    <a:pt x="156" y="278"/>
                  </a:moveTo>
                  <a:lnTo>
                    <a:pt x="5842" y="278"/>
                  </a:lnTo>
                  <a:lnTo>
                    <a:pt x="5842" y="278"/>
                  </a:lnTo>
                  <a:lnTo>
                    <a:pt x="5857" y="276"/>
                  </a:lnTo>
                  <a:lnTo>
                    <a:pt x="5872" y="275"/>
                  </a:lnTo>
                  <a:lnTo>
                    <a:pt x="5887" y="269"/>
                  </a:lnTo>
                  <a:lnTo>
                    <a:pt x="5903" y="264"/>
                  </a:lnTo>
                  <a:lnTo>
                    <a:pt x="5916" y="258"/>
                  </a:lnTo>
                  <a:lnTo>
                    <a:pt x="5928" y="251"/>
                  </a:lnTo>
                  <a:lnTo>
                    <a:pt x="5941" y="241"/>
                  </a:lnTo>
                  <a:lnTo>
                    <a:pt x="5951" y="231"/>
                  </a:lnTo>
                  <a:lnTo>
                    <a:pt x="5962" y="221"/>
                  </a:lnTo>
                  <a:lnTo>
                    <a:pt x="5970" y="209"/>
                  </a:lnTo>
                  <a:lnTo>
                    <a:pt x="5978" y="195"/>
                  </a:lnTo>
                  <a:lnTo>
                    <a:pt x="5985" y="182"/>
                  </a:lnTo>
                  <a:lnTo>
                    <a:pt x="5990" y="167"/>
                  </a:lnTo>
                  <a:lnTo>
                    <a:pt x="5993" y="153"/>
                  </a:lnTo>
                  <a:lnTo>
                    <a:pt x="5997" y="137"/>
                  </a:lnTo>
                  <a:lnTo>
                    <a:pt x="5997" y="121"/>
                  </a:lnTo>
                  <a:lnTo>
                    <a:pt x="5997" y="0"/>
                  </a:lnTo>
                  <a:lnTo>
                    <a:pt x="0" y="0"/>
                  </a:lnTo>
                  <a:lnTo>
                    <a:pt x="0" y="121"/>
                  </a:lnTo>
                  <a:lnTo>
                    <a:pt x="0" y="121"/>
                  </a:lnTo>
                  <a:lnTo>
                    <a:pt x="2" y="137"/>
                  </a:lnTo>
                  <a:lnTo>
                    <a:pt x="3" y="153"/>
                  </a:lnTo>
                  <a:lnTo>
                    <a:pt x="8" y="167"/>
                  </a:lnTo>
                  <a:lnTo>
                    <a:pt x="13" y="182"/>
                  </a:lnTo>
                  <a:lnTo>
                    <a:pt x="20" y="195"/>
                  </a:lnTo>
                  <a:lnTo>
                    <a:pt x="27" y="209"/>
                  </a:lnTo>
                  <a:lnTo>
                    <a:pt x="37" y="221"/>
                  </a:lnTo>
                  <a:lnTo>
                    <a:pt x="47" y="231"/>
                  </a:lnTo>
                  <a:lnTo>
                    <a:pt x="57" y="241"/>
                  </a:lnTo>
                  <a:lnTo>
                    <a:pt x="69" y="251"/>
                  </a:lnTo>
                  <a:lnTo>
                    <a:pt x="82" y="258"/>
                  </a:lnTo>
                  <a:lnTo>
                    <a:pt x="96" y="264"/>
                  </a:lnTo>
                  <a:lnTo>
                    <a:pt x="109" y="269"/>
                  </a:lnTo>
                  <a:lnTo>
                    <a:pt x="124" y="275"/>
                  </a:lnTo>
                  <a:lnTo>
                    <a:pt x="141" y="276"/>
                  </a:lnTo>
                  <a:lnTo>
                    <a:pt x="156" y="278"/>
                  </a:lnTo>
                  <a:lnTo>
                    <a:pt x="156" y="278"/>
                  </a:lnTo>
                  <a:close/>
                </a:path>
              </a:pathLst>
            </a:custGeom>
            <a:solidFill>
              <a:srgbClr val="18181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 name="Rectangle 14">
              <a:extLst>
                <a:ext uri="{FF2B5EF4-FFF2-40B4-BE49-F238E27FC236}">
                  <a16:creationId xmlns:a16="http://schemas.microsoft.com/office/drawing/2014/main" id="{B099B23C-E4BA-4B84-966D-02FB31A8F365}"/>
                </a:ext>
              </a:extLst>
            </p:cNvPr>
            <p:cNvSpPr>
              <a:spLocks noChangeArrowheads="1"/>
            </p:cNvSpPr>
            <p:nvPr/>
          </p:nvSpPr>
          <p:spPr bwMode="auto">
            <a:xfrm>
              <a:off x="4205288" y="533400"/>
              <a:ext cx="8897938" cy="5565775"/>
            </a:xfrm>
            <a:prstGeom prst="rect">
              <a:avLst/>
            </a:prstGeom>
            <a:solidFill>
              <a:srgbClr val="26262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 name="Freeform 15">
              <a:extLst>
                <a:ext uri="{FF2B5EF4-FFF2-40B4-BE49-F238E27FC236}">
                  <a16:creationId xmlns:a16="http://schemas.microsoft.com/office/drawing/2014/main" id="{0B4F1503-722F-427B-A655-E74E76F2EA96}"/>
                </a:ext>
              </a:extLst>
            </p:cNvPr>
            <p:cNvSpPr>
              <a:spLocks/>
            </p:cNvSpPr>
            <p:nvPr/>
          </p:nvSpPr>
          <p:spPr bwMode="auto">
            <a:xfrm>
              <a:off x="2738438" y="6618288"/>
              <a:ext cx="11828463" cy="239713"/>
            </a:xfrm>
            <a:custGeom>
              <a:avLst/>
              <a:gdLst>
                <a:gd name="T0" fmla="*/ 7451 w 7451"/>
                <a:gd name="T1" fmla="*/ 0 h 151"/>
                <a:gd name="T2" fmla="*/ 4441 w 7451"/>
                <a:gd name="T3" fmla="*/ 1 h 151"/>
                <a:gd name="T4" fmla="*/ 4381 w 7451"/>
                <a:gd name="T5" fmla="*/ 35 h 151"/>
                <a:gd name="T6" fmla="*/ 3097 w 7451"/>
                <a:gd name="T7" fmla="*/ 35 h 151"/>
                <a:gd name="T8" fmla="*/ 3020 w 7451"/>
                <a:gd name="T9" fmla="*/ 1 h 151"/>
                <a:gd name="T10" fmla="*/ 0 w 7451"/>
                <a:gd name="T11" fmla="*/ 0 h 151"/>
                <a:gd name="T12" fmla="*/ 0 w 7451"/>
                <a:gd name="T13" fmla="*/ 35 h 151"/>
                <a:gd name="T14" fmla="*/ 0 w 7451"/>
                <a:gd name="T15" fmla="*/ 35 h 151"/>
                <a:gd name="T16" fmla="*/ 61 w 7451"/>
                <a:gd name="T17" fmla="*/ 53 h 151"/>
                <a:gd name="T18" fmla="*/ 98 w 7451"/>
                <a:gd name="T19" fmla="*/ 65 h 151"/>
                <a:gd name="T20" fmla="*/ 140 w 7451"/>
                <a:gd name="T21" fmla="*/ 75 h 151"/>
                <a:gd name="T22" fmla="*/ 140 w 7451"/>
                <a:gd name="T23" fmla="*/ 75 h 151"/>
                <a:gd name="T24" fmla="*/ 168 w 7451"/>
                <a:gd name="T25" fmla="*/ 82 h 151"/>
                <a:gd name="T26" fmla="*/ 216 w 7451"/>
                <a:gd name="T27" fmla="*/ 90 h 151"/>
                <a:gd name="T28" fmla="*/ 286 w 7451"/>
                <a:gd name="T29" fmla="*/ 102 h 151"/>
                <a:gd name="T30" fmla="*/ 384 w 7451"/>
                <a:gd name="T31" fmla="*/ 114 h 151"/>
                <a:gd name="T32" fmla="*/ 384 w 7451"/>
                <a:gd name="T33" fmla="*/ 114 h 151"/>
                <a:gd name="T34" fmla="*/ 438 w 7451"/>
                <a:gd name="T35" fmla="*/ 121 h 151"/>
                <a:gd name="T36" fmla="*/ 510 w 7451"/>
                <a:gd name="T37" fmla="*/ 127 h 151"/>
                <a:gd name="T38" fmla="*/ 601 w 7451"/>
                <a:gd name="T39" fmla="*/ 134 h 151"/>
                <a:gd name="T40" fmla="*/ 707 w 7451"/>
                <a:gd name="T41" fmla="*/ 141 h 151"/>
                <a:gd name="T42" fmla="*/ 707 w 7451"/>
                <a:gd name="T43" fmla="*/ 141 h 151"/>
                <a:gd name="T44" fmla="*/ 838 w 7451"/>
                <a:gd name="T45" fmla="*/ 146 h 151"/>
                <a:gd name="T46" fmla="*/ 924 w 7451"/>
                <a:gd name="T47" fmla="*/ 148 h 151"/>
                <a:gd name="T48" fmla="*/ 924 w 7451"/>
                <a:gd name="T49" fmla="*/ 148 h 151"/>
                <a:gd name="T50" fmla="*/ 1195 w 7451"/>
                <a:gd name="T51" fmla="*/ 149 h 151"/>
                <a:gd name="T52" fmla="*/ 1718 w 7451"/>
                <a:gd name="T53" fmla="*/ 151 h 151"/>
                <a:gd name="T54" fmla="*/ 3188 w 7451"/>
                <a:gd name="T55" fmla="*/ 151 h 151"/>
                <a:gd name="T56" fmla="*/ 5479 w 7451"/>
                <a:gd name="T57" fmla="*/ 149 h 151"/>
                <a:gd name="T58" fmla="*/ 5479 w 7451"/>
                <a:gd name="T59" fmla="*/ 149 h 151"/>
                <a:gd name="T60" fmla="*/ 5921 w 7451"/>
                <a:gd name="T61" fmla="*/ 151 h 151"/>
                <a:gd name="T62" fmla="*/ 6244 w 7451"/>
                <a:gd name="T63" fmla="*/ 151 h 151"/>
                <a:gd name="T64" fmla="*/ 6529 w 7451"/>
                <a:gd name="T65" fmla="*/ 148 h 151"/>
                <a:gd name="T66" fmla="*/ 6529 w 7451"/>
                <a:gd name="T67" fmla="*/ 148 h 151"/>
                <a:gd name="T68" fmla="*/ 6613 w 7451"/>
                <a:gd name="T69" fmla="*/ 146 h 151"/>
                <a:gd name="T70" fmla="*/ 6744 w 7451"/>
                <a:gd name="T71" fmla="*/ 141 h 151"/>
                <a:gd name="T72" fmla="*/ 6744 w 7451"/>
                <a:gd name="T73" fmla="*/ 141 h 151"/>
                <a:gd name="T74" fmla="*/ 6852 w 7451"/>
                <a:gd name="T75" fmla="*/ 134 h 151"/>
                <a:gd name="T76" fmla="*/ 6941 w 7451"/>
                <a:gd name="T77" fmla="*/ 127 h 151"/>
                <a:gd name="T78" fmla="*/ 7015 w 7451"/>
                <a:gd name="T79" fmla="*/ 121 h 151"/>
                <a:gd name="T80" fmla="*/ 7069 w 7451"/>
                <a:gd name="T81" fmla="*/ 114 h 151"/>
                <a:gd name="T82" fmla="*/ 7069 w 7451"/>
                <a:gd name="T83" fmla="*/ 114 h 151"/>
                <a:gd name="T84" fmla="*/ 7166 w 7451"/>
                <a:gd name="T85" fmla="*/ 102 h 151"/>
                <a:gd name="T86" fmla="*/ 7237 w 7451"/>
                <a:gd name="T87" fmla="*/ 90 h 151"/>
                <a:gd name="T88" fmla="*/ 7284 w 7451"/>
                <a:gd name="T89" fmla="*/ 82 h 151"/>
                <a:gd name="T90" fmla="*/ 7313 w 7451"/>
                <a:gd name="T91" fmla="*/ 75 h 151"/>
                <a:gd name="T92" fmla="*/ 7313 w 7451"/>
                <a:gd name="T93" fmla="*/ 75 h 151"/>
                <a:gd name="T94" fmla="*/ 7353 w 7451"/>
                <a:gd name="T95" fmla="*/ 65 h 151"/>
                <a:gd name="T96" fmla="*/ 7390 w 7451"/>
                <a:gd name="T97" fmla="*/ 53 h 151"/>
                <a:gd name="T98" fmla="*/ 7451 w 7451"/>
                <a:gd name="T99" fmla="*/ 35 h 151"/>
                <a:gd name="T100" fmla="*/ 7451 w 7451"/>
                <a:gd name="T101" fmla="*/ 0 h 1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7451" h="151">
                  <a:moveTo>
                    <a:pt x="7451" y="0"/>
                  </a:moveTo>
                  <a:lnTo>
                    <a:pt x="4441" y="1"/>
                  </a:lnTo>
                  <a:lnTo>
                    <a:pt x="4381" y="35"/>
                  </a:lnTo>
                  <a:lnTo>
                    <a:pt x="3097" y="35"/>
                  </a:lnTo>
                  <a:lnTo>
                    <a:pt x="3020" y="1"/>
                  </a:lnTo>
                  <a:lnTo>
                    <a:pt x="0" y="0"/>
                  </a:lnTo>
                  <a:lnTo>
                    <a:pt x="0" y="35"/>
                  </a:lnTo>
                  <a:lnTo>
                    <a:pt x="0" y="35"/>
                  </a:lnTo>
                  <a:lnTo>
                    <a:pt x="61" y="53"/>
                  </a:lnTo>
                  <a:lnTo>
                    <a:pt x="98" y="65"/>
                  </a:lnTo>
                  <a:lnTo>
                    <a:pt x="140" y="75"/>
                  </a:lnTo>
                  <a:lnTo>
                    <a:pt x="140" y="75"/>
                  </a:lnTo>
                  <a:lnTo>
                    <a:pt x="168" y="82"/>
                  </a:lnTo>
                  <a:lnTo>
                    <a:pt x="216" y="90"/>
                  </a:lnTo>
                  <a:lnTo>
                    <a:pt x="286" y="102"/>
                  </a:lnTo>
                  <a:lnTo>
                    <a:pt x="384" y="114"/>
                  </a:lnTo>
                  <a:lnTo>
                    <a:pt x="384" y="114"/>
                  </a:lnTo>
                  <a:lnTo>
                    <a:pt x="438" y="121"/>
                  </a:lnTo>
                  <a:lnTo>
                    <a:pt x="510" y="127"/>
                  </a:lnTo>
                  <a:lnTo>
                    <a:pt x="601" y="134"/>
                  </a:lnTo>
                  <a:lnTo>
                    <a:pt x="707" y="141"/>
                  </a:lnTo>
                  <a:lnTo>
                    <a:pt x="707" y="141"/>
                  </a:lnTo>
                  <a:lnTo>
                    <a:pt x="838" y="146"/>
                  </a:lnTo>
                  <a:lnTo>
                    <a:pt x="924" y="148"/>
                  </a:lnTo>
                  <a:lnTo>
                    <a:pt x="924" y="148"/>
                  </a:lnTo>
                  <a:lnTo>
                    <a:pt x="1195" y="149"/>
                  </a:lnTo>
                  <a:lnTo>
                    <a:pt x="1718" y="151"/>
                  </a:lnTo>
                  <a:lnTo>
                    <a:pt x="3188" y="151"/>
                  </a:lnTo>
                  <a:lnTo>
                    <a:pt x="5479" y="149"/>
                  </a:lnTo>
                  <a:lnTo>
                    <a:pt x="5479" y="149"/>
                  </a:lnTo>
                  <a:lnTo>
                    <a:pt x="5921" y="151"/>
                  </a:lnTo>
                  <a:lnTo>
                    <a:pt x="6244" y="151"/>
                  </a:lnTo>
                  <a:lnTo>
                    <a:pt x="6529" y="148"/>
                  </a:lnTo>
                  <a:lnTo>
                    <a:pt x="6529" y="148"/>
                  </a:lnTo>
                  <a:lnTo>
                    <a:pt x="6613" y="146"/>
                  </a:lnTo>
                  <a:lnTo>
                    <a:pt x="6744" y="141"/>
                  </a:lnTo>
                  <a:lnTo>
                    <a:pt x="6744" y="141"/>
                  </a:lnTo>
                  <a:lnTo>
                    <a:pt x="6852" y="134"/>
                  </a:lnTo>
                  <a:lnTo>
                    <a:pt x="6941" y="127"/>
                  </a:lnTo>
                  <a:lnTo>
                    <a:pt x="7015" y="121"/>
                  </a:lnTo>
                  <a:lnTo>
                    <a:pt x="7069" y="114"/>
                  </a:lnTo>
                  <a:lnTo>
                    <a:pt x="7069" y="114"/>
                  </a:lnTo>
                  <a:lnTo>
                    <a:pt x="7166" y="102"/>
                  </a:lnTo>
                  <a:lnTo>
                    <a:pt x="7237" y="90"/>
                  </a:lnTo>
                  <a:lnTo>
                    <a:pt x="7284" y="82"/>
                  </a:lnTo>
                  <a:lnTo>
                    <a:pt x="7313" y="75"/>
                  </a:lnTo>
                  <a:lnTo>
                    <a:pt x="7313" y="75"/>
                  </a:lnTo>
                  <a:lnTo>
                    <a:pt x="7353" y="65"/>
                  </a:lnTo>
                  <a:lnTo>
                    <a:pt x="7390" y="53"/>
                  </a:lnTo>
                  <a:lnTo>
                    <a:pt x="7451" y="35"/>
                  </a:lnTo>
                  <a:lnTo>
                    <a:pt x="7451" y="0"/>
                  </a:lnTo>
                  <a:close/>
                </a:path>
              </a:pathLst>
            </a:custGeom>
            <a:solidFill>
              <a:srgbClr val="A5A6A8"/>
            </a:solidFill>
            <a:ln>
              <a:noFill/>
            </a:ln>
            <a:effectLst>
              <a:innerShdw blurRad="114300">
                <a:prstClr val="black">
                  <a:alpha val="70000"/>
                </a:prstClr>
              </a:innerShdw>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8" name="Freeform 16">
              <a:extLst>
                <a:ext uri="{FF2B5EF4-FFF2-40B4-BE49-F238E27FC236}">
                  <a16:creationId xmlns:a16="http://schemas.microsoft.com/office/drawing/2014/main" id="{A727C279-3CF1-42B5-912E-E5E0F79AEB30}"/>
                </a:ext>
              </a:extLst>
            </p:cNvPr>
            <p:cNvSpPr>
              <a:spLocks/>
            </p:cNvSpPr>
            <p:nvPr/>
          </p:nvSpPr>
          <p:spPr bwMode="auto">
            <a:xfrm>
              <a:off x="2738438" y="6618288"/>
              <a:ext cx="11828463" cy="55563"/>
            </a:xfrm>
            <a:custGeom>
              <a:avLst/>
              <a:gdLst>
                <a:gd name="T0" fmla="*/ 7451 w 7451"/>
                <a:gd name="T1" fmla="*/ 35 h 35"/>
                <a:gd name="T2" fmla="*/ 0 w 7451"/>
                <a:gd name="T3" fmla="*/ 35 h 35"/>
                <a:gd name="T4" fmla="*/ 0 w 7451"/>
                <a:gd name="T5" fmla="*/ 0 h 35"/>
                <a:gd name="T6" fmla="*/ 3020 w 7451"/>
                <a:gd name="T7" fmla="*/ 0 h 35"/>
                <a:gd name="T8" fmla="*/ 3047 w 7451"/>
                <a:gd name="T9" fmla="*/ 18 h 35"/>
                <a:gd name="T10" fmla="*/ 4413 w 7451"/>
                <a:gd name="T11" fmla="*/ 18 h 35"/>
                <a:gd name="T12" fmla="*/ 4441 w 7451"/>
                <a:gd name="T13" fmla="*/ 0 h 35"/>
                <a:gd name="T14" fmla="*/ 7451 w 7451"/>
                <a:gd name="T15" fmla="*/ 0 h 35"/>
                <a:gd name="T16" fmla="*/ 7451 w 7451"/>
                <a:gd name="T17" fmla="*/ 35 h 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451" h="35">
                  <a:moveTo>
                    <a:pt x="7451" y="35"/>
                  </a:moveTo>
                  <a:lnTo>
                    <a:pt x="0" y="35"/>
                  </a:lnTo>
                  <a:lnTo>
                    <a:pt x="0" y="0"/>
                  </a:lnTo>
                  <a:lnTo>
                    <a:pt x="3020" y="0"/>
                  </a:lnTo>
                  <a:lnTo>
                    <a:pt x="3047" y="18"/>
                  </a:lnTo>
                  <a:lnTo>
                    <a:pt x="4413" y="18"/>
                  </a:lnTo>
                  <a:lnTo>
                    <a:pt x="4441" y="0"/>
                  </a:lnTo>
                  <a:lnTo>
                    <a:pt x="7451" y="0"/>
                  </a:lnTo>
                  <a:lnTo>
                    <a:pt x="7451" y="35"/>
                  </a:lnTo>
                  <a:close/>
                </a:path>
              </a:pathLst>
            </a:custGeom>
            <a:gradFill>
              <a:gsLst>
                <a:gs pos="0">
                  <a:srgbClr val="96999A">
                    <a:lumMod val="70000"/>
                  </a:srgbClr>
                </a:gs>
                <a:gs pos="3000">
                  <a:srgbClr val="96999A"/>
                </a:gs>
                <a:gs pos="100000">
                  <a:srgbClr val="96999A">
                    <a:lumMod val="70000"/>
                  </a:srgbClr>
                </a:gs>
                <a:gs pos="97000">
                  <a:srgbClr val="96999A"/>
                </a:gs>
                <a:gs pos="91000">
                  <a:srgbClr val="DFE0E1"/>
                </a:gs>
                <a:gs pos="9000">
                  <a:srgbClr val="DFE0E1"/>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9" name="Freeform 17">
              <a:extLst>
                <a:ext uri="{FF2B5EF4-FFF2-40B4-BE49-F238E27FC236}">
                  <a16:creationId xmlns:a16="http://schemas.microsoft.com/office/drawing/2014/main" id="{C293840F-1694-43AF-9BE0-A9CD0F9C7717}"/>
                </a:ext>
              </a:extLst>
            </p:cNvPr>
            <p:cNvSpPr>
              <a:spLocks/>
            </p:cNvSpPr>
            <p:nvPr/>
          </p:nvSpPr>
          <p:spPr bwMode="auto">
            <a:xfrm>
              <a:off x="7524750" y="6619875"/>
              <a:ext cx="2255838" cy="90488"/>
            </a:xfrm>
            <a:custGeom>
              <a:avLst/>
              <a:gdLst>
                <a:gd name="T0" fmla="*/ 1389 w 1421"/>
                <a:gd name="T1" fmla="*/ 2 h 57"/>
                <a:gd name="T2" fmla="*/ 32 w 1421"/>
                <a:gd name="T3" fmla="*/ 2 h 57"/>
                <a:gd name="T4" fmla="*/ 32 w 1421"/>
                <a:gd name="T5" fmla="*/ 2 h 57"/>
                <a:gd name="T6" fmla="*/ 17 w 1421"/>
                <a:gd name="T7" fmla="*/ 2 h 57"/>
                <a:gd name="T8" fmla="*/ 0 w 1421"/>
                <a:gd name="T9" fmla="*/ 0 h 57"/>
                <a:gd name="T10" fmla="*/ 0 w 1421"/>
                <a:gd name="T11" fmla="*/ 34 h 57"/>
                <a:gd name="T12" fmla="*/ 0 w 1421"/>
                <a:gd name="T13" fmla="*/ 34 h 57"/>
                <a:gd name="T14" fmla="*/ 20 w 1421"/>
                <a:gd name="T15" fmla="*/ 44 h 57"/>
                <a:gd name="T16" fmla="*/ 42 w 1421"/>
                <a:gd name="T17" fmla="*/ 51 h 57"/>
                <a:gd name="T18" fmla="*/ 64 w 1421"/>
                <a:gd name="T19" fmla="*/ 56 h 57"/>
                <a:gd name="T20" fmla="*/ 85 w 1421"/>
                <a:gd name="T21" fmla="*/ 57 h 57"/>
                <a:gd name="T22" fmla="*/ 1337 w 1421"/>
                <a:gd name="T23" fmla="*/ 57 h 57"/>
                <a:gd name="T24" fmla="*/ 1337 w 1421"/>
                <a:gd name="T25" fmla="*/ 57 h 57"/>
                <a:gd name="T26" fmla="*/ 1359 w 1421"/>
                <a:gd name="T27" fmla="*/ 56 h 57"/>
                <a:gd name="T28" fmla="*/ 1381 w 1421"/>
                <a:gd name="T29" fmla="*/ 51 h 57"/>
                <a:gd name="T30" fmla="*/ 1401 w 1421"/>
                <a:gd name="T31" fmla="*/ 44 h 57"/>
                <a:gd name="T32" fmla="*/ 1421 w 1421"/>
                <a:gd name="T33" fmla="*/ 34 h 57"/>
                <a:gd name="T34" fmla="*/ 1421 w 1421"/>
                <a:gd name="T35" fmla="*/ 0 h 57"/>
                <a:gd name="T36" fmla="*/ 1421 w 1421"/>
                <a:gd name="T37" fmla="*/ 0 h 57"/>
                <a:gd name="T38" fmla="*/ 1406 w 1421"/>
                <a:gd name="T39" fmla="*/ 2 h 57"/>
                <a:gd name="T40" fmla="*/ 1389 w 1421"/>
                <a:gd name="T41" fmla="*/ 2 h 57"/>
                <a:gd name="T42" fmla="*/ 1389 w 1421"/>
                <a:gd name="T43" fmla="*/ 2 h 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1421" h="57">
                  <a:moveTo>
                    <a:pt x="1389" y="2"/>
                  </a:moveTo>
                  <a:lnTo>
                    <a:pt x="32" y="2"/>
                  </a:lnTo>
                  <a:lnTo>
                    <a:pt x="32" y="2"/>
                  </a:lnTo>
                  <a:lnTo>
                    <a:pt x="17" y="2"/>
                  </a:lnTo>
                  <a:lnTo>
                    <a:pt x="0" y="0"/>
                  </a:lnTo>
                  <a:lnTo>
                    <a:pt x="0" y="34"/>
                  </a:lnTo>
                  <a:lnTo>
                    <a:pt x="0" y="34"/>
                  </a:lnTo>
                  <a:lnTo>
                    <a:pt x="20" y="44"/>
                  </a:lnTo>
                  <a:lnTo>
                    <a:pt x="42" y="51"/>
                  </a:lnTo>
                  <a:lnTo>
                    <a:pt x="64" y="56"/>
                  </a:lnTo>
                  <a:lnTo>
                    <a:pt x="85" y="57"/>
                  </a:lnTo>
                  <a:lnTo>
                    <a:pt x="1337" y="57"/>
                  </a:lnTo>
                  <a:lnTo>
                    <a:pt x="1337" y="57"/>
                  </a:lnTo>
                  <a:lnTo>
                    <a:pt x="1359" y="56"/>
                  </a:lnTo>
                  <a:lnTo>
                    <a:pt x="1381" y="51"/>
                  </a:lnTo>
                  <a:lnTo>
                    <a:pt x="1401" y="44"/>
                  </a:lnTo>
                  <a:lnTo>
                    <a:pt x="1421" y="34"/>
                  </a:lnTo>
                  <a:lnTo>
                    <a:pt x="1421" y="0"/>
                  </a:lnTo>
                  <a:lnTo>
                    <a:pt x="1421" y="0"/>
                  </a:lnTo>
                  <a:lnTo>
                    <a:pt x="1406" y="2"/>
                  </a:lnTo>
                  <a:lnTo>
                    <a:pt x="1389" y="2"/>
                  </a:lnTo>
                  <a:lnTo>
                    <a:pt x="1389" y="2"/>
                  </a:lnTo>
                  <a:close/>
                </a:path>
              </a:pathLst>
            </a:custGeom>
            <a:gradFill>
              <a:gsLst>
                <a:gs pos="0">
                  <a:srgbClr val="96999A">
                    <a:lumMod val="70000"/>
                  </a:srgbClr>
                </a:gs>
                <a:gs pos="3000">
                  <a:srgbClr val="96999A"/>
                </a:gs>
                <a:gs pos="100000">
                  <a:srgbClr val="96999A">
                    <a:lumMod val="70000"/>
                  </a:srgbClr>
                </a:gs>
                <a:gs pos="97000">
                  <a:srgbClr val="96999A"/>
                </a:gs>
                <a:gs pos="91000">
                  <a:srgbClr val="DFE0E1">
                    <a:lumMod val="95000"/>
                  </a:srgbClr>
                </a:gs>
                <a:gs pos="9000">
                  <a:srgbClr val="DFE0E1">
                    <a:lumMod val="95000"/>
                  </a:srgbClr>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sp>
        <p:nvSpPr>
          <p:cNvPr id="12" name="Freeform: Shape 11">
            <a:extLst>
              <a:ext uri="{FF2B5EF4-FFF2-40B4-BE49-F238E27FC236}">
                <a16:creationId xmlns:a16="http://schemas.microsoft.com/office/drawing/2014/main" id="{07E24940-E0D2-4612-BA7E-C36FA945792F}"/>
              </a:ext>
            </a:extLst>
          </p:cNvPr>
          <p:cNvSpPr/>
          <p:nvPr/>
        </p:nvSpPr>
        <p:spPr>
          <a:xfrm rot="20700000">
            <a:off x="10954923" y="3883959"/>
            <a:ext cx="522575" cy="522575"/>
          </a:xfrm>
          <a:custGeom>
            <a:avLst/>
            <a:gdLst>
              <a:gd name="connsiteX0" fmla="*/ 58194 w 405041"/>
              <a:gd name="connsiteY0" fmla="*/ 58194 h 405041"/>
              <a:gd name="connsiteX1" fmla="*/ 58194 w 405041"/>
              <a:gd name="connsiteY1" fmla="*/ 346848 h 405041"/>
              <a:gd name="connsiteX2" fmla="*/ 346848 w 405041"/>
              <a:gd name="connsiteY2" fmla="*/ 346848 h 405041"/>
              <a:gd name="connsiteX3" fmla="*/ 346848 w 405041"/>
              <a:gd name="connsiteY3" fmla="*/ 58194 h 405041"/>
              <a:gd name="connsiteX4" fmla="*/ 0 w 405041"/>
              <a:gd name="connsiteY4" fmla="*/ 0 h 405041"/>
              <a:gd name="connsiteX5" fmla="*/ 405041 w 405041"/>
              <a:gd name="connsiteY5" fmla="*/ 0 h 405041"/>
              <a:gd name="connsiteX6" fmla="*/ 405041 w 405041"/>
              <a:gd name="connsiteY6" fmla="*/ 405041 h 405041"/>
              <a:gd name="connsiteX7" fmla="*/ 0 w 405041"/>
              <a:gd name="connsiteY7" fmla="*/ 405041 h 4050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05041" h="405041">
                <a:moveTo>
                  <a:pt x="58194" y="58194"/>
                </a:moveTo>
                <a:lnTo>
                  <a:pt x="58194" y="346848"/>
                </a:lnTo>
                <a:lnTo>
                  <a:pt x="346848" y="346848"/>
                </a:lnTo>
                <a:lnTo>
                  <a:pt x="346848" y="58194"/>
                </a:lnTo>
                <a:close/>
                <a:moveTo>
                  <a:pt x="0" y="0"/>
                </a:moveTo>
                <a:lnTo>
                  <a:pt x="405041" y="0"/>
                </a:lnTo>
                <a:lnTo>
                  <a:pt x="405041" y="405041"/>
                </a:lnTo>
                <a:lnTo>
                  <a:pt x="0" y="405041"/>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reeform: Shape 13">
            <a:extLst>
              <a:ext uri="{FF2B5EF4-FFF2-40B4-BE49-F238E27FC236}">
                <a16:creationId xmlns:a16="http://schemas.microsoft.com/office/drawing/2014/main" id="{C444F2B9-FC7A-4F93-84AD-27F54DF27871}"/>
              </a:ext>
            </a:extLst>
          </p:cNvPr>
          <p:cNvSpPr/>
          <p:nvPr/>
        </p:nvSpPr>
        <p:spPr>
          <a:xfrm rot="800427">
            <a:off x="10113181" y="2040794"/>
            <a:ext cx="690707" cy="595436"/>
          </a:xfrm>
          <a:custGeom>
            <a:avLst/>
            <a:gdLst>
              <a:gd name="connsiteX0" fmla="*/ 289836 w 579673"/>
              <a:gd name="connsiteY0" fmla="*/ 118723 h 499718"/>
              <a:gd name="connsiteX1" fmla="*/ 101812 w 579673"/>
              <a:gd name="connsiteY1" fmla="*/ 442901 h 499718"/>
              <a:gd name="connsiteX2" fmla="*/ 477860 w 579673"/>
              <a:gd name="connsiteY2" fmla="*/ 442901 h 499718"/>
              <a:gd name="connsiteX3" fmla="*/ 289837 w 579673"/>
              <a:gd name="connsiteY3" fmla="*/ 0 h 499718"/>
              <a:gd name="connsiteX4" fmla="*/ 579673 w 579673"/>
              <a:gd name="connsiteY4" fmla="*/ 499718 h 499718"/>
              <a:gd name="connsiteX5" fmla="*/ 0 w 579673"/>
              <a:gd name="connsiteY5" fmla="*/ 499718 h 4997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79673" h="499718">
                <a:moveTo>
                  <a:pt x="289836" y="118723"/>
                </a:moveTo>
                <a:lnTo>
                  <a:pt x="101812" y="442901"/>
                </a:lnTo>
                <a:lnTo>
                  <a:pt x="477860" y="442901"/>
                </a:lnTo>
                <a:close/>
                <a:moveTo>
                  <a:pt x="289837" y="0"/>
                </a:moveTo>
                <a:lnTo>
                  <a:pt x="579673" y="499718"/>
                </a:lnTo>
                <a:lnTo>
                  <a:pt x="0" y="499718"/>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6" name="Oval 15">
            <a:extLst>
              <a:ext uri="{FF2B5EF4-FFF2-40B4-BE49-F238E27FC236}">
                <a16:creationId xmlns:a16="http://schemas.microsoft.com/office/drawing/2014/main" id="{48A2C469-8532-4448-933B-DEFD83842E3D}"/>
              </a:ext>
            </a:extLst>
          </p:cNvPr>
          <p:cNvSpPr/>
          <p:nvPr/>
        </p:nvSpPr>
        <p:spPr>
          <a:xfrm>
            <a:off x="10863263" y="540142"/>
            <a:ext cx="622300" cy="622300"/>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Oval 16">
            <a:extLst>
              <a:ext uri="{FF2B5EF4-FFF2-40B4-BE49-F238E27FC236}">
                <a16:creationId xmlns:a16="http://schemas.microsoft.com/office/drawing/2014/main" id="{90DE2843-E98A-4B44-996B-223D1F74FE34}"/>
              </a:ext>
            </a:extLst>
          </p:cNvPr>
          <p:cNvSpPr/>
          <p:nvPr/>
        </p:nvSpPr>
        <p:spPr>
          <a:xfrm>
            <a:off x="2049282" y="1275656"/>
            <a:ext cx="162359" cy="162359"/>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Oval 17">
            <a:extLst>
              <a:ext uri="{FF2B5EF4-FFF2-40B4-BE49-F238E27FC236}">
                <a16:creationId xmlns:a16="http://schemas.microsoft.com/office/drawing/2014/main" id="{71A85698-17DA-47C2-A6F8-72D9466E76CC}"/>
              </a:ext>
            </a:extLst>
          </p:cNvPr>
          <p:cNvSpPr/>
          <p:nvPr/>
        </p:nvSpPr>
        <p:spPr>
          <a:xfrm>
            <a:off x="4539578" y="6343170"/>
            <a:ext cx="324717" cy="324717"/>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Freeform: Shape 19">
            <a:extLst>
              <a:ext uri="{FF2B5EF4-FFF2-40B4-BE49-F238E27FC236}">
                <a16:creationId xmlns:a16="http://schemas.microsoft.com/office/drawing/2014/main" id="{EF976815-C708-44A0-873A-FBBEE2F2304E}"/>
              </a:ext>
            </a:extLst>
          </p:cNvPr>
          <p:cNvSpPr/>
          <p:nvPr/>
        </p:nvSpPr>
        <p:spPr>
          <a:xfrm rot="20700000">
            <a:off x="845462" y="883567"/>
            <a:ext cx="522575" cy="522575"/>
          </a:xfrm>
          <a:custGeom>
            <a:avLst/>
            <a:gdLst>
              <a:gd name="connsiteX0" fmla="*/ 58194 w 405041"/>
              <a:gd name="connsiteY0" fmla="*/ 58194 h 405041"/>
              <a:gd name="connsiteX1" fmla="*/ 58194 w 405041"/>
              <a:gd name="connsiteY1" fmla="*/ 346848 h 405041"/>
              <a:gd name="connsiteX2" fmla="*/ 346848 w 405041"/>
              <a:gd name="connsiteY2" fmla="*/ 346848 h 405041"/>
              <a:gd name="connsiteX3" fmla="*/ 346848 w 405041"/>
              <a:gd name="connsiteY3" fmla="*/ 58194 h 405041"/>
              <a:gd name="connsiteX4" fmla="*/ 0 w 405041"/>
              <a:gd name="connsiteY4" fmla="*/ 0 h 405041"/>
              <a:gd name="connsiteX5" fmla="*/ 405041 w 405041"/>
              <a:gd name="connsiteY5" fmla="*/ 0 h 405041"/>
              <a:gd name="connsiteX6" fmla="*/ 405041 w 405041"/>
              <a:gd name="connsiteY6" fmla="*/ 405041 h 405041"/>
              <a:gd name="connsiteX7" fmla="*/ 0 w 405041"/>
              <a:gd name="connsiteY7" fmla="*/ 405041 h 4050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05041" h="405041">
                <a:moveTo>
                  <a:pt x="58194" y="58194"/>
                </a:moveTo>
                <a:lnTo>
                  <a:pt x="58194" y="346848"/>
                </a:lnTo>
                <a:lnTo>
                  <a:pt x="346848" y="346848"/>
                </a:lnTo>
                <a:lnTo>
                  <a:pt x="346848" y="58194"/>
                </a:lnTo>
                <a:close/>
                <a:moveTo>
                  <a:pt x="0" y="0"/>
                </a:moveTo>
                <a:lnTo>
                  <a:pt x="405041" y="0"/>
                </a:lnTo>
                <a:lnTo>
                  <a:pt x="405041" y="405041"/>
                </a:lnTo>
                <a:lnTo>
                  <a:pt x="0" y="405041"/>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Freeform: Shape 20">
            <a:extLst>
              <a:ext uri="{FF2B5EF4-FFF2-40B4-BE49-F238E27FC236}">
                <a16:creationId xmlns:a16="http://schemas.microsoft.com/office/drawing/2014/main" id="{227A78CA-8F22-42D3-9779-75C307487825}"/>
              </a:ext>
            </a:extLst>
          </p:cNvPr>
          <p:cNvSpPr/>
          <p:nvPr/>
        </p:nvSpPr>
        <p:spPr>
          <a:xfrm flipV="1">
            <a:off x="539276" y="5092458"/>
            <a:ext cx="450226" cy="450226"/>
          </a:xfrm>
          <a:custGeom>
            <a:avLst/>
            <a:gdLst>
              <a:gd name="connsiteX0" fmla="*/ 816368 w 1632736"/>
              <a:gd name="connsiteY0" fmla="*/ 199331 h 1632736"/>
              <a:gd name="connsiteX1" fmla="*/ 199331 w 1632736"/>
              <a:gd name="connsiteY1" fmla="*/ 816368 h 1632736"/>
              <a:gd name="connsiteX2" fmla="*/ 816368 w 1632736"/>
              <a:gd name="connsiteY2" fmla="*/ 1433405 h 1632736"/>
              <a:gd name="connsiteX3" fmla="*/ 1433405 w 1632736"/>
              <a:gd name="connsiteY3" fmla="*/ 816368 h 1632736"/>
              <a:gd name="connsiteX4" fmla="*/ 816368 w 1632736"/>
              <a:gd name="connsiteY4" fmla="*/ 199331 h 1632736"/>
              <a:gd name="connsiteX5" fmla="*/ 816368 w 1632736"/>
              <a:gd name="connsiteY5" fmla="*/ 0 h 1632736"/>
              <a:gd name="connsiteX6" fmla="*/ 1632736 w 1632736"/>
              <a:gd name="connsiteY6" fmla="*/ 816368 h 1632736"/>
              <a:gd name="connsiteX7" fmla="*/ 816368 w 1632736"/>
              <a:gd name="connsiteY7" fmla="*/ 1632736 h 1632736"/>
              <a:gd name="connsiteX8" fmla="*/ 0 w 1632736"/>
              <a:gd name="connsiteY8" fmla="*/ 816368 h 1632736"/>
              <a:gd name="connsiteX9" fmla="*/ 816368 w 1632736"/>
              <a:gd name="connsiteY9" fmla="*/ 0 h 16327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632736" h="1632736">
                <a:moveTo>
                  <a:pt x="816368" y="199331"/>
                </a:moveTo>
                <a:cubicBezTo>
                  <a:pt x="475588" y="199331"/>
                  <a:pt x="199331" y="475588"/>
                  <a:pt x="199331" y="816368"/>
                </a:cubicBezTo>
                <a:cubicBezTo>
                  <a:pt x="199331" y="1157148"/>
                  <a:pt x="475588" y="1433405"/>
                  <a:pt x="816368" y="1433405"/>
                </a:cubicBezTo>
                <a:cubicBezTo>
                  <a:pt x="1157148" y="1433405"/>
                  <a:pt x="1433405" y="1157148"/>
                  <a:pt x="1433405" y="816368"/>
                </a:cubicBezTo>
                <a:cubicBezTo>
                  <a:pt x="1433405" y="475588"/>
                  <a:pt x="1157148" y="199331"/>
                  <a:pt x="816368" y="199331"/>
                </a:cubicBezTo>
                <a:close/>
                <a:moveTo>
                  <a:pt x="816368" y="0"/>
                </a:moveTo>
                <a:cubicBezTo>
                  <a:pt x="1267236" y="0"/>
                  <a:pt x="1632736" y="365500"/>
                  <a:pt x="1632736" y="816368"/>
                </a:cubicBezTo>
                <a:cubicBezTo>
                  <a:pt x="1632736" y="1267236"/>
                  <a:pt x="1267236" y="1632736"/>
                  <a:pt x="816368" y="1632736"/>
                </a:cubicBezTo>
                <a:cubicBezTo>
                  <a:pt x="365500" y="1632736"/>
                  <a:pt x="0" y="1267236"/>
                  <a:pt x="0" y="816368"/>
                </a:cubicBezTo>
                <a:cubicBezTo>
                  <a:pt x="0" y="365500"/>
                  <a:pt x="365500" y="0"/>
                  <a:pt x="816368" y="0"/>
                </a:cubicBez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2" name="Freeform: Shape 21">
            <a:extLst>
              <a:ext uri="{FF2B5EF4-FFF2-40B4-BE49-F238E27FC236}">
                <a16:creationId xmlns:a16="http://schemas.microsoft.com/office/drawing/2014/main" id="{DBCC8DA2-1A7F-449A-A394-24A978D27727}"/>
              </a:ext>
            </a:extLst>
          </p:cNvPr>
          <p:cNvSpPr/>
          <p:nvPr/>
        </p:nvSpPr>
        <p:spPr>
          <a:xfrm rot="800427">
            <a:off x="1685059" y="2374994"/>
            <a:ext cx="690707" cy="595436"/>
          </a:xfrm>
          <a:custGeom>
            <a:avLst/>
            <a:gdLst>
              <a:gd name="connsiteX0" fmla="*/ 289836 w 579673"/>
              <a:gd name="connsiteY0" fmla="*/ 118723 h 499718"/>
              <a:gd name="connsiteX1" fmla="*/ 101812 w 579673"/>
              <a:gd name="connsiteY1" fmla="*/ 442901 h 499718"/>
              <a:gd name="connsiteX2" fmla="*/ 477860 w 579673"/>
              <a:gd name="connsiteY2" fmla="*/ 442901 h 499718"/>
              <a:gd name="connsiteX3" fmla="*/ 289837 w 579673"/>
              <a:gd name="connsiteY3" fmla="*/ 0 h 499718"/>
              <a:gd name="connsiteX4" fmla="*/ 579673 w 579673"/>
              <a:gd name="connsiteY4" fmla="*/ 499718 h 499718"/>
              <a:gd name="connsiteX5" fmla="*/ 0 w 579673"/>
              <a:gd name="connsiteY5" fmla="*/ 499718 h 4997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79673" h="499718">
                <a:moveTo>
                  <a:pt x="289836" y="118723"/>
                </a:moveTo>
                <a:lnTo>
                  <a:pt x="101812" y="442901"/>
                </a:lnTo>
                <a:lnTo>
                  <a:pt x="477860" y="442901"/>
                </a:lnTo>
                <a:close/>
                <a:moveTo>
                  <a:pt x="289837" y="0"/>
                </a:moveTo>
                <a:lnTo>
                  <a:pt x="579673" y="499718"/>
                </a:lnTo>
                <a:lnTo>
                  <a:pt x="0" y="499718"/>
                </a:lnTo>
                <a:close/>
              </a:path>
            </a:pathLst>
          </a:cu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3" name="Picture Placeholder 12">
            <a:extLst>
              <a:ext uri="{FF2B5EF4-FFF2-40B4-BE49-F238E27FC236}">
                <a16:creationId xmlns:a16="http://schemas.microsoft.com/office/drawing/2014/main" id="{18AECDB5-509E-4135-837D-CE44737BF795}"/>
              </a:ext>
            </a:extLst>
          </p:cNvPr>
          <p:cNvSpPr>
            <a:spLocks noGrp="1"/>
          </p:cNvSpPr>
          <p:nvPr>
            <p:ph type="pic" sz="quarter" idx="10"/>
          </p:nvPr>
        </p:nvSpPr>
        <p:spPr/>
      </p:sp>
      <p:sp>
        <p:nvSpPr>
          <p:cNvPr id="23" name="Text Placeholder 22">
            <a:extLst>
              <a:ext uri="{FF2B5EF4-FFF2-40B4-BE49-F238E27FC236}">
                <a16:creationId xmlns:a16="http://schemas.microsoft.com/office/drawing/2014/main" id="{4C9BF5AE-48F4-49FB-99FD-D0BC3E35CA0E}"/>
              </a:ext>
            </a:extLst>
          </p:cNvPr>
          <p:cNvSpPr>
            <a:spLocks noGrp="1"/>
          </p:cNvSpPr>
          <p:nvPr>
            <p:ph type="body" sz="quarter" idx="23"/>
          </p:nvPr>
        </p:nvSpPr>
        <p:spPr/>
        <p:txBody>
          <a:bodyPr/>
          <a:lstStyle/>
          <a:p>
            <a:pPr algn="ctr"/>
            <a:r>
              <a:rPr lang="en-US" sz="1200"/>
              <a:t>Mauris pretium efficitur mi ut aliquam. Cras sed sapien id elit cursus placerat in nec dolor. Mauris vitae ipsum ex. Donec non metus vitae lorem malesuada venenatis. Curabitur ut rutrum nulla, feugiat ornare velit. Proin e mattis tellus eros, et pharetra dui vestibulum ut. Mauris quis mauris.</a:t>
            </a:r>
            <a:endParaRPr lang="en-US" sz="1200" dirty="0"/>
          </a:p>
        </p:txBody>
      </p:sp>
    </p:spTree>
    <p:extLst>
      <p:ext uri="{BB962C8B-B14F-4D97-AF65-F5344CB8AC3E}">
        <p14:creationId xmlns:p14="http://schemas.microsoft.com/office/powerpoint/2010/main" val="4182804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Picture Placeholder 8">
            <a:extLst>
              <a:ext uri="{FF2B5EF4-FFF2-40B4-BE49-F238E27FC236}">
                <a16:creationId xmlns:a16="http://schemas.microsoft.com/office/drawing/2014/main" id="{805D4CEC-494C-4E28-A934-7AE236A05B44}"/>
              </a:ext>
            </a:extLst>
          </p:cNvPr>
          <p:cNvSpPr>
            <a:spLocks noGrp="1"/>
          </p:cNvSpPr>
          <p:nvPr>
            <p:ph type="pic" sz="quarter" idx="10"/>
          </p:nvPr>
        </p:nvSpPr>
        <p:spPr/>
      </p:sp>
      <p:sp>
        <p:nvSpPr>
          <p:cNvPr id="3" name="Rectangle: Rounded Corners 2">
            <a:extLst>
              <a:ext uri="{FF2B5EF4-FFF2-40B4-BE49-F238E27FC236}">
                <a16:creationId xmlns:a16="http://schemas.microsoft.com/office/drawing/2014/main" id="{9E46B243-0CEF-46F7-958A-DC7F1BE5ACFD}"/>
              </a:ext>
            </a:extLst>
          </p:cNvPr>
          <p:cNvSpPr/>
          <p:nvPr/>
        </p:nvSpPr>
        <p:spPr>
          <a:xfrm>
            <a:off x="1019175" y="2236918"/>
            <a:ext cx="4667522" cy="4023360"/>
          </a:xfrm>
          <a:prstGeom prst="roundRect">
            <a:avLst>
              <a:gd name="adj" fmla="val 10193"/>
            </a:avLst>
          </a:prstGeom>
          <a:solidFill>
            <a:schemeClr val="bg1"/>
          </a:solidFill>
          <a:ln>
            <a:noFill/>
          </a:ln>
          <a:effectLst>
            <a:outerShdw blurRad="444500" dist="38100" dir="5400000" sx="104000" sy="104000" algn="t" rotWithShape="0">
              <a:prstClr val="black">
                <a:alpha val="1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Title 4">
            <a:extLst>
              <a:ext uri="{FF2B5EF4-FFF2-40B4-BE49-F238E27FC236}">
                <a16:creationId xmlns:a16="http://schemas.microsoft.com/office/drawing/2014/main" id="{C350A872-A8E2-40AB-BE64-24A54B932734}"/>
              </a:ext>
            </a:extLst>
          </p:cNvPr>
          <p:cNvSpPr>
            <a:spLocks noGrp="1"/>
          </p:cNvSpPr>
          <p:nvPr>
            <p:ph type="title"/>
          </p:nvPr>
        </p:nvSpPr>
        <p:spPr/>
        <p:txBody>
          <a:bodyPr/>
          <a:lstStyle/>
          <a:p>
            <a:r>
              <a:rPr lang="en-US" sz="3200">
                <a:latin typeface="+mj-lt"/>
              </a:rPr>
              <a:t>Education For </a:t>
            </a:r>
            <a:br>
              <a:rPr lang="en-US" sz="3200">
                <a:latin typeface="+mj-lt"/>
              </a:rPr>
            </a:br>
            <a:r>
              <a:rPr lang="en-US" sz="3200">
                <a:solidFill>
                  <a:schemeClr val="accent5"/>
                </a:solidFill>
                <a:latin typeface="+mj-lt"/>
              </a:rPr>
              <a:t>Your</a:t>
            </a:r>
            <a:r>
              <a:rPr lang="en-US" sz="3200">
                <a:latin typeface="+mj-lt"/>
              </a:rPr>
              <a:t> </a:t>
            </a:r>
            <a:r>
              <a:rPr lang="en-US" sz="3200">
                <a:solidFill>
                  <a:schemeClr val="accent3"/>
                </a:solidFill>
                <a:latin typeface="+mj-lt"/>
              </a:rPr>
              <a:t>Children</a:t>
            </a:r>
            <a:endParaRPr lang="en-US" sz="3200" dirty="0">
              <a:solidFill>
                <a:schemeClr val="accent3"/>
              </a:solidFill>
              <a:latin typeface="+mj-lt"/>
            </a:endParaRPr>
          </a:p>
        </p:txBody>
      </p:sp>
      <p:sp>
        <p:nvSpPr>
          <p:cNvPr id="10" name="Text Placeholder 9">
            <a:extLst>
              <a:ext uri="{FF2B5EF4-FFF2-40B4-BE49-F238E27FC236}">
                <a16:creationId xmlns:a16="http://schemas.microsoft.com/office/drawing/2014/main" id="{61BFB019-01C0-4A10-94D2-4177D5696299}"/>
              </a:ext>
            </a:extLst>
          </p:cNvPr>
          <p:cNvSpPr>
            <a:spLocks noGrp="1"/>
          </p:cNvSpPr>
          <p:nvPr>
            <p:ph type="body" sz="quarter" idx="12"/>
          </p:nvPr>
        </p:nvSpPr>
        <p:spPr/>
        <p:txBody>
          <a:bodyPr/>
          <a:lstStyle/>
          <a:p>
            <a:r>
              <a:rPr lang="en-US" sz="1200"/>
              <a:t>Fusce condimentum urna ligula, in viverra neque eleifend vitae. Donec sed elit quis felis aliquam de bibendum ac ut neque. Nunc vitae lobortis enim. Mauris laoreet lobortis auctor. Pellentesque quis quam ut mauris.</a:t>
            </a:r>
            <a:endParaRPr lang="en-US" sz="1200" dirty="0" err="1"/>
          </a:p>
        </p:txBody>
      </p:sp>
      <p:sp>
        <p:nvSpPr>
          <p:cNvPr id="15" name="Text Placeholder 14">
            <a:extLst>
              <a:ext uri="{FF2B5EF4-FFF2-40B4-BE49-F238E27FC236}">
                <a16:creationId xmlns:a16="http://schemas.microsoft.com/office/drawing/2014/main" id="{DCA7BB79-3E62-4F1F-888A-FF20D94E7707}"/>
              </a:ext>
            </a:extLst>
          </p:cNvPr>
          <p:cNvSpPr>
            <a:spLocks noGrp="1"/>
          </p:cNvSpPr>
          <p:nvPr>
            <p:ph type="body" sz="quarter" idx="13"/>
          </p:nvPr>
        </p:nvSpPr>
        <p:spPr/>
        <p:txBody>
          <a:bodyPr/>
          <a:lstStyle/>
          <a:p>
            <a:r>
              <a:rPr lang="en-US" sz="1400" b="1">
                <a:latin typeface="+mj-lt"/>
              </a:rPr>
              <a:t>Subtitle Goes Here</a:t>
            </a:r>
            <a:endParaRPr lang="en-US" sz="1400" b="1" dirty="0">
              <a:latin typeface="+mj-lt"/>
            </a:endParaRPr>
          </a:p>
        </p:txBody>
      </p:sp>
    </p:spTree>
    <p:extLst>
      <p:ext uri="{BB962C8B-B14F-4D97-AF65-F5344CB8AC3E}">
        <p14:creationId xmlns:p14="http://schemas.microsoft.com/office/powerpoint/2010/main" val="37800843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Freeform: Shape 7">
            <a:extLst>
              <a:ext uri="{FF2B5EF4-FFF2-40B4-BE49-F238E27FC236}">
                <a16:creationId xmlns:a16="http://schemas.microsoft.com/office/drawing/2014/main" id="{A166280F-1B34-49E8-A3CE-D0F3515EAC82}"/>
              </a:ext>
            </a:extLst>
          </p:cNvPr>
          <p:cNvSpPr/>
          <p:nvPr/>
        </p:nvSpPr>
        <p:spPr>
          <a:xfrm>
            <a:off x="8124826" y="-1562251"/>
            <a:ext cx="2529602" cy="2529602"/>
          </a:xfrm>
          <a:custGeom>
            <a:avLst/>
            <a:gdLst>
              <a:gd name="connsiteX0" fmla="*/ 816368 w 1632736"/>
              <a:gd name="connsiteY0" fmla="*/ 199331 h 1632736"/>
              <a:gd name="connsiteX1" fmla="*/ 199331 w 1632736"/>
              <a:gd name="connsiteY1" fmla="*/ 816368 h 1632736"/>
              <a:gd name="connsiteX2" fmla="*/ 816368 w 1632736"/>
              <a:gd name="connsiteY2" fmla="*/ 1433405 h 1632736"/>
              <a:gd name="connsiteX3" fmla="*/ 1433405 w 1632736"/>
              <a:gd name="connsiteY3" fmla="*/ 816368 h 1632736"/>
              <a:gd name="connsiteX4" fmla="*/ 816368 w 1632736"/>
              <a:gd name="connsiteY4" fmla="*/ 199331 h 1632736"/>
              <a:gd name="connsiteX5" fmla="*/ 816368 w 1632736"/>
              <a:gd name="connsiteY5" fmla="*/ 0 h 1632736"/>
              <a:gd name="connsiteX6" fmla="*/ 1632736 w 1632736"/>
              <a:gd name="connsiteY6" fmla="*/ 816368 h 1632736"/>
              <a:gd name="connsiteX7" fmla="*/ 816368 w 1632736"/>
              <a:gd name="connsiteY7" fmla="*/ 1632736 h 1632736"/>
              <a:gd name="connsiteX8" fmla="*/ 0 w 1632736"/>
              <a:gd name="connsiteY8" fmla="*/ 816368 h 1632736"/>
              <a:gd name="connsiteX9" fmla="*/ 816368 w 1632736"/>
              <a:gd name="connsiteY9" fmla="*/ 0 h 16327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632736" h="1632736">
                <a:moveTo>
                  <a:pt x="816368" y="199331"/>
                </a:moveTo>
                <a:cubicBezTo>
                  <a:pt x="475588" y="199331"/>
                  <a:pt x="199331" y="475588"/>
                  <a:pt x="199331" y="816368"/>
                </a:cubicBezTo>
                <a:cubicBezTo>
                  <a:pt x="199331" y="1157148"/>
                  <a:pt x="475588" y="1433405"/>
                  <a:pt x="816368" y="1433405"/>
                </a:cubicBezTo>
                <a:cubicBezTo>
                  <a:pt x="1157148" y="1433405"/>
                  <a:pt x="1433405" y="1157148"/>
                  <a:pt x="1433405" y="816368"/>
                </a:cubicBezTo>
                <a:cubicBezTo>
                  <a:pt x="1433405" y="475588"/>
                  <a:pt x="1157148" y="199331"/>
                  <a:pt x="816368" y="199331"/>
                </a:cubicBezTo>
                <a:close/>
                <a:moveTo>
                  <a:pt x="816368" y="0"/>
                </a:moveTo>
                <a:cubicBezTo>
                  <a:pt x="1267236" y="0"/>
                  <a:pt x="1632736" y="365500"/>
                  <a:pt x="1632736" y="816368"/>
                </a:cubicBezTo>
                <a:cubicBezTo>
                  <a:pt x="1632736" y="1267236"/>
                  <a:pt x="1267236" y="1632736"/>
                  <a:pt x="816368" y="1632736"/>
                </a:cubicBezTo>
                <a:cubicBezTo>
                  <a:pt x="365500" y="1632736"/>
                  <a:pt x="0" y="1267236"/>
                  <a:pt x="0" y="816368"/>
                </a:cubicBezTo>
                <a:cubicBezTo>
                  <a:pt x="0" y="365500"/>
                  <a:pt x="365500" y="0"/>
                  <a:pt x="816368" y="0"/>
                </a:cubicBez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9" name="Freeform: Shape 8">
            <a:extLst>
              <a:ext uri="{FF2B5EF4-FFF2-40B4-BE49-F238E27FC236}">
                <a16:creationId xmlns:a16="http://schemas.microsoft.com/office/drawing/2014/main" id="{FF3A7239-C52F-43DD-8B8A-BAF14B70F2F8}"/>
              </a:ext>
            </a:extLst>
          </p:cNvPr>
          <p:cNvSpPr/>
          <p:nvPr/>
        </p:nvSpPr>
        <p:spPr>
          <a:xfrm rot="20700000">
            <a:off x="10577691" y="5999876"/>
            <a:ext cx="2514153" cy="2514153"/>
          </a:xfrm>
          <a:custGeom>
            <a:avLst/>
            <a:gdLst>
              <a:gd name="connsiteX0" fmla="*/ 58194 w 405041"/>
              <a:gd name="connsiteY0" fmla="*/ 58194 h 405041"/>
              <a:gd name="connsiteX1" fmla="*/ 58194 w 405041"/>
              <a:gd name="connsiteY1" fmla="*/ 346848 h 405041"/>
              <a:gd name="connsiteX2" fmla="*/ 346848 w 405041"/>
              <a:gd name="connsiteY2" fmla="*/ 346848 h 405041"/>
              <a:gd name="connsiteX3" fmla="*/ 346848 w 405041"/>
              <a:gd name="connsiteY3" fmla="*/ 58194 h 405041"/>
              <a:gd name="connsiteX4" fmla="*/ 0 w 405041"/>
              <a:gd name="connsiteY4" fmla="*/ 0 h 405041"/>
              <a:gd name="connsiteX5" fmla="*/ 405041 w 405041"/>
              <a:gd name="connsiteY5" fmla="*/ 0 h 405041"/>
              <a:gd name="connsiteX6" fmla="*/ 405041 w 405041"/>
              <a:gd name="connsiteY6" fmla="*/ 405041 h 405041"/>
              <a:gd name="connsiteX7" fmla="*/ 0 w 405041"/>
              <a:gd name="connsiteY7" fmla="*/ 405041 h 4050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05041" h="405041">
                <a:moveTo>
                  <a:pt x="58194" y="58194"/>
                </a:moveTo>
                <a:lnTo>
                  <a:pt x="58194" y="346848"/>
                </a:lnTo>
                <a:lnTo>
                  <a:pt x="346848" y="346848"/>
                </a:lnTo>
                <a:lnTo>
                  <a:pt x="346848" y="58194"/>
                </a:lnTo>
                <a:close/>
                <a:moveTo>
                  <a:pt x="0" y="0"/>
                </a:moveTo>
                <a:lnTo>
                  <a:pt x="405041" y="0"/>
                </a:lnTo>
                <a:lnTo>
                  <a:pt x="405041" y="405041"/>
                </a:lnTo>
                <a:lnTo>
                  <a:pt x="0" y="405041"/>
                </a:ln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reeform: Shape 13">
            <a:extLst>
              <a:ext uri="{FF2B5EF4-FFF2-40B4-BE49-F238E27FC236}">
                <a16:creationId xmlns:a16="http://schemas.microsoft.com/office/drawing/2014/main" id="{393CF6DA-4CA1-45A5-ACD1-DFAA4CBC1902}"/>
              </a:ext>
            </a:extLst>
          </p:cNvPr>
          <p:cNvSpPr/>
          <p:nvPr/>
        </p:nvSpPr>
        <p:spPr>
          <a:xfrm rot="800427">
            <a:off x="-1632877" y="1207000"/>
            <a:ext cx="3683872" cy="3175745"/>
          </a:xfrm>
          <a:custGeom>
            <a:avLst/>
            <a:gdLst>
              <a:gd name="connsiteX0" fmla="*/ 289836 w 579673"/>
              <a:gd name="connsiteY0" fmla="*/ 118723 h 499718"/>
              <a:gd name="connsiteX1" fmla="*/ 101812 w 579673"/>
              <a:gd name="connsiteY1" fmla="*/ 442901 h 499718"/>
              <a:gd name="connsiteX2" fmla="*/ 477860 w 579673"/>
              <a:gd name="connsiteY2" fmla="*/ 442901 h 499718"/>
              <a:gd name="connsiteX3" fmla="*/ 289837 w 579673"/>
              <a:gd name="connsiteY3" fmla="*/ 0 h 499718"/>
              <a:gd name="connsiteX4" fmla="*/ 579673 w 579673"/>
              <a:gd name="connsiteY4" fmla="*/ 499718 h 499718"/>
              <a:gd name="connsiteX5" fmla="*/ 0 w 579673"/>
              <a:gd name="connsiteY5" fmla="*/ 499718 h 4997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79673" h="499718">
                <a:moveTo>
                  <a:pt x="289836" y="118723"/>
                </a:moveTo>
                <a:lnTo>
                  <a:pt x="101812" y="442901"/>
                </a:lnTo>
                <a:lnTo>
                  <a:pt x="477860" y="442901"/>
                </a:lnTo>
                <a:close/>
                <a:moveTo>
                  <a:pt x="289837" y="0"/>
                </a:moveTo>
                <a:lnTo>
                  <a:pt x="579673" y="499718"/>
                </a:lnTo>
                <a:lnTo>
                  <a:pt x="0" y="499718"/>
                </a:ln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422BAA55-0A63-4882-A09F-DB81960092F3}"/>
              </a:ext>
            </a:extLst>
          </p:cNvPr>
          <p:cNvSpPr>
            <a:spLocks noGrp="1"/>
          </p:cNvSpPr>
          <p:nvPr>
            <p:ph type="title"/>
          </p:nvPr>
        </p:nvSpPr>
        <p:spPr/>
        <p:txBody>
          <a:bodyPr/>
          <a:lstStyle/>
          <a:p>
            <a:r>
              <a:rPr lang="en-US" sz="2800" b="0" i="0">
                <a:solidFill>
                  <a:schemeClr val="accent5"/>
                </a:solidFill>
                <a:effectLst/>
                <a:latin typeface="+mj-lt"/>
              </a:rPr>
              <a:t>“There can be no keener revelation of a society’s soul than the way in which it treats its children.”</a:t>
            </a:r>
            <a:endParaRPr lang="en-US" sz="2800" dirty="0">
              <a:solidFill>
                <a:schemeClr val="accent5"/>
              </a:solidFill>
              <a:latin typeface="+mj-lt"/>
            </a:endParaRPr>
          </a:p>
        </p:txBody>
      </p:sp>
      <p:sp>
        <p:nvSpPr>
          <p:cNvPr id="4" name="Text Placeholder 3">
            <a:extLst>
              <a:ext uri="{FF2B5EF4-FFF2-40B4-BE49-F238E27FC236}">
                <a16:creationId xmlns:a16="http://schemas.microsoft.com/office/drawing/2014/main" id="{E3ED0FF9-5167-4A87-AA14-B76C42905895}"/>
              </a:ext>
            </a:extLst>
          </p:cNvPr>
          <p:cNvSpPr>
            <a:spLocks noGrp="1"/>
          </p:cNvSpPr>
          <p:nvPr>
            <p:ph type="body" sz="quarter" idx="13"/>
          </p:nvPr>
        </p:nvSpPr>
        <p:spPr/>
        <p:txBody>
          <a:bodyPr/>
          <a:lstStyle/>
          <a:p>
            <a:pPr algn="ctr"/>
            <a:r>
              <a:rPr lang="en-US" sz="1400" b="1" i="0">
                <a:effectLst/>
              </a:rPr>
              <a:t>Nelson Mandela</a:t>
            </a:r>
            <a:endParaRPr lang="en-US" sz="1400" b="1" dirty="0"/>
          </a:p>
        </p:txBody>
      </p:sp>
    </p:spTree>
    <p:extLst>
      <p:ext uri="{BB962C8B-B14F-4D97-AF65-F5344CB8AC3E}">
        <p14:creationId xmlns:p14="http://schemas.microsoft.com/office/powerpoint/2010/main" val="18530929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val 4">
            <a:extLst>
              <a:ext uri="{FF2B5EF4-FFF2-40B4-BE49-F238E27FC236}">
                <a16:creationId xmlns:a16="http://schemas.microsoft.com/office/drawing/2014/main" id="{A728A1B9-EACE-4EBB-BEAC-373EF34130E3}"/>
              </a:ext>
            </a:extLst>
          </p:cNvPr>
          <p:cNvSpPr/>
          <p:nvPr/>
        </p:nvSpPr>
        <p:spPr>
          <a:xfrm>
            <a:off x="907241" y="3731547"/>
            <a:ext cx="622300" cy="62230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Oval 5">
            <a:extLst>
              <a:ext uri="{FF2B5EF4-FFF2-40B4-BE49-F238E27FC236}">
                <a16:creationId xmlns:a16="http://schemas.microsoft.com/office/drawing/2014/main" id="{D7C87C7D-05A7-41CF-8EBB-5C4087A16EB3}"/>
              </a:ext>
            </a:extLst>
          </p:cNvPr>
          <p:cNvSpPr/>
          <p:nvPr/>
        </p:nvSpPr>
        <p:spPr>
          <a:xfrm>
            <a:off x="271979" y="2332715"/>
            <a:ext cx="162359" cy="162359"/>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Oval 6">
            <a:extLst>
              <a:ext uri="{FF2B5EF4-FFF2-40B4-BE49-F238E27FC236}">
                <a16:creationId xmlns:a16="http://schemas.microsoft.com/office/drawing/2014/main" id="{91136B2D-35AA-400C-B7DE-E35F1B5F385E}"/>
              </a:ext>
            </a:extLst>
          </p:cNvPr>
          <p:cNvSpPr/>
          <p:nvPr/>
        </p:nvSpPr>
        <p:spPr>
          <a:xfrm>
            <a:off x="744883" y="6009827"/>
            <a:ext cx="324717" cy="324717"/>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Freeform: Shape 21">
            <a:extLst>
              <a:ext uri="{FF2B5EF4-FFF2-40B4-BE49-F238E27FC236}">
                <a16:creationId xmlns:a16="http://schemas.microsoft.com/office/drawing/2014/main" id="{CA461D6E-E0CF-4F75-B837-7AF2C910165E}"/>
              </a:ext>
            </a:extLst>
          </p:cNvPr>
          <p:cNvSpPr/>
          <p:nvPr/>
        </p:nvSpPr>
        <p:spPr>
          <a:xfrm>
            <a:off x="4438198" y="-1292797"/>
            <a:ext cx="2529602" cy="2529602"/>
          </a:xfrm>
          <a:custGeom>
            <a:avLst/>
            <a:gdLst>
              <a:gd name="connsiteX0" fmla="*/ 816368 w 1632736"/>
              <a:gd name="connsiteY0" fmla="*/ 199331 h 1632736"/>
              <a:gd name="connsiteX1" fmla="*/ 199331 w 1632736"/>
              <a:gd name="connsiteY1" fmla="*/ 816368 h 1632736"/>
              <a:gd name="connsiteX2" fmla="*/ 816368 w 1632736"/>
              <a:gd name="connsiteY2" fmla="*/ 1433405 h 1632736"/>
              <a:gd name="connsiteX3" fmla="*/ 1433405 w 1632736"/>
              <a:gd name="connsiteY3" fmla="*/ 816368 h 1632736"/>
              <a:gd name="connsiteX4" fmla="*/ 816368 w 1632736"/>
              <a:gd name="connsiteY4" fmla="*/ 199331 h 1632736"/>
              <a:gd name="connsiteX5" fmla="*/ 816368 w 1632736"/>
              <a:gd name="connsiteY5" fmla="*/ 0 h 1632736"/>
              <a:gd name="connsiteX6" fmla="*/ 1632736 w 1632736"/>
              <a:gd name="connsiteY6" fmla="*/ 816368 h 1632736"/>
              <a:gd name="connsiteX7" fmla="*/ 816368 w 1632736"/>
              <a:gd name="connsiteY7" fmla="*/ 1632736 h 1632736"/>
              <a:gd name="connsiteX8" fmla="*/ 0 w 1632736"/>
              <a:gd name="connsiteY8" fmla="*/ 816368 h 1632736"/>
              <a:gd name="connsiteX9" fmla="*/ 816368 w 1632736"/>
              <a:gd name="connsiteY9" fmla="*/ 0 h 16327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632736" h="1632736">
                <a:moveTo>
                  <a:pt x="816368" y="199331"/>
                </a:moveTo>
                <a:cubicBezTo>
                  <a:pt x="475588" y="199331"/>
                  <a:pt x="199331" y="475588"/>
                  <a:pt x="199331" y="816368"/>
                </a:cubicBezTo>
                <a:cubicBezTo>
                  <a:pt x="199331" y="1157148"/>
                  <a:pt x="475588" y="1433405"/>
                  <a:pt x="816368" y="1433405"/>
                </a:cubicBezTo>
                <a:cubicBezTo>
                  <a:pt x="1157148" y="1433405"/>
                  <a:pt x="1433405" y="1157148"/>
                  <a:pt x="1433405" y="816368"/>
                </a:cubicBezTo>
                <a:cubicBezTo>
                  <a:pt x="1433405" y="475588"/>
                  <a:pt x="1157148" y="199331"/>
                  <a:pt x="816368" y="199331"/>
                </a:cubicBezTo>
                <a:close/>
                <a:moveTo>
                  <a:pt x="816368" y="0"/>
                </a:moveTo>
                <a:cubicBezTo>
                  <a:pt x="1267236" y="0"/>
                  <a:pt x="1632736" y="365500"/>
                  <a:pt x="1632736" y="816368"/>
                </a:cubicBezTo>
                <a:cubicBezTo>
                  <a:pt x="1632736" y="1267236"/>
                  <a:pt x="1267236" y="1632736"/>
                  <a:pt x="816368" y="1632736"/>
                </a:cubicBezTo>
                <a:cubicBezTo>
                  <a:pt x="365500" y="1632736"/>
                  <a:pt x="0" y="1267236"/>
                  <a:pt x="0" y="816368"/>
                </a:cubicBezTo>
                <a:cubicBezTo>
                  <a:pt x="0" y="365500"/>
                  <a:pt x="365500" y="0"/>
                  <a:pt x="816368" y="0"/>
                </a:cubicBez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3" name="Freeform: Shape 22">
            <a:extLst>
              <a:ext uri="{FF2B5EF4-FFF2-40B4-BE49-F238E27FC236}">
                <a16:creationId xmlns:a16="http://schemas.microsoft.com/office/drawing/2014/main" id="{2AFFEA75-CD9E-4DB6-BF46-0D1EF9342D63}"/>
              </a:ext>
            </a:extLst>
          </p:cNvPr>
          <p:cNvSpPr/>
          <p:nvPr/>
        </p:nvSpPr>
        <p:spPr>
          <a:xfrm rot="20700000">
            <a:off x="10978949" y="3106259"/>
            <a:ext cx="216523" cy="216523"/>
          </a:xfrm>
          <a:custGeom>
            <a:avLst/>
            <a:gdLst>
              <a:gd name="connsiteX0" fmla="*/ 58194 w 405041"/>
              <a:gd name="connsiteY0" fmla="*/ 58194 h 405041"/>
              <a:gd name="connsiteX1" fmla="*/ 58194 w 405041"/>
              <a:gd name="connsiteY1" fmla="*/ 346848 h 405041"/>
              <a:gd name="connsiteX2" fmla="*/ 346848 w 405041"/>
              <a:gd name="connsiteY2" fmla="*/ 346848 h 405041"/>
              <a:gd name="connsiteX3" fmla="*/ 346848 w 405041"/>
              <a:gd name="connsiteY3" fmla="*/ 58194 h 405041"/>
              <a:gd name="connsiteX4" fmla="*/ 0 w 405041"/>
              <a:gd name="connsiteY4" fmla="*/ 0 h 405041"/>
              <a:gd name="connsiteX5" fmla="*/ 405041 w 405041"/>
              <a:gd name="connsiteY5" fmla="*/ 0 h 405041"/>
              <a:gd name="connsiteX6" fmla="*/ 405041 w 405041"/>
              <a:gd name="connsiteY6" fmla="*/ 405041 h 405041"/>
              <a:gd name="connsiteX7" fmla="*/ 0 w 405041"/>
              <a:gd name="connsiteY7" fmla="*/ 405041 h 4050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05041" h="405041">
                <a:moveTo>
                  <a:pt x="58194" y="58194"/>
                </a:moveTo>
                <a:lnTo>
                  <a:pt x="58194" y="346848"/>
                </a:lnTo>
                <a:lnTo>
                  <a:pt x="346848" y="346848"/>
                </a:lnTo>
                <a:lnTo>
                  <a:pt x="346848" y="58194"/>
                </a:lnTo>
                <a:close/>
                <a:moveTo>
                  <a:pt x="0" y="0"/>
                </a:moveTo>
                <a:lnTo>
                  <a:pt x="405041" y="0"/>
                </a:lnTo>
                <a:lnTo>
                  <a:pt x="405041" y="405041"/>
                </a:lnTo>
                <a:lnTo>
                  <a:pt x="0" y="405041"/>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Freeform: Shape 23">
            <a:extLst>
              <a:ext uri="{FF2B5EF4-FFF2-40B4-BE49-F238E27FC236}">
                <a16:creationId xmlns:a16="http://schemas.microsoft.com/office/drawing/2014/main" id="{57B075B3-532D-4A54-9593-09F3DE12FCD7}"/>
              </a:ext>
            </a:extLst>
          </p:cNvPr>
          <p:cNvSpPr/>
          <p:nvPr/>
        </p:nvSpPr>
        <p:spPr>
          <a:xfrm flipV="1">
            <a:off x="9512008" y="6121792"/>
            <a:ext cx="186546" cy="186546"/>
          </a:xfrm>
          <a:custGeom>
            <a:avLst/>
            <a:gdLst>
              <a:gd name="connsiteX0" fmla="*/ 816368 w 1632736"/>
              <a:gd name="connsiteY0" fmla="*/ 199331 h 1632736"/>
              <a:gd name="connsiteX1" fmla="*/ 199331 w 1632736"/>
              <a:gd name="connsiteY1" fmla="*/ 816368 h 1632736"/>
              <a:gd name="connsiteX2" fmla="*/ 816368 w 1632736"/>
              <a:gd name="connsiteY2" fmla="*/ 1433405 h 1632736"/>
              <a:gd name="connsiteX3" fmla="*/ 1433405 w 1632736"/>
              <a:gd name="connsiteY3" fmla="*/ 816368 h 1632736"/>
              <a:gd name="connsiteX4" fmla="*/ 816368 w 1632736"/>
              <a:gd name="connsiteY4" fmla="*/ 199331 h 1632736"/>
              <a:gd name="connsiteX5" fmla="*/ 816368 w 1632736"/>
              <a:gd name="connsiteY5" fmla="*/ 0 h 1632736"/>
              <a:gd name="connsiteX6" fmla="*/ 1632736 w 1632736"/>
              <a:gd name="connsiteY6" fmla="*/ 816368 h 1632736"/>
              <a:gd name="connsiteX7" fmla="*/ 816368 w 1632736"/>
              <a:gd name="connsiteY7" fmla="*/ 1632736 h 1632736"/>
              <a:gd name="connsiteX8" fmla="*/ 0 w 1632736"/>
              <a:gd name="connsiteY8" fmla="*/ 816368 h 1632736"/>
              <a:gd name="connsiteX9" fmla="*/ 816368 w 1632736"/>
              <a:gd name="connsiteY9" fmla="*/ 0 h 16327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632736" h="1632736">
                <a:moveTo>
                  <a:pt x="816368" y="199331"/>
                </a:moveTo>
                <a:cubicBezTo>
                  <a:pt x="475588" y="199331"/>
                  <a:pt x="199331" y="475588"/>
                  <a:pt x="199331" y="816368"/>
                </a:cubicBezTo>
                <a:cubicBezTo>
                  <a:pt x="199331" y="1157148"/>
                  <a:pt x="475588" y="1433405"/>
                  <a:pt x="816368" y="1433405"/>
                </a:cubicBezTo>
                <a:cubicBezTo>
                  <a:pt x="1157148" y="1433405"/>
                  <a:pt x="1433405" y="1157148"/>
                  <a:pt x="1433405" y="816368"/>
                </a:cubicBezTo>
                <a:cubicBezTo>
                  <a:pt x="1433405" y="475588"/>
                  <a:pt x="1157148" y="199331"/>
                  <a:pt x="816368" y="199331"/>
                </a:cubicBezTo>
                <a:close/>
                <a:moveTo>
                  <a:pt x="816368" y="0"/>
                </a:moveTo>
                <a:cubicBezTo>
                  <a:pt x="1267236" y="0"/>
                  <a:pt x="1632736" y="365500"/>
                  <a:pt x="1632736" y="816368"/>
                </a:cubicBezTo>
                <a:cubicBezTo>
                  <a:pt x="1632736" y="1267236"/>
                  <a:pt x="1267236" y="1632736"/>
                  <a:pt x="816368" y="1632736"/>
                </a:cubicBezTo>
                <a:cubicBezTo>
                  <a:pt x="365500" y="1632736"/>
                  <a:pt x="0" y="1267236"/>
                  <a:pt x="0" y="816368"/>
                </a:cubicBezTo>
                <a:cubicBezTo>
                  <a:pt x="0" y="365500"/>
                  <a:pt x="365500" y="0"/>
                  <a:pt x="816368" y="0"/>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5" name="Freeform: Shape 24">
            <a:extLst>
              <a:ext uri="{FF2B5EF4-FFF2-40B4-BE49-F238E27FC236}">
                <a16:creationId xmlns:a16="http://schemas.microsoft.com/office/drawing/2014/main" id="{410D7FB0-159F-4C04-A4CB-4B47A3D82DE7}"/>
              </a:ext>
            </a:extLst>
          </p:cNvPr>
          <p:cNvSpPr/>
          <p:nvPr/>
        </p:nvSpPr>
        <p:spPr>
          <a:xfrm rot="800427">
            <a:off x="9601218" y="1031985"/>
            <a:ext cx="286186" cy="246712"/>
          </a:xfrm>
          <a:custGeom>
            <a:avLst/>
            <a:gdLst>
              <a:gd name="connsiteX0" fmla="*/ 289836 w 579673"/>
              <a:gd name="connsiteY0" fmla="*/ 118723 h 499718"/>
              <a:gd name="connsiteX1" fmla="*/ 101812 w 579673"/>
              <a:gd name="connsiteY1" fmla="*/ 442901 h 499718"/>
              <a:gd name="connsiteX2" fmla="*/ 477860 w 579673"/>
              <a:gd name="connsiteY2" fmla="*/ 442901 h 499718"/>
              <a:gd name="connsiteX3" fmla="*/ 289837 w 579673"/>
              <a:gd name="connsiteY3" fmla="*/ 0 h 499718"/>
              <a:gd name="connsiteX4" fmla="*/ 579673 w 579673"/>
              <a:gd name="connsiteY4" fmla="*/ 499718 h 499718"/>
              <a:gd name="connsiteX5" fmla="*/ 0 w 579673"/>
              <a:gd name="connsiteY5" fmla="*/ 499718 h 4997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79673" h="499718">
                <a:moveTo>
                  <a:pt x="289836" y="118723"/>
                </a:moveTo>
                <a:lnTo>
                  <a:pt x="101812" y="442901"/>
                </a:lnTo>
                <a:lnTo>
                  <a:pt x="477860" y="442901"/>
                </a:lnTo>
                <a:close/>
                <a:moveTo>
                  <a:pt x="289837" y="0"/>
                </a:moveTo>
                <a:lnTo>
                  <a:pt x="579673" y="499718"/>
                </a:lnTo>
                <a:lnTo>
                  <a:pt x="0" y="499718"/>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6" name="Freeform: Shape 25">
            <a:extLst>
              <a:ext uri="{FF2B5EF4-FFF2-40B4-BE49-F238E27FC236}">
                <a16:creationId xmlns:a16="http://schemas.microsoft.com/office/drawing/2014/main" id="{AD809E84-715D-46D0-B1B4-AFCC21677552}"/>
              </a:ext>
            </a:extLst>
          </p:cNvPr>
          <p:cNvSpPr/>
          <p:nvPr/>
        </p:nvSpPr>
        <p:spPr>
          <a:xfrm rot="20700000">
            <a:off x="10577691" y="5999876"/>
            <a:ext cx="2514153" cy="2514153"/>
          </a:xfrm>
          <a:custGeom>
            <a:avLst/>
            <a:gdLst>
              <a:gd name="connsiteX0" fmla="*/ 58194 w 405041"/>
              <a:gd name="connsiteY0" fmla="*/ 58194 h 405041"/>
              <a:gd name="connsiteX1" fmla="*/ 58194 w 405041"/>
              <a:gd name="connsiteY1" fmla="*/ 346848 h 405041"/>
              <a:gd name="connsiteX2" fmla="*/ 346848 w 405041"/>
              <a:gd name="connsiteY2" fmla="*/ 346848 h 405041"/>
              <a:gd name="connsiteX3" fmla="*/ 346848 w 405041"/>
              <a:gd name="connsiteY3" fmla="*/ 58194 h 405041"/>
              <a:gd name="connsiteX4" fmla="*/ 0 w 405041"/>
              <a:gd name="connsiteY4" fmla="*/ 0 h 405041"/>
              <a:gd name="connsiteX5" fmla="*/ 405041 w 405041"/>
              <a:gd name="connsiteY5" fmla="*/ 0 h 405041"/>
              <a:gd name="connsiteX6" fmla="*/ 405041 w 405041"/>
              <a:gd name="connsiteY6" fmla="*/ 405041 h 405041"/>
              <a:gd name="connsiteX7" fmla="*/ 0 w 405041"/>
              <a:gd name="connsiteY7" fmla="*/ 405041 h 4050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05041" h="405041">
                <a:moveTo>
                  <a:pt x="58194" y="58194"/>
                </a:moveTo>
                <a:lnTo>
                  <a:pt x="58194" y="346848"/>
                </a:lnTo>
                <a:lnTo>
                  <a:pt x="346848" y="346848"/>
                </a:lnTo>
                <a:lnTo>
                  <a:pt x="346848" y="58194"/>
                </a:lnTo>
                <a:close/>
                <a:moveTo>
                  <a:pt x="0" y="0"/>
                </a:moveTo>
                <a:lnTo>
                  <a:pt x="405041" y="0"/>
                </a:lnTo>
                <a:lnTo>
                  <a:pt x="405041" y="405041"/>
                </a:lnTo>
                <a:lnTo>
                  <a:pt x="0" y="405041"/>
                </a:ln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Oval 26">
            <a:extLst>
              <a:ext uri="{FF2B5EF4-FFF2-40B4-BE49-F238E27FC236}">
                <a16:creationId xmlns:a16="http://schemas.microsoft.com/office/drawing/2014/main" id="{F0DE436A-0043-4F21-B08C-6B7DB40B6836}"/>
              </a:ext>
            </a:extLst>
          </p:cNvPr>
          <p:cNvSpPr/>
          <p:nvPr/>
        </p:nvSpPr>
        <p:spPr>
          <a:xfrm>
            <a:off x="6967800" y="5755362"/>
            <a:ext cx="162359" cy="162359"/>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Freeform: Shape 27">
            <a:extLst>
              <a:ext uri="{FF2B5EF4-FFF2-40B4-BE49-F238E27FC236}">
                <a16:creationId xmlns:a16="http://schemas.microsoft.com/office/drawing/2014/main" id="{8A4CDD2B-1ECE-4C0F-A6AB-050B710DA55E}"/>
              </a:ext>
            </a:extLst>
          </p:cNvPr>
          <p:cNvSpPr/>
          <p:nvPr/>
        </p:nvSpPr>
        <p:spPr>
          <a:xfrm rot="845491">
            <a:off x="4329936" y="3075752"/>
            <a:ext cx="216523" cy="216523"/>
          </a:xfrm>
          <a:custGeom>
            <a:avLst/>
            <a:gdLst>
              <a:gd name="connsiteX0" fmla="*/ 58194 w 405041"/>
              <a:gd name="connsiteY0" fmla="*/ 58194 h 405041"/>
              <a:gd name="connsiteX1" fmla="*/ 58194 w 405041"/>
              <a:gd name="connsiteY1" fmla="*/ 346848 h 405041"/>
              <a:gd name="connsiteX2" fmla="*/ 346848 w 405041"/>
              <a:gd name="connsiteY2" fmla="*/ 346848 h 405041"/>
              <a:gd name="connsiteX3" fmla="*/ 346848 w 405041"/>
              <a:gd name="connsiteY3" fmla="*/ 58194 h 405041"/>
              <a:gd name="connsiteX4" fmla="*/ 0 w 405041"/>
              <a:gd name="connsiteY4" fmla="*/ 0 h 405041"/>
              <a:gd name="connsiteX5" fmla="*/ 405041 w 405041"/>
              <a:gd name="connsiteY5" fmla="*/ 0 h 405041"/>
              <a:gd name="connsiteX6" fmla="*/ 405041 w 405041"/>
              <a:gd name="connsiteY6" fmla="*/ 405041 h 405041"/>
              <a:gd name="connsiteX7" fmla="*/ 0 w 405041"/>
              <a:gd name="connsiteY7" fmla="*/ 405041 h 4050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05041" h="405041">
                <a:moveTo>
                  <a:pt x="58194" y="58194"/>
                </a:moveTo>
                <a:lnTo>
                  <a:pt x="58194" y="346848"/>
                </a:lnTo>
                <a:lnTo>
                  <a:pt x="346848" y="346848"/>
                </a:lnTo>
                <a:lnTo>
                  <a:pt x="346848" y="58194"/>
                </a:lnTo>
                <a:close/>
                <a:moveTo>
                  <a:pt x="0" y="0"/>
                </a:moveTo>
                <a:lnTo>
                  <a:pt x="405041" y="0"/>
                </a:lnTo>
                <a:lnTo>
                  <a:pt x="405041" y="405041"/>
                </a:lnTo>
                <a:lnTo>
                  <a:pt x="0" y="405041"/>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Freeform: Shape 28">
            <a:extLst>
              <a:ext uri="{FF2B5EF4-FFF2-40B4-BE49-F238E27FC236}">
                <a16:creationId xmlns:a16="http://schemas.microsoft.com/office/drawing/2014/main" id="{0F0D2422-B59A-4471-BD6A-6074E4A1B1DE}"/>
              </a:ext>
            </a:extLst>
          </p:cNvPr>
          <p:cNvSpPr/>
          <p:nvPr/>
        </p:nvSpPr>
        <p:spPr>
          <a:xfrm rot="800427">
            <a:off x="11003623" y="-1310763"/>
            <a:ext cx="3683872" cy="3175745"/>
          </a:xfrm>
          <a:custGeom>
            <a:avLst/>
            <a:gdLst>
              <a:gd name="connsiteX0" fmla="*/ 289836 w 579673"/>
              <a:gd name="connsiteY0" fmla="*/ 118723 h 499718"/>
              <a:gd name="connsiteX1" fmla="*/ 101812 w 579673"/>
              <a:gd name="connsiteY1" fmla="*/ 442901 h 499718"/>
              <a:gd name="connsiteX2" fmla="*/ 477860 w 579673"/>
              <a:gd name="connsiteY2" fmla="*/ 442901 h 499718"/>
              <a:gd name="connsiteX3" fmla="*/ 289837 w 579673"/>
              <a:gd name="connsiteY3" fmla="*/ 0 h 499718"/>
              <a:gd name="connsiteX4" fmla="*/ 579673 w 579673"/>
              <a:gd name="connsiteY4" fmla="*/ 499718 h 499718"/>
              <a:gd name="connsiteX5" fmla="*/ 0 w 579673"/>
              <a:gd name="connsiteY5" fmla="*/ 499718 h 4997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79673" h="499718">
                <a:moveTo>
                  <a:pt x="289836" y="118723"/>
                </a:moveTo>
                <a:lnTo>
                  <a:pt x="101812" y="442901"/>
                </a:lnTo>
                <a:lnTo>
                  <a:pt x="477860" y="442901"/>
                </a:lnTo>
                <a:close/>
                <a:moveTo>
                  <a:pt x="289837" y="0"/>
                </a:moveTo>
                <a:lnTo>
                  <a:pt x="579673" y="499718"/>
                </a:lnTo>
                <a:lnTo>
                  <a:pt x="0" y="499718"/>
                </a:ln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Picture Placeholder 2">
            <a:extLst>
              <a:ext uri="{FF2B5EF4-FFF2-40B4-BE49-F238E27FC236}">
                <a16:creationId xmlns:a16="http://schemas.microsoft.com/office/drawing/2014/main" id="{35C24529-5F9B-418F-B822-DBE4A64C290F}"/>
              </a:ext>
            </a:extLst>
          </p:cNvPr>
          <p:cNvSpPr>
            <a:spLocks noGrp="1"/>
          </p:cNvSpPr>
          <p:nvPr>
            <p:ph type="pic" sz="quarter" idx="10"/>
          </p:nvPr>
        </p:nvSpPr>
        <p:spPr/>
      </p:sp>
      <p:sp>
        <p:nvSpPr>
          <p:cNvPr id="4" name="Picture Placeholder 3">
            <a:extLst>
              <a:ext uri="{FF2B5EF4-FFF2-40B4-BE49-F238E27FC236}">
                <a16:creationId xmlns:a16="http://schemas.microsoft.com/office/drawing/2014/main" id="{FEC571C1-9E13-4ED5-BB5E-FD23289AF973}"/>
              </a:ext>
            </a:extLst>
          </p:cNvPr>
          <p:cNvSpPr>
            <a:spLocks noGrp="1"/>
          </p:cNvSpPr>
          <p:nvPr>
            <p:ph type="pic" sz="quarter" idx="11"/>
          </p:nvPr>
        </p:nvSpPr>
        <p:spPr/>
      </p:sp>
      <p:sp>
        <p:nvSpPr>
          <p:cNvPr id="2" name="Title 1">
            <a:extLst>
              <a:ext uri="{FF2B5EF4-FFF2-40B4-BE49-F238E27FC236}">
                <a16:creationId xmlns:a16="http://schemas.microsoft.com/office/drawing/2014/main" id="{6FEA812B-072E-477A-B2BE-B4DE1C5CC71D}"/>
              </a:ext>
            </a:extLst>
          </p:cNvPr>
          <p:cNvSpPr>
            <a:spLocks noGrp="1"/>
          </p:cNvSpPr>
          <p:nvPr>
            <p:ph type="title"/>
          </p:nvPr>
        </p:nvSpPr>
        <p:spPr/>
        <p:txBody>
          <a:bodyPr/>
          <a:lstStyle/>
          <a:p>
            <a:r>
              <a:rPr lang="en-US" sz="4000">
                <a:latin typeface="+mj-lt"/>
              </a:rPr>
              <a:t>The </a:t>
            </a:r>
            <a:r>
              <a:rPr lang="en-US" sz="4000">
                <a:solidFill>
                  <a:schemeClr val="accent5"/>
                </a:solidFill>
                <a:latin typeface="+mj-lt"/>
              </a:rPr>
              <a:t>Perfect</a:t>
            </a:r>
            <a:r>
              <a:rPr lang="en-US" sz="4000">
                <a:latin typeface="+mj-lt"/>
              </a:rPr>
              <a:t> </a:t>
            </a:r>
            <a:r>
              <a:rPr lang="en-US" sz="4000">
                <a:solidFill>
                  <a:schemeClr val="accent3"/>
                </a:solidFill>
                <a:latin typeface="+mj-lt"/>
              </a:rPr>
              <a:t>Place</a:t>
            </a:r>
            <a:endParaRPr lang="en-US" sz="4000" dirty="0">
              <a:solidFill>
                <a:schemeClr val="accent3"/>
              </a:solidFill>
              <a:latin typeface="+mj-lt"/>
            </a:endParaRPr>
          </a:p>
        </p:txBody>
      </p:sp>
      <p:sp>
        <p:nvSpPr>
          <p:cNvPr id="9" name="Text Placeholder 8">
            <a:extLst>
              <a:ext uri="{FF2B5EF4-FFF2-40B4-BE49-F238E27FC236}">
                <a16:creationId xmlns:a16="http://schemas.microsoft.com/office/drawing/2014/main" id="{00492E8D-84F0-4BEB-B663-BF908908F0DC}"/>
              </a:ext>
            </a:extLst>
          </p:cNvPr>
          <p:cNvSpPr>
            <a:spLocks noGrp="1"/>
          </p:cNvSpPr>
          <p:nvPr>
            <p:ph type="body" sz="quarter" idx="12"/>
          </p:nvPr>
        </p:nvSpPr>
        <p:spPr/>
        <p:txBody>
          <a:bodyPr/>
          <a:lstStyle/>
          <a:p>
            <a:r>
              <a:rPr lang="en-US" sz="1200"/>
              <a:t>Fusce condimentum urna ligula, in delar viverra neque eleifend vitae. Donec sed elit quis nunc felis aliquam de Bibendum.</a:t>
            </a:r>
            <a:endParaRPr lang="en-US" sz="1200" dirty="0"/>
          </a:p>
        </p:txBody>
      </p:sp>
      <p:sp>
        <p:nvSpPr>
          <p:cNvPr id="13" name="Text Placeholder 12">
            <a:extLst>
              <a:ext uri="{FF2B5EF4-FFF2-40B4-BE49-F238E27FC236}">
                <a16:creationId xmlns:a16="http://schemas.microsoft.com/office/drawing/2014/main" id="{CD9945AC-5EC5-4C1A-BC4B-B66DFB151F70}"/>
              </a:ext>
            </a:extLst>
          </p:cNvPr>
          <p:cNvSpPr>
            <a:spLocks noGrp="1"/>
          </p:cNvSpPr>
          <p:nvPr>
            <p:ph type="body" sz="quarter" idx="13"/>
          </p:nvPr>
        </p:nvSpPr>
        <p:spPr/>
        <p:txBody>
          <a:bodyPr/>
          <a:lstStyle/>
          <a:p>
            <a:r>
              <a:rPr lang="en-US" sz="1400" b="1">
                <a:latin typeface="+mj-lt"/>
              </a:rPr>
              <a:t>Subtitle Goes Here</a:t>
            </a:r>
            <a:endParaRPr lang="en-US" sz="1400" b="1" dirty="0">
              <a:latin typeface="+mj-lt"/>
            </a:endParaRPr>
          </a:p>
        </p:txBody>
      </p:sp>
      <p:sp>
        <p:nvSpPr>
          <p:cNvPr id="14" name="Text Placeholder 13">
            <a:extLst>
              <a:ext uri="{FF2B5EF4-FFF2-40B4-BE49-F238E27FC236}">
                <a16:creationId xmlns:a16="http://schemas.microsoft.com/office/drawing/2014/main" id="{EA518DE7-351A-48E0-8EAB-7456B5F935FF}"/>
              </a:ext>
            </a:extLst>
          </p:cNvPr>
          <p:cNvSpPr>
            <a:spLocks noGrp="1"/>
          </p:cNvSpPr>
          <p:nvPr>
            <p:ph type="body" sz="quarter" idx="14"/>
          </p:nvPr>
        </p:nvSpPr>
        <p:spPr/>
        <p:txBody>
          <a:bodyPr/>
          <a:lstStyle/>
          <a:p>
            <a:r>
              <a:rPr lang="en-US" sz="1200"/>
              <a:t>Fusce condimentum urna ligula, in viverra neque eleifend vitae. Donec sed elit quis felis aliquam de bibendum ac ut neque. Nunc vitae lobortis enim. Mauris laoreet lobortis auctor. Pellentesque quis quam ut mauris volutpat tincidunt id ut purus. In quis nulla nisl. Integer vitae suscipit libero, ut bibendum justo.</a:t>
            </a:r>
            <a:endParaRPr lang="en-US" sz="1200" dirty="0"/>
          </a:p>
        </p:txBody>
      </p:sp>
      <p:sp>
        <p:nvSpPr>
          <p:cNvPr id="15" name="Text Placeholder 14">
            <a:extLst>
              <a:ext uri="{FF2B5EF4-FFF2-40B4-BE49-F238E27FC236}">
                <a16:creationId xmlns:a16="http://schemas.microsoft.com/office/drawing/2014/main" id="{1037880C-3641-4E33-B331-1148607E77FF}"/>
              </a:ext>
            </a:extLst>
          </p:cNvPr>
          <p:cNvSpPr>
            <a:spLocks noGrp="1"/>
          </p:cNvSpPr>
          <p:nvPr>
            <p:ph type="body" sz="quarter" idx="15"/>
          </p:nvPr>
        </p:nvSpPr>
        <p:spPr/>
        <p:txBody>
          <a:bodyPr/>
          <a:lstStyle/>
          <a:p>
            <a:r>
              <a:rPr lang="en-US" sz="1200"/>
              <a:t>Fusce condimentum urna ligula, in delar viverra neque eleifend vitae. Donec sed elit quis nunc felis aliquam de Bibendum.</a:t>
            </a:r>
            <a:endParaRPr lang="en-US" sz="1200" dirty="0"/>
          </a:p>
        </p:txBody>
      </p:sp>
      <p:sp>
        <p:nvSpPr>
          <p:cNvPr id="16" name="Text Placeholder 15">
            <a:extLst>
              <a:ext uri="{FF2B5EF4-FFF2-40B4-BE49-F238E27FC236}">
                <a16:creationId xmlns:a16="http://schemas.microsoft.com/office/drawing/2014/main" id="{74C68FB3-0F2D-4940-861E-9C5334D7DAD2}"/>
              </a:ext>
            </a:extLst>
          </p:cNvPr>
          <p:cNvSpPr>
            <a:spLocks noGrp="1"/>
          </p:cNvSpPr>
          <p:nvPr>
            <p:ph type="body" sz="quarter" idx="16"/>
          </p:nvPr>
        </p:nvSpPr>
        <p:spPr/>
        <p:txBody>
          <a:bodyPr/>
          <a:lstStyle/>
          <a:p>
            <a:r>
              <a:rPr lang="en-US" sz="1400" b="1">
                <a:latin typeface="+mj-lt"/>
              </a:rPr>
              <a:t>Subtitle Goes Here</a:t>
            </a:r>
            <a:endParaRPr lang="en-US" sz="1400" b="1" dirty="0">
              <a:latin typeface="+mj-lt"/>
            </a:endParaRPr>
          </a:p>
        </p:txBody>
      </p:sp>
    </p:spTree>
    <p:extLst>
      <p:ext uri="{BB962C8B-B14F-4D97-AF65-F5344CB8AC3E}">
        <p14:creationId xmlns:p14="http://schemas.microsoft.com/office/powerpoint/2010/main" val="278391616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Rounded Corners 2">
            <a:extLst>
              <a:ext uri="{FF2B5EF4-FFF2-40B4-BE49-F238E27FC236}">
                <a16:creationId xmlns:a16="http://schemas.microsoft.com/office/drawing/2014/main" id="{74EC02B2-6FE9-47D2-8102-C51D26935521}"/>
              </a:ext>
            </a:extLst>
          </p:cNvPr>
          <p:cNvSpPr/>
          <p:nvPr/>
        </p:nvSpPr>
        <p:spPr>
          <a:xfrm>
            <a:off x="5081588" y="1898650"/>
            <a:ext cx="2552700" cy="3505200"/>
          </a:xfrm>
          <a:prstGeom prst="round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Rounded Corners 3">
            <a:extLst>
              <a:ext uri="{FF2B5EF4-FFF2-40B4-BE49-F238E27FC236}">
                <a16:creationId xmlns:a16="http://schemas.microsoft.com/office/drawing/2014/main" id="{A1BEE698-A7D6-4CE2-A6AB-956757D176C7}"/>
              </a:ext>
            </a:extLst>
          </p:cNvPr>
          <p:cNvSpPr/>
          <p:nvPr/>
        </p:nvSpPr>
        <p:spPr>
          <a:xfrm>
            <a:off x="7951788" y="1898650"/>
            <a:ext cx="2552700" cy="3505200"/>
          </a:xfrm>
          <a:prstGeom prst="round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2" name="Group 11">
            <a:extLst>
              <a:ext uri="{FF2B5EF4-FFF2-40B4-BE49-F238E27FC236}">
                <a16:creationId xmlns:a16="http://schemas.microsoft.com/office/drawing/2014/main" id="{B6ADA872-A263-4BD2-9E4F-F02AEB8CE43E}"/>
              </a:ext>
            </a:extLst>
          </p:cNvPr>
          <p:cNvGrpSpPr/>
          <p:nvPr/>
        </p:nvGrpSpPr>
        <p:grpSpPr>
          <a:xfrm>
            <a:off x="5918280" y="2431611"/>
            <a:ext cx="834554" cy="834554"/>
            <a:chOff x="4629728" y="409590"/>
            <a:chExt cx="252132" cy="252132"/>
          </a:xfrm>
          <a:solidFill>
            <a:schemeClr val="bg1"/>
          </a:solidFill>
        </p:grpSpPr>
        <p:sp>
          <p:nvSpPr>
            <p:cNvPr id="13" name="Freeform: Shape 12">
              <a:extLst>
                <a:ext uri="{FF2B5EF4-FFF2-40B4-BE49-F238E27FC236}">
                  <a16:creationId xmlns:a16="http://schemas.microsoft.com/office/drawing/2014/main" id="{B71965FE-8E62-4F6E-8D82-3E0FB944CA5C}"/>
                </a:ext>
              </a:extLst>
            </p:cNvPr>
            <p:cNvSpPr/>
            <p:nvPr/>
          </p:nvSpPr>
          <p:spPr>
            <a:xfrm>
              <a:off x="4718828" y="500008"/>
              <a:ext cx="69821" cy="69821"/>
            </a:xfrm>
            <a:custGeom>
              <a:avLst/>
              <a:gdLst>
                <a:gd name="connsiteX0" fmla="*/ 35648 w 69821"/>
                <a:gd name="connsiteY0" fmla="*/ 71295 h 69821"/>
                <a:gd name="connsiteX1" fmla="*/ 0 w 69821"/>
                <a:gd name="connsiteY1" fmla="*/ 35648 h 69821"/>
                <a:gd name="connsiteX2" fmla="*/ 35648 w 69821"/>
                <a:gd name="connsiteY2" fmla="*/ 0 h 69821"/>
                <a:gd name="connsiteX3" fmla="*/ 71295 w 69821"/>
                <a:gd name="connsiteY3" fmla="*/ 35648 h 69821"/>
                <a:gd name="connsiteX4" fmla="*/ 35648 w 69821"/>
                <a:gd name="connsiteY4" fmla="*/ 71295 h 69821"/>
                <a:gd name="connsiteX5" fmla="*/ 35648 w 69821"/>
                <a:gd name="connsiteY5" fmla="*/ 15555 h 69821"/>
                <a:gd name="connsiteX6" fmla="*/ 15516 w 69821"/>
                <a:gd name="connsiteY6" fmla="*/ 35686 h 69821"/>
                <a:gd name="connsiteX7" fmla="*/ 35648 w 69821"/>
                <a:gd name="connsiteY7" fmla="*/ 55818 h 69821"/>
                <a:gd name="connsiteX8" fmla="*/ 55779 w 69821"/>
                <a:gd name="connsiteY8" fmla="*/ 35686 h 69821"/>
                <a:gd name="connsiteX9" fmla="*/ 35648 w 69821"/>
                <a:gd name="connsiteY9" fmla="*/ 15555 h 698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9821" h="69821">
                  <a:moveTo>
                    <a:pt x="35648" y="71295"/>
                  </a:moveTo>
                  <a:cubicBezTo>
                    <a:pt x="15981" y="71295"/>
                    <a:pt x="0" y="55314"/>
                    <a:pt x="0" y="35648"/>
                  </a:cubicBezTo>
                  <a:cubicBezTo>
                    <a:pt x="0" y="15981"/>
                    <a:pt x="15981" y="0"/>
                    <a:pt x="35648" y="0"/>
                  </a:cubicBezTo>
                  <a:cubicBezTo>
                    <a:pt x="55314" y="0"/>
                    <a:pt x="71295" y="15981"/>
                    <a:pt x="71295" y="35648"/>
                  </a:cubicBezTo>
                  <a:cubicBezTo>
                    <a:pt x="71295" y="55314"/>
                    <a:pt x="55314" y="71295"/>
                    <a:pt x="35648" y="71295"/>
                  </a:cubicBezTo>
                  <a:close/>
                  <a:moveTo>
                    <a:pt x="35648" y="15555"/>
                  </a:moveTo>
                  <a:cubicBezTo>
                    <a:pt x="24554" y="15555"/>
                    <a:pt x="15516" y="24593"/>
                    <a:pt x="15516" y="35686"/>
                  </a:cubicBezTo>
                  <a:cubicBezTo>
                    <a:pt x="15516" y="46780"/>
                    <a:pt x="24554" y="55818"/>
                    <a:pt x="35648" y="55818"/>
                  </a:cubicBezTo>
                  <a:cubicBezTo>
                    <a:pt x="46741" y="55818"/>
                    <a:pt x="55779" y="46780"/>
                    <a:pt x="55779" y="35686"/>
                  </a:cubicBezTo>
                  <a:cubicBezTo>
                    <a:pt x="55779" y="24554"/>
                    <a:pt x="46741" y="15555"/>
                    <a:pt x="35648" y="15555"/>
                  </a:cubicBezTo>
                  <a:close/>
                </a:path>
              </a:pathLst>
            </a:custGeom>
            <a:grpFill/>
            <a:ln w="3867" cap="flat">
              <a:noFill/>
              <a:prstDash val="solid"/>
              <a:miter/>
            </a:ln>
          </p:spPr>
          <p:txBody>
            <a:bodyPr rtlCol="0" anchor="ctr"/>
            <a:lstStyle/>
            <a:p>
              <a:endParaRPr lang="en-ID"/>
            </a:p>
          </p:txBody>
        </p:sp>
        <p:sp>
          <p:nvSpPr>
            <p:cNvPr id="14" name="Freeform: Shape 13">
              <a:extLst>
                <a:ext uri="{FF2B5EF4-FFF2-40B4-BE49-F238E27FC236}">
                  <a16:creationId xmlns:a16="http://schemas.microsoft.com/office/drawing/2014/main" id="{459AE22A-D41F-4F16-A9D8-56D1364A259B}"/>
                </a:ext>
              </a:extLst>
            </p:cNvPr>
            <p:cNvSpPr/>
            <p:nvPr/>
          </p:nvSpPr>
          <p:spPr>
            <a:xfrm>
              <a:off x="4629728" y="409590"/>
              <a:ext cx="252132" cy="252132"/>
            </a:xfrm>
            <a:custGeom>
              <a:avLst/>
              <a:gdLst>
                <a:gd name="connsiteX0" fmla="*/ 125756 w 252132"/>
                <a:gd name="connsiteY0" fmla="*/ 252132 h 252132"/>
                <a:gd name="connsiteX1" fmla="*/ 125019 w 252132"/>
                <a:gd name="connsiteY1" fmla="*/ 252132 h 252132"/>
                <a:gd name="connsiteX2" fmla="*/ 93483 w 252132"/>
                <a:gd name="connsiteY2" fmla="*/ 226648 h 252132"/>
                <a:gd name="connsiteX3" fmla="*/ 75872 w 252132"/>
                <a:gd name="connsiteY3" fmla="*/ 219355 h 252132"/>
                <a:gd name="connsiteX4" fmla="*/ 57331 w 252132"/>
                <a:gd name="connsiteY4" fmla="*/ 224398 h 252132"/>
                <a:gd name="connsiteX5" fmla="*/ 36307 w 252132"/>
                <a:gd name="connsiteY5" fmla="*/ 215942 h 252132"/>
                <a:gd name="connsiteX6" fmla="*/ 35648 w 252132"/>
                <a:gd name="connsiteY6" fmla="*/ 215243 h 252132"/>
                <a:gd name="connsiteX7" fmla="*/ 31652 w 252132"/>
                <a:gd name="connsiteY7" fmla="*/ 175057 h 252132"/>
                <a:gd name="connsiteX8" fmla="*/ 24787 w 252132"/>
                <a:gd name="connsiteY8" fmla="*/ 157292 h 252132"/>
                <a:gd name="connsiteX9" fmla="*/ 0 w 252132"/>
                <a:gd name="connsiteY9" fmla="*/ 126570 h 252132"/>
                <a:gd name="connsiteX10" fmla="*/ 0 w 252132"/>
                <a:gd name="connsiteY10" fmla="*/ 125833 h 252132"/>
                <a:gd name="connsiteX11" fmla="*/ 24748 w 252132"/>
                <a:gd name="connsiteY11" fmla="*/ 94918 h 252132"/>
                <a:gd name="connsiteX12" fmla="*/ 32040 w 252132"/>
                <a:gd name="connsiteY12" fmla="*/ 76454 h 252132"/>
                <a:gd name="connsiteX13" fmla="*/ 35493 w 252132"/>
                <a:gd name="connsiteY13" fmla="*/ 37122 h 252132"/>
                <a:gd name="connsiteX14" fmla="*/ 35997 w 252132"/>
                <a:gd name="connsiteY14" fmla="*/ 36579 h 252132"/>
                <a:gd name="connsiteX15" fmla="*/ 58223 w 252132"/>
                <a:gd name="connsiteY15" fmla="*/ 27773 h 252132"/>
                <a:gd name="connsiteX16" fmla="*/ 76532 w 252132"/>
                <a:gd name="connsiteY16" fmla="*/ 32467 h 252132"/>
                <a:gd name="connsiteX17" fmla="*/ 92979 w 252132"/>
                <a:gd name="connsiteY17" fmla="*/ 25679 h 252132"/>
                <a:gd name="connsiteX18" fmla="*/ 125019 w 252132"/>
                <a:gd name="connsiteY18" fmla="*/ 0 h 252132"/>
                <a:gd name="connsiteX19" fmla="*/ 125756 w 252132"/>
                <a:gd name="connsiteY19" fmla="*/ 0 h 252132"/>
                <a:gd name="connsiteX20" fmla="*/ 156632 w 252132"/>
                <a:gd name="connsiteY20" fmla="*/ 25718 h 252132"/>
                <a:gd name="connsiteX21" fmla="*/ 173273 w 252132"/>
                <a:gd name="connsiteY21" fmla="*/ 32622 h 252132"/>
                <a:gd name="connsiteX22" fmla="*/ 191116 w 252132"/>
                <a:gd name="connsiteY22" fmla="*/ 27735 h 252132"/>
                <a:gd name="connsiteX23" fmla="*/ 214119 w 252132"/>
                <a:gd name="connsiteY23" fmla="*/ 37122 h 252132"/>
                <a:gd name="connsiteX24" fmla="*/ 214507 w 252132"/>
                <a:gd name="connsiteY24" fmla="*/ 37510 h 252132"/>
                <a:gd name="connsiteX25" fmla="*/ 218385 w 252132"/>
                <a:gd name="connsiteY25" fmla="*/ 77657 h 252132"/>
                <a:gd name="connsiteX26" fmla="*/ 225755 w 252132"/>
                <a:gd name="connsiteY26" fmla="*/ 94104 h 252132"/>
                <a:gd name="connsiteX27" fmla="*/ 252171 w 252132"/>
                <a:gd name="connsiteY27" fmla="*/ 125795 h 252132"/>
                <a:gd name="connsiteX28" fmla="*/ 252171 w 252132"/>
                <a:gd name="connsiteY28" fmla="*/ 126532 h 252132"/>
                <a:gd name="connsiteX29" fmla="*/ 225717 w 252132"/>
                <a:gd name="connsiteY29" fmla="*/ 158029 h 252132"/>
                <a:gd name="connsiteX30" fmla="*/ 218812 w 252132"/>
                <a:gd name="connsiteY30" fmla="*/ 173777 h 252132"/>
                <a:gd name="connsiteX31" fmla="*/ 214312 w 252132"/>
                <a:gd name="connsiteY31" fmla="*/ 214817 h 252132"/>
                <a:gd name="connsiteX32" fmla="*/ 213731 w 252132"/>
                <a:gd name="connsiteY32" fmla="*/ 215631 h 252132"/>
                <a:gd name="connsiteX33" fmla="*/ 191931 w 252132"/>
                <a:gd name="connsiteY33" fmla="*/ 224941 h 252132"/>
                <a:gd name="connsiteX34" fmla="*/ 191931 w 252132"/>
                <a:gd name="connsiteY34" fmla="*/ 224941 h 252132"/>
                <a:gd name="connsiteX35" fmla="*/ 173855 w 252132"/>
                <a:gd name="connsiteY35" fmla="*/ 219433 h 252132"/>
                <a:gd name="connsiteX36" fmla="*/ 156089 w 252132"/>
                <a:gd name="connsiteY36" fmla="*/ 226686 h 252132"/>
                <a:gd name="connsiteX37" fmla="*/ 125756 w 252132"/>
                <a:gd name="connsiteY37" fmla="*/ 252132 h 252132"/>
                <a:gd name="connsiteX38" fmla="*/ 75601 w 252132"/>
                <a:gd name="connsiteY38" fmla="*/ 202559 h 252132"/>
                <a:gd name="connsiteX39" fmla="*/ 79519 w 252132"/>
                <a:gd name="connsiteY39" fmla="*/ 203607 h 252132"/>
                <a:gd name="connsiteX40" fmla="*/ 101939 w 252132"/>
                <a:gd name="connsiteY40" fmla="*/ 212916 h 252132"/>
                <a:gd name="connsiteX41" fmla="*/ 107602 w 252132"/>
                <a:gd name="connsiteY41" fmla="*/ 219122 h 252132"/>
                <a:gd name="connsiteX42" fmla="*/ 124980 w 252132"/>
                <a:gd name="connsiteY42" fmla="*/ 236617 h 252132"/>
                <a:gd name="connsiteX43" fmla="*/ 125717 w 252132"/>
                <a:gd name="connsiteY43" fmla="*/ 236617 h 252132"/>
                <a:gd name="connsiteX44" fmla="*/ 141854 w 252132"/>
                <a:gd name="connsiteY44" fmla="*/ 219239 h 252132"/>
                <a:gd name="connsiteX45" fmla="*/ 147556 w 252132"/>
                <a:gd name="connsiteY45" fmla="*/ 212916 h 252132"/>
                <a:gd name="connsiteX46" fmla="*/ 170403 w 252132"/>
                <a:gd name="connsiteY46" fmla="*/ 203374 h 252132"/>
                <a:gd name="connsiteX47" fmla="*/ 179247 w 252132"/>
                <a:gd name="connsiteY47" fmla="*/ 204033 h 252132"/>
                <a:gd name="connsiteX48" fmla="*/ 191970 w 252132"/>
                <a:gd name="connsiteY48" fmla="*/ 208882 h 252132"/>
                <a:gd name="connsiteX49" fmla="*/ 191970 w 252132"/>
                <a:gd name="connsiteY49" fmla="*/ 208882 h 252132"/>
                <a:gd name="connsiteX50" fmla="*/ 202714 w 252132"/>
                <a:gd name="connsiteY50" fmla="*/ 204460 h 252132"/>
                <a:gd name="connsiteX51" fmla="*/ 203219 w 252132"/>
                <a:gd name="connsiteY51" fmla="*/ 203956 h 252132"/>
                <a:gd name="connsiteX52" fmla="*/ 203490 w 252132"/>
                <a:gd name="connsiteY52" fmla="*/ 179286 h 252132"/>
                <a:gd name="connsiteX53" fmla="*/ 202753 w 252132"/>
                <a:gd name="connsiteY53" fmla="*/ 170519 h 252132"/>
                <a:gd name="connsiteX54" fmla="*/ 211752 w 252132"/>
                <a:gd name="connsiteY54" fmla="*/ 149224 h 252132"/>
                <a:gd name="connsiteX55" fmla="*/ 219006 w 252132"/>
                <a:gd name="connsiteY55" fmla="*/ 143483 h 252132"/>
                <a:gd name="connsiteX56" fmla="*/ 236617 w 252132"/>
                <a:gd name="connsiteY56" fmla="*/ 126609 h 252132"/>
                <a:gd name="connsiteX57" fmla="*/ 236617 w 252132"/>
                <a:gd name="connsiteY57" fmla="*/ 125872 h 252132"/>
                <a:gd name="connsiteX58" fmla="*/ 219006 w 252132"/>
                <a:gd name="connsiteY58" fmla="*/ 108766 h 252132"/>
                <a:gd name="connsiteX59" fmla="*/ 211946 w 252132"/>
                <a:gd name="connsiteY59" fmla="*/ 103025 h 252132"/>
                <a:gd name="connsiteX60" fmla="*/ 202598 w 252132"/>
                <a:gd name="connsiteY60" fmla="*/ 81109 h 252132"/>
                <a:gd name="connsiteX61" fmla="*/ 203257 w 252132"/>
                <a:gd name="connsiteY61" fmla="*/ 72265 h 252132"/>
                <a:gd name="connsiteX62" fmla="*/ 203684 w 252132"/>
                <a:gd name="connsiteY62" fmla="*/ 48681 h 252132"/>
                <a:gd name="connsiteX63" fmla="*/ 203296 w 252132"/>
                <a:gd name="connsiteY63" fmla="*/ 48332 h 252132"/>
                <a:gd name="connsiteX64" fmla="*/ 191078 w 252132"/>
                <a:gd name="connsiteY64" fmla="*/ 43328 h 252132"/>
                <a:gd name="connsiteX65" fmla="*/ 178548 w 252132"/>
                <a:gd name="connsiteY65" fmla="*/ 47828 h 252132"/>
                <a:gd name="connsiteX66" fmla="*/ 169782 w 252132"/>
                <a:gd name="connsiteY66" fmla="*/ 48487 h 252132"/>
                <a:gd name="connsiteX67" fmla="*/ 147788 w 252132"/>
                <a:gd name="connsiteY67" fmla="*/ 39371 h 252132"/>
                <a:gd name="connsiteX68" fmla="*/ 142048 w 252132"/>
                <a:gd name="connsiteY68" fmla="*/ 32622 h 252132"/>
                <a:gd name="connsiteX69" fmla="*/ 125717 w 252132"/>
                <a:gd name="connsiteY69" fmla="*/ 15593 h 252132"/>
                <a:gd name="connsiteX70" fmla="*/ 124980 w 252132"/>
                <a:gd name="connsiteY70" fmla="*/ 15593 h 252132"/>
                <a:gd name="connsiteX71" fmla="*/ 107370 w 252132"/>
                <a:gd name="connsiteY71" fmla="*/ 32700 h 252132"/>
                <a:gd name="connsiteX72" fmla="*/ 101629 w 252132"/>
                <a:gd name="connsiteY72" fmla="*/ 39371 h 252132"/>
                <a:gd name="connsiteX73" fmla="*/ 80062 w 252132"/>
                <a:gd name="connsiteY73" fmla="*/ 48254 h 252132"/>
                <a:gd name="connsiteX74" fmla="*/ 71644 w 252132"/>
                <a:gd name="connsiteY74" fmla="*/ 47828 h 252132"/>
                <a:gd name="connsiteX75" fmla="*/ 58146 w 252132"/>
                <a:gd name="connsiteY75" fmla="*/ 43367 h 252132"/>
                <a:gd name="connsiteX76" fmla="*/ 46858 w 252132"/>
                <a:gd name="connsiteY76" fmla="*/ 47634 h 252132"/>
                <a:gd name="connsiteX77" fmla="*/ 46315 w 252132"/>
                <a:gd name="connsiteY77" fmla="*/ 48177 h 252132"/>
                <a:gd name="connsiteX78" fmla="*/ 47129 w 252132"/>
                <a:gd name="connsiteY78" fmla="*/ 71722 h 252132"/>
                <a:gd name="connsiteX79" fmla="*/ 47517 w 252132"/>
                <a:gd name="connsiteY79" fmla="*/ 80256 h 252132"/>
                <a:gd name="connsiteX80" fmla="*/ 38091 w 252132"/>
                <a:gd name="connsiteY80" fmla="*/ 103413 h 252132"/>
                <a:gd name="connsiteX81" fmla="*/ 32351 w 252132"/>
                <a:gd name="connsiteY81" fmla="*/ 109076 h 252132"/>
                <a:gd name="connsiteX82" fmla="*/ 15516 w 252132"/>
                <a:gd name="connsiteY82" fmla="*/ 125872 h 252132"/>
                <a:gd name="connsiteX83" fmla="*/ 15516 w 252132"/>
                <a:gd name="connsiteY83" fmla="*/ 126609 h 252132"/>
                <a:gd name="connsiteX84" fmla="*/ 32351 w 252132"/>
                <a:gd name="connsiteY84" fmla="*/ 143211 h 252132"/>
                <a:gd name="connsiteX85" fmla="*/ 38324 w 252132"/>
                <a:gd name="connsiteY85" fmla="*/ 148913 h 252132"/>
                <a:gd name="connsiteX86" fmla="*/ 47440 w 252132"/>
                <a:gd name="connsiteY86" fmla="*/ 171411 h 252132"/>
                <a:gd name="connsiteX87" fmla="*/ 47013 w 252132"/>
                <a:gd name="connsiteY87" fmla="*/ 179829 h 252132"/>
                <a:gd name="connsiteX88" fmla="*/ 46819 w 252132"/>
                <a:gd name="connsiteY88" fmla="*/ 204499 h 252132"/>
                <a:gd name="connsiteX89" fmla="*/ 47478 w 252132"/>
                <a:gd name="connsiteY89" fmla="*/ 205197 h 252132"/>
                <a:gd name="connsiteX90" fmla="*/ 57331 w 252132"/>
                <a:gd name="connsiteY90" fmla="*/ 208921 h 252132"/>
                <a:gd name="connsiteX91" fmla="*/ 70985 w 252132"/>
                <a:gd name="connsiteY91" fmla="*/ 204150 h 252132"/>
                <a:gd name="connsiteX92" fmla="*/ 75601 w 252132"/>
                <a:gd name="connsiteY92" fmla="*/ 202559 h 2521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Lst>
              <a:rect l="l" t="t" r="r" b="b"/>
              <a:pathLst>
                <a:path w="252132" h="252132">
                  <a:moveTo>
                    <a:pt x="125756" y="252132"/>
                  </a:moveTo>
                  <a:lnTo>
                    <a:pt x="125019" y="252132"/>
                  </a:lnTo>
                  <a:cubicBezTo>
                    <a:pt x="110861" y="252132"/>
                    <a:pt x="98021" y="241465"/>
                    <a:pt x="93483" y="226648"/>
                  </a:cubicBezTo>
                  <a:cubicBezTo>
                    <a:pt x="87432" y="224747"/>
                    <a:pt x="81536" y="222303"/>
                    <a:pt x="75872" y="219355"/>
                  </a:cubicBezTo>
                  <a:cubicBezTo>
                    <a:pt x="70054" y="222613"/>
                    <a:pt x="63615" y="224398"/>
                    <a:pt x="57331" y="224398"/>
                  </a:cubicBezTo>
                  <a:cubicBezTo>
                    <a:pt x="49224" y="224398"/>
                    <a:pt x="41776" y="221411"/>
                    <a:pt x="36307" y="215942"/>
                  </a:cubicBezTo>
                  <a:lnTo>
                    <a:pt x="35648" y="215243"/>
                  </a:lnTo>
                  <a:cubicBezTo>
                    <a:pt x="25795" y="205391"/>
                    <a:pt x="24321" y="188789"/>
                    <a:pt x="31652" y="175057"/>
                  </a:cubicBezTo>
                  <a:cubicBezTo>
                    <a:pt x="28743" y="169472"/>
                    <a:pt x="26726" y="163498"/>
                    <a:pt x="24787" y="157292"/>
                  </a:cubicBezTo>
                  <a:cubicBezTo>
                    <a:pt x="9930" y="152792"/>
                    <a:pt x="0" y="140496"/>
                    <a:pt x="0" y="126570"/>
                  </a:cubicBezTo>
                  <a:lnTo>
                    <a:pt x="0" y="125833"/>
                  </a:lnTo>
                  <a:cubicBezTo>
                    <a:pt x="0" y="111830"/>
                    <a:pt x="9930" y="99457"/>
                    <a:pt x="24748" y="94918"/>
                  </a:cubicBezTo>
                  <a:cubicBezTo>
                    <a:pt x="26765" y="88246"/>
                    <a:pt x="29015" y="82156"/>
                    <a:pt x="32040" y="76454"/>
                  </a:cubicBezTo>
                  <a:cubicBezTo>
                    <a:pt x="24515" y="62878"/>
                    <a:pt x="25640" y="46974"/>
                    <a:pt x="35493" y="37122"/>
                  </a:cubicBezTo>
                  <a:lnTo>
                    <a:pt x="35997" y="36579"/>
                  </a:lnTo>
                  <a:cubicBezTo>
                    <a:pt x="41660" y="30915"/>
                    <a:pt x="49534" y="27773"/>
                    <a:pt x="58223" y="27773"/>
                  </a:cubicBezTo>
                  <a:cubicBezTo>
                    <a:pt x="64546" y="27773"/>
                    <a:pt x="70869" y="29403"/>
                    <a:pt x="76532" y="32467"/>
                  </a:cubicBezTo>
                  <a:cubicBezTo>
                    <a:pt x="81807" y="29713"/>
                    <a:pt x="87315" y="27463"/>
                    <a:pt x="92979" y="25679"/>
                  </a:cubicBezTo>
                  <a:cubicBezTo>
                    <a:pt x="96858" y="10745"/>
                    <a:pt x="109852" y="0"/>
                    <a:pt x="125019" y="0"/>
                  </a:cubicBezTo>
                  <a:lnTo>
                    <a:pt x="125756" y="0"/>
                  </a:lnTo>
                  <a:cubicBezTo>
                    <a:pt x="140729" y="0"/>
                    <a:pt x="153025" y="10512"/>
                    <a:pt x="156632" y="25718"/>
                  </a:cubicBezTo>
                  <a:cubicBezTo>
                    <a:pt x="162334" y="27541"/>
                    <a:pt x="167920" y="29868"/>
                    <a:pt x="173273" y="32622"/>
                  </a:cubicBezTo>
                  <a:cubicBezTo>
                    <a:pt x="178704" y="29441"/>
                    <a:pt x="184871" y="27735"/>
                    <a:pt x="191116" y="27735"/>
                  </a:cubicBezTo>
                  <a:cubicBezTo>
                    <a:pt x="199883" y="27735"/>
                    <a:pt x="208067" y="31070"/>
                    <a:pt x="214119" y="37122"/>
                  </a:cubicBezTo>
                  <a:lnTo>
                    <a:pt x="214507" y="37510"/>
                  </a:lnTo>
                  <a:cubicBezTo>
                    <a:pt x="225251" y="48254"/>
                    <a:pt x="226531" y="64430"/>
                    <a:pt x="218385" y="77657"/>
                  </a:cubicBezTo>
                  <a:cubicBezTo>
                    <a:pt x="221217" y="83049"/>
                    <a:pt x="223971" y="88557"/>
                    <a:pt x="225755" y="94104"/>
                  </a:cubicBezTo>
                  <a:cubicBezTo>
                    <a:pt x="240922" y="97672"/>
                    <a:pt x="252171" y="110512"/>
                    <a:pt x="252171" y="125795"/>
                  </a:cubicBezTo>
                  <a:lnTo>
                    <a:pt x="252171" y="126532"/>
                  </a:lnTo>
                  <a:cubicBezTo>
                    <a:pt x="252171" y="141737"/>
                    <a:pt x="240883" y="154499"/>
                    <a:pt x="225717" y="158029"/>
                  </a:cubicBezTo>
                  <a:cubicBezTo>
                    <a:pt x="224010" y="163188"/>
                    <a:pt x="221566" y="168463"/>
                    <a:pt x="218812" y="173777"/>
                  </a:cubicBezTo>
                  <a:cubicBezTo>
                    <a:pt x="226803" y="187121"/>
                    <a:pt x="225174" y="203994"/>
                    <a:pt x="214312" y="214817"/>
                  </a:cubicBezTo>
                  <a:lnTo>
                    <a:pt x="213731" y="215631"/>
                  </a:lnTo>
                  <a:cubicBezTo>
                    <a:pt x="207912" y="221450"/>
                    <a:pt x="200154" y="224941"/>
                    <a:pt x="191931" y="224941"/>
                  </a:cubicBezTo>
                  <a:lnTo>
                    <a:pt x="191931" y="224941"/>
                  </a:lnTo>
                  <a:cubicBezTo>
                    <a:pt x="185725" y="224941"/>
                    <a:pt x="179480" y="222807"/>
                    <a:pt x="173855" y="219433"/>
                  </a:cubicBezTo>
                  <a:cubicBezTo>
                    <a:pt x="168153" y="222458"/>
                    <a:pt x="162218" y="224786"/>
                    <a:pt x="156089" y="226686"/>
                  </a:cubicBezTo>
                  <a:cubicBezTo>
                    <a:pt x="151939" y="241814"/>
                    <a:pt x="139798" y="252132"/>
                    <a:pt x="125756" y="252132"/>
                  </a:cubicBezTo>
                  <a:close/>
                  <a:moveTo>
                    <a:pt x="75601" y="202559"/>
                  </a:moveTo>
                  <a:cubicBezTo>
                    <a:pt x="76959" y="202559"/>
                    <a:pt x="78316" y="202908"/>
                    <a:pt x="79519" y="203607"/>
                  </a:cubicBezTo>
                  <a:cubicBezTo>
                    <a:pt x="86578" y="207757"/>
                    <a:pt x="94142" y="210860"/>
                    <a:pt x="101939" y="212916"/>
                  </a:cubicBezTo>
                  <a:cubicBezTo>
                    <a:pt x="104887" y="213692"/>
                    <a:pt x="107098" y="216097"/>
                    <a:pt x="107602" y="219122"/>
                  </a:cubicBezTo>
                  <a:cubicBezTo>
                    <a:pt x="109270" y="228936"/>
                    <a:pt x="116912" y="236617"/>
                    <a:pt x="124980" y="236617"/>
                  </a:cubicBezTo>
                  <a:lnTo>
                    <a:pt x="125717" y="236617"/>
                  </a:lnTo>
                  <a:cubicBezTo>
                    <a:pt x="134561" y="236617"/>
                    <a:pt x="140535" y="227889"/>
                    <a:pt x="141854" y="219239"/>
                  </a:cubicBezTo>
                  <a:cubicBezTo>
                    <a:pt x="142319" y="216174"/>
                    <a:pt x="144569" y="213692"/>
                    <a:pt x="147556" y="212916"/>
                  </a:cubicBezTo>
                  <a:cubicBezTo>
                    <a:pt x="155546" y="210821"/>
                    <a:pt x="163227" y="207602"/>
                    <a:pt x="170403" y="203374"/>
                  </a:cubicBezTo>
                  <a:cubicBezTo>
                    <a:pt x="173196" y="201706"/>
                    <a:pt x="176725" y="201977"/>
                    <a:pt x="179247" y="204033"/>
                  </a:cubicBezTo>
                  <a:cubicBezTo>
                    <a:pt x="183087" y="207175"/>
                    <a:pt x="187587" y="208882"/>
                    <a:pt x="191970" y="208882"/>
                  </a:cubicBezTo>
                  <a:lnTo>
                    <a:pt x="191970" y="208882"/>
                  </a:lnTo>
                  <a:cubicBezTo>
                    <a:pt x="196081" y="208882"/>
                    <a:pt x="199805" y="207330"/>
                    <a:pt x="202714" y="204460"/>
                  </a:cubicBezTo>
                  <a:lnTo>
                    <a:pt x="203219" y="203956"/>
                  </a:lnTo>
                  <a:cubicBezTo>
                    <a:pt x="209619" y="197517"/>
                    <a:pt x="209735" y="186927"/>
                    <a:pt x="203490" y="179286"/>
                  </a:cubicBezTo>
                  <a:cubicBezTo>
                    <a:pt x="201473" y="176803"/>
                    <a:pt x="201163" y="173312"/>
                    <a:pt x="202753" y="170519"/>
                  </a:cubicBezTo>
                  <a:cubicBezTo>
                    <a:pt x="206942" y="163188"/>
                    <a:pt x="209968" y="156051"/>
                    <a:pt x="211752" y="149224"/>
                  </a:cubicBezTo>
                  <a:cubicBezTo>
                    <a:pt x="212606" y="146043"/>
                    <a:pt x="215748" y="143754"/>
                    <a:pt x="219006" y="143483"/>
                  </a:cubicBezTo>
                  <a:cubicBezTo>
                    <a:pt x="228975" y="142668"/>
                    <a:pt x="236617" y="135570"/>
                    <a:pt x="236617" y="126609"/>
                  </a:cubicBezTo>
                  <a:lnTo>
                    <a:pt x="236617" y="125872"/>
                  </a:lnTo>
                  <a:cubicBezTo>
                    <a:pt x="236617" y="116795"/>
                    <a:pt x="228975" y="109619"/>
                    <a:pt x="219006" y="108766"/>
                  </a:cubicBezTo>
                  <a:cubicBezTo>
                    <a:pt x="215748" y="108494"/>
                    <a:pt x="212800" y="106206"/>
                    <a:pt x="211946" y="103025"/>
                  </a:cubicBezTo>
                  <a:cubicBezTo>
                    <a:pt x="210007" y="95655"/>
                    <a:pt x="206787" y="88285"/>
                    <a:pt x="202598" y="81109"/>
                  </a:cubicBezTo>
                  <a:cubicBezTo>
                    <a:pt x="200969" y="78316"/>
                    <a:pt x="201202" y="74786"/>
                    <a:pt x="203257" y="72265"/>
                  </a:cubicBezTo>
                  <a:cubicBezTo>
                    <a:pt x="209658" y="64507"/>
                    <a:pt x="209813" y="54810"/>
                    <a:pt x="203684" y="48681"/>
                  </a:cubicBezTo>
                  <a:lnTo>
                    <a:pt x="203296" y="48332"/>
                  </a:lnTo>
                  <a:cubicBezTo>
                    <a:pt x="199999" y="45035"/>
                    <a:pt x="195732" y="43328"/>
                    <a:pt x="191078" y="43328"/>
                  </a:cubicBezTo>
                  <a:cubicBezTo>
                    <a:pt x="186617" y="43328"/>
                    <a:pt x="182156" y="44918"/>
                    <a:pt x="178548" y="47828"/>
                  </a:cubicBezTo>
                  <a:cubicBezTo>
                    <a:pt x="176066" y="49845"/>
                    <a:pt x="172575" y="50116"/>
                    <a:pt x="169782" y="48487"/>
                  </a:cubicBezTo>
                  <a:cubicBezTo>
                    <a:pt x="162877" y="44453"/>
                    <a:pt x="155469" y="41388"/>
                    <a:pt x="147788" y="39371"/>
                  </a:cubicBezTo>
                  <a:cubicBezTo>
                    <a:pt x="144646" y="38557"/>
                    <a:pt x="142358" y="35842"/>
                    <a:pt x="142048" y="32622"/>
                  </a:cubicBezTo>
                  <a:cubicBezTo>
                    <a:pt x="141078" y="22614"/>
                    <a:pt x="134367" y="15593"/>
                    <a:pt x="125717" y="15593"/>
                  </a:cubicBezTo>
                  <a:lnTo>
                    <a:pt x="124980" y="15593"/>
                  </a:lnTo>
                  <a:cubicBezTo>
                    <a:pt x="116020" y="15593"/>
                    <a:pt x="108456" y="22925"/>
                    <a:pt x="107370" y="32700"/>
                  </a:cubicBezTo>
                  <a:cubicBezTo>
                    <a:pt x="107021" y="35880"/>
                    <a:pt x="104732" y="38557"/>
                    <a:pt x="101629" y="39371"/>
                  </a:cubicBezTo>
                  <a:cubicBezTo>
                    <a:pt x="94142" y="41350"/>
                    <a:pt x="86850" y="44337"/>
                    <a:pt x="80062" y="48254"/>
                  </a:cubicBezTo>
                  <a:cubicBezTo>
                    <a:pt x="77424" y="49767"/>
                    <a:pt x="74127" y="49612"/>
                    <a:pt x="71644" y="47828"/>
                  </a:cubicBezTo>
                  <a:cubicBezTo>
                    <a:pt x="67727" y="44996"/>
                    <a:pt x="62800" y="43367"/>
                    <a:pt x="58146" y="43367"/>
                  </a:cubicBezTo>
                  <a:cubicBezTo>
                    <a:pt x="53607" y="43367"/>
                    <a:pt x="49612" y="44880"/>
                    <a:pt x="46858" y="47634"/>
                  </a:cubicBezTo>
                  <a:lnTo>
                    <a:pt x="46315" y="48177"/>
                  </a:lnTo>
                  <a:cubicBezTo>
                    <a:pt x="40108" y="54383"/>
                    <a:pt x="42009" y="64740"/>
                    <a:pt x="47129" y="71722"/>
                  </a:cubicBezTo>
                  <a:cubicBezTo>
                    <a:pt x="48953" y="74243"/>
                    <a:pt x="49108" y="77579"/>
                    <a:pt x="47517" y="80256"/>
                  </a:cubicBezTo>
                  <a:cubicBezTo>
                    <a:pt x="43444" y="87083"/>
                    <a:pt x="40380" y="94647"/>
                    <a:pt x="38091" y="103413"/>
                  </a:cubicBezTo>
                  <a:cubicBezTo>
                    <a:pt x="37316" y="106322"/>
                    <a:pt x="35337" y="108572"/>
                    <a:pt x="32351" y="109076"/>
                  </a:cubicBezTo>
                  <a:cubicBezTo>
                    <a:pt x="22498" y="110822"/>
                    <a:pt x="15516" y="118076"/>
                    <a:pt x="15516" y="125872"/>
                  </a:cubicBezTo>
                  <a:lnTo>
                    <a:pt x="15516" y="126609"/>
                  </a:lnTo>
                  <a:cubicBezTo>
                    <a:pt x="15516" y="134367"/>
                    <a:pt x="22537" y="141466"/>
                    <a:pt x="32351" y="143211"/>
                  </a:cubicBezTo>
                  <a:cubicBezTo>
                    <a:pt x="35337" y="143754"/>
                    <a:pt x="37548" y="145965"/>
                    <a:pt x="38324" y="148913"/>
                  </a:cubicBezTo>
                  <a:cubicBezTo>
                    <a:pt x="40458" y="157020"/>
                    <a:pt x="43444" y="164623"/>
                    <a:pt x="47440" y="171411"/>
                  </a:cubicBezTo>
                  <a:cubicBezTo>
                    <a:pt x="48991" y="174049"/>
                    <a:pt x="48797" y="177346"/>
                    <a:pt x="47013" y="179829"/>
                  </a:cubicBezTo>
                  <a:cubicBezTo>
                    <a:pt x="41233" y="187974"/>
                    <a:pt x="41117" y="198797"/>
                    <a:pt x="46819" y="204499"/>
                  </a:cubicBezTo>
                  <a:lnTo>
                    <a:pt x="47478" y="205197"/>
                  </a:lnTo>
                  <a:cubicBezTo>
                    <a:pt x="50543" y="208261"/>
                    <a:pt x="54538" y="208921"/>
                    <a:pt x="57331" y="208921"/>
                  </a:cubicBezTo>
                  <a:cubicBezTo>
                    <a:pt x="61869" y="208921"/>
                    <a:pt x="66835" y="207175"/>
                    <a:pt x="70985" y="204150"/>
                  </a:cubicBezTo>
                  <a:cubicBezTo>
                    <a:pt x="72381" y="203102"/>
                    <a:pt x="74011" y="202559"/>
                    <a:pt x="75601" y="202559"/>
                  </a:cubicBezTo>
                  <a:close/>
                </a:path>
              </a:pathLst>
            </a:custGeom>
            <a:grpFill/>
            <a:ln w="3867" cap="flat">
              <a:noFill/>
              <a:prstDash val="solid"/>
              <a:miter/>
            </a:ln>
          </p:spPr>
          <p:txBody>
            <a:bodyPr rtlCol="0" anchor="ctr"/>
            <a:lstStyle/>
            <a:p>
              <a:endParaRPr lang="en-ID"/>
            </a:p>
          </p:txBody>
        </p:sp>
        <p:sp>
          <p:nvSpPr>
            <p:cNvPr id="15" name="Freeform: Shape 14">
              <a:extLst>
                <a:ext uri="{FF2B5EF4-FFF2-40B4-BE49-F238E27FC236}">
                  <a16:creationId xmlns:a16="http://schemas.microsoft.com/office/drawing/2014/main" id="{36DE3F93-D6EF-4619-963A-9BD0FA056C01}"/>
                </a:ext>
              </a:extLst>
            </p:cNvPr>
            <p:cNvSpPr/>
            <p:nvPr/>
          </p:nvSpPr>
          <p:spPr>
            <a:xfrm>
              <a:off x="4750752" y="461180"/>
              <a:ext cx="73700" cy="50426"/>
            </a:xfrm>
            <a:custGeom>
              <a:avLst/>
              <a:gdLst>
                <a:gd name="connsiteX0" fmla="*/ 69899 w 73700"/>
                <a:gd name="connsiteY0" fmla="*/ 53103 h 50426"/>
                <a:gd name="connsiteX1" fmla="*/ 66291 w 73700"/>
                <a:gd name="connsiteY1" fmla="*/ 50620 h 50426"/>
                <a:gd name="connsiteX2" fmla="*/ 3879 w 73700"/>
                <a:gd name="connsiteY2" fmla="*/ 7758 h 50426"/>
                <a:gd name="connsiteX3" fmla="*/ 0 w 73700"/>
                <a:gd name="connsiteY3" fmla="*/ 3879 h 50426"/>
                <a:gd name="connsiteX4" fmla="*/ 3879 w 73700"/>
                <a:gd name="connsiteY4" fmla="*/ 0 h 50426"/>
                <a:gd name="connsiteX5" fmla="*/ 3879 w 73700"/>
                <a:gd name="connsiteY5" fmla="*/ 0 h 50426"/>
                <a:gd name="connsiteX6" fmla="*/ 73545 w 73700"/>
                <a:gd name="connsiteY6" fmla="*/ 47866 h 50426"/>
                <a:gd name="connsiteX7" fmla="*/ 71295 w 73700"/>
                <a:gd name="connsiteY7" fmla="*/ 52870 h 50426"/>
                <a:gd name="connsiteX8" fmla="*/ 69899 w 73700"/>
                <a:gd name="connsiteY8" fmla="*/ 53103 h 504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3700" h="50426">
                  <a:moveTo>
                    <a:pt x="69899" y="53103"/>
                  </a:moveTo>
                  <a:cubicBezTo>
                    <a:pt x="68347" y="53103"/>
                    <a:pt x="66873" y="52172"/>
                    <a:pt x="66291" y="50620"/>
                  </a:cubicBezTo>
                  <a:cubicBezTo>
                    <a:pt x="56439" y="24981"/>
                    <a:pt x="31342" y="7758"/>
                    <a:pt x="3879" y="7758"/>
                  </a:cubicBezTo>
                  <a:cubicBezTo>
                    <a:pt x="1746" y="7758"/>
                    <a:pt x="0" y="6012"/>
                    <a:pt x="0" y="3879"/>
                  </a:cubicBezTo>
                  <a:cubicBezTo>
                    <a:pt x="0" y="1746"/>
                    <a:pt x="1746" y="0"/>
                    <a:pt x="3879" y="0"/>
                  </a:cubicBezTo>
                  <a:lnTo>
                    <a:pt x="3879" y="0"/>
                  </a:lnTo>
                  <a:cubicBezTo>
                    <a:pt x="34561" y="0"/>
                    <a:pt x="62529" y="19240"/>
                    <a:pt x="73545" y="47866"/>
                  </a:cubicBezTo>
                  <a:cubicBezTo>
                    <a:pt x="74321" y="49883"/>
                    <a:pt x="73312" y="52094"/>
                    <a:pt x="71295" y="52870"/>
                  </a:cubicBezTo>
                  <a:cubicBezTo>
                    <a:pt x="70830" y="53025"/>
                    <a:pt x="70326" y="53103"/>
                    <a:pt x="69899" y="53103"/>
                  </a:cubicBezTo>
                  <a:close/>
                </a:path>
              </a:pathLst>
            </a:custGeom>
            <a:grpFill/>
            <a:ln w="3867" cap="flat">
              <a:noFill/>
              <a:prstDash val="solid"/>
              <a:miter/>
            </a:ln>
          </p:spPr>
          <p:txBody>
            <a:bodyPr rtlCol="0" anchor="ctr"/>
            <a:lstStyle/>
            <a:p>
              <a:endParaRPr lang="en-ID"/>
            </a:p>
          </p:txBody>
        </p:sp>
        <p:sp>
          <p:nvSpPr>
            <p:cNvPr id="16" name="Freeform: Shape 15">
              <a:extLst>
                <a:ext uri="{FF2B5EF4-FFF2-40B4-BE49-F238E27FC236}">
                  <a16:creationId xmlns:a16="http://schemas.microsoft.com/office/drawing/2014/main" id="{01F2D946-5C99-4A0E-8ACF-33390F9BBAB8}"/>
                </a:ext>
              </a:extLst>
            </p:cNvPr>
            <p:cNvSpPr/>
            <p:nvPr/>
          </p:nvSpPr>
          <p:spPr>
            <a:xfrm>
              <a:off x="4683074" y="555836"/>
              <a:ext cx="7758" cy="11637"/>
            </a:xfrm>
            <a:custGeom>
              <a:avLst/>
              <a:gdLst>
                <a:gd name="connsiteX0" fmla="*/ 6584 w 7757"/>
                <a:gd name="connsiteY0" fmla="*/ 14420 h 11636"/>
                <a:gd name="connsiteX1" fmla="*/ 3248 w 7757"/>
                <a:gd name="connsiteY1" fmla="*/ 12558 h 11636"/>
                <a:gd name="connsiteX2" fmla="*/ 1503 w 7757"/>
                <a:gd name="connsiteY2" fmla="*/ 8601 h 11636"/>
                <a:gd name="connsiteX3" fmla="*/ 262 w 7757"/>
                <a:gd name="connsiteY3" fmla="*/ 5265 h 11636"/>
                <a:gd name="connsiteX4" fmla="*/ 2511 w 7757"/>
                <a:gd name="connsiteY4" fmla="*/ 262 h 11636"/>
                <a:gd name="connsiteX5" fmla="*/ 7515 w 7757"/>
                <a:gd name="connsiteY5" fmla="*/ 2511 h 11636"/>
                <a:gd name="connsiteX6" fmla="*/ 8795 w 7757"/>
                <a:gd name="connsiteY6" fmla="*/ 5964 h 11636"/>
                <a:gd name="connsiteX7" fmla="*/ 9881 w 7757"/>
                <a:gd name="connsiteY7" fmla="*/ 8563 h 11636"/>
                <a:gd name="connsiteX8" fmla="*/ 8563 w 7757"/>
                <a:gd name="connsiteY8" fmla="*/ 13877 h 11636"/>
                <a:gd name="connsiteX9" fmla="*/ 6584 w 7757"/>
                <a:gd name="connsiteY9" fmla="*/ 14420 h 116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7757" h="11636">
                  <a:moveTo>
                    <a:pt x="6584" y="14420"/>
                  </a:moveTo>
                  <a:cubicBezTo>
                    <a:pt x="5265" y="14420"/>
                    <a:pt x="3985" y="13760"/>
                    <a:pt x="3248" y="12558"/>
                  </a:cubicBezTo>
                  <a:cubicBezTo>
                    <a:pt x="2473" y="11278"/>
                    <a:pt x="2123" y="10308"/>
                    <a:pt x="1503" y="8601"/>
                  </a:cubicBezTo>
                  <a:cubicBezTo>
                    <a:pt x="1192" y="7787"/>
                    <a:pt x="843" y="6739"/>
                    <a:pt x="262" y="5265"/>
                  </a:cubicBezTo>
                  <a:cubicBezTo>
                    <a:pt x="-514" y="3248"/>
                    <a:pt x="494" y="1037"/>
                    <a:pt x="2511" y="262"/>
                  </a:cubicBezTo>
                  <a:cubicBezTo>
                    <a:pt x="4490" y="-514"/>
                    <a:pt x="6739" y="494"/>
                    <a:pt x="7515" y="2511"/>
                  </a:cubicBezTo>
                  <a:cubicBezTo>
                    <a:pt x="8097" y="4024"/>
                    <a:pt x="8485" y="5110"/>
                    <a:pt x="8795" y="5964"/>
                  </a:cubicBezTo>
                  <a:cubicBezTo>
                    <a:pt x="9377" y="7515"/>
                    <a:pt x="9532" y="7942"/>
                    <a:pt x="9881" y="8563"/>
                  </a:cubicBezTo>
                  <a:cubicBezTo>
                    <a:pt x="11006" y="10386"/>
                    <a:pt x="10386" y="12791"/>
                    <a:pt x="8563" y="13877"/>
                  </a:cubicBezTo>
                  <a:cubicBezTo>
                    <a:pt x="7942" y="14265"/>
                    <a:pt x="7244" y="14420"/>
                    <a:pt x="6584" y="14420"/>
                  </a:cubicBezTo>
                  <a:close/>
                </a:path>
              </a:pathLst>
            </a:custGeom>
            <a:grpFill/>
            <a:ln w="3867" cap="flat">
              <a:noFill/>
              <a:prstDash val="solid"/>
              <a:miter/>
            </a:ln>
          </p:spPr>
          <p:txBody>
            <a:bodyPr rtlCol="0" anchor="ctr"/>
            <a:lstStyle/>
            <a:p>
              <a:endParaRPr lang="en-ID"/>
            </a:p>
          </p:txBody>
        </p:sp>
        <p:sp>
          <p:nvSpPr>
            <p:cNvPr id="17" name="Freeform: Shape 16">
              <a:extLst>
                <a:ext uri="{FF2B5EF4-FFF2-40B4-BE49-F238E27FC236}">
                  <a16:creationId xmlns:a16="http://schemas.microsoft.com/office/drawing/2014/main" id="{0E4FEC74-20C0-41E3-99CB-A43985B864DE}"/>
                </a:ext>
              </a:extLst>
            </p:cNvPr>
            <p:cNvSpPr/>
            <p:nvPr/>
          </p:nvSpPr>
          <p:spPr>
            <a:xfrm>
              <a:off x="4695025" y="576050"/>
              <a:ext cx="58184" cy="31032"/>
            </a:xfrm>
            <a:custGeom>
              <a:avLst/>
              <a:gdLst>
                <a:gd name="connsiteX0" fmla="*/ 57976 w 58184"/>
                <a:gd name="connsiteY0" fmla="*/ 32918 h 31031"/>
                <a:gd name="connsiteX1" fmla="*/ 57976 w 58184"/>
                <a:gd name="connsiteY1" fmla="*/ 32918 h 31031"/>
                <a:gd name="connsiteX2" fmla="*/ 917 w 58184"/>
                <a:gd name="connsiteY2" fmla="*/ 6386 h 31031"/>
                <a:gd name="connsiteX3" fmla="*/ 1382 w 58184"/>
                <a:gd name="connsiteY3" fmla="*/ 917 h 31031"/>
                <a:gd name="connsiteX4" fmla="*/ 6852 w 58184"/>
                <a:gd name="connsiteY4" fmla="*/ 1382 h 31031"/>
                <a:gd name="connsiteX5" fmla="*/ 57976 w 58184"/>
                <a:gd name="connsiteY5" fmla="*/ 25160 h 31031"/>
                <a:gd name="connsiteX6" fmla="*/ 61855 w 58184"/>
                <a:gd name="connsiteY6" fmla="*/ 29039 h 31031"/>
                <a:gd name="connsiteX7" fmla="*/ 57976 w 58184"/>
                <a:gd name="connsiteY7" fmla="*/ 32918 h 310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8184" h="31031">
                  <a:moveTo>
                    <a:pt x="57976" y="32918"/>
                  </a:moveTo>
                  <a:lnTo>
                    <a:pt x="57976" y="32918"/>
                  </a:lnTo>
                  <a:cubicBezTo>
                    <a:pt x="35944" y="32918"/>
                    <a:pt x="15153" y="23260"/>
                    <a:pt x="917" y="6386"/>
                  </a:cubicBezTo>
                  <a:cubicBezTo>
                    <a:pt x="-480" y="4757"/>
                    <a:pt x="-247" y="2313"/>
                    <a:pt x="1382" y="917"/>
                  </a:cubicBezTo>
                  <a:cubicBezTo>
                    <a:pt x="3012" y="-480"/>
                    <a:pt x="5455" y="-247"/>
                    <a:pt x="6852" y="1382"/>
                  </a:cubicBezTo>
                  <a:cubicBezTo>
                    <a:pt x="19613" y="16510"/>
                    <a:pt x="38232" y="25160"/>
                    <a:pt x="57976" y="25160"/>
                  </a:cubicBezTo>
                  <a:cubicBezTo>
                    <a:pt x="60110" y="25160"/>
                    <a:pt x="61855" y="26906"/>
                    <a:pt x="61855" y="29039"/>
                  </a:cubicBezTo>
                  <a:cubicBezTo>
                    <a:pt x="61855" y="31173"/>
                    <a:pt x="60110" y="32918"/>
                    <a:pt x="57976" y="32918"/>
                  </a:cubicBezTo>
                  <a:close/>
                </a:path>
              </a:pathLst>
            </a:custGeom>
            <a:grpFill/>
            <a:ln w="3867" cap="flat">
              <a:noFill/>
              <a:prstDash val="solid"/>
              <a:miter/>
            </a:ln>
          </p:spPr>
          <p:txBody>
            <a:bodyPr rtlCol="0" anchor="ctr"/>
            <a:lstStyle/>
            <a:p>
              <a:endParaRPr lang="en-ID"/>
            </a:p>
          </p:txBody>
        </p:sp>
      </p:grpSp>
      <p:grpSp>
        <p:nvGrpSpPr>
          <p:cNvPr id="18" name="Group 17">
            <a:extLst>
              <a:ext uri="{FF2B5EF4-FFF2-40B4-BE49-F238E27FC236}">
                <a16:creationId xmlns:a16="http://schemas.microsoft.com/office/drawing/2014/main" id="{B60F2EF0-FE71-47A2-8E44-10BA26CB629B}"/>
              </a:ext>
            </a:extLst>
          </p:cNvPr>
          <p:cNvGrpSpPr/>
          <p:nvPr/>
        </p:nvGrpSpPr>
        <p:grpSpPr>
          <a:xfrm>
            <a:off x="8810667" y="2431611"/>
            <a:ext cx="834942" cy="834552"/>
            <a:chOff x="9228776" y="873292"/>
            <a:chExt cx="252249" cy="252132"/>
          </a:xfrm>
          <a:solidFill>
            <a:schemeClr val="bg1"/>
          </a:solidFill>
        </p:grpSpPr>
        <p:sp>
          <p:nvSpPr>
            <p:cNvPr id="19" name="Freeform: Shape 18">
              <a:extLst>
                <a:ext uri="{FF2B5EF4-FFF2-40B4-BE49-F238E27FC236}">
                  <a16:creationId xmlns:a16="http://schemas.microsoft.com/office/drawing/2014/main" id="{F9154A5D-5149-4D71-8218-424102A3C229}"/>
                </a:ext>
              </a:extLst>
            </p:cNvPr>
            <p:cNvSpPr/>
            <p:nvPr/>
          </p:nvSpPr>
          <p:spPr>
            <a:xfrm>
              <a:off x="9310816" y="961654"/>
              <a:ext cx="38790" cy="77579"/>
            </a:xfrm>
            <a:custGeom>
              <a:avLst/>
              <a:gdLst>
                <a:gd name="connsiteX0" fmla="*/ 37936 w 38789"/>
                <a:gd name="connsiteY0" fmla="*/ 78588 h 77579"/>
                <a:gd name="connsiteX1" fmla="*/ 37704 w 38789"/>
                <a:gd name="connsiteY1" fmla="*/ 78510 h 77579"/>
                <a:gd name="connsiteX2" fmla="*/ 0 w 38789"/>
                <a:gd name="connsiteY2" fmla="*/ 25950 h 77579"/>
                <a:gd name="connsiteX3" fmla="*/ 0 w 38789"/>
                <a:gd name="connsiteY3" fmla="*/ 3879 h 77579"/>
                <a:gd name="connsiteX4" fmla="*/ 3879 w 38789"/>
                <a:gd name="connsiteY4" fmla="*/ 0 h 77579"/>
                <a:gd name="connsiteX5" fmla="*/ 7758 w 38789"/>
                <a:gd name="connsiteY5" fmla="*/ 3879 h 77579"/>
                <a:gd name="connsiteX6" fmla="*/ 7758 w 38789"/>
                <a:gd name="connsiteY6" fmla="*/ 25950 h 77579"/>
                <a:gd name="connsiteX7" fmla="*/ 39061 w 38789"/>
                <a:gd name="connsiteY7" fmla="*/ 70869 h 77579"/>
                <a:gd name="connsiteX8" fmla="*/ 41932 w 38789"/>
                <a:gd name="connsiteY8" fmla="*/ 75368 h 77579"/>
                <a:gd name="connsiteX9" fmla="*/ 37936 w 38789"/>
                <a:gd name="connsiteY9" fmla="*/ 78588 h 775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8789" h="77579">
                  <a:moveTo>
                    <a:pt x="37936" y="78588"/>
                  </a:moveTo>
                  <a:cubicBezTo>
                    <a:pt x="37704" y="78588"/>
                    <a:pt x="37936" y="78588"/>
                    <a:pt x="37704" y="78510"/>
                  </a:cubicBezTo>
                  <a:cubicBezTo>
                    <a:pt x="12025" y="73856"/>
                    <a:pt x="0" y="56672"/>
                    <a:pt x="0" y="25950"/>
                  </a:cubicBezTo>
                  <a:lnTo>
                    <a:pt x="0" y="3879"/>
                  </a:lnTo>
                  <a:cubicBezTo>
                    <a:pt x="0" y="1746"/>
                    <a:pt x="1746" y="0"/>
                    <a:pt x="3879" y="0"/>
                  </a:cubicBezTo>
                  <a:cubicBezTo>
                    <a:pt x="6012" y="0"/>
                    <a:pt x="7758" y="1746"/>
                    <a:pt x="7758" y="3879"/>
                  </a:cubicBezTo>
                  <a:lnTo>
                    <a:pt x="7758" y="25950"/>
                  </a:lnTo>
                  <a:cubicBezTo>
                    <a:pt x="7758" y="53026"/>
                    <a:pt x="17068" y="66912"/>
                    <a:pt x="39061" y="70869"/>
                  </a:cubicBezTo>
                  <a:cubicBezTo>
                    <a:pt x="41156" y="71257"/>
                    <a:pt x="42320" y="73274"/>
                    <a:pt x="41932" y="75368"/>
                  </a:cubicBezTo>
                  <a:cubicBezTo>
                    <a:pt x="41660" y="77269"/>
                    <a:pt x="39798" y="78588"/>
                    <a:pt x="37936" y="78588"/>
                  </a:cubicBezTo>
                  <a:close/>
                </a:path>
              </a:pathLst>
            </a:custGeom>
            <a:grpFill/>
            <a:ln w="3867" cap="flat">
              <a:noFill/>
              <a:prstDash val="solid"/>
              <a:miter/>
            </a:ln>
          </p:spPr>
          <p:txBody>
            <a:bodyPr rtlCol="0" anchor="ctr"/>
            <a:lstStyle/>
            <a:p>
              <a:endParaRPr lang="en-ID"/>
            </a:p>
          </p:txBody>
        </p:sp>
        <p:sp>
          <p:nvSpPr>
            <p:cNvPr id="20" name="Freeform: Shape 19">
              <a:extLst>
                <a:ext uri="{FF2B5EF4-FFF2-40B4-BE49-F238E27FC236}">
                  <a16:creationId xmlns:a16="http://schemas.microsoft.com/office/drawing/2014/main" id="{0E3D42B2-4AB5-4C25-AD6E-407E60576523}"/>
                </a:ext>
              </a:extLst>
            </p:cNvPr>
            <p:cNvSpPr/>
            <p:nvPr/>
          </p:nvSpPr>
          <p:spPr>
            <a:xfrm>
              <a:off x="9356433" y="1040087"/>
              <a:ext cx="11637" cy="7758"/>
            </a:xfrm>
            <a:custGeom>
              <a:avLst/>
              <a:gdLst>
                <a:gd name="connsiteX0" fmla="*/ 7758 w 11636"/>
                <a:gd name="connsiteY0" fmla="*/ 7758 h 7757"/>
                <a:gd name="connsiteX1" fmla="*/ 3879 w 11636"/>
                <a:gd name="connsiteY1" fmla="*/ 7758 h 7757"/>
                <a:gd name="connsiteX2" fmla="*/ 0 w 11636"/>
                <a:gd name="connsiteY2" fmla="*/ 3879 h 7757"/>
                <a:gd name="connsiteX3" fmla="*/ 3879 w 11636"/>
                <a:gd name="connsiteY3" fmla="*/ 0 h 7757"/>
                <a:gd name="connsiteX4" fmla="*/ 7758 w 11636"/>
                <a:gd name="connsiteY4" fmla="*/ 0 h 7757"/>
                <a:gd name="connsiteX5" fmla="*/ 11637 w 11636"/>
                <a:gd name="connsiteY5" fmla="*/ 3879 h 7757"/>
                <a:gd name="connsiteX6" fmla="*/ 7758 w 11636"/>
                <a:gd name="connsiteY6" fmla="*/ 7758 h 77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636" h="7757">
                  <a:moveTo>
                    <a:pt x="7758" y="7758"/>
                  </a:moveTo>
                  <a:lnTo>
                    <a:pt x="3879" y="7758"/>
                  </a:lnTo>
                  <a:cubicBezTo>
                    <a:pt x="1746" y="7758"/>
                    <a:pt x="0" y="6013"/>
                    <a:pt x="0" y="3879"/>
                  </a:cubicBezTo>
                  <a:cubicBezTo>
                    <a:pt x="0" y="1746"/>
                    <a:pt x="1746" y="0"/>
                    <a:pt x="3879" y="0"/>
                  </a:cubicBezTo>
                  <a:lnTo>
                    <a:pt x="7758" y="0"/>
                  </a:lnTo>
                  <a:cubicBezTo>
                    <a:pt x="9891" y="0"/>
                    <a:pt x="11637" y="1746"/>
                    <a:pt x="11637" y="3879"/>
                  </a:cubicBezTo>
                  <a:cubicBezTo>
                    <a:pt x="11637" y="6013"/>
                    <a:pt x="9930" y="7758"/>
                    <a:pt x="7758" y="7758"/>
                  </a:cubicBezTo>
                  <a:close/>
                </a:path>
              </a:pathLst>
            </a:custGeom>
            <a:grpFill/>
            <a:ln w="3867" cap="flat">
              <a:noFill/>
              <a:prstDash val="solid"/>
              <a:miter/>
            </a:ln>
          </p:spPr>
          <p:txBody>
            <a:bodyPr rtlCol="0" anchor="ctr"/>
            <a:lstStyle/>
            <a:p>
              <a:endParaRPr lang="en-ID"/>
            </a:p>
          </p:txBody>
        </p:sp>
        <p:sp>
          <p:nvSpPr>
            <p:cNvPr id="21" name="Freeform: Shape 20">
              <a:extLst>
                <a:ext uri="{FF2B5EF4-FFF2-40B4-BE49-F238E27FC236}">
                  <a16:creationId xmlns:a16="http://schemas.microsoft.com/office/drawing/2014/main" id="{636F54B2-6033-43C9-A490-F702C33A9B9E}"/>
                </a:ext>
              </a:extLst>
            </p:cNvPr>
            <p:cNvSpPr/>
            <p:nvPr/>
          </p:nvSpPr>
          <p:spPr>
            <a:xfrm>
              <a:off x="9279785" y="873292"/>
              <a:ext cx="162916" cy="205585"/>
            </a:xfrm>
            <a:custGeom>
              <a:avLst/>
              <a:gdLst>
                <a:gd name="connsiteX0" fmla="*/ 82428 w 162916"/>
                <a:gd name="connsiteY0" fmla="*/ 205585 h 205584"/>
                <a:gd name="connsiteX1" fmla="*/ 78782 w 162916"/>
                <a:gd name="connsiteY1" fmla="*/ 205585 h 205584"/>
                <a:gd name="connsiteX2" fmla="*/ 0 w 162916"/>
                <a:gd name="connsiteY2" fmla="*/ 121877 h 205584"/>
                <a:gd name="connsiteX3" fmla="*/ 0 w 162916"/>
                <a:gd name="connsiteY3" fmla="*/ 6943 h 205584"/>
                <a:gd name="connsiteX4" fmla="*/ 6788 w 162916"/>
                <a:gd name="connsiteY4" fmla="*/ 0 h 205584"/>
                <a:gd name="connsiteX5" fmla="*/ 154189 w 162916"/>
                <a:gd name="connsiteY5" fmla="*/ 0 h 205584"/>
                <a:gd name="connsiteX6" fmla="*/ 162916 w 162916"/>
                <a:gd name="connsiteY6" fmla="*/ 6943 h 205584"/>
                <a:gd name="connsiteX7" fmla="*/ 162916 w 162916"/>
                <a:gd name="connsiteY7" fmla="*/ 121877 h 205584"/>
                <a:gd name="connsiteX8" fmla="*/ 82428 w 162916"/>
                <a:gd name="connsiteY8" fmla="*/ 205585 h 205584"/>
                <a:gd name="connsiteX9" fmla="*/ 15555 w 162916"/>
                <a:gd name="connsiteY9" fmla="*/ 15477 h 205584"/>
                <a:gd name="connsiteX10" fmla="*/ 15555 w 162916"/>
                <a:gd name="connsiteY10" fmla="*/ 121838 h 205584"/>
                <a:gd name="connsiteX11" fmla="*/ 78820 w 162916"/>
                <a:gd name="connsiteY11" fmla="*/ 190030 h 205584"/>
                <a:gd name="connsiteX12" fmla="*/ 82467 w 162916"/>
                <a:gd name="connsiteY12" fmla="*/ 190030 h 205584"/>
                <a:gd name="connsiteX13" fmla="*/ 147478 w 162916"/>
                <a:gd name="connsiteY13" fmla="*/ 121838 h 205584"/>
                <a:gd name="connsiteX14" fmla="*/ 147478 w 162916"/>
                <a:gd name="connsiteY14" fmla="*/ 15477 h 205584"/>
                <a:gd name="connsiteX15" fmla="*/ 15555 w 162916"/>
                <a:gd name="connsiteY15" fmla="*/ 15477 h 2055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162916" h="205584">
                  <a:moveTo>
                    <a:pt x="82428" y="205585"/>
                  </a:moveTo>
                  <a:lnTo>
                    <a:pt x="78782" y="205585"/>
                  </a:lnTo>
                  <a:cubicBezTo>
                    <a:pt x="36307" y="205585"/>
                    <a:pt x="0" y="166058"/>
                    <a:pt x="0" y="121877"/>
                  </a:cubicBezTo>
                  <a:lnTo>
                    <a:pt x="0" y="6943"/>
                  </a:lnTo>
                  <a:cubicBezTo>
                    <a:pt x="0" y="2676"/>
                    <a:pt x="2521" y="0"/>
                    <a:pt x="6788" y="0"/>
                  </a:cubicBezTo>
                  <a:lnTo>
                    <a:pt x="154189" y="0"/>
                  </a:lnTo>
                  <a:cubicBezTo>
                    <a:pt x="158455" y="0"/>
                    <a:pt x="162916" y="2676"/>
                    <a:pt x="162916" y="6943"/>
                  </a:cubicBezTo>
                  <a:lnTo>
                    <a:pt x="162916" y="121877"/>
                  </a:lnTo>
                  <a:cubicBezTo>
                    <a:pt x="162955" y="166019"/>
                    <a:pt x="124825" y="205585"/>
                    <a:pt x="82428" y="205585"/>
                  </a:cubicBezTo>
                  <a:close/>
                  <a:moveTo>
                    <a:pt x="15555" y="15477"/>
                  </a:moveTo>
                  <a:lnTo>
                    <a:pt x="15555" y="121838"/>
                  </a:lnTo>
                  <a:cubicBezTo>
                    <a:pt x="15555" y="157098"/>
                    <a:pt x="45190" y="190030"/>
                    <a:pt x="78820" y="190030"/>
                  </a:cubicBezTo>
                  <a:lnTo>
                    <a:pt x="82467" y="190030"/>
                  </a:lnTo>
                  <a:cubicBezTo>
                    <a:pt x="115981" y="190030"/>
                    <a:pt x="147478" y="157098"/>
                    <a:pt x="147478" y="121838"/>
                  </a:cubicBezTo>
                  <a:lnTo>
                    <a:pt x="147478" y="15477"/>
                  </a:lnTo>
                  <a:lnTo>
                    <a:pt x="15555" y="15477"/>
                  </a:lnTo>
                  <a:close/>
                </a:path>
              </a:pathLst>
            </a:custGeom>
            <a:grpFill/>
            <a:ln w="3867" cap="flat">
              <a:noFill/>
              <a:prstDash val="solid"/>
              <a:miter/>
            </a:ln>
          </p:spPr>
          <p:txBody>
            <a:bodyPr rtlCol="0" anchor="ctr"/>
            <a:lstStyle/>
            <a:p>
              <a:endParaRPr lang="en-ID"/>
            </a:p>
          </p:txBody>
        </p:sp>
        <p:sp>
          <p:nvSpPr>
            <p:cNvPr id="22" name="Freeform: Shape 21">
              <a:extLst>
                <a:ext uri="{FF2B5EF4-FFF2-40B4-BE49-F238E27FC236}">
                  <a16:creationId xmlns:a16="http://schemas.microsoft.com/office/drawing/2014/main" id="{007A5D92-B2B1-484A-BA3A-511FB348B85D}"/>
                </a:ext>
              </a:extLst>
            </p:cNvPr>
            <p:cNvSpPr/>
            <p:nvPr/>
          </p:nvSpPr>
          <p:spPr>
            <a:xfrm>
              <a:off x="9294369" y="1109908"/>
              <a:ext cx="128006" cy="15516"/>
            </a:xfrm>
            <a:custGeom>
              <a:avLst/>
              <a:gdLst>
                <a:gd name="connsiteX0" fmla="*/ 120248 w 128005"/>
                <a:gd name="connsiteY0" fmla="*/ 15516 h 15515"/>
                <a:gd name="connsiteX1" fmla="*/ 7758 w 128005"/>
                <a:gd name="connsiteY1" fmla="*/ 15516 h 15515"/>
                <a:gd name="connsiteX2" fmla="*/ 0 w 128005"/>
                <a:gd name="connsiteY2" fmla="*/ 7758 h 15515"/>
                <a:gd name="connsiteX3" fmla="*/ 7758 w 128005"/>
                <a:gd name="connsiteY3" fmla="*/ 0 h 15515"/>
                <a:gd name="connsiteX4" fmla="*/ 120248 w 128005"/>
                <a:gd name="connsiteY4" fmla="*/ 0 h 15515"/>
                <a:gd name="connsiteX5" fmla="*/ 128006 w 128005"/>
                <a:gd name="connsiteY5" fmla="*/ 7758 h 15515"/>
                <a:gd name="connsiteX6" fmla="*/ 120248 w 128005"/>
                <a:gd name="connsiteY6" fmla="*/ 15516 h 155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8005" h="15515">
                  <a:moveTo>
                    <a:pt x="120248" y="15516"/>
                  </a:moveTo>
                  <a:lnTo>
                    <a:pt x="7758" y="15516"/>
                  </a:lnTo>
                  <a:cubicBezTo>
                    <a:pt x="3491" y="15516"/>
                    <a:pt x="0" y="12025"/>
                    <a:pt x="0" y="7758"/>
                  </a:cubicBezTo>
                  <a:cubicBezTo>
                    <a:pt x="0" y="3491"/>
                    <a:pt x="3491" y="0"/>
                    <a:pt x="7758" y="0"/>
                  </a:cubicBezTo>
                  <a:lnTo>
                    <a:pt x="120248" y="0"/>
                  </a:lnTo>
                  <a:cubicBezTo>
                    <a:pt x="124514" y="0"/>
                    <a:pt x="128006" y="3491"/>
                    <a:pt x="128006" y="7758"/>
                  </a:cubicBezTo>
                  <a:cubicBezTo>
                    <a:pt x="128006" y="12025"/>
                    <a:pt x="124553" y="15516"/>
                    <a:pt x="120248" y="15516"/>
                  </a:cubicBezTo>
                  <a:close/>
                </a:path>
              </a:pathLst>
            </a:custGeom>
            <a:grpFill/>
            <a:ln w="3867" cap="flat">
              <a:noFill/>
              <a:prstDash val="solid"/>
              <a:miter/>
            </a:ln>
          </p:spPr>
          <p:txBody>
            <a:bodyPr rtlCol="0" anchor="ctr"/>
            <a:lstStyle/>
            <a:p>
              <a:endParaRPr lang="en-ID"/>
            </a:p>
          </p:txBody>
        </p:sp>
        <p:sp>
          <p:nvSpPr>
            <p:cNvPr id="23" name="Freeform: Shape 22">
              <a:extLst>
                <a:ext uri="{FF2B5EF4-FFF2-40B4-BE49-F238E27FC236}">
                  <a16:creationId xmlns:a16="http://schemas.microsoft.com/office/drawing/2014/main" id="{93C75D16-B1A5-486F-824F-E57F9CF8CF2D}"/>
                </a:ext>
              </a:extLst>
            </p:cNvPr>
            <p:cNvSpPr/>
            <p:nvPr/>
          </p:nvSpPr>
          <p:spPr>
            <a:xfrm>
              <a:off x="9349645" y="1062546"/>
              <a:ext cx="15516" cy="62063"/>
            </a:xfrm>
            <a:custGeom>
              <a:avLst/>
              <a:gdLst>
                <a:gd name="connsiteX0" fmla="*/ 7758 w 15515"/>
                <a:gd name="connsiteY0" fmla="*/ 62063 h 62063"/>
                <a:gd name="connsiteX1" fmla="*/ 0 w 15515"/>
                <a:gd name="connsiteY1" fmla="*/ 54305 h 62063"/>
                <a:gd name="connsiteX2" fmla="*/ 0 w 15515"/>
                <a:gd name="connsiteY2" fmla="*/ 7758 h 62063"/>
                <a:gd name="connsiteX3" fmla="*/ 7758 w 15515"/>
                <a:gd name="connsiteY3" fmla="*/ 0 h 62063"/>
                <a:gd name="connsiteX4" fmla="*/ 15516 w 15515"/>
                <a:gd name="connsiteY4" fmla="*/ 7758 h 62063"/>
                <a:gd name="connsiteX5" fmla="*/ 15516 w 15515"/>
                <a:gd name="connsiteY5" fmla="*/ 54305 h 62063"/>
                <a:gd name="connsiteX6" fmla="*/ 7758 w 15515"/>
                <a:gd name="connsiteY6" fmla="*/ 62063 h 620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5515" h="62063">
                  <a:moveTo>
                    <a:pt x="7758" y="62063"/>
                  </a:moveTo>
                  <a:cubicBezTo>
                    <a:pt x="3491" y="62063"/>
                    <a:pt x="0" y="58572"/>
                    <a:pt x="0" y="54305"/>
                  </a:cubicBezTo>
                  <a:lnTo>
                    <a:pt x="0" y="7758"/>
                  </a:lnTo>
                  <a:cubicBezTo>
                    <a:pt x="0" y="3491"/>
                    <a:pt x="3491" y="0"/>
                    <a:pt x="7758" y="0"/>
                  </a:cubicBezTo>
                  <a:cubicBezTo>
                    <a:pt x="12025" y="0"/>
                    <a:pt x="15516" y="3491"/>
                    <a:pt x="15516" y="7758"/>
                  </a:cubicBezTo>
                  <a:lnTo>
                    <a:pt x="15516" y="54305"/>
                  </a:lnTo>
                  <a:cubicBezTo>
                    <a:pt x="15516" y="58572"/>
                    <a:pt x="12064" y="62063"/>
                    <a:pt x="7758" y="62063"/>
                  </a:cubicBezTo>
                  <a:close/>
                </a:path>
              </a:pathLst>
            </a:custGeom>
            <a:grpFill/>
            <a:ln w="3867" cap="flat">
              <a:noFill/>
              <a:prstDash val="solid"/>
              <a:miter/>
            </a:ln>
          </p:spPr>
          <p:txBody>
            <a:bodyPr rtlCol="0" anchor="ctr"/>
            <a:lstStyle/>
            <a:p>
              <a:endParaRPr lang="en-ID"/>
            </a:p>
          </p:txBody>
        </p:sp>
        <p:sp>
          <p:nvSpPr>
            <p:cNvPr id="24" name="Freeform: Shape 23">
              <a:extLst>
                <a:ext uri="{FF2B5EF4-FFF2-40B4-BE49-F238E27FC236}">
                  <a16:creationId xmlns:a16="http://schemas.microsoft.com/office/drawing/2014/main" id="{6552681E-968E-43A6-B5F6-7AFC721034DB}"/>
                </a:ext>
              </a:extLst>
            </p:cNvPr>
            <p:cNvSpPr/>
            <p:nvPr/>
          </p:nvSpPr>
          <p:spPr>
            <a:xfrm>
              <a:off x="9426720" y="897641"/>
              <a:ext cx="54305" cy="108611"/>
            </a:xfrm>
            <a:custGeom>
              <a:avLst/>
              <a:gdLst>
                <a:gd name="connsiteX0" fmla="*/ 7758 w 54305"/>
                <a:gd name="connsiteY0" fmla="*/ 111918 h 108610"/>
                <a:gd name="connsiteX1" fmla="*/ 0 w 54305"/>
                <a:gd name="connsiteY1" fmla="*/ 104160 h 108610"/>
                <a:gd name="connsiteX2" fmla="*/ 7758 w 54305"/>
                <a:gd name="connsiteY2" fmla="*/ 96402 h 108610"/>
                <a:gd name="connsiteX3" fmla="*/ 40923 w 54305"/>
                <a:gd name="connsiteY3" fmla="*/ 29801 h 108610"/>
                <a:gd name="connsiteX4" fmla="*/ 38014 w 54305"/>
                <a:gd name="connsiteY4" fmla="*/ 18280 h 108610"/>
                <a:gd name="connsiteX5" fmla="*/ 17106 w 54305"/>
                <a:gd name="connsiteY5" fmla="*/ 15681 h 108610"/>
                <a:gd name="connsiteX6" fmla="*/ 7758 w 54305"/>
                <a:gd name="connsiteY6" fmla="*/ 15875 h 108610"/>
                <a:gd name="connsiteX7" fmla="*/ 0 w 54305"/>
                <a:gd name="connsiteY7" fmla="*/ 8117 h 108610"/>
                <a:gd name="connsiteX8" fmla="*/ 7758 w 54305"/>
                <a:gd name="connsiteY8" fmla="*/ 359 h 108610"/>
                <a:gd name="connsiteX9" fmla="*/ 16641 w 54305"/>
                <a:gd name="connsiteY9" fmla="*/ 165 h 108610"/>
                <a:gd name="connsiteX10" fmla="*/ 48836 w 54305"/>
                <a:gd name="connsiteY10" fmla="*/ 7109 h 108610"/>
                <a:gd name="connsiteX11" fmla="*/ 56439 w 54305"/>
                <a:gd name="connsiteY11" fmla="*/ 29762 h 108610"/>
                <a:gd name="connsiteX12" fmla="*/ 7758 w 54305"/>
                <a:gd name="connsiteY12" fmla="*/ 111918 h 1086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54305" h="108610">
                  <a:moveTo>
                    <a:pt x="7758" y="111918"/>
                  </a:moveTo>
                  <a:cubicBezTo>
                    <a:pt x="3491" y="111918"/>
                    <a:pt x="0" y="108427"/>
                    <a:pt x="0" y="104160"/>
                  </a:cubicBezTo>
                  <a:cubicBezTo>
                    <a:pt x="0" y="99893"/>
                    <a:pt x="3491" y="96402"/>
                    <a:pt x="7758" y="96402"/>
                  </a:cubicBezTo>
                  <a:cubicBezTo>
                    <a:pt x="23119" y="96402"/>
                    <a:pt x="40923" y="56100"/>
                    <a:pt x="40923" y="29801"/>
                  </a:cubicBezTo>
                  <a:cubicBezTo>
                    <a:pt x="40923" y="25805"/>
                    <a:pt x="40419" y="20607"/>
                    <a:pt x="38014" y="18280"/>
                  </a:cubicBezTo>
                  <a:cubicBezTo>
                    <a:pt x="34794" y="15138"/>
                    <a:pt x="26183" y="15410"/>
                    <a:pt x="17106" y="15681"/>
                  </a:cubicBezTo>
                  <a:cubicBezTo>
                    <a:pt x="14081" y="15759"/>
                    <a:pt x="10978" y="15875"/>
                    <a:pt x="7758" y="15875"/>
                  </a:cubicBezTo>
                  <a:cubicBezTo>
                    <a:pt x="3491" y="15875"/>
                    <a:pt x="0" y="12384"/>
                    <a:pt x="0" y="8117"/>
                  </a:cubicBezTo>
                  <a:cubicBezTo>
                    <a:pt x="0" y="3851"/>
                    <a:pt x="3491" y="359"/>
                    <a:pt x="7758" y="359"/>
                  </a:cubicBezTo>
                  <a:cubicBezTo>
                    <a:pt x="10822" y="359"/>
                    <a:pt x="13770" y="282"/>
                    <a:pt x="16641" y="165"/>
                  </a:cubicBezTo>
                  <a:cubicBezTo>
                    <a:pt x="29131" y="-223"/>
                    <a:pt x="40884" y="-572"/>
                    <a:pt x="48836" y="7109"/>
                  </a:cubicBezTo>
                  <a:cubicBezTo>
                    <a:pt x="53956" y="12074"/>
                    <a:pt x="56439" y="19483"/>
                    <a:pt x="56439" y="29762"/>
                  </a:cubicBezTo>
                  <a:cubicBezTo>
                    <a:pt x="56439" y="57962"/>
                    <a:pt x="37509" y="111918"/>
                    <a:pt x="7758" y="111918"/>
                  </a:cubicBezTo>
                  <a:close/>
                </a:path>
              </a:pathLst>
            </a:custGeom>
            <a:grpFill/>
            <a:ln w="3867" cap="flat">
              <a:noFill/>
              <a:prstDash val="solid"/>
              <a:miter/>
            </a:ln>
          </p:spPr>
          <p:txBody>
            <a:bodyPr rtlCol="0" anchor="ctr"/>
            <a:lstStyle/>
            <a:p>
              <a:endParaRPr lang="en-ID"/>
            </a:p>
          </p:txBody>
        </p:sp>
        <p:sp>
          <p:nvSpPr>
            <p:cNvPr id="25" name="Freeform: Shape 24">
              <a:extLst>
                <a:ext uri="{FF2B5EF4-FFF2-40B4-BE49-F238E27FC236}">
                  <a16:creationId xmlns:a16="http://schemas.microsoft.com/office/drawing/2014/main" id="{4F123271-6D63-4D35-9225-F2584EE6729E}"/>
                </a:ext>
              </a:extLst>
            </p:cNvPr>
            <p:cNvSpPr/>
            <p:nvPr/>
          </p:nvSpPr>
          <p:spPr>
            <a:xfrm>
              <a:off x="9228776" y="897676"/>
              <a:ext cx="54305" cy="108611"/>
            </a:xfrm>
            <a:custGeom>
              <a:avLst/>
              <a:gdLst>
                <a:gd name="connsiteX0" fmla="*/ 48681 w 54305"/>
                <a:gd name="connsiteY0" fmla="*/ 111884 h 108610"/>
                <a:gd name="connsiteX1" fmla="*/ 0 w 54305"/>
                <a:gd name="connsiteY1" fmla="*/ 29766 h 108610"/>
                <a:gd name="connsiteX2" fmla="*/ 7603 w 54305"/>
                <a:gd name="connsiteY2" fmla="*/ 7113 h 108610"/>
                <a:gd name="connsiteX3" fmla="*/ 39798 w 54305"/>
                <a:gd name="connsiteY3" fmla="*/ 170 h 108610"/>
                <a:gd name="connsiteX4" fmla="*/ 48681 w 54305"/>
                <a:gd name="connsiteY4" fmla="*/ 364 h 108610"/>
                <a:gd name="connsiteX5" fmla="*/ 56439 w 54305"/>
                <a:gd name="connsiteY5" fmla="*/ 8122 h 108610"/>
                <a:gd name="connsiteX6" fmla="*/ 48681 w 54305"/>
                <a:gd name="connsiteY6" fmla="*/ 15879 h 108610"/>
                <a:gd name="connsiteX7" fmla="*/ 39333 w 54305"/>
                <a:gd name="connsiteY7" fmla="*/ 15686 h 108610"/>
                <a:gd name="connsiteX8" fmla="*/ 18425 w 54305"/>
                <a:gd name="connsiteY8" fmla="*/ 18284 h 108610"/>
                <a:gd name="connsiteX9" fmla="*/ 15516 w 54305"/>
                <a:gd name="connsiteY9" fmla="*/ 29805 h 108610"/>
                <a:gd name="connsiteX10" fmla="*/ 48681 w 54305"/>
                <a:gd name="connsiteY10" fmla="*/ 96407 h 108610"/>
                <a:gd name="connsiteX11" fmla="*/ 56439 w 54305"/>
                <a:gd name="connsiteY11" fmla="*/ 104165 h 108610"/>
                <a:gd name="connsiteX12" fmla="*/ 48681 w 54305"/>
                <a:gd name="connsiteY12" fmla="*/ 111884 h 1086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54305" h="108610">
                  <a:moveTo>
                    <a:pt x="48681" y="111884"/>
                  </a:moveTo>
                  <a:cubicBezTo>
                    <a:pt x="18968" y="111884"/>
                    <a:pt x="0" y="57966"/>
                    <a:pt x="0" y="29766"/>
                  </a:cubicBezTo>
                  <a:cubicBezTo>
                    <a:pt x="0" y="19487"/>
                    <a:pt x="2483" y="12078"/>
                    <a:pt x="7603" y="7113"/>
                  </a:cubicBezTo>
                  <a:cubicBezTo>
                    <a:pt x="15555" y="-606"/>
                    <a:pt x="27347" y="-218"/>
                    <a:pt x="39798" y="170"/>
                  </a:cubicBezTo>
                  <a:cubicBezTo>
                    <a:pt x="42669" y="247"/>
                    <a:pt x="45617" y="364"/>
                    <a:pt x="48681" y="364"/>
                  </a:cubicBezTo>
                  <a:cubicBezTo>
                    <a:pt x="52948" y="364"/>
                    <a:pt x="56439" y="3855"/>
                    <a:pt x="56439" y="8122"/>
                  </a:cubicBezTo>
                  <a:cubicBezTo>
                    <a:pt x="56439" y="12388"/>
                    <a:pt x="52948" y="15879"/>
                    <a:pt x="48681" y="15879"/>
                  </a:cubicBezTo>
                  <a:cubicBezTo>
                    <a:pt x="45462" y="15879"/>
                    <a:pt x="42320" y="15802"/>
                    <a:pt x="39333" y="15686"/>
                  </a:cubicBezTo>
                  <a:cubicBezTo>
                    <a:pt x="30256" y="15414"/>
                    <a:pt x="21645" y="15142"/>
                    <a:pt x="18425" y="18284"/>
                  </a:cubicBezTo>
                  <a:cubicBezTo>
                    <a:pt x="16020" y="20612"/>
                    <a:pt x="15516" y="25848"/>
                    <a:pt x="15516" y="29805"/>
                  </a:cubicBezTo>
                  <a:cubicBezTo>
                    <a:pt x="15516" y="56104"/>
                    <a:pt x="33320" y="96407"/>
                    <a:pt x="48681" y="96407"/>
                  </a:cubicBezTo>
                  <a:cubicBezTo>
                    <a:pt x="52948" y="96407"/>
                    <a:pt x="56439" y="99898"/>
                    <a:pt x="56439" y="104165"/>
                  </a:cubicBezTo>
                  <a:cubicBezTo>
                    <a:pt x="56439" y="108431"/>
                    <a:pt x="52948" y="111884"/>
                    <a:pt x="48681" y="111884"/>
                  </a:cubicBezTo>
                  <a:close/>
                </a:path>
              </a:pathLst>
            </a:custGeom>
            <a:grpFill/>
            <a:ln w="3867" cap="flat">
              <a:noFill/>
              <a:prstDash val="solid"/>
              <a:miter/>
            </a:ln>
          </p:spPr>
          <p:txBody>
            <a:bodyPr rtlCol="0" anchor="ctr"/>
            <a:lstStyle/>
            <a:p>
              <a:endParaRPr lang="en-ID"/>
            </a:p>
          </p:txBody>
        </p:sp>
      </p:grpSp>
      <p:sp>
        <p:nvSpPr>
          <p:cNvPr id="36" name="Freeform: Shape 35">
            <a:extLst>
              <a:ext uri="{FF2B5EF4-FFF2-40B4-BE49-F238E27FC236}">
                <a16:creationId xmlns:a16="http://schemas.microsoft.com/office/drawing/2014/main" id="{766C2AC8-CBBC-43D5-B13F-8346941BD60D}"/>
              </a:ext>
            </a:extLst>
          </p:cNvPr>
          <p:cNvSpPr/>
          <p:nvPr/>
        </p:nvSpPr>
        <p:spPr>
          <a:xfrm>
            <a:off x="422711" y="-1113204"/>
            <a:ext cx="2529602" cy="2529602"/>
          </a:xfrm>
          <a:custGeom>
            <a:avLst/>
            <a:gdLst>
              <a:gd name="connsiteX0" fmla="*/ 816368 w 1632736"/>
              <a:gd name="connsiteY0" fmla="*/ 199331 h 1632736"/>
              <a:gd name="connsiteX1" fmla="*/ 199331 w 1632736"/>
              <a:gd name="connsiteY1" fmla="*/ 816368 h 1632736"/>
              <a:gd name="connsiteX2" fmla="*/ 816368 w 1632736"/>
              <a:gd name="connsiteY2" fmla="*/ 1433405 h 1632736"/>
              <a:gd name="connsiteX3" fmla="*/ 1433405 w 1632736"/>
              <a:gd name="connsiteY3" fmla="*/ 816368 h 1632736"/>
              <a:gd name="connsiteX4" fmla="*/ 816368 w 1632736"/>
              <a:gd name="connsiteY4" fmla="*/ 199331 h 1632736"/>
              <a:gd name="connsiteX5" fmla="*/ 816368 w 1632736"/>
              <a:gd name="connsiteY5" fmla="*/ 0 h 1632736"/>
              <a:gd name="connsiteX6" fmla="*/ 1632736 w 1632736"/>
              <a:gd name="connsiteY6" fmla="*/ 816368 h 1632736"/>
              <a:gd name="connsiteX7" fmla="*/ 816368 w 1632736"/>
              <a:gd name="connsiteY7" fmla="*/ 1632736 h 1632736"/>
              <a:gd name="connsiteX8" fmla="*/ 0 w 1632736"/>
              <a:gd name="connsiteY8" fmla="*/ 816368 h 1632736"/>
              <a:gd name="connsiteX9" fmla="*/ 816368 w 1632736"/>
              <a:gd name="connsiteY9" fmla="*/ 0 h 16327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632736" h="1632736">
                <a:moveTo>
                  <a:pt x="816368" y="199331"/>
                </a:moveTo>
                <a:cubicBezTo>
                  <a:pt x="475588" y="199331"/>
                  <a:pt x="199331" y="475588"/>
                  <a:pt x="199331" y="816368"/>
                </a:cubicBezTo>
                <a:cubicBezTo>
                  <a:pt x="199331" y="1157148"/>
                  <a:pt x="475588" y="1433405"/>
                  <a:pt x="816368" y="1433405"/>
                </a:cubicBezTo>
                <a:cubicBezTo>
                  <a:pt x="1157148" y="1433405"/>
                  <a:pt x="1433405" y="1157148"/>
                  <a:pt x="1433405" y="816368"/>
                </a:cubicBezTo>
                <a:cubicBezTo>
                  <a:pt x="1433405" y="475588"/>
                  <a:pt x="1157148" y="199331"/>
                  <a:pt x="816368" y="199331"/>
                </a:cubicBezTo>
                <a:close/>
                <a:moveTo>
                  <a:pt x="816368" y="0"/>
                </a:moveTo>
                <a:cubicBezTo>
                  <a:pt x="1267236" y="0"/>
                  <a:pt x="1632736" y="365500"/>
                  <a:pt x="1632736" y="816368"/>
                </a:cubicBezTo>
                <a:cubicBezTo>
                  <a:pt x="1632736" y="1267236"/>
                  <a:pt x="1267236" y="1632736"/>
                  <a:pt x="816368" y="1632736"/>
                </a:cubicBezTo>
                <a:cubicBezTo>
                  <a:pt x="365500" y="1632736"/>
                  <a:pt x="0" y="1267236"/>
                  <a:pt x="0" y="816368"/>
                </a:cubicBezTo>
                <a:cubicBezTo>
                  <a:pt x="0" y="365500"/>
                  <a:pt x="365500" y="0"/>
                  <a:pt x="816368" y="0"/>
                </a:cubicBez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7" name="Freeform: Shape 36">
            <a:extLst>
              <a:ext uri="{FF2B5EF4-FFF2-40B4-BE49-F238E27FC236}">
                <a16:creationId xmlns:a16="http://schemas.microsoft.com/office/drawing/2014/main" id="{21AA5A90-1E12-4BD4-B94C-9333E2FE930E}"/>
              </a:ext>
            </a:extLst>
          </p:cNvPr>
          <p:cNvSpPr/>
          <p:nvPr/>
        </p:nvSpPr>
        <p:spPr>
          <a:xfrm rot="3064889">
            <a:off x="2637390" y="5083751"/>
            <a:ext cx="3683872" cy="3175745"/>
          </a:xfrm>
          <a:custGeom>
            <a:avLst/>
            <a:gdLst>
              <a:gd name="connsiteX0" fmla="*/ 289836 w 579673"/>
              <a:gd name="connsiteY0" fmla="*/ 118723 h 499718"/>
              <a:gd name="connsiteX1" fmla="*/ 101812 w 579673"/>
              <a:gd name="connsiteY1" fmla="*/ 442901 h 499718"/>
              <a:gd name="connsiteX2" fmla="*/ 477860 w 579673"/>
              <a:gd name="connsiteY2" fmla="*/ 442901 h 499718"/>
              <a:gd name="connsiteX3" fmla="*/ 289837 w 579673"/>
              <a:gd name="connsiteY3" fmla="*/ 0 h 499718"/>
              <a:gd name="connsiteX4" fmla="*/ 579673 w 579673"/>
              <a:gd name="connsiteY4" fmla="*/ 499718 h 499718"/>
              <a:gd name="connsiteX5" fmla="*/ 0 w 579673"/>
              <a:gd name="connsiteY5" fmla="*/ 499718 h 4997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79673" h="499718">
                <a:moveTo>
                  <a:pt x="289836" y="118723"/>
                </a:moveTo>
                <a:lnTo>
                  <a:pt x="101812" y="442901"/>
                </a:lnTo>
                <a:lnTo>
                  <a:pt x="477860" y="442901"/>
                </a:lnTo>
                <a:close/>
                <a:moveTo>
                  <a:pt x="289837" y="0"/>
                </a:moveTo>
                <a:lnTo>
                  <a:pt x="579673" y="499718"/>
                </a:lnTo>
                <a:lnTo>
                  <a:pt x="0" y="499718"/>
                </a:ln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8" name="Freeform: Shape 37">
            <a:extLst>
              <a:ext uri="{FF2B5EF4-FFF2-40B4-BE49-F238E27FC236}">
                <a16:creationId xmlns:a16="http://schemas.microsoft.com/office/drawing/2014/main" id="{2850BD63-E742-4C02-B413-F7EB63ABFEDB}"/>
              </a:ext>
            </a:extLst>
          </p:cNvPr>
          <p:cNvSpPr/>
          <p:nvPr/>
        </p:nvSpPr>
        <p:spPr>
          <a:xfrm rot="20700000">
            <a:off x="5426685" y="888359"/>
            <a:ext cx="216523" cy="216523"/>
          </a:xfrm>
          <a:custGeom>
            <a:avLst/>
            <a:gdLst>
              <a:gd name="connsiteX0" fmla="*/ 58194 w 405041"/>
              <a:gd name="connsiteY0" fmla="*/ 58194 h 405041"/>
              <a:gd name="connsiteX1" fmla="*/ 58194 w 405041"/>
              <a:gd name="connsiteY1" fmla="*/ 346848 h 405041"/>
              <a:gd name="connsiteX2" fmla="*/ 346848 w 405041"/>
              <a:gd name="connsiteY2" fmla="*/ 346848 h 405041"/>
              <a:gd name="connsiteX3" fmla="*/ 346848 w 405041"/>
              <a:gd name="connsiteY3" fmla="*/ 58194 h 405041"/>
              <a:gd name="connsiteX4" fmla="*/ 0 w 405041"/>
              <a:gd name="connsiteY4" fmla="*/ 0 h 405041"/>
              <a:gd name="connsiteX5" fmla="*/ 405041 w 405041"/>
              <a:gd name="connsiteY5" fmla="*/ 0 h 405041"/>
              <a:gd name="connsiteX6" fmla="*/ 405041 w 405041"/>
              <a:gd name="connsiteY6" fmla="*/ 405041 h 405041"/>
              <a:gd name="connsiteX7" fmla="*/ 0 w 405041"/>
              <a:gd name="connsiteY7" fmla="*/ 405041 h 4050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05041" h="405041">
                <a:moveTo>
                  <a:pt x="58194" y="58194"/>
                </a:moveTo>
                <a:lnTo>
                  <a:pt x="58194" y="346848"/>
                </a:lnTo>
                <a:lnTo>
                  <a:pt x="346848" y="346848"/>
                </a:lnTo>
                <a:lnTo>
                  <a:pt x="346848" y="58194"/>
                </a:lnTo>
                <a:close/>
                <a:moveTo>
                  <a:pt x="0" y="0"/>
                </a:moveTo>
                <a:lnTo>
                  <a:pt x="405041" y="0"/>
                </a:lnTo>
                <a:lnTo>
                  <a:pt x="405041" y="405041"/>
                </a:lnTo>
                <a:lnTo>
                  <a:pt x="0" y="405041"/>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Freeform: Shape 38">
            <a:extLst>
              <a:ext uri="{FF2B5EF4-FFF2-40B4-BE49-F238E27FC236}">
                <a16:creationId xmlns:a16="http://schemas.microsoft.com/office/drawing/2014/main" id="{B8F79B3E-DAEC-4544-BC60-77F610118CB9}"/>
              </a:ext>
            </a:extLst>
          </p:cNvPr>
          <p:cNvSpPr/>
          <p:nvPr/>
        </p:nvSpPr>
        <p:spPr>
          <a:xfrm flipV="1">
            <a:off x="979144" y="5518889"/>
            <a:ext cx="186546" cy="186546"/>
          </a:xfrm>
          <a:custGeom>
            <a:avLst/>
            <a:gdLst>
              <a:gd name="connsiteX0" fmla="*/ 816368 w 1632736"/>
              <a:gd name="connsiteY0" fmla="*/ 199331 h 1632736"/>
              <a:gd name="connsiteX1" fmla="*/ 199331 w 1632736"/>
              <a:gd name="connsiteY1" fmla="*/ 816368 h 1632736"/>
              <a:gd name="connsiteX2" fmla="*/ 816368 w 1632736"/>
              <a:gd name="connsiteY2" fmla="*/ 1433405 h 1632736"/>
              <a:gd name="connsiteX3" fmla="*/ 1433405 w 1632736"/>
              <a:gd name="connsiteY3" fmla="*/ 816368 h 1632736"/>
              <a:gd name="connsiteX4" fmla="*/ 816368 w 1632736"/>
              <a:gd name="connsiteY4" fmla="*/ 199331 h 1632736"/>
              <a:gd name="connsiteX5" fmla="*/ 816368 w 1632736"/>
              <a:gd name="connsiteY5" fmla="*/ 0 h 1632736"/>
              <a:gd name="connsiteX6" fmla="*/ 1632736 w 1632736"/>
              <a:gd name="connsiteY6" fmla="*/ 816368 h 1632736"/>
              <a:gd name="connsiteX7" fmla="*/ 816368 w 1632736"/>
              <a:gd name="connsiteY7" fmla="*/ 1632736 h 1632736"/>
              <a:gd name="connsiteX8" fmla="*/ 0 w 1632736"/>
              <a:gd name="connsiteY8" fmla="*/ 816368 h 1632736"/>
              <a:gd name="connsiteX9" fmla="*/ 816368 w 1632736"/>
              <a:gd name="connsiteY9" fmla="*/ 0 h 16327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632736" h="1632736">
                <a:moveTo>
                  <a:pt x="816368" y="199331"/>
                </a:moveTo>
                <a:cubicBezTo>
                  <a:pt x="475588" y="199331"/>
                  <a:pt x="199331" y="475588"/>
                  <a:pt x="199331" y="816368"/>
                </a:cubicBezTo>
                <a:cubicBezTo>
                  <a:pt x="199331" y="1157148"/>
                  <a:pt x="475588" y="1433405"/>
                  <a:pt x="816368" y="1433405"/>
                </a:cubicBezTo>
                <a:cubicBezTo>
                  <a:pt x="1157148" y="1433405"/>
                  <a:pt x="1433405" y="1157148"/>
                  <a:pt x="1433405" y="816368"/>
                </a:cubicBezTo>
                <a:cubicBezTo>
                  <a:pt x="1433405" y="475588"/>
                  <a:pt x="1157148" y="199331"/>
                  <a:pt x="816368" y="199331"/>
                </a:cubicBezTo>
                <a:close/>
                <a:moveTo>
                  <a:pt x="816368" y="0"/>
                </a:moveTo>
                <a:cubicBezTo>
                  <a:pt x="1267236" y="0"/>
                  <a:pt x="1632736" y="365500"/>
                  <a:pt x="1632736" y="816368"/>
                </a:cubicBezTo>
                <a:cubicBezTo>
                  <a:pt x="1632736" y="1267236"/>
                  <a:pt x="1267236" y="1632736"/>
                  <a:pt x="816368" y="1632736"/>
                </a:cubicBezTo>
                <a:cubicBezTo>
                  <a:pt x="365500" y="1632736"/>
                  <a:pt x="0" y="1267236"/>
                  <a:pt x="0" y="816368"/>
                </a:cubicBezTo>
                <a:cubicBezTo>
                  <a:pt x="0" y="365500"/>
                  <a:pt x="365500" y="0"/>
                  <a:pt x="816368" y="0"/>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40" name="Freeform: Shape 39">
            <a:extLst>
              <a:ext uri="{FF2B5EF4-FFF2-40B4-BE49-F238E27FC236}">
                <a16:creationId xmlns:a16="http://schemas.microsoft.com/office/drawing/2014/main" id="{4445D933-4E42-4A88-B47C-A8C491D6F704}"/>
              </a:ext>
            </a:extLst>
          </p:cNvPr>
          <p:cNvSpPr/>
          <p:nvPr/>
        </p:nvSpPr>
        <p:spPr>
          <a:xfrm rot="800427">
            <a:off x="3068458" y="1664006"/>
            <a:ext cx="286186" cy="246712"/>
          </a:xfrm>
          <a:custGeom>
            <a:avLst/>
            <a:gdLst>
              <a:gd name="connsiteX0" fmla="*/ 289836 w 579673"/>
              <a:gd name="connsiteY0" fmla="*/ 118723 h 499718"/>
              <a:gd name="connsiteX1" fmla="*/ 101812 w 579673"/>
              <a:gd name="connsiteY1" fmla="*/ 442901 h 499718"/>
              <a:gd name="connsiteX2" fmla="*/ 477860 w 579673"/>
              <a:gd name="connsiteY2" fmla="*/ 442901 h 499718"/>
              <a:gd name="connsiteX3" fmla="*/ 289837 w 579673"/>
              <a:gd name="connsiteY3" fmla="*/ 0 h 499718"/>
              <a:gd name="connsiteX4" fmla="*/ 579673 w 579673"/>
              <a:gd name="connsiteY4" fmla="*/ 499718 h 499718"/>
              <a:gd name="connsiteX5" fmla="*/ 0 w 579673"/>
              <a:gd name="connsiteY5" fmla="*/ 499718 h 4997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79673" h="499718">
                <a:moveTo>
                  <a:pt x="289836" y="118723"/>
                </a:moveTo>
                <a:lnTo>
                  <a:pt x="101812" y="442901"/>
                </a:lnTo>
                <a:lnTo>
                  <a:pt x="477860" y="442901"/>
                </a:lnTo>
                <a:close/>
                <a:moveTo>
                  <a:pt x="289837" y="0"/>
                </a:moveTo>
                <a:lnTo>
                  <a:pt x="579673" y="499718"/>
                </a:lnTo>
                <a:lnTo>
                  <a:pt x="0" y="499718"/>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41" name="Oval 40">
            <a:extLst>
              <a:ext uri="{FF2B5EF4-FFF2-40B4-BE49-F238E27FC236}">
                <a16:creationId xmlns:a16="http://schemas.microsoft.com/office/drawing/2014/main" id="{6F82CC92-E130-4105-9E7A-7E7B0B533F88}"/>
              </a:ext>
            </a:extLst>
          </p:cNvPr>
          <p:cNvSpPr/>
          <p:nvPr/>
        </p:nvSpPr>
        <p:spPr>
          <a:xfrm>
            <a:off x="3130372" y="5038159"/>
            <a:ext cx="162359" cy="162359"/>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Freeform: Shape 41">
            <a:extLst>
              <a:ext uri="{FF2B5EF4-FFF2-40B4-BE49-F238E27FC236}">
                <a16:creationId xmlns:a16="http://schemas.microsoft.com/office/drawing/2014/main" id="{A2449EF2-9EB3-47FC-A858-4CF5A9BED1B0}"/>
              </a:ext>
            </a:extLst>
          </p:cNvPr>
          <p:cNvSpPr/>
          <p:nvPr/>
        </p:nvSpPr>
        <p:spPr>
          <a:xfrm rot="845491">
            <a:off x="739520" y="2191988"/>
            <a:ext cx="216523" cy="216523"/>
          </a:xfrm>
          <a:custGeom>
            <a:avLst/>
            <a:gdLst>
              <a:gd name="connsiteX0" fmla="*/ 58194 w 405041"/>
              <a:gd name="connsiteY0" fmla="*/ 58194 h 405041"/>
              <a:gd name="connsiteX1" fmla="*/ 58194 w 405041"/>
              <a:gd name="connsiteY1" fmla="*/ 346848 h 405041"/>
              <a:gd name="connsiteX2" fmla="*/ 346848 w 405041"/>
              <a:gd name="connsiteY2" fmla="*/ 346848 h 405041"/>
              <a:gd name="connsiteX3" fmla="*/ 346848 w 405041"/>
              <a:gd name="connsiteY3" fmla="*/ 58194 h 405041"/>
              <a:gd name="connsiteX4" fmla="*/ 0 w 405041"/>
              <a:gd name="connsiteY4" fmla="*/ 0 h 405041"/>
              <a:gd name="connsiteX5" fmla="*/ 405041 w 405041"/>
              <a:gd name="connsiteY5" fmla="*/ 0 h 405041"/>
              <a:gd name="connsiteX6" fmla="*/ 405041 w 405041"/>
              <a:gd name="connsiteY6" fmla="*/ 405041 h 405041"/>
              <a:gd name="connsiteX7" fmla="*/ 0 w 405041"/>
              <a:gd name="connsiteY7" fmla="*/ 405041 h 4050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05041" h="405041">
                <a:moveTo>
                  <a:pt x="58194" y="58194"/>
                </a:moveTo>
                <a:lnTo>
                  <a:pt x="58194" y="346848"/>
                </a:lnTo>
                <a:lnTo>
                  <a:pt x="346848" y="346848"/>
                </a:lnTo>
                <a:lnTo>
                  <a:pt x="346848" y="58194"/>
                </a:lnTo>
                <a:close/>
                <a:moveTo>
                  <a:pt x="0" y="0"/>
                </a:moveTo>
                <a:lnTo>
                  <a:pt x="405041" y="0"/>
                </a:lnTo>
                <a:lnTo>
                  <a:pt x="405041" y="405041"/>
                </a:lnTo>
                <a:lnTo>
                  <a:pt x="0" y="405041"/>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Text Placeholder 27">
            <a:extLst>
              <a:ext uri="{FF2B5EF4-FFF2-40B4-BE49-F238E27FC236}">
                <a16:creationId xmlns:a16="http://schemas.microsoft.com/office/drawing/2014/main" id="{0F474733-68A0-414B-B0DC-4B3864470F5E}"/>
              </a:ext>
            </a:extLst>
          </p:cNvPr>
          <p:cNvSpPr>
            <a:spLocks noGrp="1"/>
          </p:cNvSpPr>
          <p:nvPr>
            <p:ph type="body" sz="quarter" idx="12"/>
          </p:nvPr>
        </p:nvSpPr>
        <p:spPr/>
        <p:txBody>
          <a:bodyPr/>
          <a:lstStyle/>
          <a:p>
            <a:pPr algn="ctr"/>
            <a:r>
              <a:rPr lang="en-US" sz="1200">
                <a:solidFill>
                  <a:schemeClr val="bg1"/>
                </a:solidFill>
              </a:rPr>
              <a:t>Fusce condimentum urna ligula, in delar viverra neque eleifend vitae. Donec sed .</a:t>
            </a:r>
            <a:endParaRPr lang="en-US" sz="1200" dirty="0">
              <a:solidFill>
                <a:schemeClr val="bg1"/>
              </a:solidFill>
            </a:endParaRPr>
          </a:p>
        </p:txBody>
      </p:sp>
      <p:sp>
        <p:nvSpPr>
          <p:cNvPr id="29" name="Text Placeholder 28">
            <a:extLst>
              <a:ext uri="{FF2B5EF4-FFF2-40B4-BE49-F238E27FC236}">
                <a16:creationId xmlns:a16="http://schemas.microsoft.com/office/drawing/2014/main" id="{73DF5C19-3A01-4573-993D-BA5642F4FD95}"/>
              </a:ext>
            </a:extLst>
          </p:cNvPr>
          <p:cNvSpPr>
            <a:spLocks noGrp="1"/>
          </p:cNvSpPr>
          <p:nvPr>
            <p:ph type="body" sz="quarter" idx="13"/>
          </p:nvPr>
        </p:nvSpPr>
        <p:spPr/>
        <p:txBody>
          <a:bodyPr/>
          <a:lstStyle/>
          <a:p>
            <a:pPr algn="ctr"/>
            <a:r>
              <a:rPr lang="en-US" sz="1400" b="1">
                <a:solidFill>
                  <a:schemeClr val="bg1"/>
                </a:solidFill>
              </a:rPr>
              <a:t>Subtitle Here</a:t>
            </a:r>
            <a:endParaRPr lang="en-US" sz="1400" b="1" dirty="0">
              <a:solidFill>
                <a:schemeClr val="bg1"/>
              </a:solidFill>
            </a:endParaRPr>
          </a:p>
        </p:txBody>
      </p:sp>
      <p:sp>
        <p:nvSpPr>
          <p:cNvPr id="11" name="Title 10">
            <a:extLst>
              <a:ext uri="{FF2B5EF4-FFF2-40B4-BE49-F238E27FC236}">
                <a16:creationId xmlns:a16="http://schemas.microsoft.com/office/drawing/2014/main" id="{1549B32F-E59F-4C5D-BD08-F08F20BEA7A0}"/>
              </a:ext>
            </a:extLst>
          </p:cNvPr>
          <p:cNvSpPr>
            <a:spLocks noGrp="1"/>
          </p:cNvSpPr>
          <p:nvPr>
            <p:ph type="title"/>
          </p:nvPr>
        </p:nvSpPr>
        <p:spPr/>
        <p:txBody>
          <a:bodyPr/>
          <a:lstStyle/>
          <a:p>
            <a:r>
              <a:rPr lang="en-US" sz="3200">
                <a:latin typeface="+mj-lt"/>
              </a:rPr>
              <a:t>Education For </a:t>
            </a:r>
            <a:r>
              <a:rPr lang="en-US" sz="3200">
                <a:solidFill>
                  <a:schemeClr val="accent3"/>
                </a:solidFill>
                <a:latin typeface="+mj-lt"/>
              </a:rPr>
              <a:t>Your </a:t>
            </a:r>
            <a:r>
              <a:rPr lang="en-US" sz="3200">
                <a:solidFill>
                  <a:schemeClr val="accent5"/>
                </a:solidFill>
                <a:latin typeface="+mj-lt"/>
              </a:rPr>
              <a:t>Children</a:t>
            </a:r>
            <a:endParaRPr lang="en-US" sz="3200" dirty="0">
              <a:solidFill>
                <a:schemeClr val="accent5"/>
              </a:solidFill>
              <a:latin typeface="+mj-lt"/>
            </a:endParaRPr>
          </a:p>
        </p:txBody>
      </p:sp>
      <p:sp>
        <p:nvSpPr>
          <p:cNvPr id="30" name="Text Placeholder 29">
            <a:extLst>
              <a:ext uri="{FF2B5EF4-FFF2-40B4-BE49-F238E27FC236}">
                <a16:creationId xmlns:a16="http://schemas.microsoft.com/office/drawing/2014/main" id="{8ED6E571-B3AC-428A-994E-3430C1F5CD43}"/>
              </a:ext>
            </a:extLst>
          </p:cNvPr>
          <p:cNvSpPr>
            <a:spLocks noGrp="1"/>
          </p:cNvSpPr>
          <p:nvPr>
            <p:ph type="body" sz="quarter" idx="17"/>
          </p:nvPr>
        </p:nvSpPr>
        <p:spPr/>
        <p:txBody>
          <a:bodyPr/>
          <a:lstStyle/>
          <a:p>
            <a:r>
              <a:rPr lang="en-US" sz="1200"/>
              <a:t>Fusce condimentum urna ligula, in viverra neque eleifend vitae. Donec sed elit quis felis aliquam de bibendum ac ut neque. Nunc vitae lobortis enim. </a:t>
            </a:r>
            <a:endParaRPr lang="en-US" sz="1200" dirty="0"/>
          </a:p>
        </p:txBody>
      </p:sp>
      <p:sp>
        <p:nvSpPr>
          <p:cNvPr id="31" name="Text Placeholder 30">
            <a:extLst>
              <a:ext uri="{FF2B5EF4-FFF2-40B4-BE49-F238E27FC236}">
                <a16:creationId xmlns:a16="http://schemas.microsoft.com/office/drawing/2014/main" id="{61802E18-0B01-4ED2-ABF0-BE4653CCFAF5}"/>
              </a:ext>
            </a:extLst>
          </p:cNvPr>
          <p:cNvSpPr>
            <a:spLocks noGrp="1"/>
          </p:cNvSpPr>
          <p:nvPr>
            <p:ph type="body" sz="quarter" idx="18"/>
          </p:nvPr>
        </p:nvSpPr>
        <p:spPr/>
        <p:txBody>
          <a:bodyPr/>
          <a:lstStyle/>
          <a:p>
            <a:pPr algn="ctr"/>
            <a:r>
              <a:rPr lang="en-US" sz="1200">
                <a:solidFill>
                  <a:schemeClr val="bg1"/>
                </a:solidFill>
              </a:rPr>
              <a:t>Fusce condimentum urna ligula, in delar viverra neque eleifend vitae. Donec sed .</a:t>
            </a:r>
            <a:endParaRPr lang="en-US" sz="1200" dirty="0">
              <a:solidFill>
                <a:schemeClr val="bg1"/>
              </a:solidFill>
            </a:endParaRPr>
          </a:p>
        </p:txBody>
      </p:sp>
      <p:sp>
        <p:nvSpPr>
          <p:cNvPr id="32" name="Text Placeholder 31">
            <a:extLst>
              <a:ext uri="{FF2B5EF4-FFF2-40B4-BE49-F238E27FC236}">
                <a16:creationId xmlns:a16="http://schemas.microsoft.com/office/drawing/2014/main" id="{BD8747C8-8C0A-460F-9E7D-4C66B7EB4382}"/>
              </a:ext>
            </a:extLst>
          </p:cNvPr>
          <p:cNvSpPr>
            <a:spLocks noGrp="1"/>
          </p:cNvSpPr>
          <p:nvPr>
            <p:ph type="body" sz="quarter" idx="19"/>
          </p:nvPr>
        </p:nvSpPr>
        <p:spPr/>
        <p:txBody>
          <a:bodyPr/>
          <a:lstStyle/>
          <a:p>
            <a:pPr algn="ctr"/>
            <a:r>
              <a:rPr lang="en-US" sz="1400" b="1">
                <a:solidFill>
                  <a:schemeClr val="bg1"/>
                </a:solidFill>
              </a:rPr>
              <a:t>Subtitle Here</a:t>
            </a:r>
            <a:endParaRPr lang="en-US" sz="1400" b="1" dirty="0">
              <a:solidFill>
                <a:schemeClr val="bg1"/>
              </a:solidFill>
            </a:endParaRPr>
          </a:p>
        </p:txBody>
      </p:sp>
    </p:spTree>
    <p:extLst>
      <p:ext uri="{BB962C8B-B14F-4D97-AF65-F5344CB8AC3E}">
        <p14:creationId xmlns:p14="http://schemas.microsoft.com/office/powerpoint/2010/main" val="424772583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Freeform: Shape 32">
            <a:extLst>
              <a:ext uri="{FF2B5EF4-FFF2-40B4-BE49-F238E27FC236}">
                <a16:creationId xmlns:a16="http://schemas.microsoft.com/office/drawing/2014/main" id="{07CAD3BB-3F15-4B47-9569-8FF1FB9042A5}"/>
              </a:ext>
            </a:extLst>
          </p:cNvPr>
          <p:cNvSpPr/>
          <p:nvPr/>
        </p:nvSpPr>
        <p:spPr>
          <a:xfrm rot="20700000">
            <a:off x="9869950" y="5975842"/>
            <a:ext cx="2514153" cy="2514153"/>
          </a:xfrm>
          <a:custGeom>
            <a:avLst/>
            <a:gdLst>
              <a:gd name="connsiteX0" fmla="*/ 58194 w 405041"/>
              <a:gd name="connsiteY0" fmla="*/ 58194 h 405041"/>
              <a:gd name="connsiteX1" fmla="*/ 58194 w 405041"/>
              <a:gd name="connsiteY1" fmla="*/ 346848 h 405041"/>
              <a:gd name="connsiteX2" fmla="*/ 346848 w 405041"/>
              <a:gd name="connsiteY2" fmla="*/ 346848 h 405041"/>
              <a:gd name="connsiteX3" fmla="*/ 346848 w 405041"/>
              <a:gd name="connsiteY3" fmla="*/ 58194 h 405041"/>
              <a:gd name="connsiteX4" fmla="*/ 0 w 405041"/>
              <a:gd name="connsiteY4" fmla="*/ 0 h 405041"/>
              <a:gd name="connsiteX5" fmla="*/ 405041 w 405041"/>
              <a:gd name="connsiteY5" fmla="*/ 0 h 405041"/>
              <a:gd name="connsiteX6" fmla="*/ 405041 w 405041"/>
              <a:gd name="connsiteY6" fmla="*/ 405041 h 405041"/>
              <a:gd name="connsiteX7" fmla="*/ 0 w 405041"/>
              <a:gd name="connsiteY7" fmla="*/ 405041 h 4050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05041" h="405041">
                <a:moveTo>
                  <a:pt x="58194" y="58194"/>
                </a:moveTo>
                <a:lnTo>
                  <a:pt x="58194" y="346848"/>
                </a:lnTo>
                <a:lnTo>
                  <a:pt x="346848" y="346848"/>
                </a:lnTo>
                <a:lnTo>
                  <a:pt x="346848" y="58194"/>
                </a:lnTo>
                <a:close/>
                <a:moveTo>
                  <a:pt x="0" y="0"/>
                </a:moveTo>
                <a:lnTo>
                  <a:pt x="405041" y="0"/>
                </a:lnTo>
                <a:lnTo>
                  <a:pt x="405041" y="405041"/>
                </a:lnTo>
                <a:lnTo>
                  <a:pt x="0" y="405041"/>
                </a:ln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Freeform: Shape 26">
            <a:extLst>
              <a:ext uri="{FF2B5EF4-FFF2-40B4-BE49-F238E27FC236}">
                <a16:creationId xmlns:a16="http://schemas.microsoft.com/office/drawing/2014/main" id="{BE254932-77AE-4290-A457-FE65DF962AD8}"/>
              </a:ext>
            </a:extLst>
          </p:cNvPr>
          <p:cNvSpPr/>
          <p:nvPr/>
        </p:nvSpPr>
        <p:spPr>
          <a:xfrm>
            <a:off x="5272242" y="-1346344"/>
            <a:ext cx="2529602" cy="2529602"/>
          </a:xfrm>
          <a:custGeom>
            <a:avLst/>
            <a:gdLst>
              <a:gd name="connsiteX0" fmla="*/ 816368 w 1632736"/>
              <a:gd name="connsiteY0" fmla="*/ 199331 h 1632736"/>
              <a:gd name="connsiteX1" fmla="*/ 199331 w 1632736"/>
              <a:gd name="connsiteY1" fmla="*/ 816368 h 1632736"/>
              <a:gd name="connsiteX2" fmla="*/ 816368 w 1632736"/>
              <a:gd name="connsiteY2" fmla="*/ 1433405 h 1632736"/>
              <a:gd name="connsiteX3" fmla="*/ 1433405 w 1632736"/>
              <a:gd name="connsiteY3" fmla="*/ 816368 h 1632736"/>
              <a:gd name="connsiteX4" fmla="*/ 816368 w 1632736"/>
              <a:gd name="connsiteY4" fmla="*/ 199331 h 1632736"/>
              <a:gd name="connsiteX5" fmla="*/ 816368 w 1632736"/>
              <a:gd name="connsiteY5" fmla="*/ 0 h 1632736"/>
              <a:gd name="connsiteX6" fmla="*/ 1632736 w 1632736"/>
              <a:gd name="connsiteY6" fmla="*/ 816368 h 1632736"/>
              <a:gd name="connsiteX7" fmla="*/ 816368 w 1632736"/>
              <a:gd name="connsiteY7" fmla="*/ 1632736 h 1632736"/>
              <a:gd name="connsiteX8" fmla="*/ 0 w 1632736"/>
              <a:gd name="connsiteY8" fmla="*/ 816368 h 1632736"/>
              <a:gd name="connsiteX9" fmla="*/ 816368 w 1632736"/>
              <a:gd name="connsiteY9" fmla="*/ 0 h 16327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632736" h="1632736">
                <a:moveTo>
                  <a:pt x="816368" y="199331"/>
                </a:moveTo>
                <a:cubicBezTo>
                  <a:pt x="475588" y="199331"/>
                  <a:pt x="199331" y="475588"/>
                  <a:pt x="199331" y="816368"/>
                </a:cubicBezTo>
                <a:cubicBezTo>
                  <a:pt x="199331" y="1157148"/>
                  <a:pt x="475588" y="1433405"/>
                  <a:pt x="816368" y="1433405"/>
                </a:cubicBezTo>
                <a:cubicBezTo>
                  <a:pt x="1157148" y="1433405"/>
                  <a:pt x="1433405" y="1157148"/>
                  <a:pt x="1433405" y="816368"/>
                </a:cubicBezTo>
                <a:cubicBezTo>
                  <a:pt x="1433405" y="475588"/>
                  <a:pt x="1157148" y="199331"/>
                  <a:pt x="816368" y="199331"/>
                </a:cubicBezTo>
                <a:close/>
                <a:moveTo>
                  <a:pt x="816368" y="0"/>
                </a:moveTo>
                <a:cubicBezTo>
                  <a:pt x="1267236" y="0"/>
                  <a:pt x="1632736" y="365500"/>
                  <a:pt x="1632736" y="816368"/>
                </a:cubicBezTo>
                <a:cubicBezTo>
                  <a:pt x="1632736" y="1267236"/>
                  <a:pt x="1267236" y="1632736"/>
                  <a:pt x="816368" y="1632736"/>
                </a:cubicBezTo>
                <a:cubicBezTo>
                  <a:pt x="365500" y="1632736"/>
                  <a:pt x="0" y="1267236"/>
                  <a:pt x="0" y="816368"/>
                </a:cubicBezTo>
                <a:cubicBezTo>
                  <a:pt x="0" y="365500"/>
                  <a:pt x="365500" y="0"/>
                  <a:pt x="816368" y="0"/>
                </a:cubicBez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8" name="Freeform: Shape 27">
            <a:extLst>
              <a:ext uri="{FF2B5EF4-FFF2-40B4-BE49-F238E27FC236}">
                <a16:creationId xmlns:a16="http://schemas.microsoft.com/office/drawing/2014/main" id="{0BC9640D-1602-4C94-A960-290ECE021678}"/>
              </a:ext>
            </a:extLst>
          </p:cNvPr>
          <p:cNvSpPr/>
          <p:nvPr/>
        </p:nvSpPr>
        <p:spPr>
          <a:xfrm rot="20700000">
            <a:off x="11198743" y="701053"/>
            <a:ext cx="216523" cy="216523"/>
          </a:xfrm>
          <a:custGeom>
            <a:avLst/>
            <a:gdLst>
              <a:gd name="connsiteX0" fmla="*/ 58194 w 405041"/>
              <a:gd name="connsiteY0" fmla="*/ 58194 h 405041"/>
              <a:gd name="connsiteX1" fmla="*/ 58194 w 405041"/>
              <a:gd name="connsiteY1" fmla="*/ 346848 h 405041"/>
              <a:gd name="connsiteX2" fmla="*/ 346848 w 405041"/>
              <a:gd name="connsiteY2" fmla="*/ 346848 h 405041"/>
              <a:gd name="connsiteX3" fmla="*/ 346848 w 405041"/>
              <a:gd name="connsiteY3" fmla="*/ 58194 h 405041"/>
              <a:gd name="connsiteX4" fmla="*/ 0 w 405041"/>
              <a:gd name="connsiteY4" fmla="*/ 0 h 405041"/>
              <a:gd name="connsiteX5" fmla="*/ 405041 w 405041"/>
              <a:gd name="connsiteY5" fmla="*/ 0 h 405041"/>
              <a:gd name="connsiteX6" fmla="*/ 405041 w 405041"/>
              <a:gd name="connsiteY6" fmla="*/ 405041 h 405041"/>
              <a:gd name="connsiteX7" fmla="*/ 0 w 405041"/>
              <a:gd name="connsiteY7" fmla="*/ 405041 h 4050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05041" h="405041">
                <a:moveTo>
                  <a:pt x="58194" y="58194"/>
                </a:moveTo>
                <a:lnTo>
                  <a:pt x="58194" y="346848"/>
                </a:lnTo>
                <a:lnTo>
                  <a:pt x="346848" y="346848"/>
                </a:lnTo>
                <a:lnTo>
                  <a:pt x="346848" y="58194"/>
                </a:lnTo>
                <a:close/>
                <a:moveTo>
                  <a:pt x="0" y="0"/>
                </a:moveTo>
                <a:lnTo>
                  <a:pt x="405041" y="0"/>
                </a:lnTo>
                <a:lnTo>
                  <a:pt x="405041" y="405041"/>
                </a:lnTo>
                <a:lnTo>
                  <a:pt x="0" y="405041"/>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Freeform: Shape 28">
            <a:extLst>
              <a:ext uri="{FF2B5EF4-FFF2-40B4-BE49-F238E27FC236}">
                <a16:creationId xmlns:a16="http://schemas.microsoft.com/office/drawing/2014/main" id="{0A0E5824-CB2A-45D7-BCFD-EE332B659932}"/>
              </a:ext>
            </a:extLst>
          </p:cNvPr>
          <p:cNvSpPr/>
          <p:nvPr/>
        </p:nvSpPr>
        <p:spPr>
          <a:xfrm flipV="1">
            <a:off x="11392005" y="2090545"/>
            <a:ext cx="186546" cy="186546"/>
          </a:xfrm>
          <a:custGeom>
            <a:avLst/>
            <a:gdLst>
              <a:gd name="connsiteX0" fmla="*/ 816368 w 1632736"/>
              <a:gd name="connsiteY0" fmla="*/ 199331 h 1632736"/>
              <a:gd name="connsiteX1" fmla="*/ 199331 w 1632736"/>
              <a:gd name="connsiteY1" fmla="*/ 816368 h 1632736"/>
              <a:gd name="connsiteX2" fmla="*/ 816368 w 1632736"/>
              <a:gd name="connsiteY2" fmla="*/ 1433405 h 1632736"/>
              <a:gd name="connsiteX3" fmla="*/ 1433405 w 1632736"/>
              <a:gd name="connsiteY3" fmla="*/ 816368 h 1632736"/>
              <a:gd name="connsiteX4" fmla="*/ 816368 w 1632736"/>
              <a:gd name="connsiteY4" fmla="*/ 199331 h 1632736"/>
              <a:gd name="connsiteX5" fmla="*/ 816368 w 1632736"/>
              <a:gd name="connsiteY5" fmla="*/ 0 h 1632736"/>
              <a:gd name="connsiteX6" fmla="*/ 1632736 w 1632736"/>
              <a:gd name="connsiteY6" fmla="*/ 816368 h 1632736"/>
              <a:gd name="connsiteX7" fmla="*/ 816368 w 1632736"/>
              <a:gd name="connsiteY7" fmla="*/ 1632736 h 1632736"/>
              <a:gd name="connsiteX8" fmla="*/ 0 w 1632736"/>
              <a:gd name="connsiteY8" fmla="*/ 816368 h 1632736"/>
              <a:gd name="connsiteX9" fmla="*/ 816368 w 1632736"/>
              <a:gd name="connsiteY9" fmla="*/ 0 h 16327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632736" h="1632736">
                <a:moveTo>
                  <a:pt x="816368" y="199331"/>
                </a:moveTo>
                <a:cubicBezTo>
                  <a:pt x="475588" y="199331"/>
                  <a:pt x="199331" y="475588"/>
                  <a:pt x="199331" y="816368"/>
                </a:cubicBezTo>
                <a:cubicBezTo>
                  <a:pt x="199331" y="1157148"/>
                  <a:pt x="475588" y="1433405"/>
                  <a:pt x="816368" y="1433405"/>
                </a:cubicBezTo>
                <a:cubicBezTo>
                  <a:pt x="1157148" y="1433405"/>
                  <a:pt x="1433405" y="1157148"/>
                  <a:pt x="1433405" y="816368"/>
                </a:cubicBezTo>
                <a:cubicBezTo>
                  <a:pt x="1433405" y="475588"/>
                  <a:pt x="1157148" y="199331"/>
                  <a:pt x="816368" y="199331"/>
                </a:cubicBezTo>
                <a:close/>
                <a:moveTo>
                  <a:pt x="816368" y="0"/>
                </a:moveTo>
                <a:cubicBezTo>
                  <a:pt x="1267236" y="0"/>
                  <a:pt x="1632736" y="365500"/>
                  <a:pt x="1632736" y="816368"/>
                </a:cubicBezTo>
                <a:cubicBezTo>
                  <a:pt x="1632736" y="1267236"/>
                  <a:pt x="1267236" y="1632736"/>
                  <a:pt x="816368" y="1632736"/>
                </a:cubicBezTo>
                <a:cubicBezTo>
                  <a:pt x="365500" y="1632736"/>
                  <a:pt x="0" y="1267236"/>
                  <a:pt x="0" y="816368"/>
                </a:cubicBezTo>
                <a:cubicBezTo>
                  <a:pt x="0" y="365500"/>
                  <a:pt x="365500" y="0"/>
                  <a:pt x="816368" y="0"/>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0" name="Freeform: Shape 29">
            <a:extLst>
              <a:ext uri="{FF2B5EF4-FFF2-40B4-BE49-F238E27FC236}">
                <a16:creationId xmlns:a16="http://schemas.microsoft.com/office/drawing/2014/main" id="{66C6F3DA-07DF-475F-9AED-89C05C0C27FF}"/>
              </a:ext>
            </a:extLst>
          </p:cNvPr>
          <p:cNvSpPr/>
          <p:nvPr/>
        </p:nvSpPr>
        <p:spPr>
          <a:xfrm rot="800427">
            <a:off x="9000907" y="447991"/>
            <a:ext cx="286186" cy="246712"/>
          </a:xfrm>
          <a:custGeom>
            <a:avLst/>
            <a:gdLst>
              <a:gd name="connsiteX0" fmla="*/ 289836 w 579673"/>
              <a:gd name="connsiteY0" fmla="*/ 118723 h 499718"/>
              <a:gd name="connsiteX1" fmla="*/ 101812 w 579673"/>
              <a:gd name="connsiteY1" fmla="*/ 442901 h 499718"/>
              <a:gd name="connsiteX2" fmla="*/ 477860 w 579673"/>
              <a:gd name="connsiteY2" fmla="*/ 442901 h 499718"/>
              <a:gd name="connsiteX3" fmla="*/ 289837 w 579673"/>
              <a:gd name="connsiteY3" fmla="*/ 0 h 499718"/>
              <a:gd name="connsiteX4" fmla="*/ 579673 w 579673"/>
              <a:gd name="connsiteY4" fmla="*/ 499718 h 499718"/>
              <a:gd name="connsiteX5" fmla="*/ 0 w 579673"/>
              <a:gd name="connsiteY5" fmla="*/ 499718 h 4997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79673" h="499718">
                <a:moveTo>
                  <a:pt x="289836" y="118723"/>
                </a:moveTo>
                <a:lnTo>
                  <a:pt x="101812" y="442901"/>
                </a:lnTo>
                <a:lnTo>
                  <a:pt x="477860" y="442901"/>
                </a:lnTo>
                <a:close/>
                <a:moveTo>
                  <a:pt x="289837" y="0"/>
                </a:moveTo>
                <a:lnTo>
                  <a:pt x="579673" y="499718"/>
                </a:lnTo>
                <a:lnTo>
                  <a:pt x="0" y="499718"/>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1" name="Oval 30">
            <a:extLst>
              <a:ext uri="{FF2B5EF4-FFF2-40B4-BE49-F238E27FC236}">
                <a16:creationId xmlns:a16="http://schemas.microsoft.com/office/drawing/2014/main" id="{12B319DD-E319-44F8-9230-E3D87AE40A08}"/>
              </a:ext>
            </a:extLst>
          </p:cNvPr>
          <p:cNvSpPr/>
          <p:nvPr/>
        </p:nvSpPr>
        <p:spPr>
          <a:xfrm>
            <a:off x="7266347" y="6196739"/>
            <a:ext cx="162359" cy="162359"/>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Freeform: Shape 31">
            <a:extLst>
              <a:ext uri="{FF2B5EF4-FFF2-40B4-BE49-F238E27FC236}">
                <a16:creationId xmlns:a16="http://schemas.microsoft.com/office/drawing/2014/main" id="{F5CC7799-C66C-41A7-9925-C550418551F9}"/>
              </a:ext>
            </a:extLst>
          </p:cNvPr>
          <p:cNvSpPr/>
          <p:nvPr/>
        </p:nvSpPr>
        <p:spPr>
          <a:xfrm rot="845491">
            <a:off x="6283938" y="5716421"/>
            <a:ext cx="216523" cy="216523"/>
          </a:xfrm>
          <a:custGeom>
            <a:avLst/>
            <a:gdLst>
              <a:gd name="connsiteX0" fmla="*/ 58194 w 405041"/>
              <a:gd name="connsiteY0" fmla="*/ 58194 h 405041"/>
              <a:gd name="connsiteX1" fmla="*/ 58194 w 405041"/>
              <a:gd name="connsiteY1" fmla="*/ 346848 h 405041"/>
              <a:gd name="connsiteX2" fmla="*/ 346848 w 405041"/>
              <a:gd name="connsiteY2" fmla="*/ 346848 h 405041"/>
              <a:gd name="connsiteX3" fmla="*/ 346848 w 405041"/>
              <a:gd name="connsiteY3" fmla="*/ 58194 h 405041"/>
              <a:gd name="connsiteX4" fmla="*/ 0 w 405041"/>
              <a:gd name="connsiteY4" fmla="*/ 0 h 405041"/>
              <a:gd name="connsiteX5" fmla="*/ 405041 w 405041"/>
              <a:gd name="connsiteY5" fmla="*/ 0 h 405041"/>
              <a:gd name="connsiteX6" fmla="*/ 405041 w 405041"/>
              <a:gd name="connsiteY6" fmla="*/ 405041 h 405041"/>
              <a:gd name="connsiteX7" fmla="*/ 0 w 405041"/>
              <a:gd name="connsiteY7" fmla="*/ 405041 h 4050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05041" h="405041">
                <a:moveTo>
                  <a:pt x="58194" y="58194"/>
                </a:moveTo>
                <a:lnTo>
                  <a:pt x="58194" y="346848"/>
                </a:lnTo>
                <a:lnTo>
                  <a:pt x="346848" y="346848"/>
                </a:lnTo>
                <a:lnTo>
                  <a:pt x="346848" y="58194"/>
                </a:lnTo>
                <a:close/>
                <a:moveTo>
                  <a:pt x="0" y="0"/>
                </a:moveTo>
                <a:lnTo>
                  <a:pt x="405041" y="0"/>
                </a:lnTo>
                <a:lnTo>
                  <a:pt x="405041" y="405041"/>
                </a:lnTo>
                <a:lnTo>
                  <a:pt x="0" y="405041"/>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Picture Placeholder 7">
            <a:extLst>
              <a:ext uri="{FF2B5EF4-FFF2-40B4-BE49-F238E27FC236}">
                <a16:creationId xmlns:a16="http://schemas.microsoft.com/office/drawing/2014/main" id="{1ED9A40E-8589-4718-8094-249CBF950781}"/>
              </a:ext>
            </a:extLst>
          </p:cNvPr>
          <p:cNvSpPr>
            <a:spLocks noGrp="1"/>
          </p:cNvSpPr>
          <p:nvPr>
            <p:ph type="pic" sz="quarter" idx="10"/>
          </p:nvPr>
        </p:nvSpPr>
        <p:spPr/>
      </p:sp>
      <p:sp>
        <p:nvSpPr>
          <p:cNvPr id="10" name="Text Placeholder 9">
            <a:extLst>
              <a:ext uri="{FF2B5EF4-FFF2-40B4-BE49-F238E27FC236}">
                <a16:creationId xmlns:a16="http://schemas.microsoft.com/office/drawing/2014/main" id="{694E1D38-4F99-4313-93CF-8D6E855F446D}"/>
              </a:ext>
            </a:extLst>
          </p:cNvPr>
          <p:cNvSpPr>
            <a:spLocks noGrp="1"/>
          </p:cNvSpPr>
          <p:nvPr>
            <p:ph type="body" sz="quarter" idx="12"/>
          </p:nvPr>
        </p:nvSpPr>
        <p:spPr/>
        <p:txBody>
          <a:bodyPr/>
          <a:lstStyle/>
          <a:p>
            <a:r>
              <a:rPr lang="en-US" sz="1200"/>
              <a:t>Fusce condimentum urna ligula, in delar viverra neque eleifend vitae. </a:t>
            </a:r>
            <a:endParaRPr lang="en-US" sz="1200" dirty="0"/>
          </a:p>
        </p:txBody>
      </p:sp>
      <p:sp>
        <p:nvSpPr>
          <p:cNvPr id="11" name="Text Placeholder 10">
            <a:extLst>
              <a:ext uri="{FF2B5EF4-FFF2-40B4-BE49-F238E27FC236}">
                <a16:creationId xmlns:a16="http://schemas.microsoft.com/office/drawing/2014/main" id="{3B897E32-1948-4E63-86D5-688118E019B6}"/>
              </a:ext>
            </a:extLst>
          </p:cNvPr>
          <p:cNvSpPr>
            <a:spLocks noGrp="1"/>
          </p:cNvSpPr>
          <p:nvPr>
            <p:ph type="body" sz="quarter" idx="13"/>
          </p:nvPr>
        </p:nvSpPr>
        <p:spPr/>
        <p:txBody>
          <a:bodyPr/>
          <a:lstStyle/>
          <a:p>
            <a:r>
              <a:rPr lang="en-US"/>
              <a:t>01</a:t>
            </a:r>
            <a:endParaRPr lang="en-ID"/>
          </a:p>
        </p:txBody>
      </p:sp>
      <p:sp>
        <p:nvSpPr>
          <p:cNvPr id="6" name="Title 5">
            <a:extLst>
              <a:ext uri="{FF2B5EF4-FFF2-40B4-BE49-F238E27FC236}">
                <a16:creationId xmlns:a16="http://schemas.microsoft.com/office/drawing/2014/main" id="{DB451478-4CBF-47A2-B4E7-226C04FFAA37}"/>
              </a:ext>
            </a:extLst>
          </p:cNvPr>
          <p:cNvSpPr>
            <a:spLocks noGrp="1"/>
          </p:cNvSpPr>
          <p:nvPr>
            <p:ph type="title"/>
          </p:nvPr>
        </p:nvSpPr>
        <p:spPr/>
        <p:txBody>
          <a:bodyPr/>
          <a:lstStyle/>
          <a:p>
            <a:r>
              <a:rPr lang="en-US" sz="4000">
                <a:latin typeface="+mj-lt"/>
              </a:rPr>
              <a:t>Facilitate </a:t>
            </a:r>
            <a:br>
              <a:rPr lang="en-US" sz="4000">
                <a:latin typeface="+mj-lt"/>
              </a:rPr>
            </a:br>
            <a:r>
              <a:rPr lang="en-US" sz="4000">
                <a:solidFill>
                  <a:schemeClr val="accent3"/>
                </a:solidFill>
                <a:latin typeface="+mj-lt"/>
              </a:rPr>
              <a:t>Your </a:t>
            </a:r>
            <a:r>
              <a:rPr lang="en-US" sz="4000">
                <a:solidFill>
                  <a:schemeClr val="accent5"/>
                </a:solidFill>
                <a:latin typeface="+mj-lt"/>
              </a:rPr>
              <a:t>Children</a:t>
            </a:r>
            <a:endParaRPr lang="en-US" sz="4000" dirty="0">
              <a:solidFill>
                <a:schemeClr val="accent5"/>
              </a:solidFill>
              <a:latin typeface="+mj-lt"/>
            </a:endParaRPr>
          </a:p>
        </p:txBody>
      </p:sp>
      <p:sp>
        <p:nvSpPr>
          <p:cNvPr id="12" name="Text Placeholder 11">
            <a:extLst>
              <a:ext uri="{FF2B5EF4-FFF2-40B4-BE49-F238E27FC236}">
                <a16:creationId xmlns:a16="http://schemas.microsoft.com/office/drawing/2014/main" id="{62882365-5894-4A26-842C-D166F44EF123}"/>
              </a:ext>
            </a:extLst>
          </p:cNvPr>
          <p:cNvSpPr>
            <a:spLocks noGrp="1"/>
          </p:cNvSpPr>
          <p:nvPr>
            <p:ph type="body" sz="quarter" idx="17"/>
          </p:nvPr>
        </p:nvSpPr>
        <p:spPr/>
        <p:txBody>
          <a:bodyPr/>
          <a:lstStyle/>
          <a:p>
            <a:r>
              <a:rPr lang="en-US" sz="1200"/>
              <a:t>Fusce condimentum urna ligula, in viverra neque eleifend vitae. Donec sed elit quis felis aliquam de bibendum ac ut neque. Nunc vitae de lobortis enim. Mauris laoreet lobortis auctor. Pellentesque quis quam ut mauris volutpat tincidunt id ut.</a:t>
            </a:r>
            <a:endParaRPr lang="en-US" sz="1200" dirty="0"/>
          </a:p>
        </p:txBody>
      </p:sp>
      <p:sp>
        <p:nvSpPr>
          <p:cNvPr id="13" name="Text Placeholder 12">
            <a:extLst>
              <a:ext uri="{FF2B5EF4-FFF2-40B4-BE49-F238E27FC236}">
                <a16:creationId xmlns:a16="http://schemas.microsoft.com/office/drawing/2014/main" id="{7FE963F3-EF06-470B-8F45-7F9B6AED851C}"/>
              </a:ext>
            </a:extLst>
          </p:cNvPr>
          <p:cNvSpPr>
            <a:spLocks noGrp="1"/>
          </p:cNvSpPr>
          <p:nvPr>
            <p:ph type="body" sz="quarter" idx="18"/>
          </p:nvPr>
        </p:nvSpPr>
        <p:spPr/>
        <p:txBody>
          <a:bodyPr/>
          <a:lstStyle/>
          <a:p>
            <a:r>
              <a:rPr lang="en-US" sz="1200"/>
              <a:t>Fusce condimentum urna ligula, in delar viverra neque eleifend vitae. </a:t>
            </a:r>
            <a:endParaRPr lang="en-US" sz="1200" dirty="0"/>
          </a:p>
        </p:txBody>
      </p:sp>
      <p:sp>
        <p:nvSpPr>
          <p:cNvPr id="17" name="Text Placeholder 16">
            <a:extLst>
              <a:ext uri="{FF2B5EF4-FFF2-40B4-BE49-F238E27FC236}">
                <a16:creationId xmlns:a16="http://schemas.microsoft.com/office/drawing/2014/main" id="{43E6627F-55CD-46D0-90DD-0D21D28D738A}"/>
              </a:ext>
            </a:extLst>
          </p:cNvPr>
          <p:cNvSpPr>
            <a:spLocks noGrp="1"/>
          </p:cNvSpPr>
          <p:nvPr>
            <p:ph type="body" sz="quarter" idx="19"/>
          </p:nvPr>
        </p:nvSpPr>
        <p:spPr/>
        <p:txBody>
          <a:bodyPr/>
          <a:lstStyle/>
          <a:p>
            <a:r>
              <a:rPr lang="en-US"/>
              <a:t>02</a:t>
            </a:r>
            <a:endParaRPr lang="en-ID"/>
          </a:p>
        </p:txBody>
      </p:sp>
    </p:spTree>
    <p:extLst>
      <p:ext uri="{BB962C8B-B14F-4D97-AF65-F5344CB8AC3E}">
        <p14:creationId xmlns:p14="http://schemas.microsoft.com/office/powerpoint/2010/main" val="265345421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Freeform: Shape 30">
            <a:extLst>
              <a:ext uri="{FF2B5EF4-FFF2-40B4-BE49-F238E27FC236}">
                <a16:creationId xmlns:a16="http://schemas.microsoft.com/office/drawing/2014/main" id="{7BE78DA7-1168-4977-93F7-B5C0421CF3BE}"/>
              </a:ext>
            </a:extLst>
          </p:cNvPr>
          <p:cNvSpPr/>
          <p:nvPr/>
        </p:nvSpPr>
        <p:spPr>
          <a:xfrm rot="20700000">
            <a:off x="5221595" y="5883350"/>
            <a:ext cx="2514153" cy="2514153"/>
          </a:xfrm>
          <a:custGeom>
            <a:avLst/>
            <a:gdLst>
              <a:gd name="connsiteX0" fmla="*/ 58194 w 405041"/>
              <a:gd name="connsiteY0" fmla="*/ 58194 h 405041"/>
              <a:gd name="connsiteX1" fmla="*/ 58194 w 405041"/>
              <a:gd name="connsiteY1" fmla="*/ 346848 h 405041"/>
              <a:gd name="connsiteX2" fmla="*/ 346848 w 405041"/>
              <a:gd name="connsiteY2" fmla="*/ 346848 h 405041"/>
              <a:gd name="connsiteX3" fmla="*/ 346848 w 405041"/>
              <a:gd name="connsiteY3" fmla="*/ 58194 h 405041"/>
              <a:gd name="connsiteX4" fmla="*/ 0 w 405041"/>
              <a:gd name="connsiteY4" fmla="*/ 0 h 405041"/>
              <a:gd name="connsiteX5" fmla="*/ 405041 w 405041"/>
              <a:gd name="connsiteY5" fmla="*/ 0 h 405041"/>
              <a:gd name="connsiteX6" fmla="*/ 405041 w 405041"/>
              <a:gd name="connsiteY6" fmla="*/ 405041 h 405041"/>
              <a:gd name="connsiteX7" fmla="*/ 0 w 405041"/>
              <a:gd name="connsiteY7" fmla="*/ 405041 h 4050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05041" h="405041">
                <a:moveTo>
                  <a:pt x="58194" y="58194"/>
                </a:moveTo>
                <a:lnTo>
                  <a:pt x="58194" y="346848"/>
                </a:lnTo>
                <a:lnTo>
                  <a:pt x="346848" y="346848"/>
                </a:lnTo>
                <a:lnTo>
                  <a:pt x="346848" y="58194"/>
                </a:lnTo>
                <a:close/>
                <a:moveTo>
                  <a:pt x="0" y="0"/>
                </a:moveTo>
                <a:lnTo>
                  <a:pt x="405041" y="0"/>
                </a:lnTo>
                <a:lnTo>
                  <a:pt x="405041" y="405041"/>
                </a:lnTo>
                <a:lnTo>
                  <a:pt x="0" y="405041"/>
                </a:ln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Freeform: Shape 31">
            <a:extLst>
              <a:ext uri="{FF2B5EF4-FFF2-40B4-BE49-F238E27FC236}">
                <a16:creationId xmlns:a16="http://schemas.microsoft.com/office/drawing/2014/main" id="{989F6C99-6ED9-4704-B7C1-AB07DD84DAE2}"/>
              </a:ext>
            </a:extLst>
          </p:cNvPr>
          <p:cNvSpPr/>
          <p:nvPr/>
        </p:nvSpPr>
        <p:spPr>
          <a:xfrm>
            <a:off x="407987" y="-1447616"/>
            <a:ext cx="2529602" cy="2529602"/>
          </a:xfrm>
          <a:custGeom>
            <a:avLst/>
            <a:gdLst>
              <a:gd name="connsiteX0" fmla="*/ 816368 w 1632736"/>
              <a:gd name="connsiteY0" fmla="*/ 199331 h 1632736"/>
              <a:gd name="connsiteX1" fmla="*/ 199331 w 1632736"/>
              <a:gd name="connsiteY1" fmla="*/ 816368 h 1632736"/>
              <a:gd name="connsiteX2" fmla="*/ 816368 w 1632736"/>
              <a:gd name="connsiteY2" fmla="*/ 1433405 h 1632736"/>
              <a:gd name="connsiteX3" fmla="*/ 1433405 w 1632736"/>
              <a:gd name="connsiteY3" fmla="*/ 816368 h 1632736"/>
              <a:gd name="connsiteX4" fmla="*/ 816368 w 1632736"/>
              <a:gd name="connsiteY4" fmla="*/ 199331 h 1632736"/>
              <a:gd name="connsiteX5" fmla="*/ 816368 w 1632736"/>
              <a:gd name="connsiteY5" fmla="*/ 0 h 1632736"/>
              <a:gd name="connsiteX6" fmla="*/ 1632736 w 1632736"/>
              <a:gd name="connsiteY6" fmla="*/ 816368 h 1632736"/>
              <a:gd name="connsiteX7" fmla="*/ 816368 w 1632736"/>
              <a:gd name="connsiteY7" fmla="*/ 1632736 h 1632736"/>
              <a:gd name="connsiteX8" fmla="*/ 0 w 1632736"/>
              <a:gd name="connsiteY8" fmla="*/ 816368 h 1632736"/>
              <a:gd name="connsiteX9" fmla="*/ 816368 w 1632736"/>
              <a:gd name="connsiteY9" fmla="*/ 0 h 16327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632736" h="1632736">
                <a:moveTo>
                  <a:pt x="816368" y="199331"/>
                </a:moveTo>
                <a:cubicBezTo>
                  <a:pt x="475588" y="199331"/>
                  <a:pt x="199331" y="475588"/>
                  <a:pt x="199331" y="816368"/>
                </a:cubicBezTo>
                <a:cubicBezTo>
                  <a:pt x="199331" y="1157148"/>
                  <a:pt x="475588" y="1433405"/>
                  <a:pt x="816368" y="1433405"/>
                </a:cubicBezTo>
                <a:cubicBezTo>
                  <a:pt x="1157148" y="1433405"/>
                  <a:pt x="1433405" y="1157148"/>
                  <a:pt x="1433405" y="816368"/>
                </a:cubicBezTo>
                <a:cubicBezTo>
                  <a:pt x="1433405" y="475588"/>
                  <a:pt x="1157148" y="199331"/>
                  <a:pt x="816368" y="199331"/>
                </a:cubicBezTo>
                <a:close/>
                <a:moveTo>
                  <a:pt x="816368" y="0"/>
                </a:moveTo>
                <a:cubicBezTo>
                  <a:pt x="1267236" y="0"/>
                  <a:pt x="1632736" y="365500"/>
                  <a:pt x="1632736" y="816368"/>
                </a:cubicBezTo>
                <a:cubicBezTo>
                  <a:pt x="1632736" y="1267236"/>
                  <a:pt x="1267236" y="1632736"/>
                  <a:pt x="816368" y="1632736"/>
                </a:cubicBezTo>
                <a:cubicBezTo>
                  <a:pt x="365500" y="1632736"/>
                  <a:pt x="0" y="1267236"/>
                  <a:pt x="0" y="816368"/>
                </a:cubicBezTo>
                <a:cubicBezTo>
                  <a:pt x="0" y="365500"/>
                  <a:pt x="365500" y="0"/>
                  <a:pt x="816368" y="0"/>
                </a:cubicBez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3" name="Freeform: Shape 32">
            <a:extLst>
              <a:ext uri="{FF2B5EF4-FFF2-40B4-BE49-F238E27FC236}">
                <a16:creationId xmlns:a16="http://schemas.microsoft.com/office/drawing/2014/main" id="{508225C3-6DEC-42E3-A811-803EDEE88AFE}"/>
              </a:ext>
            </a:extLst>
          </p:cNvPr>
          <p:cNvSpPr/>
          <p:nvPr/>
        </p:nvSpPr>
        <p:spPr>
          <a:xfrm rot="20700000">
            <a:off x="5709786" y="1890445"/>
            <a:ext cx="216523" cy="216523"/>
          </a:xfrm>
          <a:custGeom>
            <a:avLst/>
            <a:gdLst>
              <a:gd name="connsiteX0" fmla="*/ 58194 w 405041"/>
              <a:gd name="connsiteY0" fmla="*/ 58194 h 405041"/>
              <a:gd name="connsiteX1" fmla="*/ 58194 w 405041"/>
              <a:gd name="connsiteY1" fmla="*/ 346848 h 405041"/>
              <a:gd name="connsiteX2" fmla="*/ 346848 w 405041"/>
              <a:gd name="connsiteY2" fmla="*/ 346848 h 405041"/>
              <a:gd name="connsiteX3" fmla="*/ 346848 w 405041"/>
              <a:gd name="connsiteY3" fmla="*/ 58194 h 405041"/>
              <a:gd name="connsiteX4" fmla="*/ 0 w 405041"/>
              <a:gd name="connsiteY4" fmla="*/ 0 h 405041"/>
              <a:gd name="connsiteX5" fmla="*/ 405041 w 405041"/>
              <a:gd name="connsiteY5" fmla="*/ 0 h 405041"/>
              <a:gd name="connsiteX6" fmla="*/ 405041 w 405041"/>
              <a:gd name="connsiteY6" fmla="*/ 405041 h 405041"/>
              <a:gd name="connsiteX7" fmla="*/ 0 w 405041"/>
              <a:gd name="connsiteY7" fmla="*/ 405041 h 4050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05041" h="405041">
                <a:moveTo>
                  <a:pt x="58194" y="58194"/>
                </a:moveTo>
                <a:lnTo>
                  <a:pt x="58194" y="346848"/>
                </a:lnTo>
                <a:lnTo>
                  <a:pt x="346848" y="346848"/>
                </a:lnTo>
                <a:lnTo>
                  <a:pt x="346848" y="58194"/>
                </a:lnTo>
                <a:close/>
                <a:moveTo>
                  <a:pt x="0" y="0"/>
                </a:moveTo>
                <a:lnTo>
                  <a:pt x="405041" y="0"/>
                </a:lnTo>
                <a:lnTo>
                  <a:pt x="405041" y="405041"/>
                </a:lnTo>
                <a:lnTo>
                  <a:pt x="0" y="405041"/>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Freeform: Shape 33">
            <a:extLst>
              <a:ext uri="{FF2B5EF4-FFF2-40B4-BE49-F238E27FC236}">
                <a16:creationId xmlns:a16="http://schemas.microsoft.com/office/drawing/2014/main" id="{1B8FB052-E117-4AEF-B532-54D2EF285917}"/>
              </a:ext>
            </a:extLst>
          </p:cNvPr>
          <p:cNvSpPr/>
          <p:nvPr/>
        </p:nvSpPr>
        <p:spPr>
          <a:xfrm flipV="1">
            <a:off x="548227" y="2665546"/>
            <a:ext cx="186546" cy="186546"/>
          </a:xfrm>
          <a:custGeom>
            <a:avLst/>
            <a:gdLst>
              <a:gd name="connsiteX0" fmla="*/ 816368 w 1632736"/>
              <a:gd name="connsiteY0" fmla="*/ 199331 h 1632736"/>
              <a:gd name="connsiteX1" fmla="*/ 199331 w 1632736"/>
              <a:gd name="connsiteY1" fmla="*/ 816368 h 1632736"/>
              <a:gd name="connsiteX2" fmla="*/ 816368 w 1632736"/>
              <a:gd name="connsiteY2" fmla="*/ 1433405 h 1632736"/>
              <a:gd name="connsiteX3" fmla="*/ 1433405 w 1632736"/>
              <a:gd name="connsiteY3" fmla="*/ 816368 h 1632736"/>
              <a:gd name="connsiteX4" fmla="*/ 816368 w 1632736"/>
              <a:gd name="connsiteY4" fmla="*/ 199331 h 1632736"/>
              <a:gd name="connsiteX5" fmla="*/ 816368 w 1632736"/>
              <a:gd name="connsiteY5" fmla="*/ 0 h 1632736"/>
              <a:gd name="connsiteX6" fmla="*/ 1632736 w 1632736"/>
              <a:gd name="connsiteY6" fmla="*/ 816368 h 1632736"/>
              <a:gd name="connsiteX7" fmla="*/ 816368 w 1632736"/>
              <a:gd name="connsiteY7" fmla="*/ 1632736 h 1632736"/>
              <a:gd name="connsiteX8" fmla="*/ 0 w 1632736"/>
              <a:gd name="connsiteY8" fmla="*/ 816368 h 1632736"/>
              <a:gd name="connsiteX9" fmla="*/ 816368 w 1632736"/>
              <a:gd name="connsiteY9" fmla="*/ 0 h 16327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632736" h="1632736">
                <a:moveTo>
                  <a:pt x="816368" y="199331"/>
                </a:moveTo>
                <a:cubicBezTo>
                  <a:pt x="475588" y="199331"/>
                  <a:pt x="199331" y="475588"/>
                  <a:pt x="199331" y="816368"/>
                </a:cubicBezTo>
                <a:cubicBezTo>
                  <a:pt x="199331" y="1157148"/>
                  <a:pt x="475588" y="1433405"/>
                  <a:pt x="816368" y="1433405"/>
                </a:cubicBezTo>
                <a:cubicBezTo>
                  <a:pt x="1157148" y="1433405"/>
                  <a:pt x="1433405" y="1157148"/>
                  <a:pt x="1433405" y="816368"/>
                </a:cubicBezTo>
                <a:cubicBezTo>
                  <a:pt x="1433405" y="475588"/>
                  <a:pt x="1157148" y="199331"/>
                  <a:pt x="816368" y="199331"/>
                </a:cubicBezTo>
                <a:close/>
                <a:moveTo>
                  <a:pt x="816368" y="0"/>
                </a:moveTo>
                <a:cubicBezTo>
                  <a:pt x="1267236" y="0"/>
                  <a:pt x="1632736" y="365500"/>
                  <a:pt x="1632736" y="816368"/>
                </a:cubicBezTo>
                <a:cubicBezTo>
                  <a:pt x="1632736" y="1267236"/>
                  <a:pt x="1267236" y="1632736"/>
                  <a:pt x="816368" y="1632736"/>
                </a:cubicBezTo>
                <a:cubicBezTo>
                  <a:pt x="365500" y="1632736"/>
                  <a:pt x="0" y="1267236"/>
                  <a:pt x="0" y="816368"/>
                </a:cubicBezTo>
                <a:cubicBezTo>
                  <a:pt x="0" y="365500"/>
                  <a:pt x="365500" y="0"/>
                  <a:pt x="816368" y="0"/>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5" name="Freeform: Shape 34">
            <a:extLst>
              <a:ext uri="{FF2B5EF4-FFF2-40B4-BE49-F238E27FC236}">
                <a16:creationId xmlns:a16="http://schemas.microsoft.com/office/drawing/2014/main" id="{6311E51F-9B0F-4547-815F-8700B92A3440}"/>
              </a:ext>
            </a:extLst>
          </p:cNvPr>
          <p:cNvSpPr/>
          <p:nvPr/>
        </p:nvSpPr>
        <p:spPr>
          <a:xfrm rot="800427">
            <a:off x="4411975" y="722058"/>
            <a:ext cx="286186" cy="246712"/>
          </a:xfrm>
          <a:custGeom>
            <a:avLst/>
            <a:gdLst>
              <a:gd name="connsiteX0" fmla="*/ 289836 w 579673"/>
              <a:gd name="connsiteY0" fmla="*/ 118723 h 499718"/>
              <a:gd name="connsiteX1" fmla="*/ 101812 w 579673"/>
              <a:gd name="connsiteY1" fmla="*/ 442901 h 499718"/>
              <a:gd name="connsiteX2" fmla="*/ 477860 w 579673"/>
              <a:gd name="connsiteY2" fmla="*/ 442901 h 499718"/>
              <a:gd name="connsiteX3" fmla="*/ 289837 w 579673"/>
              <a:gd name="connsiteY3" fmla="*/ 0 h 499718"/>
              <a:gd name="connsiteX4" fmla="*/ 579673 w 579673"/>
              <a:gd name="connsiteY4" fmla="*/ 499718 h 499718"/>
              <a:gd name="connsiteX5" fmla="*/ 0 w 579673"/>
              <a:gd name="connsiteY5" fmla="*/ 499718 h 4997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79673" h="499718">
                <a:moveTo>
                  <a:pt x="289836" y="118723"/>
                </a:moveTo>
                <a:lnTo>
                  <a:pt x="101812" y="442901"/>
                </a:lnTo>
                <a:lnTo>
                  <a:pt x="477860" y="442901"/>
                </a:lnTo>
                <a:close/>
                <a:moveTo>
                  <a:pt x="289837" y="0"/>
                </a:moveTo>
                <a:lnTo>
                  <a:pt x="579673" y="499718"/>
                </a:lnTo>
                <a:lnTo>
                  <a:pt x="0" y="499718"/>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6" name="Oval 35">
            <a:extLst>
              <a:ext uri="{FF2B5EF4-FFF2-40B4-BE49-F238E27FC236}">
                <a16:creationId xmlns:a16="http://schemas.microsoft.com/office/drawing/2014/main" id="{60A52893-CB55-4BC2-9D26-996C0596D681}"/>
              </a:ext>
            </a:extLst>
          </p:cNvPr>
          <p:cNvSpPr/>
          <p:nvPr/>
        </p:nvSpPr>
        <p:spPr>
          <a:xfrm>
            <a:off x="3722892" y="5604077"/>
            <a:ext cx="162359" cy="162359"/>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Freeform: Shape 36">
            <a:extLst>
              <a:ext uri="{FF2B5EF4-FFF2-40B4-BE49-F238E27FC236}">
                <a16:creationId xmlns:a16="http://schemas.microsoft.com/office/drawing/2014/main" id="{8DCB48DF-1801-4BAB-80D8-D5FFFB81355F}"/>
              </a:ext>
            </a:extLst>
          </p:cNvPr>
          <p:cNvSpPr/>
          <p:nvPr/>
        </p:nvSpPr>
        <p:spPr>
          <a:xfrm rot="845491">
            <a:off x="779551" y="5920319"/>
            <a:ext cx="216523" cy="216523"/>
          </a:xfrm>
          <a:custGeom>
            <a:avLst/>
            <a:gdLst>
              <a:gd name="connsiteX0" fmla="*/ 58194 w 405041"/>
              <a:gd name="connsiteY0" fmla="*/ 58194 h 405041"/>
              <a:gd name="connsiteX1" fmla="*/ 58194 w 405041"/>
              <a:gd name="connsiteY1" fmla="*/ 346848 h 405041"/>
              <a:gd name="connsiteX2" fmla="*/ 346848 w 405041"/>
              <a:gd name="connsiteY2" fmla="*/ 346848 h 405041"/>
              <a:gd name="connsiteX3" fmla="*/ 346848 w 405041"/>
              <a:gd name="connsiteY3" fmla="*/ 58194 h 405041"/>
              <a:gd name="connsiteX4" fmla="*/ 0 w 405041"/>
              <a:gd name="connsiteY4" fmla="*/ 0 h 405041"/>
              <a:gd name="connsiteX5" fmla="*/ 405041 w 405041"/>
              <a:gd name="connsiteY5" fmla="*/ 0 h 405041"/>
              <a:gd name="connsiteX6" fmla="*/ 405041 w 405041"/>
              <a:gd name="connsiteY6" fmla="*/ 405041 h 405041"/>
              <a:gd name="connsiteX7" fmla="*/ 0 w 405041"/>
              <a:gd name="connsiteY7" fmla="*/ 405041 h 4050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05041" h="405041">
                <a:moveTo>
                  <a:pt x="58194" y="58194"/>
                </a:moveTo>
                <a:lnTo>
                  <a:pt x="58194" y="346848"/>
                </a:lnTo>
                <a:lnTo>
                  <a:pt x="346848" y="346848"/>
                </a:lnTo>
                <a:lnTo>
                  <a:pt x="346848" y="58194"/>
                </a:lnTo>
                <a:close/>
                <a:moveTo>
                  <a:pt x="0" y="0"/>
                </a:moveTo>
                <a:lnTo>
                  <a:pt x="405041" y="0"/>
                </a:lnTo>
                <a:lnTo>
                  <a:pt x="405041" y="405041"/>
                </a:lnTo>
                <a:lnTo>
                  <a:pt x="0" y="405041"/>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Title 37">
            <a:extLst>
              <a:ext uri="{FF2B5EF4-FFF2-40B4-BE49-F238E27FC236}">
                <a16:creationId xmlns:a16="http://schemas.microsoft.com/office/drawing/2014/main" id="{3BAC0C74-B2ED-4991-9854-BF1E0C617872}"/>
              </a:ext>
            </a:extLst>
          </p:cNvPr>
          <p:cNvSpPr>
            <a:spLocks noGrp="1"/>
          </p:cNvSpPr>
          <p:nvPr>
            <p:ph type="title"/>
          </p:nvPr>
        </p:nvSpPr>
        <p:spPr/>
        <p:txBody>
          <a:bodyPr/>
          <a:lstStyle/>
          <a:p>
            <a:r>
              <a:rPr lang="en-US" sz="3600">
                <a:latin typeface="+mj-lt"/>
              </a:rPr>
              <a:t>Message from </a:t>
            </a:r>
            <a:r>
              <a:rPr lang="en-US" sz="3600">
                <a:solidFill>
                  <a:schemeClr val="accent3"/>
                </a:solidFill>
                <a:latin typeface="+mj-lt"/>
              </a:rPr>
              <a:t>Our </a:t>
            </a:r>
            <a:r>
              <a:rPr lang="en-US" sz="3600">
                <a:solidFill>
                  <a:schemeClr val="accent5"/>
                </a:solidFill>
                <a:latin typeface="+mj-lt"/>
              </a:rPr>
              <a:t>Headmaster</a:t>
            </a:r>
            <a:endParaRPr lang="en-US" sz="3600" dirty="0">
              <a:solidFill>
                <a:schemeClr val="accent5"/>
              </a:solidFill>
              <a:latin typeface="+mj-lt"/>
            </a:endParaRPr>
          </a:p>
        </p:txBody>
      </p:sp>
      <p:sp>
        <p:nvSpPr>
          <p:cNvPr id="40" name="Text Placeholder 39">
            <a:extLst>
              <a:ext uri="{FF2B5EF4-FFF2-40B4-BE49-F238E27FC236}">
                <a16:creationId xmlns:a16="http://schemas.microsoft.com/office/drawing/2014/main" id="{7953B6BC-5042-43F4-8AB8-6A2087D72F92}"/>
              </a:ext>
            </a:extLst>
          </p:cNvPr>
          <p:cNvSpPr>
            <a:spLocks noGrp="1"/>
          </p:cNvSpPr>
          <p:nvPr>
            <p:ph type="body" sz="quarter" idx="12"/>
          </p:nvPr>
        </p:nvSpPr>
        <p:spPr/>
        <p:txBody>
          <a:bodyPr/>
          <a:lstStyle/>
          <a:p>
            <a:r>
              <a:rPr lang="en-US" sz="1200"/>
              <a:t>Fusce condimentum urna ligula, in viverra neque eleifend vitae. Donec sed elit e quis felis aliquam de bibendum ac ut neque. Nunc vitae dela lobortis enim. Mauris laoreet lobortis auctor. Pellentesque null quis quam ut mauris volutpat tincidunt id ut.</a:t>
            </a:r>
            <a:endParaRPr lang="en-US" sz="1200" dirty="0"/>
          </a:p>
        </p:txBody>
      </p:sp>
      <p:sp>
        <p:nvSpPr>
          <p:cNvPr id="41" name="Text Placeholder 40">
            <a:extLst>
              <a:ext uri="{FF2B5EF4-FFF2-40B4-BE49-F238E27FC236}">
                <a16:creationId xmlns:a16="http://schemas.microsoft.com/office/drawing/2014/main" id="{FCF7FA7A-D3F7-4B35-89E8-64C2F77C1133}"/>
              </a:ext>
            </a:extLst>
          </p:cNvPr>
          <p:cNvSpPr>
            <a:spLocks noGrp="1"/>
          </p:cNvSpPr>
          <p:nvPr>
            <p:ph type="body" sz="quarter" idx="13"/>
          </p:nvPr>
        </p:nvSpPr>
        <p:spPr/>
        <p:txBody>
          <a:bodyPr/>
          <a:lstStyle/>
          <a:p>
            <a:r>
              <a:rPr lang="en-US" sz="1400" b="1"/>
              <a:t>Welcome To Our School</a:t>
            </a:r>
            <a:endParaRPr lang="en-US" sz="1400" b="1" dirty="0"/>
          </a:p>
        </p:txBody>
      </p:sp>
      <p:sp>
        <p:nvSpPr>
          <p:cNvPr id="42" name="Text Placeholder 41">
            <a:extLst>
              <a:ext uri="{FF2B5EF4-FFF2-40B4-BE49-F238E27FC236}">
                <a16:creationId xmlns:a16="http://schemas.microsoft.com/office/drawing/2014/main" id="{8B4C98CD-8DE6-4F0B-95DB-6F872B20067D}"/>
              </a:ext>
            </a:extLst>
          </p:cNvPr>
          <p:cNvSpPr>
            <a:spLocks noGrp="1"/>
          </p:cNvSpPr>
          <p:nvPr>
            <p:ph type="body" sz="quarter" idx="14"/>
          </p:nvPr>
        </p:nvSpPr>
        <p:spPr/>
        <p:txBody>
          <a:bodyPr/>
          <a:lstStyle/>
          <a:p>
            <a:r>
              <a:rPr lang="en-US" sz="2000" b="0" i="0">
                <a:solidFill>
                  <a:schemeClr val="accent5"/>
                </a:solidFill>
                <a:effectLst/>
              </a:rPr>
              <a:t>“There can be no keener revelation of a society’s soul than the way in which it treats its children.”</a:t>
            </a:r>
            <a:endParaRPr lang="en-US" sz="2000" dirty="0">
              <a:solidFill>
                <a:schemeClr val="accent5"/>
              </a:solidFill>
            </a:endParaRPr>
          </a:p>
        </p:txBody>
      </p:sp>
      <p:sp>
        <p:nvSpPr>
          <p:cNvPr id="39" name="Picture Placeholder 38">
            <a:extLst>
              <a:ext uri="{FF2B5EF4-FFF2-40B4-BE49-F238E27FC236}">
                <a16:creationId xmlns:a16="http://schemas.microsoft.com/office/drawing/2014/main" id="{D534818A-5815-4CCE-B930-1AA64ED1B7BF}"/>
              </a:ext>
            </a:extLst>
          </p:cNvPr>
          <p:cNvSpPr>
            <a:spLocks noGrp="1"/>
          </p:cNvSpPr>
          <p:nvPr>
            <p:ph type="pic" sz="quarter" idx="10"/>
          </p:nvPr>
        </p:nvSpPr>
        <p:spPr/>
      </p:sp>
    </p:spTree>
    <p:extLst>
      <p:ext uri="{BB962C8B-B14F-4D97-AF65-F5344CB8AC3E}">
        <p14:creationId xmlns:p14="http://schemas.microsoft.com/office/powerpoint/2010/main" val="1344033464"/>
      </p:ext>
    </p:extLst>
  </p:cSld>
  <p:clrMapOvr>
    <a:masterClrMapping/>
  </p:clrMapOvr>
</p:sld>
</file>

<file path=ppt/theme/theme1.xml><?xml version="1.0" encoding="utf-8"?>
<a:theme xmlns:a="http://schemas.openxmlformats.org/drawingml/2006/main" name="Office Theme">
  <a:themeElements>
    <a:clrScheme name="Custom 2">
      <a:dk1>
        <a:srgbClr val="262626"/>
      </a:dk1>
      <a:lt1>
        <a:sysClr val="window" lastClr="FFFFFF"/>
      </a:lt1>
      <a:dk2>
        <a:srgbClr val="44546A"/>
      </a:dk2>
      <a:lt2>
        <a:srgbClr val="E7E6E6"/>
      </a:lt2>
      <a:accent1>
        <a:srgbClr val="F65247"/>
      </a:accent1>
      <a:accent2>
        <a:srgbClr val="F0AD28"/>
      </a:accent2>
      <a:accent3>
        <a:srgbClr val="F4DC39"/>
      </a:accent3>
      <a:accent4>
        <a:srgbClr val="A5CB43"/>
      </a:accent4>
      <a:accent5>
        <a:srgbClr val="52AFE6"/>
      </a:accent5>
      <a:accent6>
        <a:srgbClr val="5A82FC"/>
      </a:accent6>
      <a:hlink>
        <a:srgbClr val="0563C1"/>
      </a:hlink>
      <a:folHlink>
        <a:srgbClr val="954F72"/>
      </a:folHlink>
    </a:clrScheme>
    <a:fontScheme name="Thin and playful">
      <a:majorFont>
        <a:latin typeface="Nunito Black"/>
        <a:ea typeface=""/>
        <a:cs typeface=""/>
      </a:majorFont>
      <a:minorFont>
        <a:latin typeface="Nunito Sans"/>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8731</TotalTime>
  <Words>1812</Words>
  <PresentationFormat>Widescreen</PresentationFormat>
  <Paragraphs>153</Paragraphs>
  <Slides>30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30</vt:i4>
      </vt:variant>
    </vt:vector>
  </HeadingPairs>
  <TitlesOfParts>
    <vt:vector size="34" baseType="lpstr">
      <vt:lpstr>Arial</vt:lpstr>
      <vt:lpstr>Nunito Black</vt:lpstr>
      <vt:lpstr>Nunito Sans</vt:lpstr>
      <vt:lpstr>Office Theme</vt:lpstr>
      <vt:lpstr>Nino.</vt:lpstr>
      <vt:lpstr>Welcome To Our School</vt:lpstr>
      <vt:lpstr>Why Choose Our School</vt:lpstr>
      <vt:lpstr>Education For  Your Children</vt:lpstr>
      <vt:lpstr>“There can be no keener revelation of a society’s soul than the way in which it treats its children.”</vt:lpstr>
      <vt:lpstr>The Perfect Place</vt:lpstr>
      <vt:lpstr>Education For Your Children</vt:lpstr>
      <vt:lpstr>Facilitate  Your Children</vt:lpstr>
      <vt:lpstr>Message from Our Headmaster</vt:lpstr>
      <vt:lpstr>The Perfect Place</vt:lpstr>
      <vt:lpstr>Education For  Your Children</vt:lpstr>
      <vt:lpstr>Education For  Your Children</vt:lpstr>
      <vt:lpstr>Your  Children  Progress</vt:lpstr>
      <vt:lpstr>Your  Children  Progress</vt:lpstr>
      <vt:lpstr>01</vt:lpstr>
      <vt:lpstr>The Best Student</vt:lpstr>
      <vt:lpstr>PowerPoint Presentation</vt:lpstr>
      <vt:lpstr>The Perfect Place</vt:lpstr>
      <vt:lpstr>Education For  Your Children</vt:lpstr>
      <vt:lpstr>There can be no keener revelation of a society’s soul than the way in which it treats its children.</vt:lpstr>
      <vt:lpstr>Education For  Your Children</vt:lpstr>
      <vt:lpstr>Facilitate  Your Children</vt:lpstr>
      <vt:lpstr>Take a look at Our Curiculum</vt:lpstr>
      <vt:lpstr> Our Mission</vt:lpstr>
      <vt:lpstr>Meet  Our Headmaster </vt:lpstr>
      <vt:lpstr>Our Curiculum</vt:lpstr>
      <vt:lpstr>Our Curiculum</vt:lpstr>
      <vt:lpstr>Education For  Your Children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VnTeach.Com</dc:creator>
  <cp:keywords>VnTeach.Com</cp:keywords>
  <dcterms:created xsi:type="dcterms:W3CDTF">2019-07-21T04:36:56Z</dcterms:created>
  <dcterms:modified xsi:type="dcterms:W3CDTF">2021-03-15T00:41:23Z</dcterms:modified>
</cp:coreProperties>
</file>